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75" r:id="rId3"/>
    <p:sldId id="258" r:id="rId4"/>
    <p:sldId id="276" r:id="rId5"/>
    <p:sldId id="260" r:id="rId6"/>
    <p:sldId id="264" r:id="rId7"/>
    <p:sldId id="268" r:id="rId8"/>
    <p:sldId id="269" r:id="rId9"/>
    <p:sldId id="270" r:id="rId10"/>
    <p:sldId id="271" r:id="rId11"/>
    <p:sldId id="277" r:id="rId12"/>
    <p:sldId id="261" r:id="rId13"/>
    <p:sldId id="272" r:id="rId14"/>
    <p:sldId id="273" r:id="rId15"/>
    <p:sldId id="278" r:id="rId16"/>
    <p:sldId id="262" r:id="rId17"/>
    <p:sldId id="279" r:id="rId18"/>
    <p:sldId id="263" r:id="rId19"/>
    <p:sldId id="274" r:id="rId20"/>
  </p:sldIdLst>
  <p:sldSz cx="12192000" cy="6858000"/>
  <p:notesSz cx="6858000" cy="9144000"/>
  <p:embeddedFontLst>
    <p:embeddedFont>
      <p:font typeface="微软雅黑" panose="020B0503020204020204" pitchFamily="34" charset="-122"/>
      <p:regular r:id="rId21"/>
      <p:bold r:id="rId22"/>
    </p:embeddedFont>
    <p:embeddedFont>
      <p:font typeface="Arial-Rounded" panose="020B0500000000000000" pitchFamily="34" charset="0"/>
      <p:regular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E0BA"/>
    <a:srgbClr val="B3D6A2"/>
    <a:srgbClr val="A2C99B"/>
    <a:srgbClr val="92BF8A"/>
    <a:srgbClr val="FBC9BE"/>
    <a:srgbClr val="E7E5E5"/>
    <a:srgbClr val="CFCBB4"/>
    <a:srgbClr val="A3D5AF"/>
    <a:srgbClr val="A7CD7B"/>
    <a:srgbClr val="FDB7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2665D-4AE9-4188-8DFA-8EC6A48289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9587D0-CF45-4EF2-A713-93AF4915CA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79F941-3EB0-4E8B-A84D-DC036DB04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91B94C-9B63-4044-9FEE-1B3CE0D68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F8A0BB-E334-4CC3-B2ED-66AC157F7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644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B1A49-7B4B-436F-8691-B92D415AD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E29C3F-A44D-4190-B6D6-C0597318E9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6841FB-FDB8-4EA3-985A-3EA537647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F5C6C-32BC-4063-A878-1971653B1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D04379-FBED-41E1-B13B-9E424A15E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227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6EDB1C-168B-473D-9843-7D992B351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003DCC-F019-4A77-817E-EA0D1E97C0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130D6C-B812-49B1-8303-0F76E373D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100D67-9FB3-4802-A736-68CFAC19B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2ACF7E-5FDB-47A4-B940-90DB52D78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823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90493-1AE1-4ED6-8D4E-A4C10094A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8B1135-467C-45E3-849C-964F31D372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092191-96F4-4810-A83D-797E42806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7C244C-B6B4-4486-8066-3CED81E73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512EC-0A36-4393-819A-FED0D9D8D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432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E55CD-1AAF-40EB-9247-A8C75C588D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75ADE5-B01F-4750-AA15-0AED7C2F7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874A2C-0B7B-4EAA-92B5-2E2E2AF2F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C8518-FA98-4AA0-AE51-89156B5E1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D6236-AC10-4AD1-BD1C-27A0549B4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602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E1E1F2-F64D-4A35-9707-2EB03F28E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93AEC-0C12-40A4-8369-7205D0EF98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4699C9-5AE1-4C9D-BB04-BB78303868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B137B3-D55F-4DE5-8CC2-261DF260B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7F3B43-B7DD-4607-AE69-FB05A9A32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7370EB-5C69-40E7-A398-FC52B182A2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22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BA99F-F3AD-433D-8764-8E0B292FD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4F8112-2EAA-4124-A8B5-953FA4592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1505EB-5877-4DB6-ADF3-6B9805B13C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6ECE4D-3A5A-4D49-BA98-D10787EDAD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AF7F02-AB90-441E-AB1B-BACB6D983D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620C88-0861-4C43-980C-171F758C6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53BF3E8-66DF-46A6-B627-13442E1C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5D8D89-3CBA-4944-A227-310BBBE0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704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CFBAE-FE64-4BD5-AD42-EB911637E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6BA737-CEB5-459C-8F64-B91ED1E38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444D61-11E0-4E89-ADCC-331CC89FD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4DC0-80F0-4F37-ABDC-68C6E049A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683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2">
            <a:extLst>
              <a:ext uri="{FF2B5EF4-FFF2-40B4-BE49-F238E27FC236}">
                <a16:creationId xmlns:a16="http://schemas.microsoft.com/office/drawing/2014/main" id="{EF88F4BB-DEE4-4F3A-AF6A-014C619CFB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36907"/>
          <a:stretch/>
        </p:blipFill>
        <p:spPr>
          <a:xfrm>
            <a:off x="6259" y="4303644"/>
            <a:ext cx="3526441" cy="2554356"/>
          </a:xfrm>
          <a:prstGeom prst="rect">
            <a:avLst/>
          </a:prstGeom>
        </p:spPr>
      </p:pic>
      <p:pic>
        <p:nvPicPr>
          <p:cNvPr id="17" name="图片 3">
            <a:extLst>
              <a:ext uri="{FF2B5EF4-FFF2-40B4-BE49-F238E27FC236}">
                <a16:creationId xmlns:a16="http://schemas.microsoft.com/office/drawing/2014/main" id="{596104FB-1042-4B3B-81BC-C624B2453B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4000" y="26536"/>
            <a:ext cx="6804928" cy="6804928"/>
          </a:xfrm>
          <a:prstGeom prst="rect">
            <a:avLst/>
          </a:prstGeom>
        </p:spPr>
      </p:pic>
      <p:pic>
        <p:nvPicPr>
          <p:cNvPr id="18" name="图片 4">
            <a:extLst>
              <a:ext uri="{FF2B5EF4-FFF2-40B4-BE49-F238E27FC236}">
                <a16:creationId xmlns:a16="http://schemas.microsoft.com/office/drawing/2014/main" id="{FF555EB5-FFFD-4513-A6AE-89579CD2D20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1066" y="2906217"/>
            <a:ext cx="2556634" cy="2431062"/>
          </a:xfrm>
          <a:prstGeom prst="rect">
            <a:avLst/>
          </a:prstGeom>
        </p:spPr>
      </p:pic>
      <p:pic>
        <p:nvPicPr>
          <p:cNvPr id="19" name="图片 7">
            <a:extLst>
              <a:ext uri="{FF2B5EF4-FFF2-40B4-BE49-F238E27FC236}">
                <a16:creationId xmlns:a16="http://schemas.microsoft.com/office/drawing/2014/main" id="{EA55E763-2A6A-4B79-BF90-9443B9126A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2001" b="-1561"/>
          <a:stretch/>
        </p:blipFill>
        <p:spPr>
          <a:xfrm>
            <a:off x="2659217" y="0"/>
            <a:ext cx="2938897" cy="2504815"/>
          </a:xfrm>
          <a:prstGeom prst="rect">
            <a:avLst/>
          </a:prstGeom>
        </p:spPr>
      </p:pic>
      <p:pic>
        <p:nvPicPr>
          <p:cNvPr id="20" name="图片 8">
            <a:extLst>
              <a:ext uri="{FF2B5EF4-FFF2-40B4-BE49-F238E27FC236}">
                <a16:creationId xmlns:a16="http://schemas.microsoft.com/office/drawing/2014/main" id="{154A567C-3BB1-4E68-8ECB-79D29E2CF8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28633" y="403123"/>
            <a:ext cx="12096168" cy="6105832"/>
          </a:xfrm>
          <a:prstGeom prst="rect">
            <a:avLst/>
          </a:prstGeom>
        </p:spPr>
      </p:pic>
      <p:pic>
        <p:nvPicPr>
          <p:cNvPr id="21" name="图片 12">
            <a:extLst>
              <a:ext uri="{FF2B5EF4-FFF2-40B4-BE49-F238E27FC236}">
                <a16:creationId xmlns:a16="http://schemas.microsoft.com/office/drawing/2014/main" id="{203AFAB2-DA46-4CF9-9F0A-162ECFEAAA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" r="1"/>
          <a:stretch/>
        </p:blipFill>
        <p:spPr>
          <a:xfrm>
            <a:off x="419182" y="-57000"/>
            <a:ext cx="11475369" cy="579179"/>
          </a:xfrm>
          <a:prstGeom prst="rect">
            <a:avLst/>
          </a:prstGeom>
        </p:spPr>
      </p:pic>
      <p:pic>
        <p:nvPicPr>
          <p:cNvPr id="22" name="图片 13">
            <a:extLst>
              <a:ext uri="{FF2B5EF4-FFF2-40B4-BE49-F238E27FC236}">
                <a16:creationId xmlns:a16="http://schemas.microsoft.com/office/drawing/2014/main" id="{92886DCA-EB92-4874-817D-757A54881846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3" y="553113"/>
            <a:ext cx="384749" cy="5776102"/>
          </a:xfrm>
          <a:prstGeom prst="rect">
            <a:avLst/>
          </a:prstGeom>
        </p:spPr>
      </p:pic>
      <p:pic>
        <p:nvPicPr>
          <p:cNvPr id="23" name="图片 14">
            <a:extLst>
              <a:ext uri="{FF2B5EF4-FFF2-40B4-BE49-F238E27FC236}">
                <a16:creationId xmlns:a16="http://schemas.microsoft.com/office/drawing/2014/main" id="{5424640F-35D0-4350-91A5-3565EAEE5B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8" r="1"/>
          <a:stretch/>
        </p:blipFill>
        <p:spPr>
          <a:xfrm>
            <a:off x="419182" y="6376966"/>
            <a:ext cx="11475369" cy="579179"/>
          </a:xfrm>
          <a:prstGeom prst="rect">
            <a:avLst/>
          </a:prstGeom>
        </p:spPr>
      </p:pic>
      <p:pic>
        <p:nvPicPr>
          <p:cNvPr id="24" name="图片 15">
            <a:extLst>
              <a:ext uri="{FF2B5EF4-FFF2-40B4-BE49-F238E27FC236}">
                <a16:creationId xmlns:a16="http://schemas.microsoft.com/office/drawing/2014/main" id="{9A9AF13B-11ED-4472-A6CE-0D34CB53343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8493" y="553113"/>
            <a:ext cx="384749" cy="5776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534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AF3F8-E92D-4F8B-AAA7-BFC04AD8C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869EE4-39D7-4F8E-A883-EBF2AD46B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A01DC6-10DD-4819-9B93-29C41CB3D0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9038F4-EB51-4B79-93AD-9A9347C15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BF57B1-6E07-47F1-95AA-7B44A9795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1FCB17-D45C-4D32-AC79-7C7A81183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009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3DD83-0989-4861-9679-9FD47E6A3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C6A490A-D86E-471D-A71B-AC1404F3EF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0B2D7F-585E-4B48-A0A2-AD0E1F075E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519823-5F3A-40F7-A498-5629648F0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B9445F-3CDE-4B9D-BFCD-D5CA7F2BB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306054-CAF0-4C27-AFC4-B9FE15A8F1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701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7DC58864-2E65-A1B7-D0BA-F8C4A42C863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804704-0B3E-445C-8F46-D675829AB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7C81B-AC34-48AC-BD25-18E8BC6957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55705F-17A8-46ED-8990-B83B7A6311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9795F1-8689-420B-AA42-32BAB340C6C9}" type="datetimeFigureOut">
              <a:rPr lang="en-US" smtClean="0"/>
              <a:t>7/25/2022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6A376-3FDA-4410-B5B0-CA7A8E104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CC83C-D728-4FF0-8B94-ABAD481DC0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8B4A12-5B3D-42AE-BE23-A515A0523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482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10" Type="http://schemas.openxmlformats.org/officeDocument/2006/relationships/image" Target="../media/image4.png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2.png"/><Relationship Id="rId10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A481E9-0A18-4FB0-AEAC-D76FA67E3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6">
            <a:extLst>
              <a:ext uri="{FF2B5EF4-FFF2-40B4-BE49-F238E27FC236}">
                <a16:creationId xmlns:a16="http://schemas.microsoft.com/office/drawing/2014/main" id="{57168565-59FA-4391-9283-6E363C2B76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263"/>
          <a:stretch/>
        </p:blipFill>
        <p:spPr>
          <a:xfrm>
            <a:off x="9497761" y="0"/>
            <a:ext cx="2688035" cy="2285717"/>
          </a:xfrm>
          <a:prstGeom prst="rect">
            <a:avLst/>
          </a:prstGeom>
        </p:spPr>
      </p:pic>
      <p:pic>
        <p:nvPicPr>
          <p:cNvPr id="11" name="10">
            <a:extLst>
              <a:ext uri="{FF2B5EF4-FFF2-40B4-BE49-F238E27FC236}">
                <a16:creationId xmlns:a16="http://schemas.microsoft.com/office/drawing/2014/main" id="{18BA7B4C-B0A2-4D59-B860-5A3E09545A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7744" y="549854"/>
            <a:ext cx="3124469" cy="5254788"/>
          </a:xfrm>
          <a:prstGeom prst="rect">
            <a:avLst/>
          </a:prstGeom>
        </p:spPr>
      </p:pic>
      <p:pic>
        <p:nvPicPr>
          <p:cNvPr id="8" name="26">
            <a:extLst>
              <a:ext uri="{FF2B5EF4-FFF2-40B4-BE49-F238E27FC236}">
                <a16:creationId xmlns:a16="http://schemas.microsoft.com/office/drawing/2014/main" id="{C6FF93C5-B3E0-42F7-8956-302993734B49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306" y="278289"/>
            <a:ext cx="6804928" cy="6804928"/>
          </a:xfrm>
          <a:prstGeom prst="rect">
            <a:avLst/>
          </a:prstGeom>
        </p:spPr>
      </p:pic>
      <p:sp>
        <p:nvSpPr>
          <p:cNvPr id="9" name="16">
            <a:extLst>
              <a:ext uri="{FF2B5EF4-FFF2-40B4-BE49-F238E27FC236}">
                <a16:creationId xmlns:a16="http://schemas.microsoft.com/office/drawing/2014/main" id="{B66443A4-DAE9-47B3-8256-91FE0BE28F16}"/>
              </a:ext>
            </a:extLst>
          </p:cNvPr>
          <p:cNvSpPr txBox="1"/>
          <p:nvPr/>
        </p:nvSpPr>
        <p:spPr>
          <a:xfrm>
            <a:off x="3533519" y="1324827"/>
            <a:ext cx="5238606" cy="186204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altLang="zh-CN" sz="11500" b="1" dirty="0">
                <a:ln/>
                <a:solidFill>
                  <a:srgbClr val="FFCE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BÀI 11</a:t>
            </a:r>
            <a:endParaRPr lang="zh-CN" altLang="en-US" sz="11500" b="1" dirty="0">
              <a:ln/>
              <a:solidFill>
                <a:srgbClr val="FFCE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71">
            <a:extLst>
              <a:ext uri="{FF2B5EF4-FFF2-40B4-BE49-F238E27FC236}">
                <a16:creationId xmlns:a16="http://schemas.microsoft.com/office/drawing/2014/main" id="{80FCD2A6-CE45-405F-8BDE-01902EEE614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75169" y="324637"/>
            <a:ext cx="1864660" cy="1864664"/>
          </a:xfrm>
          <a:prstGeom prst="rect">
            <a:avLst/>
          </a:prstGeom>
        </p:spPr>
      </p:pic>
      <p:pic>
        <p:nvPicPr>
          <p:cNvPr id="10" name="8">
            <a:extLst>
              <a:ext uri="{FF2B5EF4-FFF2-40B4-BE49-F238E27FC236}">
                <a16:creationId xmlns:a16="http://schemas.microsoft.com/office/drawing/2014/main" id="{2CB4F9D5-D41B-4DFA-8EE7-F863DADBA1A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574922">
            <a:off x="8965249" y="2239772"/>
            <a:ext cx="908420" cy="810453"/>
          </a:xfrm>
          <a:prstGeom prst="rect">
            <a:avLst/>
          </a:prstGeom>
        </p:spPr>
      </p:pic>
      <p:pic>
        <p:nvPicPr>
          <p:cNvPr id="17" name="14">
            <a:extLst>
              <a:ext uri="{FF2B5EF4-FFF2-40B4-BE49-F238E27FC236}">
                <a16:creationId xmlns:a16="http://schemas.microsoft.com/office/drawing/2014/main" id="{82555F78-80B5-4CFA-B7D1-9171999F57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2487" y="2839648"/>
            <a:ext cx="8407020" cy="3097813"/>
          </a:xfrm>
          <a:prstGeom prst="rect">
            <a:avLst/>
          </a:prstGeom>
        </p:spPr>
      </p:pic>
      <p:pic>
        <p:nvPicPr>
          <p:cNvPr id="18" name="39">
            <a:extLst>
              <a:ext uri="{FF2B5EF4-FFF2-40B4-BE49-F238E27FC236}">
                <a16:creationId xmlns:a16="http://schemas.microsoft.com/office/drawing/2014/main" id="{6B84F9EC-1747-4645-BE7D-A219078973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432654" flipH="1">
            <a:off x="9269835" y="5214071"/>
            <a:ext cx="1184499" cy="1267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25">
            <a:extLst>
              <a:ext uri="{FF2B5EF4-FFF2-40B4-BE49-F238E27FC236}">
                <a16:creationId xmlns:a16="http://schemas.microsoft.com/office/drawing/2014/main" id="{101758D7-6F74-4E68-9E23-4902D782F3DA}"/>
              </a:ext>
            </a:extLst>
          </p:cNvPr>
          <p:cNvSpPr txBox="1"/>
          <p:nvPr/>
        </p:nvSpPr>
        <p:spPr>
          <a:xfrm>
            <a:off x="3462784" y="3083854"/>
            <a:ext cx="56909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ctr">
              <a:defRPr sz="8800" b="1">
                <a:gradFill flip="none" rotWithShape="1">
                  <a:gsLst>
                    <a:gs pos="38000">
                      <a:srgbClr val="9E8348"/>
                    </a:gs>
                    <a:gs pos="71000">
                      <a:srgbClr val="FBF7F0"/>
                    </a:gs>
                    <a:gs pos="0">
                      <a:srgbClr val="FBF7F0"/>
                    </a:gs>
                    <a:gs pos="100000">
                      <a:srgbClr val="A0854A"/>
                    </a:gs>
                  </a:gsLst>
                  <a:lin ang="8100000" scaled="1"/>
                  <a:tileRect/>
                </a:gradFill>
                <a:latin typeface="微软雅黑 Light" panose="020B0502040204020203" pitchFamily="34" charset="-122"/>
                <a:ea typeface="锐字工房云字库细圆GBK" panose="02010604000000000000" pitchFamily="2" charset="-122"/>
                <a:cs typeface="+mn-ea"/>
              </a:defRPr>
            </a:lvl1pPr>
          </a:lstStyle>
          <a:p>
            <a:r>
              <a:rPr lang="en-US" altLang="zh-CN" sz="16600" spc="300" dirty="0">
                <a:solidFill>
                  <a:srgbClr val="9DAC6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lt"/>
                <a:ea typeface="造字工房悦黑体验版纤细体" pitchFamily="50" charset="-122"/>
                <a:sym typeface="微软雅黑 Light" panose="020B0502040204020203" pitchFamily="34" charset="-122"/>
              </a:rPr>
              <a:t>I i  K </a:t>
            </a:r>
            <a:r>
              <a:rPr lang="en-US" altLang="zh-CN" sz="16600" spc="300" dirty="0" err="1">
                <a:solidFill>
                  <a:srgbClr val="9DAC6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lt"/>
                <a:ea typeface="造字工房悦黑体验版纤细体" pitchFamily="50" charset="-122"/>
                <a:sym typeface="微软雅黑 Light" panose="020B0502040204020203" pitchFamily="34" charset="-122"/>
              </a:rPr>
              <a:t>k</a:t>
            </a:r>
            <a:endParaRPr lang="zh-CN" altLang="en-US" sz="16600" spc="300" dirty="0">
              <a:solidFill>
                <a:srgbClr val="9DAC6E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+mn-lt"/>
              <a:ea typeface="造字工房悦黑体验版纤细体" pitchFamily="50" charset="-122"/>
              <a:sym typeface="微软雅黑 Light" panose="020B0502040204020203" pitchFamily="34" charset="-122"/>
            </a:endParaRPr>
          </a:p>
        </p:txBody>
      </p:sp>
      <p:pic>
        <p:nvPicPr>
          <p:cNvPr id="20" name="12">
            <a:extLst>
              <a:ext uri="{FF2B5EF4-FFF2-40B4-BE49-F238E27FC236}">
                <a16:creationId xmlns:a16="http://schemas.microsoft.com/office/drawing/2014/main" id="{794D2B69-E56C-4BD5-8749-7CBB8FF63B0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8000"/>
          <a:stretch/>
        </p:blipFill>
        <p:spPr>
          <a:xfrm>
            <a:off x="5561507" y="5087042"/>
            <a:ext cx="2938897" cy="177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3155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650"/>
                            </p:stCondLst>
                            <p:childTnLst>
                              <p:par>
                                <p:cTn id="47" presetID="2" presetClass="entr" presetSubtype="6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1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876773-976C-4240-8043-E53E72A6F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31" y="133158"/>
            <a:ext cx="2014060" cy="91290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5A43805-1B37-45FE-A836-A5C2494F9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384" y="555070"/>
            <a:ext cx="5566419" cy="33378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AA77DF5-F1F7-4A8E-A6B7-FCE19527EE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3645" y="1515406"/>
            <a:ext cx="4457989" cy="226881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5389BD8-BA0D-4913-AD9A-66EA9279E8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028" y="3591472"/>
            <a:ext cx="2422187" cy="3103935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1A9C33F-48AF-4DDE-BBB9-631E499C5B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32134" y="3587597"/>
            <a:ext cx="2422187" cy="310781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D310C98-F693-4398-87E4-A560AEF898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90240" y="3591472"/>
            <a:ext cx="2422187" cy="310393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E1C0378-90BA-44E5-B64F-A378A63E29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48345" y="3591472"/>
            <a:ext cx="2422187" cy="3103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4664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A481E9-0A18-4FB0-AEAC-D76FA67E3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6">
            <a:extLst>
              <a:ext uri="{FF2B5EF4-FFF2-40B4-BE49-F238E27FC236}">
                <a16:creationId xmlns:a16="http://schemas.microsoft.com/office/drawing/2014/main" id="{57168565-59FA-4391-9283-6E363C2B76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263"/>
          <a:stretch/>
        </p:blipFill>
        <p:spPr>
          <a:xfrm>
            <a:off x="9497761" y="0"/>
            <a:ext cx="2688035" cy="2285717"/>
          </a:xfrm>
          <a:prstGeom prst="rect">
            <a:avLst/>
          </a:prstGeom>
        </p:spPr>
      </p:pic>
      <p:pic>
        <p:nvPicPr>
          <p:cNvPr id="11" name="10">
            <a:extLst>
              <a:ext uri="{FF2B5EF4-FFF2-40B4-BE49-F238E27FC236}">
                <a16:creationId xmlns:a16="http://schemas.microsoft.com/office/drawing/2014/main" id="{18BA7B4C-B0A2-4D59-B860-5A3E09545A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2177" y="1651632"/>
            <a:ext cx="3124469" cy="5254788"/>
          </a:xfrm>
          <a:prstGeom prst="rect">
            <a:avLst/>
          </a:prstGeom>
        </p:spPr>
      </p:pic>
      <p:pic>
        <p:nvPicPr>
          <p:cNvPr id="8" name="26">
            <a:extLst>
              <a:ext uri="{FF2B5EF4-FFF2-40B4-BE49-F238E27FC236}">
                <a16:creationId xmlns:a16="http://schemas.microsoft.com/office/drawing/2014/main" id="{C6FF93C5-B3E0-42F7-8956-302993734B49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4411" y="-1665746"/>
            <a:ext cx="8060939" cy="8060939"/>
          </a:xfrm>
          <a:prstGeom prst="rect">
            <a:avLst/>
          </a:prstGeom>
        </p:spPr>
      </p:pic>
      <p:pic>
        <p:nvPicPr>
          <p:cNvPr id="20" name="12">
            <a:extLst>
              <a:ext uri="{FF2B5EF4-FFF2-40B4-BE49-F238E27FC236}">
                <a16:creationId xmlns:a16="http://schemas.microsoft.com/office/drawing/2014/main" id="{794D2B69-E56C-4BD5-8749-7CBB8FF63B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8000"/>
          <a:stretch/>
        </p:blipFill>
        <p:spPr>
          <a:xfrm>
            <a:off x="9253103" y="5079961"/>
            <a:ext cx="2938897" cy="17757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4E251E6-0B20-4B64-B170-CA73ED11C39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24722"/>
          <a:stretch/>
        </p:blipFill>
        <p:spPr>
          <a:xfrm>
            <a:off x="2874706" y="2285717"/>
            <a:ext cx="6442587" cy="1685938"/>
          </a:xfrm>
          <a:prstGeom prst="rect">
            <a:avLst/>
          </a:prstGeom>
        </p:spPr>
      </p:pic>
      <p:pic>
        <p:nvPicPr>
          <p:cNvPr id="12" name="39">
            <a:extLst>
              <a:ext uri="{FF2B5EF4-FFF2-40B4-BE49-F238E27FC236}">
                <a16:creationId xmlns:a16="http://schemas.microsoft.com/office/drawing/2014/main" id="{B739CDFF-3C2C-4994-AC01-D6E30591DA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432654" flipH="1">
            <a:off x="8385004" y="2941172"/>
            <a:ext cx="1665941" cy="178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29327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" presetClass="entr" presetSubtype="6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BD6405-CAB1-4AAE-B637-8C7F9A7BE8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722"/>
          <a:stretch/>
        </p:blipFill>
        <p:spPr>
          <a:xfrm>
            <a:off x="212276" y="197816"/>
            <a:ext cx="3168233" cy="8290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6B649D7-647E-490B-9D71-B99999A6EE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6452" y="1115957"/>
            <a:ext cx="4859096" cy="485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3772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BD6405-CAB1-4AAE-B637-8C7F9A7BE8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722"/>
          <a:stretch/>
        </p:blipFill>
        <p:spPr>
          <a:xfrm>
            <a:off x="212276" y="197816"/>
            <a:ext cx="3168233" cy="82908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F72F15-D83B-4B36-89CB-0FE3E0E4CC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186" y="763661"/>
            <a:ext cx="5330677" cy="533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1269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BD6405-CAB1-4AAE-B637-8C7F9A7BE8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4722"/>
          <a:stretch/>
        </p:blipFill>
        <p:spPr>
          <a:xfrm>
            <a:off x="212276" y="197816"/>
            <a:ext cx="3168233" cy="829084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C18B16D0-D86D-43B9-A496-D2FAF343F134}"/>
              </a:ext>
            </a:extLst>
          </p:cNvPr>
          <p:cNvGrpSpPr/>
          <p:nvPr/>
        </p:nvGrpSpPr>
        <p:grpSpPr>
          <a:xfrm>
            <a:off x="1718782" y="1305505"/>
            <a:ext cx="8581626" cy="4246990"/>
            <a:chOff x="1718782" y="1055659"/>
            <a:chExt cx="8581626" cy="424699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5C5BB6F-F997-4C2A-A245-D042D5BDABF7}"/>
                </a:ext>
              </a:extLst>
            </p:cNvPr>
            <p:cNvSpPr/>
            <p:nvPr/>
          </p:nvSpPr>
          <p:spPr>
            <a:xfrm>
              <a:off x="1718782" y="1055659"/>
              <a:ext cx="8581626" cy="42469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01337FA-5D26-4810-81B6-9B0275DC41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8441" y="1526167"/>
              <a:ext cx="6638382" cy="35232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61701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A481E9-0A18-4FB0-AEAC-D76FA67E3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6">
            <a:extLst>
              <a:ext uri="{FF2B5EF4-FFF2-40B4-BE49-F238E27FC236}">
                <a16:creationId xmlns:a16="http://schemas.microsoft.com/office/drawing/2014/main" id="{57168565-59FA-4391-9283-6E363C2B76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263"/>
          <a:stretch/>
        </p:blipFill>
        <p:spPr>
          <a:xfrm>
            <a:off x="9497761" y="0"/>
            <a:ext cx="2688035" cy="2285717"/>
          </a:xfrm>
          <a:prstGeom prst="rect">
            <a:avLst/>
          </a:prstGeom>
        </p:spPr>
      </p:pic>
      <p:pic>
        <p:nvPicPr>
          <p:cNvPr id="11" name="10">
            <a:extLst>
              <a:ext uri="{FF2B5EF4-FFF2-40B4-BE49-F238E27FC236}">
                <a16:creationId xmlns:a16="http://schemas.microsoft.com/office/drawing/2014/main" id="{18BA7B4C-B0A2-4D59-B860-5A3E09545A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2177" y="1651632"/>
            <a:ext cx="3124469" cy="5254788"/>
          </a:xfrm>
          <a:prstGeom prst="rect">
            <a:avLst/>
          </a:prstGeom>
        </p:spPr>
      </p:pic>
      <p:pic>
        <p:nvPicPr>
          <p:cNvPr id="8" name="26">
            <a:extLst>
              <a:ext uri="{FF2B5EF4-FFF2-40B4-BE49-F238E27FC236}">
                <a16:creationId xmlns:a16="http://schemas.microsoft.com/office/drawing/2014/main" id="{C6FF93C5-B3E0-42F7-8956-302993734B49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4411" y="-1665746"/>
            <a:ext cx="8060939" cy="8060939"/>
          </a:xfrm>
          <a:prstGeom prst="rect">
            <a:avLst/>
          </a:prstGeom>
        </p:spPr>
      </p:pic>
      <p:pic>
        <p:nvPicPr>
          <p:cNvPr id="20" name="12">
            <a:extLst>
              <a:ext uri="{FF2B5EF4-FFF2-40B4-BE49-F238E27FC236}">
                <a16:creationId xmlns:a16="http://schemas.microsoft.com/office/drawing/2014/main" id="{794D2B69-E56C-4BD5-8749-7CBB8FF63B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8000"/>
          <a:stretch/>
        </p:blipFill>
        <p:spPr>
          <a:xfrm>
            <a:off x="9253103" y="5079961"/>
            <a:ext cx="2938897" cy="1775791"/>
          </a:xfrm>
          <a:prstGeom prst="rect">
            <a:avLst/>
          </a:prstGeom>
        </p:spPr>
      </p:pic>
      <p:pic>
        <p:nvPicPr>
          <p:cNvPr id="12" name="39">
            <a:extLst>
              <a:ext uri="{FF2B5EF4-FFF2-40B4-BE49-F238E27FC236}">
                <a16:creationId xmlns:a16="http://schemas.microsoft.com/office/drawing/2014/main" id="{B739CDFF-3C2C-4994-AC01-D6E30591DA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432654" flipH="1">
            <a:off x="8385004" y="2941172"/>
            <a:ext cx="1665941" cy="178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BA872B-FA74-4B1D-B4AA-7E2BACCCD3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48800" y="2067882"/>
            <a:ext cx="4600240" cy="204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037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6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06D68897-EA56-49D5-9487-39ABD8CF1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268" y="725600"/>
            <a:ext cx="9427463" cy="4733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D2EA417-265E-4360-AC4F-CFCC53252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717" y="162593"/>
            <a:ext cx="1987508" cy="882235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7576D53-A36D-4E70-B283-2D2966B6EE2A}"/>
              </a:ext>
            </a:extLst>
          </p:cNvPr>
          <p:cNvSpPr/>
          <p:nvPr/>
        </p:nvSpPr>
        <p:spPr>
          <a:xfrm>
            <a:off x="3142955" y="5454522"/>
            <a:ext cx="5840161" cy="796763"/>
          </a:xfrm>
          <a:prstGeom prst="roundRect">
            <a:avLst/>
          </a:prstGeom>
          <a:solidFill>
            <a:srgbClr val="C7E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E83E63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B87B46B-BC5F-4E7B-B5F5-5193B20716B4}"/>
              </a:ext>
            </a:extLst>
          </p:cNvPr>
          <p:cNvSpPr/>
          <p:nvPr/>
        </p:nvSpPr>
        <p:spPr>
          <a:xfrm>
            <a:off x="3337554" y="5318728"/>
            <a:ext cx="558197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bò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kẽ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23F04E8-F867-40B2-B224-3B48E96836E0}"/>
              </a:ext>
            </a:extLst>
          </p:cNvPr>
          <p:cNvSpPr/>
          <p:nvPr/>
        </p:nvSpPr>
        <p:spPr>
          <a:xfrm>
            <a:off x="3336622" y="5318466"/>
            <a:ext cx="61266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4CA5B2A-1EE1-4A9E-A50F-C1A8759E9F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186" t="34530" r="37843" b="34528"/>
          <a:stretch/>
        </p:blipFill>
        <p:spPr>
          <a:xfrm>
            <a:off x="3834709" y="5690724"/>
            <a:ext cx="223736" cy="49611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16103457-8784-4A99-A436-FCD89BC22C18}"/>
              </a:ext>
            </a:extLst>
          </p:cNvPr>
          <p:cNvSpPr/>
          <p:nvPr/>
        </p:nvSpPr>
        <p:spPr>
          <a:xfrm>
            <a:off x="6736352" y="5318466"/>
            <a:ext cx="52610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23448879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/>
      <p:bldP spid="37" grpId="0"/>
      <p:bldP spid="3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A481E9-0A18-4FB0-AEAC-D76FA67E3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6">
            <a:extLst>
              <a:ext uri="{FF2B5EF4-FFF2-40B4-BE49-F238E27FC236}">
                <a16:creationId xmlns:a16="http://schemas.microsoft.com/office/drawing/2014/main" id="{57168565-59FA-4391-9283-6E363C2B76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263"/>
          <a:stretch/>
        </p:blipFill>
        <p:spPr>
          <a:xfrm>
            <a:off x="9497761" y="0"/>
            <a:ext cx="2688035" cy="2285717"/>
          </a:xfrm>
          <a:prstGeom prst="rect">
            <a:avLst/>
          </a:prstGeom>
        </p:spPr>
      </p:pic>
      <p:pic>
        <p:nvPicPr>
          <p:cNvPr id="11" name="10">
            <a:extLst>
              <a:ext uri="{FF2B5EF4-FFF2-40B4-BE49-F238E27FC236}">
                <a16:creationId xmlns:a16="http://schemas.microsoft.com/office/drawing/2014/main" id="{18BA7B4C-B0A2-4D59-B860-5A3E09545A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2177" y="1651632"/>
            <a:ext cx="3124469" cy="5254788"/>
          </a:xfrm>
          <a:prstGeom prst="rect">
            <a:avLst/>
          </a:prstGeom>
        </p:spPr>
      </p:pic>
      <p:pic>
        <p:nvPicPr>
          <p:cNvPr id="8" name="26">
            <a:extLst>
              <a:ext uri="{FF2B5EF4-FFF2-40B4-BE49-F238E27FC236}">
                <a16:creationId xmlns:a16="http://schemas.microsoft.com/office/drawing/2014/main" id="{C6FF93C5-B3E0-42F7-8956-302993734B49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4411" y="-1665746"/>
            <a:ext cx="8060939" cy="8060939"/>
          </a:xfrm>
          <a:prstGeom prst="rect">
            <a:avLst/>
          </a:prstGeom>
        </p:spPr>
      </p:pic>
      <p:pic>
        <p:nvPicPr>
          <p:cNvPr id="20" name="12">
            <a:extLst>
              <a:ext uri="{FF2B5EF4-FFF2-40B4-BE49-F238E27FC236}">
                <a16:creationId xmlns:a16="http://schemas.microsoft.com/office/drawing/2014/main" id="{794D2B69-E56C-4BD5-8749-7CBB8FF63B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8000"/>
          <a:stretch/>
        </p:blipFill>
        <p:spPr>
          <a:xfrm>
            <a:off x="9253103" y="5079961"/>
            <a:ext cx="2938897" cy="1775791"/>
          </a:xfrm>
          <a:prstGeom prst="rect">
            <a:avLst/>
          </a:prstGeom>
        </p:spPr>
      </p:pic>
      <p:pic>
        <p:nvPicPr>
          <p:cNvPr id="12" name="39">
            <a:extLst>
              <a:ext uri="{FF2B5EF4-FFF2-40B4-BE49-F238E27FC236}">
                <a16:creationId xmlns:a16="http://schemas.microsoft.com/office/drawing/2014/main" id="{B739CDFF-3C2C-4994-AC01-D6E30591DA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432654" flipH="1">
            <a:off x="8385004" y="2941172"/>
            <a:ext cx="1665941" cy="178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2D22E5-B00A-4418-BB1B-FBF195DA34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85047" y="2195205"/>
            <a:ext cx="4080505" cy="178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1631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6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C3ABC1E-B985-4F15-BB5E-7D0EF73398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87" y="179592"/>
            <a:ext cx="2037269" cy="8921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0A40E7B-7DC0-4EA2-9C43-2644323FC4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1748" y="1743806"/>
            <a:ext cx="8588504" cy="46813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3A349E9-9A76-4E78-972E-6FFEC69440DC}"/>
              </a:ext>
            </a:extLst>
          </p:cNvPr>
          <p:cNvSpPr/>
          <p:nvPr/>
        </p:nvSpPr>
        <p:spPr>
          <a:xfrm>
            <a:off x="4215009" y="811250"/>
            <a:ext cx="3468052" cy="796763"/>
          </a:xfrm>
          <a:prstGeom prst="roundRect">
            <a:avLst/>
          </a:prstGeom>
          <a:solidFill>
            <a:srgbClr val="C7E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E83E63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01954D-10E5-46E7-9435-22AEB145794E}"/>
              </a:ext>
            </a:extLst>
          </p:cNvPr>
          <p:cNvSpPr/>
          <p:nvPr/>
        </p:nvSpPr>
        <p:spPr>
          <a:xfrm>
            <a:off x="4409607" y="675456"/>
            <a:ext cx="317586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endParaRPr lang="en-US" sz="6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54595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A481E9-0A18-4FB0-AEAC-D76FA67E3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6">
            <a:extLst>
              <a:ext uri="{FF2B5EF4-FFF2-40B4-BE49-F238E27FC236}">
                <a16:creationId xmlns:a16="http://schemas.microsoft.com/office/drawing/2014/main" id="{57168565-59FA-4391-9283-6E363C2B76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263"/>
          <a:stretch/>
        </p:blipFill>
        <p:spPr>
          <a:xfrm>
            <a:off x="9497761" y="0"/>
            <a:ext cx="2688035" cy="2285717"/>
          </a:xfrm>
          <a:prstGeom prst="rect">
            <a:avLst/>
          </a:prstGeom>
        </p:spPr>
      </p:pic>
      <p:pic>
        <p:nvPicPr>
          <p:cNvPr id="11" name="10">
            <a:extLst>
              <a:ext uri="{FF2B5EF4-FFF2-40B4-BE49-F238E27FC236}">
                <a16:creationId xmlns:a16="http://schemas.microsoft.com/office/drawing/2014/main" id="{18BA7B4C-B0A2-4D59-B860-5A3E09545A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7744" y="549854"/>
            <a:ext cx="3124469" cy="5254788"/>
          </a:xfrm>
          <a:prstGeom prst="rect">
            <a:avLst/>
          </a:prstGeom>
        </p:spPr>
      </p:pic>
      <p:pic>
        <p:nvPicPr>
          <p:cNvPr id="8" name="26">
            <a:extLst>
              <a:ext uri="{FF2B5EF4-FFF2-40B4-BE49-F238E27FC236}">
                <a16:creationId xmlns:a16="http://schemas.microsoft.com/office/drawing/2014/main" id="{C6FF93C5-B3E0-42F7-8956-302993734B49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306" y="278289"/>
            <a:ext cx="6804928" cy="6804928"/>
          </a:xfrm>
          <a:prstGeom prst="rect">
            <a:avLst/>
          </a:prstGeom>
        </p:spPr>
      </p:pic>
      <p:pic>
        <p:nvPicPr>
          <p:cNvPr id="10" name="8">
            <a:extLst>
              <a:ext uri="{FF2B5EF4-FFF2-40B4-BE49-F238E27FC236}">
                <a16:creationId xmlns:a16="http://schemas.microsoft.com/office/drawing/2014/main" id="{2CB4F9D5-D41B-4DFA-8EE7-F863DADBA1A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574922">
            <a:off x="8965249" y="2239772"/>
            <a:ext cx="908420" cy="810453"/>
          </a:xfrm>
          <a:prstGeom prst="rect">
            <a:avLst/>
          </a:prstGeom>
        </p:spPr>
      </p:pic>
      <p:pic>
        <p:nvPicPr>
          <p:cNvPr id="17" name="14">
            <a:extLst>
              <a:ext uri="{FF2B5EF4-FFF2-40B4-BE49-F238E27FC236}">
                <a16:creationId xmlns:a16="http://schemas.microsoft.com/office/drawing/2014/main" id="{82555F78-80B5-4CFA-B7D1-9171999F57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2490" y="1493725"/>
            <a:ext cx="8407020" cy="4203254"/>
          </a:xfrm>
          <a:prstGeom prst="rect">
            <a:avLst/>
          </a:prstGeom>
        </p:spPr>
      </p:pic>
      <p:pic>
        <p:nvPicPr>
          <p:cNvPr id="18" name="39">
            <a:extLst>
              <a:ext uri="{FF2B5EF4-FFF2-40B4-BE49-F238E27FC236}">
                <a16:creationId xmlns:a16="http://schemas.microsoft.com/office/drawing/2014/main" id="{6B84F9EC-1747-4645-BE7D-A219078973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432654" flipH="1">
            <a:off x="9269835" y="5214071"/>
            <a:ext cx="1184499" cy="12673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25">
            <a:extLst>
              <a:ext uri="{FF2B5EF4-FFF2-40B4-BE49-F238E27FC236}">
                <a16:creationId xmlns:a16="http://schemas.microsoft.com/office/drawing/2014/main" id="{101758D7-6F74-4E68-9E23-4902D782F3DA}"/>
              </a:ext>
            </a:extLst>
          </p:cNvPr>
          <p:cNvSpPr txBox="1"/>
          <p:nvPr/>
        </p:nvSpPr>
        <p:spPr>
          <a:xfrm>
            <a:off x="3108020" y="1779470"/>
            <a:ext cx="6581097" cy="36317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 algn="ctr">
              <a:defRPr sz="8800" b="1">
                <a:gradFill flip="none" rotWithShape="1">
                  <a:gsLst>
                    <a:gs pos="38000">
                      <a:srgbClr val="9E8348"/>
                    </a:gs>
                    <a:gs pos="71000">
                      <a:srgbClr val="FBF7F0"/>
                    </a:gs>
                    <a:gs pos="0">
                      <a:srgbClr val="FBF7F0"/>
                    </a:gs>
                    <a:gs pos="100000">
                      <a:srgbClr val="A0854A"/>
                    </a:gs>
                  </a:gsLst>
                  <a:lin ang="8100000" scaled="1"/>
                  <a:tileRect/>
                </a:gradFill>
                <a:latin typeface="微软雅黑 Light" panose="020B0502040204020203" pitchFamily="34" charset="-122"/>
                <a:ea typeface="锐字工房云字库细圆GBK" panose="02010604000000000000" pitchFamily="2" charset="-122"/>
                <a:cs typeface="+mn-ea"/>
              </a:defRPr>
            </a:lvl1pPr>
          </a:lstStyle>
          <a:p>
            <a:r>
              <a:rPr lang="en-US" altLang="zh-CN" sz="11500" spc="300" dirty="0">
                <a:solidFill>
                  <a:srgbClr val="9DAC6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lt"/>
                <a:ea typeface="造字工房悦黑体验版纤细体" pitchFamily="50" charset="-122"/>
                <a:sym typeface="微软雅黑 Light" panose="020B0502040204020203" pitchFamily="34" charset="-122"/>
              </a:rPr>
              <a:t>CỦNG CỐ </a:t>
            </a:r>
          </a:p>
          <a:p>
            <a:r>
              <a:rPr lang="en-US" altLang="zh-CN" sz="11500" spc="300" dirty="0">
                <a:solidFill>
                  <a:srgbClr val="9DAC6E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latin typeface="+mn-lt"/>
                <a:ea typeface="造字工房悦黑体验版纤细体" pitchFamily="50" charset="-122"/>
                <a:sym typeface="微软雅黑 Light" panose="020B0502040204020203" pitchFamily="34" charset="-122"/>
              </a:rPr>
              <a:t>BÀI HỌC</a:t>
            </a:r>
            <a:endParaRPr lang="zh-CN" altLang="en-US" sz="11500" spc="300" dirty="0">
              <a:solidFill>
                <a:srgbClr val="9DAC6E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latin typeface="+mn-lt"/>
              <a:ea typeface="造字工房悦黑体验版纤细体" pitchFamily="50" charset="-122"/>
              <a:sym typeface="微软雅黑 Light" panose="020B0502040204020203" pitchFamily="34" charset="-122"/>
            </a:endParaRPr>
          </a:p>
        </p:txBody>
      </p:sp>
      <p:pic>
        <p:nvPicPr>
          <p:cNvPr id="20" name="12">
            <a:extLst>
              <a:ext uri="{FF2B5EF4-FFF2-40B4-BE49-F238E27FC236}">
                <a16:creationId xmlns:a16="http://schemas.microsoft.com/office/drawing/2014/main" id="{794D2B69-E56C-4BD5-8749-7CBB8FF63B0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8000"/>
          <a:stretch/>
        </p:blipFill>
        <p:spPr>
          <a:xfrm>
            <a:off x="5561507" y="5087042"/>
            <a:ext cx="2938897" cy="1775791"/>
          </a:xfrm>
          <a:prstGeom prst="rect">
            <a:avLst/>
          </a:prstGeom>
        </p:spPr>
      </p:pic>
      <p:pic>
        <p:nvPicPr>
          <p:cNvPr id="6" name="71">
            <a:extLst>
              <a:ext uri="{FF2B5EF4-FFF2-40B4-BE49-F238E27FC236}">
                <a16:creationId xmlns:a16="http://schemas.microsoft.com/office/drawing/2014/main" id="{80FCD2A6-CE45-405F-8BDE-01902EEE614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99500" y="572211"/>
            <a:ext cx="1864660" cy="1864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4507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50"/>
                            </p:stCondLst>
                            <p:childTnLst>
                              <p:par>
                                <p:cTn id="41" presetID="2" presetClass="entr" presetSubtype="6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A481E9-0A18-4FB0-AEAC-D76FA67E3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6">
            <a:extLst>
              <a:ext uri="{FF2B5EF4-FFF2-40B4-BE49-F238E27FC236}">
                <a16:creationId xmlns:a16="http://schemas.microsoft.com/office/drawing/2014/main" id="{57168565-59FA-4391-9283-6E363C2B76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263"/>
          <a:stretch/>
        </p:blipFill>
        <p:spPr>
          <a:xfrm>
            <a:off x="9497761" y="0"/>
            <a:ext cx="2688035" cy="2285717"/>
          </a:xfrm>
          <a:prstGeom prst="rect">
            <a:avLst/>
          </a:prstGeom>
        </p:spPr>
      </p:pic>
      <p:pic>
        <p:nvPicPr>
          <p:cNvPr id="11" name="10">
            <a:extLst>
              <a:ext uri="{FF2B5EF4-FFF2-40B4-BE49-F238E27FC236}">
                <a16:creationId xmlns:a16="http://schemas.microsoft.com/office/drawing/2014/main" id="{18BA7B4C-B0A2-4D59-B860-5A3E09545A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2177" y="1651632"/>
            <a:ext cx="3124469" cy="5254788"/>
          </a:xfrm>
          <a:prstGeom prst="rect">
            <a:avLst/>
          </a:prstGeom>
        </p:spPr>
      </p:pic>
      <p:pic>
        <p:nvPicPr>
          <p:cNvPr id="8" name="26">
            <a:extLst>
              <a:ext uri="{FF2B5EF4-FFF2-40B4-BE49-F238E27FC236}">
                <a16:creationId xmlns:a16="http://schemas.microsoft.com/office/drawing/2014/main" id="{C6FF93C5-B3E0-42F7-8956-302993734B49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4411" y="-1665746"/>
            <a:ext cx="8060939" cy="8060939"/>
          </a:xfrm>
          <a:prstGeom prst="rect">
            <a:avLst/>
          </a:prstGeom>
        </p:spPr>
      </p:pic>
      <p:pic>
        <p:nvPicPr>
          <p:cNvPr id="20" name="12">
            <a:extLst>
              <a:ext uri="{FF2B5EF4-FFF2-40B4-BE49-F238E27FC236}">
                <a16:creationId xmlns:a16="http://schemas.microsoft.com/office/drawing/2014/main" id="{794D2B69-E56C-4BD5-8749-7CBB8FF63B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8000"/>
          <a:stretch/>
        </p:blipFill>
        <p:spPr>
          <a:xfrm>
            <a:off x="9253103" y="5079961"/>
            <a:ext cx="2938897" cy="177579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AB65FBE-64C9-407A-A996-B49F18496C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7451" y="2213949"/>
            <a:ext cx="7177899" cy="2430101"/>
          </a:xfrm>
          <a:prstGeom prst="rect">
            <a:avLst/>
          </a:prstGeom>
        </p:spPr>
      </p:pic>
      <p:pic>
        <p:nvPicPr>
          <p:cNvPr id="18" name="39">
            <a:extLst>
              <a:ext uri="{FF2B5EF4-FFF2-40B4-BE49-F238E27FC236}">
                <a16:creationId xmlns:a16="http://schemas.microsoft.com/office/drawing/2014/main" id="{6B84F9EC-1747-4645-BE7D-A219078973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432654" flipH="1">
            <a:off x="8420133" y="3300001"/>
            <a:ext cx="1665941" cy="178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21722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6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A4B6DE2B-2785-4D12-AA33-30059B5E7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31" y="133158"/>
            <a:ext cx="3265687" cy="110560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5C23EF9-FCCE-42E4-81F5-BD142D8F0A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41" y="988528"/>
            <a:ext cx="10392601" cy="460043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E9A20D9-0FB6-42B7-A5DF-308842ED21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598" y="1552233"/>
            <a:ext cx="6688177" cy="3079385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90100CA-DFBF-4936-8C1D-CF010EC99102}"/>
              </a:ext>
            </a:extLst>
          </p:cNvPr>
          <p:cNvSpPr/>
          <p:nvPr/>
        </p:nvSpPr>
        <p:spPr>
          <a:xfrm>
            <a:off x="3657305" y="5211115"/>
            <a:ext cx="4822663" cy="796763"/>
          </a:xfrm>
          <a:prstGeom prst="roundRect">
            <a:avLst/>
          </a:prstGeom>
          <a:solidFill>
            <a:srgbClr val="C7E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E83E63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57450A1-EB40-48D5-8B54-AE13D1B621B7}"/>
              </a:ext>
            </a:extLst>
          </p:cNvPr>
          <p:cNvSpPr/>
          <p:nvPr/>
        </p:nvSpPr>
        <p:spPr>
          <a:xfrm>
            <a:off x="3851904" y="5075321"/>
            <a:ext cx="458490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Nam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vẽ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6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</a:t>
            </a:r>
            <a:r>
              <a:rPr lang="en-US" sz="6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F0C8168-A6A5-4F2D-A3F6-C4265B485A4F}"/>
              </a:ext>
            </a:extLst>
          </p:cNvPr>
          <p:cNvSpPr/>
          <p:nvPr/>
        </p:nvSpPr>
        <p:spPr>
          <a:xfrm>
            <a:off x="6502137" y="5075321"/>
            <a:ext cx="52610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B2EFDF8F-6B0A-451B-90FC-E03B6AEF31E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186" t="34530" r="37843" b="34528"/>
          <a:stretch/>
        </p:blipFill>
        <p:spPr>
          <a:xfrm>
            <a:off x="6916375" y="5444603"/>
            <a:ext cx="223736" cy="49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3809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A481E9-0A18-4FB0-AEAC-D76FA67E3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6">
            <a:extLst>
              <a:ext uri="{FF2B5EF4-FFF2-40B4-BE49-F238E27FC236}">
                <a16:creationId xmlns:a16="http://schemas.microsoft.com/office/drawing/2014/main" id="{57168565-59FA-4391-9283-6E363C2B76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3263"/>
          <a:stretch/>
        </p:blipFill>
        <p:spPr>
          <a:xfrm>
            <a:off x="9497761" y="0"/>
            <a:ext cx="2688035" cy="2285717"/>
          </a:xfrm>
          <a:prstGeom prst="rect">
            <a:avLst/>
          </a:prstGeom>
        </p:spPr>
      </p:pic>
      <p:pic>
        <p:nvPicPr>
          <p:cNvPr id="11" name="10">
            <a:extLst>
              <a:ext uri="{FF2B5EF4-FFF2-40B4-BE49-F238E27FC236}">
                <a16:creationId xmlns:a16="http://schemas.microsoft.com/office/drawing/2014/main" id="{18BA7B4C-B0A2-4D59-B860-5A3E09545AF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2177" y="1651632"/>
            <a:ext cx="3124469" cy="5254788"/>
          </a:xfrm>
          <a:prstGeom prst="rect">
            <a:avLst/>
          </a:prstGeom>
        </p:spPr>
      </p:pic>
      <p:pic>
        <p:nvPicPr>
          <p:cNvPr id="8" name="26">
            <a:extLst>
              <a:ext uri="{FF2B5EF4-FFF2-40B4-BE49-F238E27FC236}">
                <a16:creationId xmlns:a16="http://schemas.microsoft.com/office/drawing/2014/main" id="{C6FF93C5-B3E0-42F7-8956-302993734B49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4411" y="-1665746"/>
            <a:ext cx="8060939" cy="8060939"/>
          </a:xfrm>
          <a:prstGeom prst="rect">
            <a:avLst/>
          </a:prstGeom>
        </p:spPr>
      </p:pic>
      <p:pic>
        <p:nvPicPr>
          <p:cNvPr id="20" name="12">
            <a:extLst>
              <a:ext uri="{FF2B5EF4-FFF2-40B4-BE49-F238E27FC236}">
                <a16:creationId xmlns:a16="http://schemas.microsoft.com/office/drawing/2014/main" id="{794D2B69-E56C-4BD5-8749-7CBB8FF63B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8000"/>
          <a:stretch/>
        </p:blipFill>
        <p:spPr>
          <a:xfrm>
            <a:off x="9253103" y="5079961"/>
            <a:ext cx="2938897" cy="1775791"/>
          </a:xfrm>
          <a:prstGeom prst="rect">
            <a:avLst/>
          </a:prstGeom>
        </p:spPr>
      </p:pic>
      <p:pic>
        <p:nvPicPr>
          <p:cNvPr id="18" name="39">
            <a:extLst>
              <a:ext uri="{FF2B5EF4-FFF2-40B4-BE49-F238E27FC236}">
                <a16:creationId xmlns:a16="http://schemas.microsoft.com/office/drawing/2014/main" id="{6B84F9EC-1747-4645-BE7D-A219078973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9432654" flipH="1">
            <a:off x="8385004" y="2941172"/>
            <a:ext cx="1665941" cy="1782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AE8ABAC-5CB7-49A8-9F58-5D89A958C1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25225" y="2158651"/>
            <a:ext cx="4738784" cy="2147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7105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" presetClass="entr" presetSubtype="6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876773-976C-4240-8043-E53E72A6F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31" y="133158"/>
            <a:ext cx="2014060" cy="91290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3DDDFCD-4D97-4310-B915-B539F043F9DF}"/>
              </a:ext>
            </a:extLst>
          </p:cNvPr>
          <p:cNvSpPr/>
          <p:nvPr/>
        </p:nvSpPr>
        <p:spPr>
          <a:xfrm>
            <a:off x="1028086" y="1782481"/>
            <a:ext cx="4539558" cy="3688700"/>
          </a:xfrm>
          <a:prstGeom prst="roundRect">
            <a:avLst/>
          </a:prstGeom>
          <a:solidFill>
            <a:srgbClr val="C7E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83E63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51BE68-E7F9-4D42-9A3F-4C011A9E90A9}"/>
              </a:ext>
            </a:extLst>
          </p:cNvPr>
          <p:cNvSpPr/>
          <p:nvPr/>
        </p:nvSpPr>
        <p:spPr>
          <a:xfrm>
            <a:off x="2800353" y="1230057"/>
            <a:ext cx="992579" cy="47089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47A01D8-8E4B-4574-BD43-EBCB6A78F7C7}"/>
              </a:ext>
            </a:extLst>
          </p:cNvPr>
          <p:cNvSpPr/>
          <p:nvPr/>
        </p:nvSpPr>
        <p:spPr>
          <a:xfrm>
            <a:off x="6660200" y="1782481"/>
            <a:ext cx="4539558" cy="3688700"/>
          </a:xfrm>
          <a:prstGeom prst="roundRect">
            <a:avLst/>
          </a:prstGeom>
          <a:solidFill>
            <a:srgbClr val="C7E0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E83E63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B06912-526F-4AC7-897D-B471D026D355}"/>
              </a:ext>
            </a:extLst>
          </p:cNvPr>
          <p:cNvSpPr/>
          <p:nvPr/>
        </p:nvSpPr>
        <p:spPr>
          <a:xfrm>
            <a:off x="8010941" y="1230057"/>
            <a:ext cx="1888659" cy="47089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0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9050439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876773-976C-4240-8043-E53E72A6F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31" y="133158"/>
            <a:ext cx="2014060" cy="91290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B51BE68-E7F9-4D42-9A3F-4C011A9E90A9}"/>
              </a:ext>
            </a:extLst>
          </p:cNvPr>
          <p:cNvSpPr/>
          <p:nvPr/>
        </p:nvSpPr>
        <p:spPr>
          <a:xfrm>
            <a:off x="3019867" y="672801"/>
            <a:ext cx="49725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B06912-526F-4AC7-897D-B471D026D355}"/>
              </a:ext>
            </a:extLst>
          </p:cNvPr>
          <p:cNvSpPr/>
          <p:nvPr/>
        </p:nvSpPr>
        <p:spPr>
          <a:xfrm>
            <a:off x="8487360" y="674400"/>
            <a:ext cx="865943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69E4F10-0770-42C9-A96E-6829B97539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5184185"/>
              </p:ext>
            </p:extLst>
          </p:nvPr>
        </p:nvGraphicFramePr>
        <p:xfrm>
          <a:off x="952091" y="2616590"/>
          <a:ext cx="4603856" cy="2981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1928">
                  <a:extLst>
                    <a:ext uri="{9D8B030D-6E8A-4147-A177-3AD203B41FA5}">
                      <a16:colId xmlns:a16="http://schemas.microsoft.com/office/drawing/2014/main" val="2230665530"/>
                    </a:ext>
                  </a:extLst>
                </a:gridCol>
                <a:gridCol w="2301928">
                  <a:extLst>
                    <a:ext uri="{9D8B030D-6E8A-4147-A177-3AD203B41FA5}">
                      <a16:colId xmlns:a16="http://schemas.microsoft.com/office/drawing/2014/main" val="3548881838"/>
                    </a:ext>
                  </a:extLst>
                </a:gridCol>
              </a:tblGrid>
              <a:tr h="1490903">
                <a:tc>
                  <a:txBody>
                    <a:bodyPr/>
                    <a:lstStyle/>
                    <a:p>
                      <a:pPr algn="ctr"/>
                      <a:endParaRPr lang="en-US" sz="2100" dirty="0"/>
                    </a:p>
                  </a:txBody>
                  <a:tcPr marL="108224" marR="108224" marT="54112" marB="54112">
                    <a:lnL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0B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100" dirty="0"/>
                    </a:p>
                  </a:txBody>
                  <a:tcPr marL="108224" marR="108224" marT="54112" marB="54112">
                    <a:lnL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0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325200"/>
                  </a:ext>
                </a:extLst>
              </a:tr>
              <a:tr h="1490903">
                <a:tc gridSpan="2">
                  <a:txBody>
                    <a:bodyPr/>
                    <a:lstStyle/>
                    <a:p>
                      <a:pPr algn="ctr"/>
                      <a:endParaRPr lang="en-US" sz="2100" dirty="0"/>
                    </a:p>
                  </a:txBody>
                  <a:tcPr marL="108224" marR="108224" marT="54112" marB="54112">
                    <a:lnL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0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793388"/>
                  </a:ext>
                </a:extLst>
              </a:tr>
            </a:tbl>
          </a:graphicData>
        </a:graphic>
      </p:graphicFrame>
      <p:sp>
        <p:nvSpPr>
          <p:cNvPr id="9" name="Text Box 66">
            <a:extLst>
              <a:ext uri="{FF2B5EF4-FFF2-40B4-BE49-F238E27FC236}">
                <a16:creationId xmlns:a16="http://schemas.microsoft.com/office/drawing/2014/main" id="{03042F9F-E115-4325-B68C-9F2462380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0766" y="2613392"/>
            <a:ext cx="107012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sz="10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endParaRPr lang="vi-VN" sz="10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 Box 66">
            <a:extLst>
              <a:ext uri="{FF2B5EF4-FFF2-40B4-BE49-F238E27FC236}">
                <a16:creationId xmlns:a16="http://schemas.microsoft.com/office/drawing/2014/main" id="{CDD3E0BA-32BB-438E-A9C8-E362F1B2A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6250" y="2613392"/>
            <a:ext cx="1186223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sz="10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</a:t>
            </a:r>
            <a:endParaRPr lang="vi-VN" sz="100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 Box 66">
            <a:extLst>
              <a:ext uri="{FF2B5EF4-FFF2-40B4-BE49-F238E27FC236}">
                <a16:creationId xmlns:a16="http://schemas.microsoft.com/office/drawing/2014/main" id="{C2B4A749-41BC-4815-889A-C08767D66E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0425" y="4106027"/>
            <a:ext cx="198120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sz="10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r>
              <a:rPr lang="en-US" sz="10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</a:t>
            </a:r>
            <a:endParaRPr lang="vi-VN" sz="10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aphicFrame>
        <p:nvGraphicFramePr>
          <p:cNvPr id="12" name="Table 5">
            <a:extLst>
              <a:ext uri="{FF2B5EF4-FFF2-40B4-BE49-F238E27FC236}">
                <a16:creationId xmlns:a16="http://schemas.microsoft.com/office/drawing/2014/main" id="{F6C6A192-8959-481F-8790-828BFDC9A0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3437922"/>
              </p:ext>
            </p:extLst>
          </p:nvPr>
        </p:nvGraphicFramePr>
        <p:xfrm>
          <a:off x="6596563" y="2622321"/>
          <a:ext cx="4603856" cy="2981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1928">
                  <a:extLst>
                    <a:ext uri="{9D8B030D-6E8A-4147-A177-3AD203B41FA5}">
                      <a16:colId xmlns:a16="http://schemas.microsoft.com/office/drawing/2014/main" val="2230665530"/>
                    </a:ext>
                  </a:extLst>
                </a:gridCol>
                <a:gridCol w="2301928">
                  <a:extLst>
                    <a:ext uri="{9D8B030D-6E8A-4147-A177-3AD203B41FA5}">
                      <a16:colId xmlns:a16="http://schemas.microsoft.com/office/drawing/2014/main" val="3548881838"/>
                    </a:ext>
                  </a:extLst>
                </a:gridCol>
              </a:tblGrid>
              <a:tr h="1490903"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8224" marR="108224" marT="54112" marB="54112">
                    <a:lnL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0BA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8224" marR="108224" marT="54112" marB="54112">
                    <a:lnL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0B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6325200"/>
                  </a:ext>
                </a:extLst>
              </a:tr>
              <a:tr h="1490903">
                <a:tc gridSpan="2">
                  <a:txBody>
                    <a:bodyPr/>
                    <a:lstStyle/>
                    <a:p>
                      <a:endParaRPr lang="en-US" sz="2100" dirty="0"/>
                    </a:p>
                  </a:txBody>
                  <a:tcPr marL="108224" marR="108224" marT="54112" marB="54112">
                    <a:lnL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7E0B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6793388"/>
                  </a:ext>
                </a:extLst>
              </a:tr>
            </a:tbl>
          </a:graphicData>
        </a:graphic>
      </p:graphicFrame>
      <p:sp>
        <p:nvSpPr>
          <p:cNvPr id="16" name="Text Box 66">
            <a:extLst>
              <a:ext uri="{FF2B5EF4-FFF2-40B4-BE49-F238E27FC236}">
                <a16:creationId xmlns:a16="http://schemas.microsoft.com/office/drawing/2014/main" id="{0A2576F0-5543-4242-B5A4-669CCBB7D7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7819" y="2613392"/>
            <a:ext cx="107012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sz="10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endParaRPr lang="vi-VN" sz="100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 Box 66">
            <a:extLst>
              <a:ext uri="{FF2B5EF4-FFF2-40B4-BE49-F238E27FC236}">
                <a16:creationId xmlns:a16="http://schemas.microsoft.com/office/drawing/2014/main" id="{A19D927D-6FBE-436A-B72A-0FE31AA74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3303" y="2613392"/>
            <a:ext cx="1186223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sz="100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</a:t>
            </a:r>
            <a:endParaRPr lang="vi-VN" sz="10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 Box 66">
            <a:extLst>
              <a:ext uri="{FF2B5EF4-FFF2-40B4-BE49-F238E27FC236}">
                <a16:creationId xmlns:a16="http://schemas.microsoft.com/office/drawing/2014/main" id="{9A643FDC-FC5E-4E5C-98BE-AEE8A0E39C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7478" y="4106027"/>
            <a:ext cx="198120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P001 4 hàng 2 ô ly" pitchFamily="34" charset="-93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sz="10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r>
              <a:rPr lang="en-US" sz="100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ì</a:t>
            </a:r>
            <a:endParaRPr lang="vi-VN" sz="10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9313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0" grpId="0"/>
      <p:bldP spid="11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876773-976C-4240-8043-E53E72A6F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31" y="133158"/>
            <a:ext cx="2014060" cy="912903"/>
          </a:xfrm>
          <a:prstGeom prst="rect">
            <a:avLst/>
          </a:prstGeom>
        </p:spPr>
      </p:pic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F0521485-C25B-4E06-85DA-D5C324ABC0DA}"/>
              </a:ext>
            </a:extLst>
          </p:cNvPr>
          <p:cNvSpPr/>
          <p:nvPr/>
        </p:nvSpPr>
        <p:spPr>
          <a:xfrm>
            <a:off x="8115677" y="1793679"/>
            <a:ext cx="2125367" cy="1077907"/>
          </a:xfrm>
          <a:prstGeom prst="roundRect">
            <a:avLst/>
          </a:prstGeom>
          <a:gradFill>
            <a:gsLst>
              <a:gs pos="0">
                <a:srgbClr val="B3D6A2"/>
              </a:gs>
              <a:gs pos="27000">
                <a:schemeClr val="accent1">
                  <a:lumMod val="5000"/>
                  <a:lumOff val="95000"/>
                </a:schemeClr>
              </a:gs>
              <a:gs pos="99000">
                <a:srgbClr val="B3D6A2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ệ</a:t>
            </a:r>
            <a:r>
              <a:rPr lang="en-US" sz="7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endParaRPr lang="vi-VN" sz="7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B8AE3792-348C-4256-8ED3-9A9277BC8134}"/>
              </a:ext>
            </a:extLst>
          </p:cNvPr>
          <p:cNvSpPr/>
          <p:nvPr/>
        </p:nvSpPr>
        <p:spPr>
          <a:xfrm>
            <a:off x="1973295" y="1793679"/>
            <a:ext cx="2125367" cy="1077907"/>
          </a:xfrm>
          <a:prstGeom prst="roundRect">
            <a:avLst/>
          </a:prstGeom>
          <a:gradFill>
            <a:gsLst>
              <a:gs pos="0">
                <a:srgbClr val="B3D6A2"/>
              </a:gs>
              <a:gs pos="27000">
                <a:schemeClr val="accent1">
                  <a:lumMod val="5000"/>
                  <a:lumOff val="95000"/>
                </a:schemeClr>
              </a:gs>
              <a:gs pos="99000">
                <a:srgbClr val="B3D6A2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è</a:t>
            </a:r>
            <a:endParaRPr lang="vi-VN" sz="7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ounded Rectangle 5">
            <a:extLst>
              <a:ext uri="{FF2B5EF4-FFF2-40B4-BE49-F238E27FC236}">
                <a16:creationId xmlns:a16="http://schemas.microsoft.com/office/drawing/2014/main" id="{985F9AA2-58D3-40F7-8BD8-38090EFADD4F}"/>
              </a:ext>
            </a:extLst>
          </p:cNvPr>
          <p:cNvSpPr/>
          <p:nvPr/>
        </p:nvSpPr>
        <p:spPr>
          <a:xfrm>
            <a:off x="5044486" y="1793679"/>
            <a:ext cx="2125367" cy="1077907"/>
          </a:xfrm>
          <a:prstGeom prst="roundRect">
            <a:avLst/>
          </a:prstGeom>
          <a:gradFill>
            <a:gsLst>
              <a:gs pos="0">
                <a:srgbClr val="B3D6A2"/>
              </a:gs>
              <a:gs pos="27000">
                <a:schemeClr val="accent1">
                  <a:lumMod val="5000"/>
                  <a:lumOff val="95000"/>
                </a:schemeClr>
              </a:gs>
              <a:gs pos="99000">
                <a:srgbClr val="B3D6A2"/>
              </a:gs>
              <a:gs pos="7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</a:t>
            </a:r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ẻ</a:t>
            </a:r>
            <a:endParaRPr lang="vi-VN" sz="7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0D0B569-38D2-4730-925E-4729AC6A9F7E}"/>
              </a:ext>
            </a:extLst>
          </p:cNvPr>
          <p:cNvGrpSpPr/>
          <p:nvPr/>
        </p:nvGrpSpPr>
        <p:grpSpPr>
          <a:xfrm>
            <a:off x="1973295" y="3612753"/>
            <a:ext cx="2125367" cy="1077907"/>
            <a:chOff x="1973295" y="3612753"/>
            <a:chExt cx="2125367" cy="1077907"/>
          </a:xfrm>
        </p:grpSpPr>
        <p:sp>
          <p:nvSpPr>
            <p:cNvPr id="20" name="Rounded Rectangle 5">
              <a:extLst>
                <a:ext uri="{FF2B5EF4-FFF2-40B4-BE49-F238E27FC236}">
                  <a16:creationId xmlns:a16="http://schemas.microsoft.com/office/drawing/2014/main" id="{AE5C9F04-490E-4E36-9B91-909FF27B4F7E}"/>
                </a:ext>
              </a:extLst>
            </p:cNvPr>
            <p:cNvSpPr/>
            <p:nvPr/>
          </p:nvSpPr>
          <p:spPr>
            <a:xfrm>
              <a:off x="1973295" y="3612753"/>
              <a:ext cx="2125367" cy="1077907"/>
            </a:xfrm>
            <a:prstGeom prst="roundRect">
              <a:avLst/>
            </a:prstGeom>
            <a:gradFill>
              <a:gsLst>
                <a:gs pos="0">
                  <a:srgbClr val="B3D6A2"/>
                </a:gs>
                <a:gs pos="27000">
                  <a:schemeClr val="accent1">
                    <a:lumMod val="5000"/>
                    <a:lumOff val="95000"/>
                  </a:schemeClr>
                </a:gs>
                <a:gs pos="99000">
                  <a:srgbClr val="B3D6A2"/>
                </a:gs>
                <a:gs pos="70000">
                  <a:schemeClr val="bg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kí</a:t>
              </a:r>
              <a:endParaRPr lang="vi-VN" sz="7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F896227E-2920-4094-BA9D-0F4B3E5CB3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3475" t="35015" r="31234" b="35855"/>
            <a:stretch/>
          </p:blipFill>
          <p:spPr>
            <a:xfrm>
              <a:off x="3028381" y="3992735"/>
              <a:ext cx="451822" cy="559398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63902D5-25AD-4D8E-8680-6D12CFFC3E3F}"/>
              </a:ext>
            </a:extLst>
          </p:cNvPr>
          <p:cNvGrpSpPr/>
          <p:nvPr/>
        </p:nvGrpSpPr>
        <p:grpSpPr>
          <a:xfrm>
            <a:off x="5044486" y="3612753"/>
            <a:ext cx="2125367" cy="1077907"/>
            <a:chOff x="5044486" y="3612753"/>
            <a:chExt cx="2125367" cy="1077907"/>
          </a:xfrm>
        </p:grpSpPr>
        <p:sp>
          <p:nvSpPr>
            <p:cNvPr id="23" name="Rounded Rectangle 5">
              <a:extLst>
                <a:ext uri="{FF2B5EF4-FFF2-40B4-BE49-F238E27FC236}">
                  <a16:creationId xmlns:a16="http://schemas.microsoft.com/office/drawing/2014/main" id="{8CAAE7B3-2958-4A71-BAE6-1115C2689186}"/>
                </a:ext>
              </a:extLst>
            </p:cNvPr>
            <p:cNvSpPr/>
            <p:nvPr/>
          </p:nvSpPr>
          <p:spPr>
            <a:xfrm>
              <a:off x="5044486" y="3612753"/>
              <a:ext cx="2125367" cy="1077907"/>
            </a:xfrm>
            <a:prstGeom prst="roundRect">
              <a:avLst/>
            </a:prstGeom>
            <a:gradFill>
              <a:gsLst>
                <a:gs pos="0">
                  <a:srgbClr val="B3D6A2"/>
                </a:gs>
                <a:gs pos="27000">
                  <a:schemeClr val="accent1">
                    <a:lumMod val="5000"/>
                    <a:lumOff val="95000"/>
                  </a:schemeClr>
                </a:gs>
                <a:gs pos="99000">
                  <a:srgbClr val="B3D6A2"/>
                </a:gs>
                <a:gs pos="70000">
                  <a:schemeClr val="bg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kỉ</a:t>
              </a:r>
              <a:endParaRPr lang="vi-VN" sz="7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89521D0-53CD-45D4-BC51-4889CF1793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3475" t="35015" r="31234" b="35855"/>
            <a:stretch/>
          </p:blipFill>
          <p:spPr>
            <a:xfrm>
              <a:off x="6097716" y="3996212"/>
              <a:ext cx="451822" cy="559398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46F22A7-27E2-47A0-93C8-74453FF86AC7}"/>
              </a:ext>
            </a:extLst>
          </p:cNvPr>
          <p:cNvGrpSpPr/>
          <p:nvPr/>
        </p:nvGrpSpPr>
        <p:grpSpPr>
          <a:xfrm>
            <a:off x="8115677" y="3612753"/>
            <a:ext cx="2125367" cy="1077907"/>
            <a:chOff x="8115677" y="3612753"/>
            <a:chExt cx="2125367" cy="1077907"/>
          </a:xfrm>
        </p:grpSpPr>
        <p:sp>
          <p:nvSpPr>
            <p:cNvPr id="26" name="Rounded Rectangle 5">
              <a:extLst>
                <a:ext uri="{FF2B5EF4-FFF2-40B4-BE49-F238E27FC236}">
                  <a16:creationId xmlns:a16="http://schemas.microsoft.com/office/drawing/2014/main" id="{9552535C-E37D-4521-9D1E-BDD193E9DB75}"/>
                </a:ext>
              </a:extLst>
            </p:cNvPr>
            <p:cNvSpPr/>
            <p:nvPr/>
          </p:nvSpPr>
          <p:spPr>
            <a:xfrm>
              <a:off x="8115677" y="3612753"/>
              <a:ext cx="2125367" cy="1077907"/>
            </a:xfrm>
            <a:prstGeom prst="roundRect">
              <a:avLst/>
            </a:prstGeom>
            <a:gradFill>
              <a:gsLst>
                <a:gs pos="0">
                  <a:srgbClr val="B3D6A2"/>
                </a:gs>
                <a:gs pos="27000">
                  <a:schemeClr val="accent1">
                    <a:lumMod val="5000"/>
                    <a:lumOff val="95000"/>
                  </a:schemeClr>
                </a:gs>
                <a:gs pos="99000">
                  <a:srgbClr val="B3D6A2"/>
                </a:gs>
                <a:gs pos="70000">
                  <a:schemeClr val="bg1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dirty="0" err="1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kĩ</a:t>
              </a:r>
              <a:endParaRPr lang="vi-VN" sz="7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D065592C-61A2-4832-BFB1-C709C23C61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3475" t="35015" r="31234" b="35855"/>
            <a:stretch/>
          </p:blipFill>
          <p:spPr>
            <a:xfrm>
              <a:off x="9167929" y="3996212"/>
              <a:ext cx="451822" cy="55939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656965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50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50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10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50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876773-976C-4240-8043-E53E72A6F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31" y="133158"/>
            <a:ext cx="2014060" cy="912903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119A359-59A9-44F3-A995-EC4E9337D951}"/>
              </a:ext>
            </a:extLst>
          </p:cNvPr>
          <p:cNvGrpSpPr/>
          <p:nvPr/>
        </p:nvGrpSpPr>
        <p:grpSpPr>
          <a:xfrm>
            <a:off x="6988043" y="1452755"/>
            <a:ext cx="2841705" cy="4228142"/>
            <a:chOff x="6988043" y="1452755"/>
            <a:chExt cx="2841705" cy="4228142"/>
          </a:xfrm>
        </p:grpSpPr>
        <p:sp>
          <p:nvSpPr>
            <p:cNvPr id="17" name="1">
              <a:extLst>
                <a:ext uri="{FF2B5EF4-FFF2-40B4-BE49-F238E27FC236}">
                  <a16:creationId xmlns:a16="http://schemas.microsoft.com/office/drawing/2014/main" id="{5D156CB1-BCCE-4FD6-9CDA-F9CC297CF4F2}"/>
                </a:ext>
              </a:extLst>
            </p:cNvPr>
            <p:cNvSpPr/>
            <p:nvPr/>
          </p:nvSpPr>
          <p:spPr>
            <a:xfrm>
              <a:off x="6988043" y="1452755"/>
              <a:ext cx="2841705" cy="42281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2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E336EF0-A6CF-4CBB-8A18-74132A22D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8580" y="1679097"/>
              <a:ext cx="2774553" cy="2544813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D74A61A-7464-47A9-B91A-67C2CE8EBCB4}"/>
              </a:ext>
            </a:extLst>
          </p:cNvPr>
          <p:cNvGrpSpPr/>
          <p:nvPr/>
        </p:nvGrpSpPr>
        <p:grpSpPr>
          <a:xfrm>
            <a:off x="2307872" y="1460227"/>
            <a:ext cx="2841705" cy="4228142"/>
            <a:chOff x="2307872" y="1460227"/>
            <a:chExt cx="2841705" cy="4228142"/>
          </a:xfrm>
        </p:grpSpPr>
        <p:sp>
          <p:nvSpPr>
            <p:cNvPr id="29" name="1">
              <a:extLst>
                <a:ext uri="{FF2B5EF4-FFF2-40B4-BE49-F238E27FC236}">
                  <a16:creationId xmlns:a16="http://schemas.microsoft.com/office/drawing/2014/main" id="{28CAC560-76A6-4BFC-A865-B2A2A423D4C0}"/>
                </a:ext>
              </a:extLst>
            </p:cNvPr>
            <p:cNvSpPr/>
            <p:nvPr/>
          </p:nvSpPr>
          <p:spPr>
            <a:xfrm>
              <a:off x="2307872" y="1460227"/>
              <a:ext cx="2841705" cy="42281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2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AFDE2EA7-5399-4ED3-ADDC-DF7A653863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61055" y="1956933"/>
              <a:ext cx="2529088" cy="2125137"/>
            </a:xfrm>
            <a:prstGeom prst="rect">
              <a:avLst/>
            </a:prstGeom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A407CEEE-4C07-4C70-AB86-F6E6D182EB2D}"/>
              </a:ext>
            </a:extLst>
          </p:cNvPr>
          <p:cNvSpPr/>
          <p:nvPr/>
        </p:nvSpPr>
        <p:spPr>
          <a:xfrm>
            <a:off x="2338236" y="4664983"/>
            <a:ext cx="2774727" cy="992165"/>
          </a:xfrm>
          <a:prstGeom prst="rect">
            <a:avLst/>
          </a:prstGeom>
          <a:solidFill>
            <a:schemeClr val="bg1"/>
          </a:solidFill>
          <a:ln w="57150">
            <a:solidFill>
              <a:srgbClr val="B3D6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bí</a:t>
            </a:r>
            <a:r>
              <a:rPr lang="en-US" sz="7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đỏ</a:t>
            </a:r>
            <a:endParaRPr lang="en-US" sz="7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BF4BB07-EEB0-4BE6-ADBB-D5CB73651C35}"/>
              </a:ext>
            </a:extLst>
          </p:cNvPr>
          <p:cNvSpPr/>
          <p:nvPr/>
        </p:nvSpPr>
        <p:spPr>
          <a:xfrm>
            <a:off x="7018407" y="4657511"/>
            <a:ext cx="2774727" cy="992165"/>
          </a:xfrm>
          <a:prstGeom prst="rect">
            <a:avLst/>
          </a:prstGeom>
          <a:solidFill>
            <a:schemeClr val="bg1"/>
          </a:solidFill>
          <a:ln w="57150">
            <a:solidFill>
              <a:srgbClr val="B3D6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kẻ</a:t>
            </a:r>
            <a:r>
              <a:rPr lang="en-US" sz="7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334F48E-2869-442E-884E-C08C349649F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475" t="35015" r="31234" b="35855"/>
          <a:stretch/>
        </p:blipFill>
        <p:spPr>
          <a:xfrm>
            <a:off x="3159060" y="5006526"/>
            <a:ext cx="451822" cy="55939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7706A68-DC5F-47B4-B59B-99A082D8CA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2896" y="4746501"/>
            <a:ext cx="749873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190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3876773-976C-4240-8043-E53E72A6F7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31" y="133158"/>
            <a:ext cx="2014060" cy="912903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B538E124-F772-4900-A503-0829E464F5A2}"/>
              </a:ext>
            </a:extLst>
          </p:cNvPr>
          <p:cNvGrpSpPr/>
          <p:nvPr/>
        </p:nvGrpSpPr>
        <p:grpSpPr>
          <a:xfrm>
            <a:off x="6987585" y="1457312"/>
            <a:ext cx="2841705" cy="4228142"/>
            <a:chOff x="7018407" y="1457312"/>
            <a:chExt cx="2841705" cy="4228142"/>
          </a:xfrm>
        </p:grpSpPr>
        <p:sp>
          <p:nvSpPr>
            <p:cNvPr id="14" name="1">
              <a:extLst>
                <a:ext uri="{FF2B5EF4-FFF2-40B4-BE49-F238E27FC236}">
                  <a16:creationId xmlns:a16="http://schemas.microsoft.com/office/drawing/2014/main" id="{8900378D-0172-4837-8105-C14D8F256296}"/>
                </a:ext>
              </a:extLst>
            </p:cNvPr>
            <p:cNvSpPr/>
            <p:nvPr/>
          </p:nvSpPr>
          <p:spPr>
            <a:xfrm>
              <a:off x="7018407" y="1457312"/>
              <a:ext cx="2841705" cy="42281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2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93E0C2A-0128-4C21-8188-B691FD8E23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9503" y="2100803"/>
              <a:ext cx="2774727" cy="1667959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742E273-92DF-42F2-A3BF-8B28F321179C}"/>
              </a:ext>
            </a:extLst>
          </p:cNvPr>
          <p:cNvGrpSpPr/>
          <p:nvPr/>
        </p:nvGrpSpPr>
        <p:grpSpPr>
          <a:xfrm>
            <a:off x="2307872" y="1460227"/>
            <a:ext cx="2841705" cy="4228142"/>
            <a:chOff x="2307872" y="1460227"/>
            <a:chExt cx="2841705" cy="4228142"/>
          </a:xfrm>
        </p:grpSpPr>
        <p:sp>
          <p:nvSpPr>
            <p:cNvPr id="20" name="1">
              <a:extLst>
                <a:ext uri="{FF2B5EF4-FFF2-40B4-BE49-F238E27FC236}">
                  <a16:creationId xmlns:a16="http://schemas.microsoft.com/office/drawing/2014/main" id="{E147C401-9502-40ED-A3D7-64C1FAEE99B9}"/>
                </a:ext>
              </a:extLst>
            </p:cNvPr>
            <p:cNvSpPr/>
            <p:nvPr/>
          </p:nvSpPr>
          <p:spPr>
            <a:xfrm>
              <a:off x="2307872" y="1460227"/>
              <a:ext cx="2841705" cy="422814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27000" dist="38100" dir="5400000" algn="t" rotWithShape="0">
                <a:prstClr val="black">
                  <a:alpha val="2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cs typeface="+mn-ea"/>
                <a:sym typeface="+mn-lt"/>
              </a:endParaRP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F5AB1D9-44C0-420E-AA96-9FC49C8B0C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3633" y="1902506"/>
              <a:ext cx="2747288" cy="2121408"/>
            </a:xfrm>
            <a:prstGeom prst="rect">
              <a:avLst/>
            </a:prstGeom>
          </p:spPr>
        </p:pic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E32C7CC-8084-4238-A4CA-50DDAA3A2996}"/>
              </a:ext>
            </a:extLst>
          </p:cNvPr>
          <p:cNvSpPr/>
          <p:nvPr/>
        </p:nvSpPr>
        <p:spPr>
          <a:xfrm>
            <a:off x="2338236" y="4664983"/>
            <a:ext cx="2774727" cy="992165"/>
          </a:xfrm>
          <a:prstGeom prst="rect">
            <a:avLst/>
          </a:prstGeom>
          <a:solidFill>
            <a:schemeClr val="bg1"/>
          </a:solidFill>
          <a:ln w="57150">
            <a:solidFill>
              <a:srgbClr val="B3D6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7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đò</a:t>
            </a:r>
            <a:endParaRPr lang="en-US" sz="7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6DF69E6-2C44-47F9-9DE5-80CCE64867F0}"/>
              </a:ext>
            </a:extLst>
          </p:cNvPr>
          <p:cNvSpPr/>
          <p:nvPr/>
        </p:nvSpPr>
        <p:spPr>
          <a:xfrm>
            <a:off x="7018407" y="4657511"/>
            <a:ext cx="2774727" cy="992165"/>
          </a:xfrm>
          <a:prstGeom prst="rect">
            <a:avLst/>
          </a:prstGeom>
          <a:solidFill>
            <a:schemeClr val="bg1"/>
          </a:solidFill>
          <a:ln w="57150">
            <a:solidFill>
              <a:srgbClr val="B3D6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kì</a:t>
            </a:r>
            <a:r>
              <a:rPr lang="en-US" sz="72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72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</a:t>
            </a:r>
            <a:endParaRPr lang="en-US" sz="7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61FBC74-3672-4A0B-AD5F-75DB614F24E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475" t="35015" r="31234" b="35855"/>
          <a:stretch/>
        </p:blipFill>
        <p:spPr>
          <a:xfrm>
            <a:off x="3159060" y="5006526"/>
            <a:ext cx="451822" cy="55939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8190353-3CAA-4C2E-94FE-6A649A2AF1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84530" y="4746501"/>
            <a:ext cx="749873" cy="82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9054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76</TotalTime>
  <Words>51</Words>
  <Application>Microsoft Office PowerPoint</Application>
  <PresentationFormat>Widescreen</PresentationFormat>
  <Paragraphs>30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Calibri</vt:lpstr>
      <vt:lpstr>微软雅黑</vt:lpstr>
      <vt:lpstr>Calibri Light</vt:lpstr>
      <vt:lpstr>Arial-Rounded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9Slide.vn</dc:subject>
  <dc:creator>PHAM DUYEN</dc:creator>
  <dc:description>9Slide.vn</dc:description>
  <cp:lastModifiedBy>duyen pham</cp:lastModifiedBy>
  <cp:revision>76</cp:revision>
  <dcterms:created xsi:type="dcterms:W3CDTF">2021-06-28T08:11:18Z</dcterms:created>
  <dcterms:modified xsi:type="dcterms:W3CDTF">2022-07-25T10:30:31Z</dcterms:modified>
  <cp:category>9Slide.vn</cp:category>
</cp:coreProperties>
</file>