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8"/>
  </p:notesMasterIdLst>
  <p:sldIdLst>
    <p:sldId id="286" r:id="rId2"/>
    <p:sldId id="257" r:id="rId3"/>
    <p:sldId id="258" r:id="rId4"/>
    <p:sldId id="259" r:id="rId5"/>
    <p:sldId id="260" r:id="rId6"/>
    <p:sldId id="287" r:id="rId7"/>
    <p:sldId id="261" r:id="rId8"/>
    <p:sldId id="262" r:id="rId9"/>
    <p:sldId id="290" r:id="rId10"/>
    <p:sldId id="288" r:id="rId11"/>
    <p:sldId id="289" r:id="rId12"/>
    <p:sldId id="291" r:id="rId13"/>
    <p:sldId id="264" r:id="rId14"/>
    <p:sldId id="265" r:id="rId15"/>
    <p:sldId id="278" r:id="rId16"/>
    <p:sldId id="281" r:id="rId17"/>
    <p:sldId id="280" r:id="rId18"/>
    <p:sldId id="282" r:id="rId19"/>
    <p:sldId id="283" r:id="rId20"/>
    <p:sldId id="267" r:id="rId21"/>
    <p:sldId id="268" r:id="rId22"/>
    <p:sldId id="269" r:id="rId23"/>
    <p:sldId id="270" r:id="rId24"/>
    <p:sldId id="292" r:id="rId25"/>
    <p:sldId id="285" r:id="rId26"/>
    <p:sldId id="266" r:id="rId27"/>
  </p:sldIdLst>
  <p:sldSz cx="12192000" cy="6858000"/>
  <p:notesSz cx="6858000" cy="9144000"/>
  <p:embeddedFontLst>
    <p:embeddedFont>
      <p:font typeface="HP-211" panose="020B0803050302020204" pitchFamily="34" charset="0"/>
      <p:regular r:id="rId29"/>
      <p:bold r:id="rId30"/>
      <p:italic r:id="rId31"/>
      <p:boldItalic r:id="rId32"/>
    </p:embeddedFont>
    <p:embeddedFont>
      <p:font typeface="Wingdings 3" panose="05040102010807070707" pitchFamily="18" charset="2"/>
      <p:regular r:id="rId33"/>
    </p:embeddedFont>
    <p:embeddedFont>
      <p:font typeface="Microsoft YaHei" panose="020B0503020204020204" pitchFamily="34" charset="-122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Trebuchet MS" panose="020B0603020202020204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49"/>
    <a:srgbClr val="C7D42C"/>
    <a:srgbClr val="A4C290"/>
    <a:srgbClr val="FCB813"/>
    <a:srgbClr val="F48120"/>
    <a:srgbClr val="FFD3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8114E-629B-4657-AE39-D1ACBF629286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D7903-5196-4A15-91E0-5D369AFEA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4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3D9B2-AF52-48BD-AB73-6D43D51544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70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436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55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1487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007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392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8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9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39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2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15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0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39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4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18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79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0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9E612-EF23-41C1-A5CC-E0212E0D284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0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.xml"/><Relationship Id="rId7" Type="http://schemas.openxmlformats.org/officeDocument/2006/relationships/image" Target="../media/image1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10" Type="http://schemas.openxmlformats.org/officeDocument/2006/relationships/image" Target="../media/image4.png"/><Relationship Id="rId4" Type="http://schemas.openxmlformats.org/officeDocument/2006/relationships/tags" Target="../tags/tag2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9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9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9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144" y="21542"/>
            <a:ext cx="12192000" cy="69752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495" y="-115294"/>
            <a:ext cx="4398505" cy="19821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7" y="3820957"/>
            <a:ext cx="3732679" cy="281343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08079" y="2190430"/>
            <a:ext cx="9341019" cy="13059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7200" b="1">
                <a:solidFill>
                  <a:srgbClr val="FF0000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2: Ngôi nhà của em</a:t>
            </a:r>
            <a:endParaRPr lang="en-US" altLang="zh-CN" sz="7200" b="1" dirty="0">
              <a:solidFill>
                <a:srgbClr val="FF0000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pic>
        <p:nvPicPr>
          <p:cNvPr id="54" name="谢容儿-年华(电影《青春期》插曲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81600" y="-1093469"/>
            <a:ext cx="609600" cy="609600"/>
          </a:xfrm>
          <a:prstGeom prst="rect">
            <a:avLst/>
          </a:prstGeom>
        </p:spPr>
      </p:pic>
      <p:sp>
        <p:nvSpPr>
          <p:cNvPr id="16" name="KSO_Shape">
            <a:extLst>
              <a:ext uri="{FF2B5EF4-FFF2-40B4-BE49-F238E27FC236}">
                <a16:creationId xmlns:a16="http://schemas.microsoft.com/office/drawing/2014/main" xmlns="" id="{24F4E4DA-2BF0-4C21-BF30-6B3566E810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20885996" flipH="1">
            <a:off x="6808500" y="4078045"/>
            <a:ext cx="814777" cy="720060"/>
          </a:xfrm>
          <a:prstGeom prst="heart">
            <a:avLst/>
          </a:prstGeom>
          <a:solidFill>
            <a:srgbClr val="FF5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KSO_Shape">
            <a:extLst>
              <a:ext uri="{FF2B5EF4-FFF2-40B4-BE49-F238E27FC236}">
                <a16:creationId xmlns:a16="http://schemas.microsoft.com/office/drawing/2014/main" xmlns="" id="{186F0C53-2842-42C3-8270-ADD09FBFC20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525144" y="642937"/>
            <a:ext cx="1343025" cy="1223963"/>
          </a:xfrm>
          <a:prstGeom prst="heart">
            <a:avLst/>
          </a:prstGeom>
          <a:noFill/>
          <a:ln w="25400">
            <a:solidFill>
              <a:srgbClr val="FFB7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KSO_Shape">
            <a:extLst>
              <a:ext uri="{FF2B5EF4-FFF2-40B4-BE49-F238E27FC236}">
                <a16:creationId xmlns:a16="http://schemas.microsoft.com/office/drawing/2014/main" xmlns="" id="{563CAB02-E608-4372-9F93-3E68FDE30BA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9441492" flipH="1">
            <a:off x="-214556" y="918255"/>
            <a:ext cx="1401841" cy="1259373"/>
          </a:xfrm>
          <a:prstGeom prst="heart">
            <a:avLst/>
          </a:prstGeom>
          <a:solidFill>
            <a:srgbClr val="FF5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0"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320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7"/>
          <p:cNvSpPr txBox="1"/>
          <p:nvPr/>
        </p:nvSpPr>
        <p:spPr>
          <a:xfrm>
            <a:off x="3873620" y="775165"/>
            <a:ext cx="3225563" cy="6317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Chủ đề: Gia đình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66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/>
    </mc:Choice>
    <mc:Fallback>
      <p:transition spd="slow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B0C76AC-EDDD-4516-BD8F-07DF5680BDAB}"/>
              </a:ext>
            </a:extLst>
          </p:cNvPr>
          <p:cNvGrpSpPr/>
          <p:nvPr/>
        </p:nvGrpSpPr>
        <p:grpSpPr>
          <a:xfrm>
            <a:off x="1967566" y="1166759"/>
            <a:ext cx="7421132" cy="4700484"/>
            <a:chOff x="4120573" y="1953837"/>
            <a:chExt cx="3958714" cy="3513618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C8DAC921-881D-4DCA-82EE-92FB05146A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57" t="8277" r="12976" b="7990"/>
            <a:stretch/>
          </p:blipFill>
          <p:spPr>
            <a:xfrm>
              <a:off x="4120573" y="1953837"/>
              <a:ext cx="3958714" cy="314125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3EDB4BF7-E7CD-4028-93F6-61B8C170479C}"/>
                </a:ext>
              </a:extLst>
            </p:cNvPr>
            <p:cNvSpPr txBox="1"/>
            <p:nvPr/>
          </p:nvSpPr>
          <p:spPr>
            <a:xfrm>
              <a:off x="5159459" y="5076347"/>
              <a:ext cx="2380740" cy="3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 mái ngói -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BC3A457D-DB2C-4B17-9080-1D940238D56D}"/>
              </a:ext>
            </a:extLst>
          </p:cNvPr>
          <p:cNvGrpSpPr/>
          <p:nvPr/>
        </p:nvGrpSpPr>
        <p:grpSpPr>
          <a:xfrm>
            <a:off x="2461844" y="896153"/>
            <a:ext cx="6360184" cy="4925098"/>
            <a:chOff x="8320484" y="1940021"/>
            <a:chExt cx="3602326" cy="3665161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2DCC967D-3477-467A-AC79-A7BF30EB7A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41" r="9895" b="1192"/>
            <a:stretch/>
          </p:blipFill>
          <p:spPr>
            <a:xfrm>
              <a:off x="8320484" y="1940021"/>
              <a:ext cx="3602326" cy="314548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0BBC5CA7-56BD-4443-A3A5-365210276D5B}"/>
                </a:ext>
              </a:extLst>
            </p:cNvPr>
            <p:cNvSpPr txBox="1"/>
            <p:nvPr/>
          </p:nvSpPr>
          <p:spPr>
            <a:xfrm>
              <a:off x="9582547" y="5103565"/>
              <a:ext cx="1637613" cy="501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nổi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469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Tìm hiểu về các loại nhà ở Việt N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43" y="1028064"/>
            <a:ext cx="5197263" cy="417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ệt thự liền kề là gì? Có nên mua hay không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64" y="1028063"/>
            <a:ext cx="5794464" cy="417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165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245E260-1C5A-42FD-A48F-77BB03A4D248}"/>
              </a:ext>
            </a:extLst>
          </p:cNvPr>
          <p:cNvSpPr txBox="1"/>
          <p:nvPr/>
        </p:nvSpPr>
        <p:spPr>
          <a:xfrm>
            <a:off x="908693" y="268343"/>
            <a:ext cx="10812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EC35BA7-3CFD-4B89-B203-D72BD3DC7FBA}"/>
              </a:ext>
            </a:extLst>
          </p:cNvPr>
          <p:cNvGrpSpPr/>
          <p:nvPr/>
        </p:nvGrpSpPr>
        <p:grpSpPr>
          <a:xfrm>
            <a:off x="134901" y="1940021"/>
            <a:ext cx="3957679" cy="3672559"/>
            <a:chOff x="134901" y="1940021"/>
            <a:chExt cx="3957679" cy="3672559"/>
          </a:xfrm>
        </p:grpSpPr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4F7D7D39-B35E-42D8-998A-EB39842F8A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46" t="12339" r="16658" b="12079"/>
            <a:stretch/>
          </p:blipFill>
          <p:spPr>
            <a:xfrm>
              <a:off x="134901" y="1940021"/>
              <a:ext cx="3957679" cy="315507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5E8191D-4A26-44D0-8181-501CB6924039}"/>
                </a:ext>
              </a:extLst>
            </p:cNvPr>
            <p:cNvSpPr txBox="1"/>
            <p:nvPr/>
          </p:nvSpPr>
          <p:spPr>
            <a:xfrm>
              <a:off x="1537752" y="5089360"/>
              <a:ext cx="15360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sàn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0AB6818B-E626-4686-A785-04C04BF3FCFC}"/>
              </a:ext>
            </a:extLst>
          </p:cNvPr>
          <p:cNvGrpSpPr/>
          <p:nvPr/>
        </p:nvGrpSpPr>
        <p:grpSpPr>
          <a:xfrm>
            <a:off x="4120573" y="1953837"/>
            <a:ext cx="3958714" cy="3672346"/>
            <a:chOff x="4120573" y="1953837"/>
            <a:chExt cx="3958714" cy="3672346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B5D5A11E-48CB-4218-BEFA-25B9C63B0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57" t="8277" r="12976" b="7990"/>
            <a:stretch/>
          </p:blipFill>
          <p:spPr>
            <a:xfrm>
              <a:off x="4120573" y="1953837"/>
              <a:ext cx="3958714" cy="314125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67A319D7-4A24-4A91-A989-183E00FA9A6B}"/>
                </a:ext>
              </a:extLst>
            </p:cNvPr>
            <p:cNvSpPr txBox="1"/>
            <p:nvPr/>
          </p:nvSpPr>
          <p:spPr>
            <a:xfrm>
              <a:off x="4929039" y="5102963"/>
              <a:ext cx="25549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7FF1331F-3B4A-4195-BAE6-DC637EF44C06}"/>
              </a:ext>
            </a:extLst>
          </p:cNvPr>
          <p:cNvGrpSpPr/>
          <p:nvPr/>
        </p:nvGrpSpPr>
        <p:grpSpPr>
          <a:xfrm>
            <a:off x="8320484" y="1940021"/>
            <a:ext cx="3602326" cy="3708850"/>
            <a:chOff x="8320484" y="1940021"/>
            <a:chExt cx="3602326" cy="3708850"/>
          </a:xfrm>
        </p:grpSpPr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8B2262F9-17CD-4F96-BF0C-87FA01F42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41" r="9895" b="1192"/>
            <a:stretch/>
          </p:blipFill>
          <p:spPr>
            <a:xfrm>
              <a:off x="8320484" y="1940021"/>
              <a:ext cx="3602326" cy="314548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597B3B85-C4B3-4B1F-933F-C2C405CBC15C}"/>
                </a:ext>
              </a:extLst>
            </p:cNvPr>
            <p:cNvSpPr txBox="1"/>
            <p:nvPr/>
          </p:nvSpPr>
          <p:spPr>
            <a:xfrm>
              <a:off x="9582548" y="5125651"/>
              <a:ext cx="1570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nổi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7EADECD8-6996-4424-93A9-43EE5BE69F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7" y="311251"/>
            <a:ext cx="419466" cy="43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2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25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12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12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B1D3366-DAF9-450E-9D30-034448108B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887" y="2370174"/>
            <a:ext cx="7174226" cy="211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CB3815B-DB92-4601-A7BC-F98BE443C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499">
            <a:off x="1976801" y="1785358"/>
            <a:ext cx="3163927" cy="4271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C366C5-45AB-48C4-BEB1-4BE24F848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650">
            <a:off x="7125238" y="1661242"/>
            <a:ext cx="3284446" cy="44340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ED93BDF-DA95-40CE-9E18-C584395F04D7}"/>
              </a:ext>
            </a:extLst>
          </p:cNvPr>
          <p:cNvSpPr txBox="1"/>
          <p:nvPr/>
        </p:nvSpPr>
        <p:spPr>
          <a:xfrm>
            <a:off x="3038173" y="709948"/>
            <a:ext cx="57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3200" b="1" dirty="0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34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3200" b="1" dirty="0">
              <a:solidFill>
                <a:srgbClr val="0093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F7C954DF-9548-4425-8983-2ED8D860D014}"/>
              </a:ext>
            </a:extLst>
          </p:cNvPr>
          <p:cNvGrpSpPr/>
          <p:nvPr/>
        </p:nvGrpSpPr>
        <p:grpSpPr>
          <a:xfrm>
            <a:off x="223049" y="724464"/>
            <a:ext cx="3145300" cy="3434302"/>
            <a:chOff x="279035" y="724465"/>
            <a:chExt cx="2821681" cy="3080947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A6B86456-AA8E-470D-8010-B3731DCA4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035" y="724465"/>
              <a:ext cx="2821681" cy="270453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476ADF7-B7EC-4B29-BFDA-6D3EDC2109FA}"/>
                </a:ext>
              </a:extLst>
            </p:cNvPr>
            <p:cNvSpPr txBox="1"/>
            <p:nvPr/>
          </p:nvSpPr>
          <p:spPr>
            <a:xfrm>
              <a:off x="573908" y="3336026"/>
              <a:ext cx="2010432" cy="46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khách</a:t>
              </a:r>
              <a:endPara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0434853D-9AAA-4883-BE7B-5BBCFFF60B17}"/>
              </a:ext>
            </a:extLst>
          </p:cNvPr>
          <p:cNvGrpSpPr/>
          <p:nvPr/>
        </p:nvGrpSpPr>
        <p:grpSpPr>
          <a:xfrm>
            <a:off x="3121442" y="3287801"/>
            <a:ext cx="3145300" cy="3443067"/>
            <a:chOff x="6192926" y="653062"/>
            <a:chExt cx="2821682" cy="3088812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1E90A9CC-32F9-4569-824D-2F91C91BB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926" y="653062"/>
              <a:ext cx="2821682" cy="270453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056ABAA4-E8C1-43E1-A9CB-4C6F4D6A7C90}"/>
                </a:ext>
              </a:extLst>
            </p:cNvPr>
            <p:cNvSpPr txBox="1"/>
            <p:nvPr/>
          </p:nvSpPr>
          <p:spPr>
            <a:xfrm>
              <a:off x="6496985" y="3272488"/>
              <a:ext cx="1979321" cy="46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ngủ</a:t>
              </a:r>
              <a:endPara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41BB1626-31D8-47FA-869A-A1E4930C8398}"/>
              </a:ext>
            </a:extLst>
          </p:cNvPr>
          <p:cNvGrpSpPr/>
          <p:nvPr/>
        </p:nvGrpSpPr>
        <p:grpSpPr>
          <a:xfrm>
            <a:off x="6004449" y="698048"/>
            <a:ext cx="3145300" cy="3537940"/>
            <a:chOff x="2925875" y="3201519"/>
            <a:chExt cx="2821681" cy="3173922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1175A698-85C9-4213-B8B8-5C6C77D8B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5875" y="3201519"/>
              <a:ext cx="2821681" cy="270453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2A81B8D4-0EDB-4298-B15D-3416C6789AA8}"/>
                </a:ext>
              </a:extLst>
            </p:cNvPr>
            <p:cNvSpPr txBox="1"/>
            <p:nvPr/>
          </p:nvSpPr>
          <p:spPr>
            <a:xfrm>
              <a:off x="3602426" y="5906055"/>
              <a:ext cx="1923626" cy="46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bếp</a:t>
              </a:r>
              <a:endPara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FF3949E-1CB4-4732-8B0F-D1B2C671ACDC}"/>
              </a:ext>
            </a:extLst>
          </p:cNvPr>
          <p:cNvGrpSpPr/>
          <p:nvPr/>
        </p:nvGrpSpPr>
        <p:grpSpPr>
          <a:xfrm>
            <a:off x="8935579" y="3250528"/>
            <a:ext cx="3145300" cy="3467492"/>
            <a:chOff x="7635669" y="3625443"/>
            <a:chExt cx="2821681" cy="3110723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2A50B6F5-4B56-42CA-89A3-C591E4F6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5669" y="3625443"/>
              <a:ext cx="2821681" cy="27045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EE627A2A-B1BA-4109-8EB8-1EC44F06E03E}"/>
                </a:ext>
              </a:extLst>
            </p:cNvPr>
            <p:cNvSpPr txBox="1"/>
            <p:nvPr/>
          </p:nvSpPr>
          <p:spPr>
            <a:xfrm>
              <a:off x="8093733" y="6266780"/>
              <a:ext cx="1905554" cy="469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Phòng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tắm</a:t>
              </a:r>
              <a:endPara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7004CE-488F-4688-88EB-DE2ADE7A71AD}"/>
              </a:ext>
            </a:extLst>
          </p:cNvPr>
          <p:cNvSpPr txBox="1"/>
          <p:nvPr/>
        </p:nvSpPr>
        <p:spPr>
          <a:xfrm>
            <a:off x="886891" y="174828"/>
            <a:ext cx="9776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4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25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125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12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882FC33-19E6-43A5-A14A-9A9EAFF89B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92" y="1380376"/>
            <a:ext cx="5345845" cy="5123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2EBD246-4743-4C46-95E8-78DF6354B5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92" y="1372784"/>
            <a:ext cx="5345845" cy="5123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DE64FB8-2E19-4B12-92BD-D4806B1A8E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016" y="1352252"/>
            <a:ext cx="5345845" cy="51239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5A20EDD-48D2-42E7-A24A-7BBCF04459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229" y="1390436"/>
            <a:ext cx="5345845" cy="512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7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" accel="100000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12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2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" accel="100000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125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9357947-B4FF-47D4-A415-B810A7CAB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689" y="2417918"/>
            <a:ext cx="7802622" cy="202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4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87C273-EEDC-44BB-8C02-845539578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385" y="4002241"/>
            <a:ext cx="2790874" cy="17310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11EBFF5-3140-41C0-A18E-DA679FBE43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4" r="33285"/>
          <a:stretch/>
        </p:blipFill>
        <p:spPr>
          <a:xfrm>
            <a:off x="734568" y="3589900"/>
            <a:ext cx="1147665" cy="23352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983414-228F-49E2-81E1-2BC7DB8FF8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25" y="1023626"/>
            <a:ext cx="2391737" cy="15990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98C10D0-EC8D-4158-AD2E-4308F2F738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61" y="1023626"/>
            <a:ext cx="2391737" cy="1368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BCA49C4-E99F-4419-A638-FA867E88AC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98"/>
          <a:stretch/>
        </p:blipFill>
        <p:spPr>
          <a:xfrm>
            <a:off x="2807084" y="3159540"/>
            <a:ext cx="1946724" cy="3004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A1618A3-41BD-42D3-8471-7EA490220B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97" y="933604"/>
            <a:ext cx="2391737" cy="1548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0169905-B4E3-493D-84CA-DD6EDD99E7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43" y="867520"/>
            <a:ext cx="2388928" cy="16806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68B4921-F31A-4C02-986B-455C8C2DA6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708" y="3660614"/>
            <a:ext cx="4246936" cy="21938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D4955A2-D328-4E40-9E08-FA220E723B3D}"/>
              </a:ext>
            </a:extLst>
          </p:cNvPr>
          <p:cNvSpPr txBox="1"/>
          <p:nvPr/>
        </p:nvSpPr>
        <p:spPr>
          <a:xfrm>
            <a:off x="550052" y="2587451"/>
            <a:ext cx="155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14BFE6D-27D7-40C0-8DFD-0B11783BA490}"/>
              </a:ext>
            </a:extLst>
          </p:cNvPr>
          <p:cNvSpPr txBox="1"/>
          <p:nvPr/>
        </p:nvSpPr>
        <p:spPr>
          <a:xfrm>
            <a:off x="3780446" y="2570720"/>
            <a:ext cx="127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gối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EB9B88A-E875-40B1-BC35-720DFBBECD3D}"/>
              </a:ext>
            </a:extLst>
          </p:cNvPr>
          <p:cNvSpPr txBox="1"/>
          <p:nvPr/>
        </p:nvSpPr>
        <p:spPr>
          <a:xfrm>
            <a:off x="7235522" y="2538690"/>
            <a:ext cx="143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588A7B4-3290-4626-8D5C-B0D5A5A4BAEE}"/>
              </a:ext>
            </a:extLst>
          </p:cNvPr>
          <p:cNvSpPr txBox="1"/>
          <p:nvPr/>
        </p:nvSpPr>
        <p:spPr>
          <a:xfrm>
            <a:off x="10172983" y="2535513"/>
            <a:ext cx="1061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rổ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C01ED8B-4BA9-43BF-832C-32BC3106334F}"/>
              </a:ext>
            </a:extLst>
          </p:cNvPr>
          <p:cNvSpPr txBox="1"/>
          <p:nvPr/>
        </p:nvSpPr>
        <p:spPr>
          <a:xfrm>
            <a:off x="718890" y="5700157"/>
            <a:ext cx="1665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chải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502A193-A8E8-4DD7-955A-7AD66787B5F9}"/>
              </a:ext>
            </a:extLst>
          </p:cNvPr>
          <p:cNvSpPr txBox="1"/>
          <p:nvPr/>
        </p:nvSpPr>
        <p:spPr>
          <a:xfrm>
            <a:off x="3099769" y="5737481"/>
            <a:ext cx="1388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AE5D3B5-BD66-4CF2-BFC6-D63304C26930}"/>
              </a:ext>
            </a:extLst>
          </p:cNvPr>
          <p:cNvSpPr txBox="1"/>
          <p:nvPr/>
        </p:nvSpPr>
        <p:spPr>
          <a:xfrm>
            <a:off x="5785806" y="5737481"/>
            <a:ext cx="1971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chén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2CC1DE2-13F0-47BA-BEC2-ADFE0543FF4F}"/>
              </a:ext>
            </a:extLst>
          </p:cNvPr>
          <p:cNvSpPr txBox="1"/>
          <p:nvPr/>
        </p:nvSpPr>
        <p:spPr>
          <a:xfrm>
            <a:off x="9164025" y="5814052"/>
            <a:ext cx="181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sô-pha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8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2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12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2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25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12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12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125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AC003CD-E819-4081-8CD9-7CC1FD278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4B2B0"/>
              </a:clrFrom>
              <a:clrTo>
                <a:srgbClr val="F4B2B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5" y="899860"/>
            <a:ext cx="1171386" cy="1171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C16FD6B-816C-4218-AB6B-E9878E33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4B2B0"/>
              </a:clrFrom>
              <a:clrTo>
                <a:srgbClr val="F4B2B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833" y="796699"/>
            <a:ext cx="1184984" cy="11849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96C41D1-089F-4D70-82E4-D91F546F62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4B2B0"/>
              </a:clrFrom>
              <a:clrTo>
                <a:srgbClr val="F4B2B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628" y="769359"/>
            <a:ext cx="1248278" cy="1248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B396F00-2294-4B66-9623-530D764858CC}"/>
              </a:ext>
            </a:extLst>
          </p:cNvPr>
          <p:cNvSpPr/>
          <p:nvPr/>
        </p:nvSpPr>
        <p:spPr>
          <a:xfrm>
            <a:off x="2384184" y="2703852"/>
            <a:ext cx="67239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</a:t>
            </a:r>
          </a:p>
          <a:p>
            <a:pPr algn="ctr"/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giấc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nay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1057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765148"/>
            <a:ext cx="5842000" cy="584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196" y="4028017"/>
            <a:ext cx="4992809" cy="25791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6" t="62994" r="42843" b="16636"/>
          <a:stretch/>
        </p:blipFill>
        <p:spPr>
          <a:xfrm>
            <a:off x="1796856" y="4285166"/>
            <a:ext cx="1923099" cy="12539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62" y="1435583"/>
            <a:ext cx="2325140" cy="15053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r="38852" b="11836"/>
          <a:stretch/>
        </p:blipFill>
        <p:spPr>
          <a:xfrm>
            <a:off x="6711702" y="3328948"/>
            <a:ext cx="915956" cy="12044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484" y="940832"/>
            <a:ext cx="1751667" cy="11711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00" y="2225687"/>
            <a:ext cx="2097571" cy="1200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387" r="32885" b="-387"/>
          <a:stretch/>
        </p:blipFill>
        <p:spPr>
          <a:xfrm>
            <a:off x="11392803" y="2720179"/>
            <a:ext cx="597351" cy="13688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7" y="729539"/>
            <a:ext cx="1787120" cy="12572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6" t="61083" r="45280" b="16478"/>
          <a:stretch/>
        </p:blipFill>
        <p:spPr>
          <a:xfrm>
            <a:off x="1998369" y="4177119"/>
            <a:ext cx="1571139" cy="1361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21" y="3122168"/>
            <a:ext cx="2378756" cy="147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5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75671E-7 -1.48148E-6 L -0.50261 -0.130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37" y="-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75671E-7 -1.48148E-6 L -0.56486 0.10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50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753029"/>
            <a:ext cx="5842000" cy="584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196" y="4015899"/>
            <a:ext cx="4992809" cy="25791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21" y="3110049"/>
            <a:ext cx="2378756" cy="14754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r="38852" b="11836"/>
          <a:stretch/>
        </p:blipFill>
        <p:spPr>
          <a:xfrm>
            <a:off x="6711702" y="3316829"/>
            <a:ext cx="915956" cy="1204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62" y="1423464"/>
            <a:ext cx="2325140" cy="15053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484" y="928713"/>
            <a:ext cx="1751667" cy="11711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00" y="2213569"/>
            <a:ext cx="2097571" cy="1200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387" r="32885" b="-387"/>
          <a:stretch/>
        </p:blipFill>
        <p:spPr>
          <a:xfrm>
            <a:off x="11392803" y="2708061"/>
            <a:ext cx="597351" cy="1368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7" y="472391"/>
            <a:ext cx="1787120" cy="12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9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2085E-6 -1.48148E-6 L -0.66259 0.27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29" y="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5722E-6 1.85185E-6 L -0.38324 -0.012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2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753029"/>
            <a:ext cx="5842000" cy="584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196" y="4015899"/>
            <a:ext cx="4992809" cy="25791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21" y="3110049"/>
            <a:ext cx="2378756" cy="14754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r="38852" b="11836"/>
          <a:stretch/>
        </p:blipFill>
        <p:spPr>
          <a:xfrm>
            <a:off x="6711702" y="3316829"/>
            <a:ext cx="915956" cy="1204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62" y="1423464"/>
            <a:ext cx="2325140" cy="15053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484" y="928713"/>
            <a:ext cx="1751667" cy="11711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00" y="2213569"/>
            <a:ext cx="2097571" cy="1200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387" r="32885" b="-387"/>
          <a:stretch/>
        </p:blipFill>
        <p:spPr>
          <a:xfrm>
            <a:off x="11392803" y="2708061"/>
            <a:ext cx="597351" cy="1368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7" y="472391"/>
            <a:ext cx="1787120" cy="12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8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3213E-6 2.96296E-6 L -0.26165 0.280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83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1062E-6 -3.7037E-6 L -0.57732 0.3150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73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769676"/>
            <a:ext cx="5842000" cy="584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196" y="4032545"/>
            <a:ext cx="4992809" cy="25791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21" y="3126696"/>
            <a:ext cx="2378756" cy="14754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r="38852" b="11836"/>
          <a:stretch/>
        </p:blipFill>
        <p:spPr>
          <a:xfrm>
            <a:off x="6711702" y="3333476"/>
            <a:ext cx="915956" cy="12044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62" y="1440111"/>
            <a:ext cx="2325140" cy="15053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484" y="945360"/>
            <a:ext cx="1751667" cy="11711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00" y="2230215"/>
            <a:ext cx="2097571" cy="1200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387" r="32885" b="-387"/>
          <a:stretch/>
        </p:blipFill>
        <p:spPr>
          <a:xfrm>
            <a:off x="11392803" y="2724707"/>
            <a:ext cx="597351" cy="1368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7" y="734067"/>
            <a:ext cx="1787120" cy="12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7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5816E-6 1.85185E-6 L -0.52343 0.3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78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045E-6 2.22222E-6 L -0.87373 0.040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87" y="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642" y="1609858"/>
            <a:ext cx="99389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atin typeface="HP-211" panose="020B0803050302020204" pitchFamily="34" charset="0"/>
              </a:rPr>
              <a:t>Con làm gì để  ngôi nhà của mình </a:t>
            </a:r>
          </a:p>
          <a:p>
            <a:r>
              <a:rPr lang="en-US" sz="4400" smtClean="0">
                <a:latin typeface="HP-211" panose="020B0803050302020204" pitchFamily="34" charset="0"/>
              </a:rPr>
              <a:t>luôn gọn gang sạch sẽ ?</a:t>
            </a:r>
            <a:endParaRPr lang="en-US" sz="4400">
              <a:latin typeface="HP-211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24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D9711DA-C4E4-4B1B-9674-C83E3A58A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388" y="806529"/>
            <a:ext cx="6484836" cy="57196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A1C8C4-3262-4561-8E1C-828F29A467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9381" b="-1739"/>
          <a:stretch/>
        </p:blipFill>
        <p:spPr>
          <a:xfrm>
            <a:off x="331304" y="806529"/>
            <a:ext cx="569844" cy="5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3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1F4FBE-1241-406A-BAAB-516365E9D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" y="3568881"/>
            <a:ext cx="4579088" cy="3013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D2E2876-A393-4023-A40A-B93291669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503" y="575920"/>
            <a:ext cx="10073867" cy="449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2719ED-37DE-4913-BCAA-81C8C1B4E2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319" y="744096"/>
            <a:ext cx="4768150" cy="584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1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39F174C-D1F8-451D-91AF-036A45C95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908" y="2261912"/>
            <a:ext cx="7404183" cy="23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3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0004C28-4E86-4E18-B834-89686BFFC6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16" y="550633"/>
            <a:ext cx="372363" cy="5347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47CDDD4-3409-47E8-91CE-1943235C2512}"/>
              </a:ext>
            </a:extLst>
          </p:cNvPr>
          <p:cNvSpPr txBox="1"/>
          <p:nvPr/>
        </p:nvSpPr>
        <p:spPr>
          <a:xfrm>
            <a:off x="1015679" y="550633"/>
            <a:ext cx="864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08BEAD6F-4187-4383-BCA6-52C38EF70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7" y="1629079"/>
            <a:ext cx="11514505" cy="49114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10A9AE2-17D3-42C2-BBC9-0DD9E22436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552" y="4836306"/>
            <a:ext cx="2524801" cy="12352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7804C81-875C-4FA4-8FE9-43C20A771A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5" t="9311" r="27204" b="11018"/>
          <a:stretch/>
        </p:blipFill>
        <p:spPr>
          <a:xfrm>
            <a:off x="6777177" y="2225292"/>
            <a:ext cx="2104002" cy="36227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C87E5F30-CE5D-4531-A76B-842E55F355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 t="18493" r="35834" b="21170"/>
          <a:stretch/>
        </p:blipFill>
        <p:spPr>
          <a:xfrm>
            <a:off x="4411176" y="3398591"/>
            <a:ext cx="1220089" cy="27210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7E5181F-8F1D-41CC-B05D-7EAD8D49C4B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4" t="29230" r="26720" b="29730"/>
          <a:stretch/>
        </p:blipFill>
        <p:spPr>
          <a:xfrm>
            <a:off x="2031783" y="4570563"/>
            <a:ext cx="2210019" cy="186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6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25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125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125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25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125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25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625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6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2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62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hững điểm mới cơ bản tại Nghị định số 45/2014/NĐ-CP về chính sách thu tiền  sử dụng đấ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31" y="1421404"/>
            <a:ext cx="8273793" cy="543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28093" y="25228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mtClean="0">
                <a:solidFill>
                  <a:schemeClr val="tx1"/>
                </a:solidFill>
                <a:latin typeface="HP-211" panose="020B0803050302020204" pitchFamily="34" charset="0"/>
              </a:rPr>
              <a:t>Chung cư là nhà có từ 2 tầng trở lên, có nhiều căn hộ, có cầu thang và lối đi .chung</a:t>
            </a:r>
            <a:endParaRPr lang="en-US">
              <a:solidFill>
                <a:schemeClr val="tx1"/>
              </a:solidFill>
              <a:latin typeface="HP-211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08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D02C0CF-E636-44C8-94E3-59450CAD0C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7" t="8277" r="12976" b="7990"/>
          <a:stretch/>
        </p:blipFill>
        <p:spPr>
          <a:xfrm>
            <a:off x="4052202" y="3503091"/>
            <a:ext cx="4037989" cy="3204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554F4BC-151B-4A4A-82B7-F759B68B54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t="12339" r="16658" b="12079"/>
          <a:stretch/>
        </p:blipFill>
        <p:spPr>
          <a:xfrm>
            <a:off x="91913" y="1463414"/>
            <a:ext cx="4037989" cy="32190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80548D2-5D81-4416-890A-AE99965657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1" r="9895" b="1192"/>
          <a:stretch/>
        </p:blipFill>
        <p:spPr>
          <a:xfrm>
            <a:off x="8024874" y="1156618"/>
            <a:ext cx="4037989" cy="35258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BADC98E-8DC1-47E0-9E5E-87688BD64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46" y="357658"/>
            <a:ext cx="372363" cy="534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DF52D80-6A3F-4667-B9B3-96EC47183DAD}"/>
              </a:ext>
            </a:extLst>
          </p:cNvPr>
          <p:cNvSpPr txBox="1"/>
          <p:nvPr/>
        </p:nvSpPr>
        <p:spPr>
          <a:xfrm>
            <a:off x="848253" y="307597"/>
            <a:ext cx="8218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ững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861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2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12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12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A6AAE9E3-DD49-4408-A68C-37BF1F67A719}"/>
              </a:ext>
            </a:extLst>
          </p:cNvPr>
          <p:cNvGrpSpPr/>
          <p:nvPr/>
        </p:nvGrpSpPr>
        <p:grpSpPr>
          <a:xfrm>
            <a:off x="2403191" y="1045465"/>
            <a:ext cx="6895356" cy="4930333"/>
            <a:chOff x="134901" y="1940021"/>
            <a:chExt cx="3957679" cy="3615507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387EFD66-8A9A-48FD-B4AD-1E466F7C4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46" t="12339" r="16658" b="12079"/>
            <a:stretch/>
          </p:blipFill>
          <p:spPr>
            <a:xfrm>
              <a:off x="134901" y="1940021"/>
              <a:ext cx="3957679" cy="315507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4FCB645-51D4-4B95-BED0-93BE885768E1}"/>
                </a:ext>
              </a:extLst>
            </p:cNvPr>
            <p:cNvSpPr txBox="1"/>
            <p:nvPr/>
          </p:nvSpPr>
          <p:spPr>
            <a:xfrm>
              <a:off x="1537752" y="5054295"/>
              <a:ext cx="1538460" cy="50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sàn</a:t>
              </a:r>
              <a:r>
                <a:rPr lang="en-GB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075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25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Giữ gìn và kế thừa kiến trúc nhà sàn dân tộc Thái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Giữ gìn và kế thừa kiến trúc nhà sàn dân tộc Thá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 descr="Giữ gìn và kế thừa kiến trúc nhà sàn dân tộc Thá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606" y="1111876"/>
            <a:ext cx="7146123" cy="464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4321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01144904"/>
  <p:tag name="MH_LIBRARY" val="GRAPHIC"/>
  <p:tag name="MH_ORDER" val="Shap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01144904"/>
  <p:tag name="MH_LIBRARY" val="GRAPHIC"/>
  <p:tag name="MH_ORDER" val="Shap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01144904"/>
  <p:tag name="MH_LIBRARY" val="GRAPHIC"/>
  <p:tag name="MH_ORDER" val="Shape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755</TotalTime>
  <Words>189</Words>
  <Application>Microsoft Office PowerPoint</Application>
  <PresentationFormat>Widescreen</PresentationFormat>
  <Paragraphs>31</Paragraphs>
  <Slides>26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HP-211</vt:lpstr>
      <vt:lpstr>Wingdings 3</vt:lpstr>
      <vt:lpstr>Microsoft YaHei</vt:lpstr>
      <vt:lpstr>Calibri</vt:lpstr>
      <vt:lpstr>Times New Roman</vt:lpstr>
      <vt:lpstr>黑体</vt:lpstr>
      <vt:lpstr>Trebuchet MS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Chung cư là nhà có từ 2 tầng trở lên, có nhiều căn hộ, có cầu thang và lối đi .chung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 Duc Anh</dc:creator>
  <cp:lastModifiedBy>admin</cp:lastModifiedBy>
  <cp:revision>29</cp:revision>
  <dcterms:created xsi:type="dcterms:W3CDTF">2020-05-07T04:14:13Z</dcterms:created>
  <dcterms:modified xsi:type="dcterms:W3CDTF">2021-09-23T10:53:07Z</dcterms:modified>
</cp:coreProperties>
</file>