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827" r:id="rId3"/>
    <p:sldMasterId id="2147483873" r:id="rId4"/>
    <p:sldMasterId id="2147483895" r:id="rId5"/>
    <p:sldMasterId id="2147483941" r:id="rId6"/>
    <p:sldMasterId id="2147483953" r:id="rId7"/>
  </p:sldMasterIdLst>
  <p:notesMasterIdLst>
    <p:notesMasterId r:id="rId17"/>
  </p:notesMasterIdLst>
  <p:sldIdLst>
    <p:sldId id="2007577111" r:id="rId8"/>
    <p:sldId id="3399" r:id="rId9"/>
    <p:sldId id="284" r:id="rId10"/>
    <p:sldId id="2007577117" r:id="rId11"/>
    <p:sldId id="312" r:id="rId12"/>
    <p:sldId id="313" r:id="rId13"/>
    <p:sldId id="314" r:id="rId14"/>
    <p:sldId id="2007577116" r:id="rId15"/>
    <p:sldId id="51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5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5.gif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6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90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13533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517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12866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070559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436901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72478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901531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110525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73908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17219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58408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6000" y="1050116"/>
            <a:ext cx="7329806" cy="1569658"/>
          </a:xfrm>
          <a:prstGeom prst="rect">
            <a:avLst/>
          </a:prstGeom>
          <a:noFill/>
        </p:spPr>
        <p:txBody>
          <a:bodyPr wrap="square" lIns="91436" tIns="45719" rIns="91436" bIns="45719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7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4346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97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67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2023/5/8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1" y="-1811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39354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7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01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1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73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39997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420885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423051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6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2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2023/5/8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34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14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82.svg"/><Relationship Id="rId4" Type="http://schemas.openxmlformats.org/officeDocument/2006/relationships/image" Target="../media/image8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708304" y="2952704"/>
            <a:ext cx="8813492" cy="15017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0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7: HÌNH VUÔNG, HÌNH TRÒN, HÌNH TAM GIÁC, HÌNH CHỮ NHẬT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68055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414711" y="1059621"/>
            <a:ext cx="7281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Làm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quen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một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số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hình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phẳng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9113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650106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138295" y="2182921"/>
            <a:ext cx="7443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9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2</a:t>
            </a:r>
            <a:endParaRPr kumimoji="0" lang="zh-CN" altLang="en-US" sz="9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39" y="541055"/>
            <a:ext cx="2163606" cy="108180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41087" y="642987"/>
            <a:ext cx="1528273" cy="149710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101" y="549381"/>
            <a:ext cx="1778249" cy="1775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326" y="2677404"/>
            <a:ext cx="3065955" cy="814325"/>
          </a:xfrm>
          <a:prstGeom prst="rect">
            <a:avLst/>
          </a:prstGeom>
        </p:spPr>
      </p:pic>
      <p:sp>
        <p:nvSpPr>
          <p:cNvPr id="8" name="Isosceles Triangle 7"/>
          <p:cNvSpPr/>
          <p:nvPr/>
        </p:nvSpPr>
        <p:spPr>
          <a:xfrm>
            <a:off x="8779703" y="783322"/>
            <a:ext cx="2503204" cy="1356769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6257661" y="2717489"/>
            <a:ext cx="1071565" cy="104971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948239" y="3834705"/>
            <a:ext cx="1203326" cy="11787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419" y="4355761"/>
            <a:ext cx="927862" cy="926170"/>
          </a:xfrm>
          <a:prstGeom prst="rect">
            <a:avLst/>
          </a:prstGeom>
        </p:spPr>
      </p:pic>
      <p:sp>
        <p:nvSpPr>
          <p:cNvPr id="12" name="Isosceles Triangle 11"/>
          <p:cNvSpPr/>
          <p:nvPr/>
        </p:nvSpPr>
        <p:spPr>
          <a:xfrm>
            <a:off x="8747543" y="5262003"/>
            <a:ext cx="1326261" cy="991429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639" y="5104861"/>
            <a:ext cx="1093711" cy="1091717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6038750" y="4785996"/>
            <a:ext cx="882728" cy="86472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470" y="4309482"/>
            <a:ext cx="878492" cy="1877476"/>
          </a:xfrm>
          <a:prstGeom prst="rect">
            <a:avLst/>
          </a:prstGeom>
        </p:spPr>
      </p:pic>
      <p:sp>
        <p:nvSpPr>
          <p:cNvPr id="16" name="Isosceles Triangle 15"/>
          <p:cNvSpPr/>
          <p:nvPr/>
        </p:nvSpPr>
        <p:spPr>
          <a:xfrm rot="20940655">
            <a:off x="4499500" y="2553237"/>
            <a:ext cx="961722" cy="991429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78340" y="1658765"/>
            <a:ext cx="3477158" cy="575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Có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bao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nhiêu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: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93076" y="2574397"/>
            <a:ext cx="510170" cy="510170"/>
          </a:xfrm>
          <a:prstGeom prst="round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5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386323" y="2574397"/>
            <a:ext cx="520706" cy="520706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89293" y="3498339"/>
            <a:ext cx="510170" cy="510170"/>
          </a:xfrm>
          <a:prstGeom prst="round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5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382540" y="3498339"/>
            <a:ext cx="520706" cy="520706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389293" y="4414709"/>
            <a:ext cx="510170" cy="510170"/>
          </a:xfrm>
          <a:prstGeom prst="round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5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382540" y="4414709"/>
            <a:ext cx="520706" cy="520706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3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385510" y="5331079"/>
            <a:ext cx="510170" cy="510170"/>
          </a:xfrm>
          <a:prstGeom prst="round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65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378758" y="5331078"/>
            <a:ext cx="520706" cy="520706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2260814" y="2483493"/>
            <a:ext cx="706385" cy="69197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42" y="3393149"/>
            <a:ext cx="721867" cy="720551"/>
          </a:xfrm>
          <a:prstGeom prst="rect">
            <a:avLst/>
          </a:prstGeom>
        </p:spPr>
      </p:pic>
      <p:sp>
        <p:nvSpPr>
          <p:cNvPr id="28" name="Isosceles Triangle 27"/>
          <p:cNvSpPr/>
          <p:nvPr/>
        </p:nvSpPr>
        <p:spPr>
          <a:xfrm>
            <a:off x="2259242" y="4277687"/>
            <a:ext cx="726878" cy="700044"/>
          </a:xfrm>
          <a:prstGeom prst="triangl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243" y="5291370"/>
            <a:ext cx="963784" cy="58958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D5F29-04BC-49C7-8775-CB186B74B14D}"/>
              </a:ext>
            </a:extLst>
          </p:cNvPr>
          <p:cNvCxnSpPr/>
          <p:nvPr/>
        </p:nvCxnSpPr>
        <p:spPr>
          <a:xfrm>
            <a:off x="3944679" y="0"/>
            <a:ext cx="0" cy="6858000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9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rectangle&#10;&#10;Description automatically generated">
            <a:extLst>
              <a:ext uri="{FF2B5EF4-FFF2-40B4-BE49-F238E27FC236}">
                <a16:creationId xmlns:a16="http://schemas.microsoft.com/office/drawing/2014/main" id="{6FE91506-4919-419A-99FB-BC623AEF6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3639" y="1949335"/>
            <a:ext cx="4079617" cy="434432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2673C5-4DBC-4254-A31B-65BCA1B4BC93}"/>
              </a:ext>
            </a:extLst>
          </p:cNvPr>
          <p:cNvSpPr/>
          <p:nvPr/>
        </p:nvSpPr>
        <p:spPr>
          <a:xfrm>
            <a:off x="1241235" y="2888098"/>
            <a:ext cx="5422923" cy="1081803"/>
          </a:xfrm>
          <a:prstGeom prst="roundRect">
            <a:avLst/>
          </a:prstGeom>
          <a:ln w="19050"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B0F0"/>
                </a:solidFill>
              </a:rPr>
              <a:t>5 </a:t>
            </a:r>
            <a:r>
              <a:rPr lang="en-US" sz="4000" dirty="0" err="1">
                <a:solidFill>
                  <a:srgbClr val="00B0F0"/>
                </a:solidFill>
              </a:rPr>
              <a:t>hình</a:t>
            </a:r>
            <a:r>
              <a:rPr lang="en-US" sz="4000" dirty="0">
                <a:solidFill>
                  <a:srgbClr val="00B0F0"/>
                </a:solidFill>
              </a:rPr>
              <a:t> tam </a:t>
            </a:r>
            <a:r>
              <a:rPr lang="en-US" sz="4000" dirty="0" err="1">
                <a:solidFill>
                  <a:srgbClr val="00B0F0"/>
                </a:solidFill>
              </a:rPr>
              <a:t>giác</a:t>
            </a:r>
            <a:endParaRPr lang="en-US" sz="4000" dirty="0">
              <a:solidFill>
                <a:srgbClr val="00B0F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B72DE8-7972-4B69-9333-6C3FAE0069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235" y="204530"/>
            <a:ext cx="2163606" cy="10818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264E3D-B282-49DF-AF6E-48CDFAE76B13}"/>
              </a:ext>
            </a:extLst>
          </p:cNvPr>
          <p:cNvSpPr txBox="1"/>
          <p:nvPr/>
        </p:nvSpPr>
        <p:spPr>
          <a:xfrm>
            <a:off x="3404841" y="564340"/>
            <a:ext cx="7057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Các</a:t>
            </a:r>
            <a:r>
              <a:rPr lang="en-US" sz="2800" dirty="0"/>
              <a:t> que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.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vuông</a:t>
            </a:r>
            <a:r>
              <a:rPr lang="en-US" sz="2800" dirty="0"/>
              <a:t>?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tam </a:t>
            </a:r>
            <a:r>
              <a:rPr lang="en-US" sz="2800" dirty="0" err="1"/>
              <a:t>giác</a:t>
            </a:r>
            <a:r>
              <a:rPr lang="en-US" sz="2800" dirty="0"/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9960BAC-92EA-469F-B1AA-371A3EBD67B8}"/>
              </a:ext>
            </a:extLst>
          </p:cNvPr>
          <p:cNvSpPr/>
          <p:nvPr/>
        </p:nvSpPr>
        <p:spPr>
          <a:xfrm>
            <a:off x="1241235" y="4852133"/>
            <a:ext cx="5422923" cy="1081803"/>
          </a:xfrm>
          <a:prstGeom prst="roundRect">
            <a:avLst/>
          </a:prstGeom>
          <a:ln w="19050"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B0F0"/>
                </a:solidFill>
              </a:rPr>
              <a:t>4 </a:t>
            </a:r>
            <a:r>
              <a:rPr lang="en-US" sz="4000" dirty="0" err="1">
                <a:solidFill>
                  <a:srgbClr val="00B0F0"/>
                </a:solidFill>
              </a:rPr>
              <a:t>hình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 err="1">
                <a:solidFill>
                  <a:srgbClr val="00B0F0"/>
                </a:solidFill>
              </a:rPr>
              <a:t>vuông</a:t>
            </a:r>
            <a:endParaRPr lang="en-US" sz="4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81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04" y="318996"/>
            <a:ext cx="2163606" cy="10818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103804" y="1858615"/>
            <a:ext cx="4457024" cy="18946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Có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bao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nhiêu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vuông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tròn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tam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giác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chữ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nhật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013" y="657087"/>
            <a:ext cx="4300199" cy="360058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62537" y="4493272"/>
          <a:ext cx="10266925" cy="15048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67293">
                  <a:extLst>
                    <a:ext uri="{9D8B030D-6E8A-4147-A177-3AD203B41FA5}">
                      <a16:colId xmlns:a16="http://schemas.microsoft.com/office/drawing/2014/main" val="3402898459"/>
                    </a:ext>
                  </a:extLst>
                </a:gridCol>
                <a:gridCol w="2158409">
                  <a:extLst>
                    <a:ext uri="{9D8B030D-6E8A-4147-A177-3AD203B41FA5}">
                      <a16:colId xmlns:a16="http://schemas.microsoft.com/office/drawing/2014/main" val="522304712"/>
                    </a:ext>
                  </a:extLst>
                </a:gridCol>
                <a:gridCol w="2371061">
                  <a:extLst>
                    <a:ext uri="{9D8B030D-6E8A-4147-A177-3AD203B41FA5}">
                      <a16:colId xmlns:a16="http://schemas.microsoft.com/office/drawing/2014/main" val="944041787"/>
                    </a:ext>
                  </a:extLst>
                </a:gridCol>
                <a:gridCol w="2216777">
                  <a:extLst>
                    <a:ext uri="{9D8B030D-6E8A-4147-A177-3AD203B41FA5}">
                      <a16:colId xmlns:a16="http://schemas.microsoft.com/office/drawing/2014/main" val="718707836"/>
                    </a:ext>
                  </a:extLst>
                </a:gridCol>
                <a:gridCol w="2053385">
                  <a:extLst>
                    <a:ext uri="{9D8B030D-6E8A-4147-A177-3AD203B41FA5}">
                      <a16:colId xmlns:a16="http://schemas.microsoft.com/office/drawing/2014/main" val="1612532867"/>
                    </a:ext>
                  </a:extLst>
                </a:gridCol>
              </a:tblGrid>
              <a:tr h="852805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tròn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chữ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nhật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tam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giác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vuông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extLst>
                  <a:ext uri="{0D108BD9-81ED-4DB2-BD59-A6C34878D82A}">
                    <a16:rowId xmlns:a16="http://schemas.microsoft.com/office/drawing/2014/main" val="1259408671"/>
                  </a:ext>
                </a:extLst>
              </a:tr>
              <a:tr h="65143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Lato" panose="020F0502020204030203"/>
                        </a:rPr>
                        <a:t>a)</a:t>
                      </a: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extLst>
                  <a:ext uri="{0D108BD9-81ED-4DB2-BD59-A6C34878D82A}">
                    <a16:rowId xmlns:a16="http://schemas.microsoft.com/office/drawing/2014/main" val="2266631947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301280" y="657087"/>
            <a:ext cx="604609" cy="575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2054" y="5413454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0986" y="5413454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89919" y="5413453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38851" y="5413453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7843" y="5413454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84230" y="5413454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81524" y="5413454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930457" y="5417802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53998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776" y="607690"/>
            <a:ext cx="2163606" cy="10818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995550" y="1796173"/>
            <a:ext cx="4494258" cy="575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Có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bao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nhiêu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vuông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tròn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tam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giác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chữ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nhật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05" y="657087"/>
            <a:ext cx="2838616" cy="360058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5550" y="4400620"/>
          <a:ext cx="10200900" cy="172373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40180">
                  <a:extLst>
                    <a:ext uri="{9D8B030D-6E8A-4147-A177-3AD203B41FA5}">
                      <a16:colId xmlns:a16="http://schemas.microsoft.com/office/drawing/2014/main" val="3402898459"/>
                    </a:ext>
                  </a:extLst>
                </a:gridCol>
                <a:gridCol w="2040180">
                  <a:extLst>
                    <a:ext uri="{9D8B030D-6E8A-4147-A177-3AD203B41FA5}">
                      <a16:colId xmlns:a16="http://schemas.microsoft.com/office/drawing/2014/main" val="522304712"/>
                    </a:ext>
                  </a:extLst>
                </a:gridCol>
                <a:gridCol w="2040180">
                  <a:extLst>
                    <a:ext uri="{9D8B030D-6E8A-4147-A177-3AD203B41FA5}">
                      <a16:colId xmlns:a16="http://schemas.microsoft.com/office/drawing/2014/main" val="944041787"/>
                    </a:ext>
                  </a:extLst>
                </a:gridCol>
                <a:gridCol w="2040180">
                  <a:extLst>
                    <a:ext uri="{9D8B030D-6E8A-4147-A177-3AD203B41FA5}">
                      <a16:colId xmlns:a16="http://schemas.microsoft.com/office/drawing/2014/main" val="718707836"/>
                    </a:ext>
                  </a:extLst>
                </a:gridCol>
                <a:gridCol w="2040180">
                  <a:extLst>
                    <a:ext uri="{9D8B030D-6E8A-4147-A177-3AD203B41FA5}">
                      <a16:colId xmlns:a16="http://schemas.microsoft.com/office/drawing/2014/main" val="1612532867"/>
                    </a:ext>
                  </a:extLst>
                </a:gridCol>
              </a:tblGrid>
              <a:tr h="1032899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tròn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chữ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nhật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tam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giác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vuông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extLst>
                  <a:ext uri="{0D108BD9-81ED-4DB2-BD59-A6C34878D82A}">
                    <a16:rowId xmlns:a16="http://schemas.microsoft.com/office/drawing/2014/main" val="1259408671"/>
                  </a:ext>
                </a:extLst>
              </a:tr>
              <a:tr h="69083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Lato" panose="020F0502020204030203"/>
                        </a:rPr>
                        <a:t>a)</a:t>
                      </a: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extLst>
                  <a:ext uri="{0D108BD9-81ED-4DB2-BD59-A6C34878D82A}">
                    <a16:rowId xmlns:a16="http://schemas.microsoft.com/office/drawing/2014/main" val="2266631947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301280" y="657087"/>
            <a:ext cx="604609" cy="575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60289" y="5539706"/>
            <a:ext cx="196844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9221" y="5539706"/>
            <a:ext cx="196844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58154" y="5539705"/>
            <a:ext cx="196844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07086" y="5539705"/>
            <a:ext cx="196844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651829" y="5528185"/>
            <a:ext cx="717389" cy="570061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26610" y="5546997"/>
            <a:ext cx="717389" cy="570061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47088" y="5533874"/>
            <a:ext cx="717389" cy="570061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921869" y="5527440"/>
            <a:ext cx="717389" cy="570061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12615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20" y="456590"/>
            <a:ext cx="2163606" cy="10818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988793" y="1882154"/>
            <a:ext cx="4147481" cy="575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Có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bao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nhiêu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vuông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tròn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tam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giác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,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hình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chữ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 </a:t>
            </a:r>
            <a:r>
              <a:rPr kumimoji="0" lang="en-GB" sz="2666" b="0" i="0" u="none" strike="noStrike" kern="1200" cap="none" spc="0" normalizeH="0" baseline="0" noProof="0" dirty="0" err="1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nhật</a:t>
            </a: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Calibri"/>
                <a:cs typeface="Lato" panose="020F0502020204030203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013" y="821022"/>
            <a:ext cx="4300199" cy="327271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03238" y="4400621"/>
          <a:ext cx="10288225" cy="15048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7645">
                  <a:extLst>
                    <a:ext uri="{9D8B030D-6E8A-4147-A177-3AD203B41FA5}">
                      <a16:colId xmlns:a16="http://schemas.microsoft.com/office/drawing/2014/main" val="3402898459"/>
                    </a:ext>
                  </a:extLst>
                </a:gridCol>
                <a:gridCol w="2057645">
                  <a:extLst>
                    <a:ext uri="{9D8B030D-6E8A-4147-A177-3AD203B41FA5}">
                      <a16:colId xmlns:a16="http://schemas.microsoft.com/office/drawing/2014/main" val="522304712"/>
                    </a:ext>
                  </a:extLst>
                </a:gridCol>
                <a:gridCol w="2057645">
                  <a:extLst>
                    <a:ext uri="{9D8B030D-6E8A-4147-A177-3AD203B41FA5}">
                      <a16:colId xmlns:a16="http://schemas.microsoft.com/office/drawing/2014/main" val="944041787"/>
                    </a:ext>
                  </a:extLst>
                </a:gridCol>
                <a:gridCol w="2057645">
                  <a:extLst>
                    <a:ext uri="{9D8B030D-6E8A-4147-A177-3AD203B41FA5}">
                      <a16:colId xmlns:a16="http://schemas.microsoft.com/office/drawing/2014/main" val="718707836"/>
                    </a:ext>
                  </a:extLst>
                </a:gridCol>
                <a:gridCol w="2057645">
                  <a:extLst>
                    <a:ext uri="{9D8B030D-6E8A-4147-A177-3AD203B41FA5}">
                      <a16:colId xmlns:a16="http://schemas.microsoft.com/office/drawing/2014/main" val="1612532867"/>
                    </a:ext>
                  </a:extLst>
                </a:gridCol>
              </a:tblGrid>
              <a:tr h="836616"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tròn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chữ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nhật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tam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giác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latin typeface="Lato" panose="020F0502020204030203"/>
                        </a:rPr>
                        <a:t>Hình</a:t>
                      </a:r>
                      <a:r>
                        <a:rPr lang="en-GB" sz="2400" baseline="0" dirty="0">
                          <a:latin typeface="Lato" panose="020F0502020204030203"/>
                        </a:rPr>
                        <a:t> </a:t>
                      </a:r>
                      <a:r>
                        <a:rPr lang="en-GB" sz="2400" baseline="0" dirty="0" err="1">
                          <a:latin typeface="Lato" panose="020F0502020204030203"/>
                        </a:rPr>
                        <a:t>vuông</a:t>
                      </a:r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extLst>
                  <a:ext uri="{0D108BD9-81ED-4DB2-BD59-A6C34878D82A}">
                    <a16:rowId xmlns:a16="http://schemas.microsoft.com/office/drawing/2014/main" val="1259408671"/>
                  </a:ext>
                </a:extLst>
              </a:tr>
              <a:tr h="65143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Lato" panose="020F0502020204030203"/>
                        </a:rPr>
                        <a:t>a)</a:t>
                      </a: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>
                        <a:latin typeface="Lato" panose="020F0502020204030203"/>
                      </a:endParaRPr>
                    </a:p>
                  </a:txBody>
                  <a:tcPr marL="121878" marR="121878" marT="60939" marB="60939" anchor="ctr"/>
                </a:tc>
                <a:extLst>
                  <a:ext uri="{0D108BD9-81ED-4DB2-BD59-A6C34878D82A}">
                    <a16:rowId xmlns:a16="http://schemas.microsoft.com/office/drawing/2014/main" val="2266631947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301280" y="657087"/>
            <a:ext cx="604609" cy="5752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804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666" b="0" i="0" u="none" strike="noStrike" kern="1200" cap="none" spc="0" normalizeH="0" baseline="0" noProof="0" dirty="0">
                <a:ln>
                  <a:noFill/>
                </a:ln>
                <a:solidFill>
                  <a:srgbClr val="40505E"/>
                </a:solidFill>
                <a:effectLst/>
                <a:uLnTx/>
                <a:uFillTx/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07237" y="5275232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56169" y="5275232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05102" y="5275231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51348" y="5275231"/>
            <a:ext cx="217638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23026" y="5275232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99413" y="5275232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30893" y="5275232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42954" y="5298780"/>
            <a:ext cx="793173" cy="537547"/>
          </a:xfrm>
          <a:prstGeom prst="roundRect">
            <a:avLst/>
          </a:prstGeom>
          <a:solidFill>
            <a:srgbClr val="F8D7CD"/>
          </a:solidFill>
          <a:ln>
            <a:solidFill>
              <a:srgbClr val="F8D7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4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199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1067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AE1D11-EDFE-4C42-A40E-B8498CC436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720" y="456590"/>
            <a:ext cx="2163606" cy="1081803"/>
          </a:xfrm>
          <a:prstGeom prst="rect">
            <a:avLst/>
          </a:prstGeom>
        </p:spPr>
      </p:pic>
      <p:pic>
        <p:nvPicPr>
          <p:cNvPr id="4" name="Picture 3" descr="A group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7A1455D7-74CD-4725-B133-47DF131CF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834" y="2767179"/>
            <a:ext cx="8832451" cy="34215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AD889D-82A5-4F5C-8AF3-B4AA31378F22}"/>
              </a:ext>
            </a:extLst>
          </p:cNvPr>
          <p:cNvSpPr txBox="1"/>
          <p:nvPr/>
        </p:nvSpPr>
        <p:spPr>
          <a:xfrm>
            <a:off x="2768008" y="1674336"/>
            <a:ext cx="6655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vuông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?</a:t>
            </a:r>
          </a:p>
        </p:txBody>
      </p:sp>
      <p:pic>
        <p:nvPicPr>
          <p:cNvPr id="7" name="Graphic 6" descr="Close with solid fill">
            <a:extLst>
              <a:ext uri="{FF2B5EF4-FFF2-40B4-BE49-F238E27FC236}">
                <a16:creationId xmlns:a16="http://schemas.microsoft.com/office/drawing/2014/main" id="{B76F8EA0-8834-4046-8ED4-3FDC317BED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27528" y="4646720"/>
            <a:ext cx="536944" cy="536944"/>
          </a:xfrm>
          <a:prstGeom prst="rect">
            <a:avLst/>
          </a:prstGeom>
        </p:spPr>
      </p:pic>
      <p:pic>
        <p:nvPicPr>
          <p:cNvPr id="8" name="Graphic 7" descr="Close with solid fill">
            <a:extLst>
              <a:ext uri="{FF2B5EF4-FFF2-40B4-BE49-F238E27FC236}">
                <a16:creationId xmlns:a16="http://schemas.microsoft.com/office/drawing/2014/main" id="{AD1DBF70-0971-4252-B2F4-55EE7593A5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1268" y="5920287"/>
            <a:ext cx="536944" cy="536944"/>
          </a:xfrm>
          <a:prstGeom prst="rect">
            <a:avLst/>
          </a:prstGeom>
        </p:spPr>
      </p:pic>
      <p:pic>
        <p:nvPicPr>
          <p:cNvPr id="9" name="Graphic 8" descr="Close with solid fill">
            <a:extLst>
              <a:ext uri="{FF2B5EF4-FFF2-40B4-BE49-F238E27FC236}">
                <a16:creationId xmlns:a16="http://schemas.microsoft.com/office/drawing/2014/main" id="{5362F6E2-ACE8-47DD-8C50-BF705C352E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9194" y="3740613"/>
            <a:ext cx="536944" cy="53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198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等线</vt:lpstr>
      <vt:lpstr>微软雅黑</vt:lpstr>
      <vt:lpstr>Arial</vt:lpstr>
      <vt:lpstr>Arial-Rounded</vt:lpstr>
      <vt:lpstr>Calibri</vt:lpstr>
      <vt:lpstr>Lato</vt:lpstr>
      <vt:lpstr>Office Theme</vt:lpstr>
      <vt:lpstr>2_Office 主题</vt:lpstr>
      <vt:lpstr>https://www.freeppt7.com</vt:lpstr>
      <vt:lpstr>3_Office 主题</vt:lpstr>
      <vt:lpstr>3_Office 主题​​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Thao Tran</cp:lastModifiedBy>
  <cp:revision>58</cp:revision>
  <dcterms:created xsi:type="dcterms:W3CDTF">2021-07-20T01:55:21Z</dcterms:created>
  <dcterms:modified xsi:type="dcterms:W3CDTF">2023-05-08T09:15:12Z</dcterms:modified>
</cp:coreProperties>
</file>