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258" r:id="rId2"/>
    <p:sldId id="271" r:id="rId3"/>
    <p:sldId id="260" r:id="rId4"/>
    <p:sldId id="261" r:id="rId5"/>
    <p:sldId id="262" r:id="rId6"/>
    <p:sldId id="263" r:id="rId7"/>
    <p:sldId id="264" r:id="rId8"/>
    <p:sldId id="266" r:id="rId9"/>
    <p:sldId id="268" r:id="rId10"/>
    <p:sldId id="267" r:id="rId11"/>
    <p:sldId id="269" r:id="rId12"/>
    <p:sldId id="270" r:id="rId13"/>
  </p:sldIdLst>
  <p:sldSz cx="12192000" cy="6858000"/>
  <p:notesSz cx="6858000" cy="9144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FC3"/>
    <a:srgbClr val="3D77A8"/>
    <a:srgbClr val="4A88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preserve="1" userDrawn="1">
  <p:cSld name="1_Section header">
    <p:bg>
      <p:bgPr>
        <a:solidFill>
          <a:schemeClr val="accent2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defTabSz="1219170">
              <a:buClr>
                <a:srgbClr val="000000"/>
              </a:buClr>
            </a:pPr>
            <a:fld id="{00000000-1234-1234-1234-123412341234}" type="slidenum">
              <a:rPr lang="en" sz="1867" kern="0" smtClean="0">
                <a:solidFill>
                  <a:srgbClr val="000000"/>
                </a:solidFill>
                <a:cs typeface="Arial"/>
                <a:sym typeface="Arial"/>
              </a:rPr>
              <a:pPr defTabSz="1219170">
                <a:buClr>
                  <a:srgbClr val="000000"/>
                </a:buClr>
              </a:pPr>
              <a:t>‹#›</a:t>
            </a:fld>
            <a:endParaRPr lang="en" sz="1867" kern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26" name="Google Shape;26;p3"/>
          <p:cNvSpPr/>
          <p:nvPr/>
        </p:nvSpPr>
        <p:spPr>
          <a:xfrm>
            <a:off x="3551830" y="-52986"/>
            <a:ext cx="8660257" cy="6926579"/>
          </a:xfrm>
          <a:custGeom>
            <a:avLst/>
            <a:gdLst/>
            <a:ahLst/>
            <a:cxnLst/>
            <a:rect l="l" t="t" r="r" b="b"/>
            <a:pathLst>
              <a:path w="8602905" h="6857999" extrusionOk="0">
                <a:moveTo>
                  <a:pt x="2646944" y="4643659"/>
                </a:moveTo>
                <a:cubicBezTo>
                  <a:pt x="5293889" y="4844563"/>
                  <a:pt x="6269259" y="1837203"/>
                  <a:pt x="5619019" y="292883"/>
                </a:cubicBezTo>
                <a:cubicBezTo>
                  <a:pt x="5578961" y="197760"/>
                  <a:pt x="5545857" y="99853"/>
                  <a:pt x="5519504" y="0"/>
                </a:cubicBezTo>
                <a:lnTo>
                  <a:pt x="8602905" y="0"/>
                </a:lnTo>
                <a:lnTo>
                  <a:pt x="8602905" y="6857999"/>
                </a:lnTo>
                <a:lnTo>
                  <a:pt x="91969" y="6857999"/>
                </a:lnTo>
                <a:cubicBezTo>
                  <a:pt x="91969" y="6857999"/>
                  <a:pt x="0" y="4442756"/>
                  <a:pt x="2646944" y="464365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23E994F-4FCF-4A9F-BB15-DF78F9F6B7A0}"/>
              </a:ext>
            </a:extLst>
          </p:cNvPr>
          <p:cNvSpPr txBox="1"/>
          <p:nvPr userDrawn="1"/>
        </p:nvSpPr>
        <p:spPr>
          <a:xfrm>
            <a:off x="3684663" y="6634701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49FDBB5-A5A6-4316-8393-3F5017974D4E}"/>
              </a:ext>
            </a:extLst>
          </p:cNvPr>
          <p:cNvSpPr txBox="1"/>
          <p:nvPr userDrawn="1"/>
        </p:nvSpPr>
        <p:spPr>
          <a:xfrm>
            <a:off x="4051885" y="5025030"/>
            <a:ext cx="7976326" cy="171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 smtClean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KÍNH TRỌNG</a:t>
            </a:r>
            <a:r>
              <a:rPr kumimoji="0" lang="en-US" sz="4800" b="1" i="0" u="none" strike="noStrike" kern="0" cap="none" spc="0" normalizeH="0" baseline="0" noProof="0" dirty="0" smtClean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 </a:t>
            </a:r>
            <a:r>
              <a:rPr kumimoji="0" lang="vi-VN" sz="4800" b="1" i="0" u="none" strike="noStrike" kern="0" cap="none" spc="0" normalizeH="0" baseline="0" noProof="0" dirty="0" smtClean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THẦY GIÁO, CÔ GIÁO VÀ YÊU QUÝ BẠN BÈ</a:t>
            </a:r>
            <a:endParaRPr kumimoji="0" lang="vi-VN" sz="4800" b="1" i="0" u="none" strike="noStrike" kern="0" cap="none" spc="0" normalizeH="0" baseline="0" noProof="0" dirty="0">
              <a:ln w="19050">
                <a:solidFill>
                  <a:srgbClr val="D43733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cs typeface="Arial"/>
              <a:sym typeface="Arial"/>
            </a:endParaRPr>
          </a:p>
        </p:txBody>
      </p:sp>
      <p:sp>
        <p:nvSpPr>
          <p:cNvPr id="27" name="Google Shape;27;p3"/>
          <p:cNvSpPr/>
          <p:nvPr/>
        </p:nvSpPr>
        <p:spPr>
          <a:xfrm>
            <a:off x="-29737" y="0"/>
            <a:ext cx="4328489" cy="1696413"/>
          </a:xfrm>
          <a:custGeom>
            <a:avLst/>
            <a:gdLst>
              <a:gd name="connsiteX0" fmla="*/ 4299824 w 4299824"/>
              <a:gd name="connsiteY0" fmla="*/ 8383 h 2665592"/>
              <a:gd name="connsiteX1" fmla="*/ 1578789 w 4299824"/>
              <a:gd name="connsiteY1" fmla="*/ 586962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2665592"/>
              <a:gd name="connsiteX1" fmla="*/ 2798326 w 4299824"/>
              <a:gd name="connsiteY1" fmla="*/ 863596 h 2665592"/>
              <a:gd name="connsiteX2" fmla="*/ 790955 w 4299824"/>
              <a:gd name="connsiteY2" fmla="*/ 1740259 h 2665592"/>
              <a:gd name="connsiteX3" fmla="*/ 0 w 4299824"/>
              <a:gd name="connsiteY3" fmla="*/ 2655315 h 2665592"/>
              <a:gd name="connsiteX4" fmla="*/ 0 w 4299824"/>
              <a:gd name="connsiteY4" fmla="*/ 0 h 2665592"/>
              <a:gd name="connsiteX5" fmla="*/ 4299824 w 4299824"/>
              <a:gd name="connsiteY5" fmla="*/ 8383 h 2665592"/>
              <a:gd name="connsiteX0" fmla="*/ 4299824 w 4299824"/>
              <a:gd name="connsiteY0" fmla="*/ 8383 h 1873529"/>
              <a:gd name="connsiteX1" fmla="*/ 2798326 w 4299824"/>
              <a:gd name="connsiteY1" fmla="*/ 863596 h 1873529"/>
              <a:gd name="connsiteX2" fmla="*/ 790955 w 4299824"/>
              <a:gd name="connsiteY2" fmla="*/ 1740259 h 1873529"/>
              <a:gd name="connsiteX3" fmla="*/ 0 w 4299824"/>
              <a:gd name="connsiteY3" fmla="*/ 1397889 h 1873529"/>
              <a:gd name="connsiteX4" fmla="*/ 0 w 4299824"/>
              <a:gd name="connsiteY4" fmla="*/ 0 h 1873529"/>
              <a:gd name="connsiteX5" fmla="*/ 4299824 w 4299824"/>
              <a:gd name="connsiteY5" fmla="*/ 8383 h 1873529"/>
              <a:gd name="connsiteX0" fmla="*/ 4299824 w 4299824"/>
              <a:gd name="connsiteY0" fmla="*/ 8383 h 1425294"/>
              <a:gd name="connsiteX1" fmla="*/ 2798326 w 4299824"/>
              <a:gd name="connsiteY1" fmla="*/ 863596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5294"/>
              <a:gd name="connsiteX1" fmla="*/ 3126339 w 4299824"/>
              <a:gd name="connsiteY1" fmla="*/ 830065 h 1425294"/>
              <a:gd name="connsiteX2" fmla="*/ 1211485 w 4299824"/>
              <a:gd name="connsiteY2" fmla="*/ 927124 h 1425294"/>
              <a:gd name="connsiteX3" fmla="*/ 0 w 4299824"/>
              <a:gd name="connsiteY3" fmla="*/ 1397889 h 1425294"/>
              <a:gd name="connsiteX4" fmla="*/ 0 w 4299824"/>
              <a:gd name="connsiteY4" fmla="*/ 0 h 1425294"/>
              <a:gd name="connsiteX5" fmla="*/ 4299824 w 4299824"/>
              <a:gd name="connsiteY5" fmla="*/ 8383 h 1425294"/>
              <a:gd name="connsiteX0" fmla="*/ 4299824 w 4299824"/>
              <a:gd name="connsiteY0" fmla="*/ 8383 h 1426105"/>
              <a:gd name="connsiteX1" fmla="*/ 3126339 w 4299824"/>
              <a:gd name="connsiteY1" fmla="*/ 830065 h 1426105"/>
              <a:gd name="connsiteX2" fmla="*/ 1329233 w 4299824"/>
              <a:gd name="connsiteY2" fmla="*/ 935506 h 1426105"/>
              <a:gd name="connsiteX3" fmla="*/ 0 w 4299824"/>
              <a:gd name="connsiteY3" fmla="*/ 1397889 h 1426105"/>
              <a:gd name="connsiteX4" fmla="*/ 0 w 4299824"/>
              <a:gd name="connsiteY4" fmla="*/ 0 h 1426105"/>
              <a:gd name="connsiteX5" fmla="*/ 4299824 w 4299824"/>
              <a:gd name="connsiteY5" fmla="*/ 8383 h 14261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99824" h="1426105" extrusionOk="0">
                <a:moveTo>
                  <a:pt x="4299824" y="8383"/>
                </a:moveTo>
                <a:cubicBezTo>
                  <a:pt x="4299824" y="8383"/>
                  <a:pt x="3621438" y="675544"/>
                  <a:pt x="3126339" y="830065"/>
                </a:cubicBezTo>
                <a:cubicBezTo>
                  <a:pt x="2631240" y="984586"/>
                  <a:pt x="1156873" y="526143"/>
                  <a:pt x="1329233" y="935506"/>
                </a:cubicBezTo>
                <a:cubicBezTo>
                  <a:pt x="1501604" y="1344870"/>
                  <a:pt x="652578" y="1494208"/>
                  <a:pt x="0" y="1397889"/>
                </a:cubicBezTo>
                <a:lnTo>
                  <a:pt x="0" y="0"/>
                </a:lnTo>
                <a:lnTo>
                  <a:pt x="4299824" y="838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222521" y="1482254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41190" y="93323"/>
                </a:moveTo>
                <a:lnTo>
                  <a:pt x="93323" y="93323"/>
                </a:lnTo>
                <a:lnTo>
                  <a:pt x="93323" y="41190"/>
                </a:lnTo>
                <a:cubicBezTo>
                  <a:pt x="93323" y="18436"/>
                  <a:pt x="111770" y="0"/>
                  <a:pt x="134514" y="0"/>
                </a:cubicBezTo>
                <a:cubicBezTo>
                  <a:pt x="157257" y="0"/>
                  <a:pt x="175704" y="18436"/>
                  <a:pt x="175704" y="41190"/>
                </a:cubicBezTo>
                <a:lnTo>
                  <a:pt x="175704" y="93323"/>
                </a:lnTo>
                <a:lnTo>
                  <a:pt x="227837" y="93323"/>
                </a:lnTo>
                <a:cubicBezTo>
                  <a:pt x="250581" y="93323"/>
                  <a:pt x="269028" y="111759"/>
                  <a:pt x="269028" y="134514"/>
                </a:cubicBezTo>
                <a:cubicBezTo>
                  <a:pt x="269028" y="157268"/>
                  <a:pt x="250581" y="175704"/>
                  <a:pt x="227837" y="175704"/>
                </a:cubicBezTo>
                <a:lnTo>
                  <a:pt x="175704" y="175704"/>
                </a:lnTo>
                <a:lnTo>
                  <a:pt x="175704" y="227816"/>
                </a:lnTo>
                <a:cubicBezTo>
                  <a:pt x="175704" y="250581"/>
                  <a:pt x="157257" y="269017"/>
                  <a:pt x="134514" y="269017"/>
                </a:cubicBezTo>
                <a:cubicBezTo>
                  <a:pt x="111770" y="269017"/>
                  <a:pt x="93323" y="250581"/>
                  <a:pt x="93323" y="227816"/>
                </a:cubicBezTo>
                <a:lnTo>
                  <a:pt x="93323" y="175704"/>
                </a:lnTo>
                <a:lnTo>
                  <a:pt x="41190" y="175704"/>
                </a:lnTo>
                <a:cubicBezTo>
                  <a:pt x="18446" y="175704"/>
                  <a:pt x="0" y="157268"/>
                  <a:pt x="0" y="134514"/>
                </a:cubicBezTo>
                <a:cubicBezTo>
                  <a:pt x="0" y="111759"/>
                  <a:pt x="18446" y="93323"/>
                  <a:pt x="41190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" name="Google Shape;29;p3"/>
          <p:cNvSpPr/>
          <p:nvPr/>
        </p:nvSpPr>
        <p:spPr>
          <a:xfrm>
            <a:off x="6678923" y="5690705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Google Shape;30;p3"/>
          <p:cNvSpPr/>
          <p:nvPr/>
        </p:nvSpPr>
        <p:spPr>
          <a:xfrm>
            <a:off x="10659454" y="5555748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2886979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70" y="175704"/>
                  <a:pt x="269028" y="157268"/>
                  <a:pt x="269028" y="134514"/>
                </a:cubicBezTo>
                <a:cubicBezTo>
                  <a:pt x="269028" y="111759"/>
                  <a:pt x="250570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6945786" y="546337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76872" y="4295305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9437727" y="5960618"/>
            <a:ext cx="392493" cy="247063"/>
          </a:xfrm>
          <a:custGeom>
            <a:avLst/>
            <a:gdLst/>
            <a:ahLst/>
            <a:cxnLst/>
            <a:rect l="l" t="t" r="r" b="b"/>
            <a:pathLst>
              <a:path w="392493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90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50" y="50440"/>
                  <a:pt x="294587" y="50440"/>
                </a:cubicBezTo>
                <a:cubicBezTo>
                  <a:pt x="348572" y="50440"/>
                  <a:pt x="392493" y="94360"/>
                  <a:pt x="392493" y="148335"/>
                </a:cubicBezTo>
                <a:cubicBezTo>
                  <a:pt x="392493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47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90" y="48746"/>
                </a:cubicBezTo>
                <a:cubicBezTo>
                  <a:pt x="143181" y="48746"/>
                  <a:pt x="110553" y="79777"/>
                  <a:pt x="108595" y="119401"/>
                </a:cubicBezTo>
                <a:lnTo>
                  <a:pt x="107283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37" y="99176"/>
                  <a:pt x="284046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11010573" y="3125451"/>
            <a:ext cx="392483" cy="247063"/>
          </a:xfrm>
          <a:custGeom>
            <a:avLst/>
            <a:gdLst/>
            <a:ahLst/>
            <a:cxnLst/>
            <a:rect l="l" t="t" r="r" b="b"/>
            <a:pathLst>
              <a:path w="392482" h="246242" extrusionOk="0">
                <a:moveTo>
                  <a:pt x="0" y="169714"/>
                </a:moveTo>
                <a:cubicBezTo>
                  <a:pt x="0" y="132079"/>
                  <a:pt x="27294" y="100710"/>
                  <a:pt x="63129" y="94371"/>
                </a:cubicBezTo>
                <a:cubicBezTo>
                  <a:pt x="76094" y="39952"/>
                  <a:pt x="124936" y="0"/>
                  <a:pt x="182879" y="0"/>
                </a:cubicBezTo>
                <a:cubicBezTo>
                  <a:pt x="223086" y="0"/>
                  <a:pt x="259884" y="19198"/>
                  <a:pt x="282807" y="51159"/>
                </a:cubicBezTo>
                <a:cubicBezTo>
                  <a:pt x="286723" y="50672"/>
                  <a:pt x="290639" y="50440"/>
                  <a:pt x="294587" y="50440"/>
                </a:cubicBezTo>
                <a:cubicBezTo>
                  <a:pt x="348572" y="50440"/>
                  <a:pt x="392482" y="94360"/>
                  <a:pt x="392482" y="148335"/>
                </a:cubicBezTo>
                <a:cubicBezTo>
                  <a:pt x="392482" y="202321"/>
                  <a:pt x="348572" y="246242"/>
                  <a:pt x="294587" y="246242"/>
                </a:cubicBezTo>
                <a:lnTo>
                  <a:pt x="76528" y="246242"/>
                </a:lnTo>
                <a:cubicBezTo>
                  <a:pt x="34332" y="246242"/>
                  <a:pt x="0" y="211910"/>
                  <a:pt x="0" y="169714"/>
                </a:cubicBezTo>
                <a:close/>
                <a:moveTo>
                  <a:pt x="278860" y="101811"/>
                </a:moveTo>
                <a:lnTo>
                  <a:pt x="258836" y="108553"/>
                </a:lnTo>
                <a:lnTo>
                  <a:pt x="249322" y="89693"/>
                </a:lnTo>
                <a:cubicBezTo>
                  <a:pt x="236579" y="64431"/>
                  <a:pt x="211126" y="48746"/>
                  <a:pt x="182879" y="48746"/>
                </a:cubicBezTo>
                <a:cubicBezTo>
                  <a:pt x="143181" y="48746"/>
                  <a:pt x="110542" y="79777"/>
                  <a:pt x="108595" y="119401"/>
                </a:cubicBezTo>
                <a:lnTo>
                  <a:pt x="107272" y="146303"/>
                </a:lnTo>
                <a:lnTo>
                  <a:pt x="80623" y="142292"/>
                </a:lnTo>
                <a:cubicBezTo>
                  <a:pt x="79290" y="142091"/>
                  <a:pt x="77925" y="141943"/>
                  <a:pt x="76528" y="141943"/>
                </a:cubicBezTo>
                <a:cubicBezTo>
                  <a:pt x="61213" y="141943"/>
                  <a:pt x="48746" y="154400"/>
                  <a:pt x="48746" y="169714"/>
                </a:cubicBezTo>
                <a:cubicBezTo>
                  <a:pt x="48746" y="185038"/>
                  <a:pt x="61213" y="197506"/>
                  <a:pt x="76528" y="197506"/>
                </a:cubicBezTo>
                <a:lnTo>
                  <a:pt x="294587" y="197506"/>
                </a:lnTo>
                <a:cubicBezTo>
                  <a:pt x="321690" y="197506"/>
                  <a:pt x="343746" y="175450"/>
                  <a:pt x="343746" y="148335"/>
                </a:cubicBezTo>
                <a:cubicBezTo>
                  <a:pt x="343746" y="121232"/>
                  <a:pt x="321690" y="99176"/>
                  <a:pt x="294587" y="99176"/>
                </a:cubicBezTo>
                <a:cubicBezTo>
                  <a:pt x="289327" y="99176"/>
                  <a:pt x="284035" y="100054"/>
                  <a:pt x="278860" y="10181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6" name="Google Shape;36;p3"/>
          <p:cNvSpPr/>
          <p:nvPr/>
        </p:nvSpPr>
        <p:spPr>
          <a:xfrm>
            <a:off x="3714427" y="103878"/>
            <a:ext cx="584325" cy="367828"/>
          </a:xfrm>
          <a:custGeom>
            <a:avLst/>
            <a:gdLst/>
            <a:ahLst/>
            <a:cxnLst/>
            <a:rect l="l" t="t" r="r" b="b"/>
            <a:pathLst>
              <a:path w="584326" h="366606" extrusionOk="0">
                <a:moveTo>
                  <a:pt x="0" y="220842"/>
                </a:moveTo>
                <a:cubicBezTo>
                  <a:pt x="0" y="140483"/>
                  <a:pt x="65404" y="75088"/>
                  <a:pt x="145764" y="75088"/>
                </a:cubicBezTo>
                <a:cubicBezTo>
                  <a:pt x="151627" y="75088"/>
                  <a:pt x="157469" y="75437"/>
                  <a:pt x="163300" y="76168"/>
                </a:cubicBezTo>
                <a:cubicBezTo>
                  <a:pt x="197410" y="28596"/>
                  <a:pt x="252190" y="0"/>
                  <a:pt x="312049" y="0"/>
                </a:cubicBezTo>
                <a:cubicBezTo>
                  <a:pt x="398335" y="0"/>
                  <a:pt x="471042" y="59478"/>
                  <a:pt x="490336" y="140493"/>
                </a:cubicBezTo>
                <a:cubicBezTo>
                  <a:pt x="543686" y="149955"/>
                  <a:pt x="584326" y="196659"/>
                  <a:pt x="584326" y="252666"/>
                </a:cubicBezTo>
                <a:cubicBezTo>
                  <a:pt x="584326" y="315489"/>
                  <a:pt x="533209" y="366606"/>
                  <a:pt x="470386" y="366606"/>
                </a:cubicBezTo>
                <a:lnTo>
                  <a:pt x="145764" y="366606"/>
                </a:lnTo>
                <a:cubicBezTo>
                  <a:pt x="65404" y="366606"/>
                  <a:pt x="0" y="301212"/>
                  <a:pt x="0" y="220842"/>
                </a:cubicBezTo>
                <a:close/>
                <a:moveTo>
                  <a:pt x="464311" y="211846"/>
                </a:moveTo>
                <a:lnTo>
                  <a:pt x="424624" y="217826"/>
                </a:lnTo>
                <a:lnTo>
                  <a:pt x="422645" y="177757"/>
                </a:lnTo>
                <a:cubicBezTo>
                  <a:pt x="419756" y="118776"/>
                  <a:pt x="371178" y="72569"/>
                  <a:pt x="312049" y="72569"/>
                </a:cubicBezTo>
                <a:cubicBezTo>
                  <a:pt x="270012" y="72569"/>
                  <a:pt x="232113" y="95916"/>
                  <a:pt x="213158" y="133519"/>
                </a:cubicBezTo>
                <a:lnTo>
                  <a:pt x="198987" y="161596"/>
                </a:lnTo>
                <a:lnTo>
                  <a:pt x="169185" y="151574"/>
                </a:lnTo>
                <a:cubicBezTo>
                  <a:pt x="161459" y="148970"/>
                  <a:pt x="153574" y="147658"/>
                  <a:pt x="145764" y="147658"/>
                </a:cubicBezTo>
                <a:cubicBezTo>
                  <a:pt x="105399" y="147658"/>
                  <a:pt x="72569" y="180488"/>
                  <a:pt x="72569" y="220842"/>
                </a:cubicBezTo>
                <a:cubicBezTo>
                  <a:pt x="72569" y="261207"/>
                  <a:pt x="105399" y="294036"/>
                  <a:pt x="145764" y="294036"/>
                </a:cubicBezTo>
                <a:lnTo>
                  <a:pt x="470386" y="294036"/>
                </a:lnTo>
                <a:cubicBezTo>
                  <a:pt x="493204" y="294036"/>
                  <a:pt x="511757" y="275484"/>
                  <a:pt x="511757" y="252666"/>
                </a:cubicBezTo>
                <a:cubicBezTo>
                  <a:pt x="511757" y="229859"/>
                  <a:pt x="493204" y="211317"/>
                  <a:pt x="470386" y="211317"/>
                </a:cubicBezTo>
                <a:cubicBezTo>
                  <a:pt x="468312" y="211317"/>
                  <a:pt x="466291" y="211539"/>
                  <a:pt x="464311" y="211846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9" name="Google Shape;39;p3"/>
          <p:cNvSpPr/>
          <p:nvPr/>
        </p:nvSpPr>
        <p:spPr>
          <a:xfrm>
            <a:off x="2410402" y="6266196"/>
            <a:ext cx="269028" cy="269913"/>
          </a:xfrm>
          <a:custGeom>
            <a:avLst/>
            <a:gdLst/>
            <a:ahLst/>
            <a:cxnLst/>
            <a:rect l="l" t="t" r="r" b="b"/>
            <a:pathLst>
              <a:path w="269028" h="269017" extrusionOk="0">
                <a:moveTo>
                  <a:pt x="227837" y="93323"/>
                </a:moveTo>
                <a:lnTo>
                  <a:pt x="175704" y="93323"/>
                </a:lnTo>
                <a:lnTo>
                  <a:pt x="175704" y="41190"/>
                </a:lnTo>
                <a:cubicBezTo>
                  <a:pt x="175704" y="18436"/>
                  <a:pt x="157257" y="0"/>
                  <a:pt x="134514" y="0"/>
                </a:cubicBezTo>
                <a:cubicBezTo>
                  <a:pt x="111770" y="0"/>
                  <a:pt x="93323" y="18436"/>
                  <a:pt x="93323" y="41190"/>
                </a:cubicBezTo>
                <a:lnTo>
                  <a:pt x="93323" y="93323"/>
                </a:lnTo>
                <a:lnTo>
                  <a:pt x="41190" y="93323"/>
                </a:lnTo>
                <a:cubicBezTo>
                  <a:pt x="18446" y="93323"/>
                  <a:pt x="0" y="111759"/>
                  <a:pt x="0" y="134514"/>
                </a:cubicBezTo>
                <a:cubicBezTo>
                  <a:pt x="0" y="157268"/>
                  <a:pt x="18446" y="175704"/>
                  <a:pt x="41190" y="175704"/>
                </a:cubicBezTo>
                <a:lnTo>
                  <a:pt x="93323" y="175704"/>
                </a:lnTo>
                <a:lnTo>
                  <a:pt x="93323" y="227827"/>
                </a:lnTo>
                <a:cubicBezTo>
                  <a:pt x="93323" y="250581"/>
                  <a:pt x="111770" y="269017"/>
                  <a:pt x="134514" y="269017"/>
                </a:cubicBezTo>
                <a:cubicBezTo>
                  <a:pt x="157257" y="269017"/>
                  <a:pt x="175704" y="250581"/>
                  <a:pt x="175704" y="227827"/>
                </a:cubicBezTo>
                <a:lnTo>
                  <a:pt x="175704" y="175704"/>
                </a:lnTo>
                <a:lnTo>
                  <a:pt x="227837" y="175704"/>
                </a:lnTo>
                <a:cubicBezTo>
                  <a:pt x="250581" y="175704"/>
                  <a:pt x="269028" y="157268"/>
                  <a:pt x="269028" y="134514"/>
                </a:cubicBezTo>
                <a:cubicBezTo>
                  <a:pt x="269028" y="111759"/>
                  <a:pt x="250581" y="93323"/>
                  <a:pt x="227837" y="93323"/>
                </a:cubicBezTo>
                <a:close/>
              </a:path>
            </a:pathLst>
          </a:custGeom>
          <a:solidFill>
            <a:schemeClr val="accent2"/>
          </a:solidFill>
          <a:ln>
            <a:solidFill>
              <a:srgbClr val="C00000"/>
            </a:solidFill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40" name="Google Shape;40;p3"/>
          <p:cNvSpPr/>
          <p:nvPr/>
        </p:nvSpPr>
        <p:spPr>
          <a:xfrm>
            <a:off x="4178295" y="6266196"/>
            <a:ext cx="340877" cy="214569"/>
          </a:xfrm>
          <a:custGeom>
            <a:avLst/>
            <a:gdLst/>
            <a:ahLst/>
            <a:cxnLst/>
            <a:rect l="l" t="t" r="r" b="b"/>
            <a:pathLst>
              <a:path w="340878" h="213857" extrusionOk="0">
                <a:moveTo>
                  <a:pt x="0" y="147383"/>
                </a:moveTo>
                <a:cubicBezTo>
                  <a:pt x="0" y="114702"/>
                  <a:pt x="23706" y="87460"/>
                  <a:pt x="54821" y="81957"/>
                </a:cubicBezTo>
                <a:cubicBezTo>
                  <a:pt x="66082" y="34692"/>
                  <a:pt x="108510" y="0"/>
                  <a:pt x="158834" y="0"/>
                </a:cubicBezTo>
                <a:cubicBezTo>
                  <a:pt x="193749" y="0"/>
                  <a:pt x="225710" y="16668"/>
                  <a:pt x="245617" y="44428"/>
                </a:cubicBezTo>
                <a:cubicBezTo>
                  <a:pt x="249015" y="44005"/>
                  <a:pt x="252423" y="43793"/>
                  <a:pt x="255852" y="43793"/>
                </a:cubicBezTo>
                <a:cubicBezTo>
                  <a:pt x="302736" y="43793"/>
                  <a:pt x="340878" y="81946"/>
                  <a:pt x="340878" y="128820"/>
                </a:cubicBezTo>
                <a:cubicBezTo>
                  <a:pt x="340878" y="175704"/>
                  <a:pt x="302736" y="213857"/>
                  <a:pt x="255852" y="213857"/>
                </a:cubicBezTo>
                <a:lnTo>
                  <a:pt x="66463" y="213857"/>
                </a:lnTo>
                <a:cubicBezTo>
                  <a:pt x="29813" y="213857"/>
                  <a:pt x="0" y="184033"/>
                  <a:pt x="0" y="147383"/>
                </a:cubicBezTo>
                <a:close/>
                <a:moveTo>
                  <a:pt x="242188" y="88413"/>
                </a:moveTo>
                <a:lnTo>
                  <a:pt x="224800" y="94276"/>
                </a:lnTo>
                <a:lnTo>
                  <a:pt x="216534" y="77893"/>
                </a:lnTo>
                <a:cubicBezTo>
                  <a:pt x="205464" y="55954"/>
                  <a:pt x="183356" y="42333"/>
                  <a:pt x="158834" y="42333"/>
                </a:cubicBezTo>
                <a:cubicBezTo>
                  <a:pt x="124354" y="42333"/>
                  <a:pt x="96011" y="69278"/>
                  <a:pt x="94318" y="103684"/>
                </a:cubicBezTo>
                <a:lnTo>
                  <a:pt x="93165" y="127052"/>
                </a:lnTo>
                <a:lnTo>
                  <a:pt x="70019" y="123570"/>
                </a:lnTo>
                <a:cubicBezTo>
                  <a:pt x="68865" y="123401"/>
                  <a:pt x="67680" y="123264"/>
                  <a:pt x="66463" y="123264"/>
                </a:cubicBezTo>
                <a:cubicBezTo>
                  <a:pt x="53160" y="123264"/>
                  <a:pt x="42333" y="134080"/>
                  <a:pt x="42333" y="147383"/>
                </a:cubicBezTo>
                <a:cubicBezTo>
                  <a:pt x="42333" y="160697"/>
                  <a:pt x="53160" y="171524"/>
                  <a:pt x="66463" y="171524"/>
                </a:cubicBezTo>
                <a:lnTo>
                  <a:pt x="255852" y="171524"/>
                </a:lnTo>
                <a:cubicBezTo>
                  <a:pt x="279389" y="171524"/>
                  <a:pt x="298545" y="152368"/>
                  <a:pt x="298545" y="128820"/>
                </a:cubicBezTo>
                <a:cubicBezTo>
                  <a:pt x="298545" y="105282"/>
                  <a:pt x="279389" y="86127"/>
                  <a:pt x="255852" y="86127"/>
                </a:cubicBezTo>
                <a:cubicBezTo>
                  <a:pt x="251280" y="86127"/>
                  <a:pt x="246686" y="86889"/>
                  <a:pt x="242188" y="884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533" tIns="45767" rIns="91533" bIns="45767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AF1274F-AEBE-41F7-9AC6-4F59CBCC9747}"/>
              </a:ext>
            </a:extLst>
          </p:cNvPr>
          <p:cNvSpPr txBox="1"/>
          <p:nvPr userDrawn="1"/>
        </p:nvSpPr>
        <p:spPr>
          <a:xfrm>
            <a:off x="9393799" y="115578"/>
            <a:ext cx="27382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800" b="1" i="0" u="none" strike="noStrike" kern="0" cap="none" spc="0" normalizeH="0" baseline="0" noProof="0" dirty="0">
                <a:ln w="19050">
                  <a:solidFill>
                    <a:srgbClr val="D43733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cs typeface="Arial"/>
                <a:sym typeface="Arial"/>
              </a:rPr>
              <a:t>CHỦ ĐỀ 2</a:t>
            </a:r>
          </a:p>
        </p:txBody>
      </p:sp>
      <p:pic>
        <p:nvPicPr>
          <p:cNvPr id="4" name="Picture 3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1615A6E5-55AE-4AF3-8171-CF240090A2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16288" y="471706"/>
            <a:ext cx="5501158" cy="5501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7621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itle and body">
    <p:bg>
      <p:bgPr>
        <a:solidFill>
          <a:schemeClr val="accent3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tx1">
                <a:lumMod val="20000"/>
                <a:lumOff val="80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C03D41-29FD-4C24-93B7-ACF0440DE4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CC409D7-DEED-4CFC-8307-14A64DE36C48}"/>
              </a:ext>
            </a:extLst>
          </p:cNvPr>
          <p:cNvGrpSpPr/>
          <p:nvPr userDrawn="1"/>
        </p:nvGrpSpPr>
        <p:grpSpPr>
          <a:xfrm>
            <a:off x="340636" y="254000"/>
            <a:ext cx="2816950" cy="1489289"/>
            <a:chOff x="569798" y="1124402"/>
            <a:chExt cx="2816950" cy="1489289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F8BC5D2D-D039-4AB6-AA00-D3310D94C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69798" y="1124402"/>
              <a:ext cx="2816950" cy="1489289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27F1D03-CF96-43A1-94DF-E7D051B287F9}"/>
                </a:ext>
              </a:extLst>
            </p:cNvPr>
            <p:cNvSpPr txBox="1"/>
            <p:nvPr/>
          </p:nvSpPr>
          <p:spPr>
            <a:xfrm>
              <a:off x="1442468" y="1610762"/>
              <a:ext cx="178446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KHÁM PHÁ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4376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chemeClr val="accent3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tx1">
                <a:lumMod val="20000"/>
                <a:lumOff val="80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C03D41-29FD-4C24-93B7-ACF0440DE4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0E6472D-54EF-4287-864C-0208D6E93C5C}"/>
              </a:ext>
            </a:extLst>
          </p:cNvPr>
          <p:cNvGrpSpPr/>
          <p:nvPr userDrawn="1"/>
        </p:nvGrpSpPr>
        <p:grpSpPr>
          <a:xfrm>
            <a:off x="433342" y="358589"/>
            <a:ext cx="2816950" cy="1288726"/>
            <a:chOff x="500062" y="2851475"/>
            <a:chExt cx="2816950" cy="128872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F5792B0-5237-4921-9333-2D63473E02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2851475"/>
              <a:ext cx="2816950" cy="1288726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EA80D1D-39F5-4C85-B473-87262938D567}"/>
                </a:ext>
              </a:extLst>
            </p:cNvPr>
            <p:cNvSpPr txBox="1"/>
            <p:nvPr/>
          </p:nvSpPr>
          <p:spPr>
            <a:xfrm>
              <a:off x="1237849" y="3294564"/>
              <a:ext cx="196252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7030A0"/>
                  </a:solidFill>
                  <a:latin typeface="+mj-lt"/>
                </a:rPr>
                <a:t>LUYỆN TẬP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13844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bg>
      <p:bgPr>
        <a:solidFill>
          <a:schemeClr val="accent3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C33424-69BE-4CF3-AC72-AAE3342C808A}"/>
              </a:ext>
            </a:extLst>
          </p:cNvPr>
          <p:cNvSpPr/>
          <p:nvPr userDrawn="1"/>
        </p:nvSpPr>
        <p:spPr>
          <a:xfrm>
            <a:off x="340636" y="254000"/>
            <a:ext cx="11497733" cy="6350000"/>
          </a:xfrm>
          <a:prstGeom prst="rect">
            <a:avLst/>
          </a:prstGeom>
          <a:solidFill>
            <a:schemeClr val="accent2"/>
          </a:solidFill>
          <a:ln>
            <a:solidFill>
              <a:schemeClr val="tx1">
                <a:lumMod val="20000"/>
                <a:lumOff val="80000"/>
              </a:schemeClr>
            </a:solidFill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vi-VN" sz="1867" b="0" i="0" u="none" strike="noStrike" kern="0" cap="none" spc="0" normalizeH="0" baseline="0" noProof="0" dirty="0">
              <a:ln>
                <a:noFill/>
              </a:ln>
              <a:solidFill>
                <a:srgbClr val="F7D538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2C03D41-29FD-4C24-93B7-ACF0440DE42A}"/>
              </a:ext>
            </a:extLst>
          </p:cNvPr>
          <p:cNvSpPr txBox="1"/>
          <p:nvPr userDrawn="1"/>
        </p:nvSpPr>
        <p:spPr>
          <a:xfrm>
            <a:off x="9651537" y="6415315"/>
            <a:ext cx="160506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bg2"/>
                </a:solidFill>
              </a:rPr>
              <a:t>FeistyForwarders_0968120672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28A1BE0-E469-4869-8417-DE9B9EC6F2B4}"/>
              </a:ext>
            </a:extLst>
          </p:cNvPr>
          <p:cNvGrpSpPr/>
          <p:nvPr userDrawn="1"/>
        </p:nvGrpSpPr>
        <p:grpSpPr>
          <a:xfrm>
            <a:off x="309388" y="254280"/>
            <a:ext cx="2677424" cy="1274454"/>
            <a:chOff x="479771" y="4186500"/>
            <a:chExt cx="2677424" cy="127445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A137115-0E6C-4EB8-9AFF-E91DFB9C91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479771" y="4186500"/>
              <a:ext cx="2677424" cy="1274454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9733AAB-E5E3-46A1-9F4E-0452DF37F2DF}"/>
                </a:ext>
              </a:extLst>
            </p:cNvPr>
            <p:cNvSpPr txBox="1"/>
            <p:nvPr/>
          </p:nvSpPr>
          <p:spPr>
            <a:xfrm>
              <a:off x="1148949" y="4550361"/>
              <a:ext cx="179728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chemeClr val="accent2"/>
                  </a:solidFill>
                  <a:latin typeface="+mj-lt"/>
                </a:rPr>
                <a:t>VẬN DỤNG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2077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508074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53774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6" r:id="rId3"/>
    <p:sldLayoutId id="2147483657" r:id="rId4"/>
    <p:sldLayoutId id="2147483655" r:id="rId5"/>
  </p:sldLayoutIdLst>
  <p:transition spd="slow">
    <p:fade thruBlk="1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microsoft.com/office/2007/relationships/hdphoto" Target="../media/hdphoto4.wdp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5" Type="http://schemas.microsoft.com/office/2007/relationships/hdphoto" Target="../media/hdphoto8.wdp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microsoft.com/office/2007/relationships/hdphoto" Target="../media/hdphoto8.wdp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5576" y="195944"/>
            <a:ext cx="16498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ln>
                  <a:solidFill>
                    <a:srgbClr val="4A88BC"/>
                  </a:solidFill>
                </a:ln>
                <a:solidFill>
                  <a:schemeClr val="accent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j-lt"/>
              </a:rPr>
              <a:t>Bài</a:t>
            </a:r>
            <a:r>
              <a:rPr lang="en-US" sz="4800" dirty="0" smtClean="0">
                <a:ln>
                  <a:solidFill>
                    <a:srgbClr val="4A88BC"/>
                  </a:solidFill>
                </a:ln>
                <a:solidFill>
                  <a:schemeClr val="accent2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</a:effectLst>
                <a:latin typeface="+mj-lt"/>
              </a:rPr>
              <a:t> 3</a:t>
            </a:r>
            <a:endParaRPr lang="en-US" sz="4800" dirty="0">
              <a:ln>
                <a:solidFill>
                  <a:srgbClr val="4A88BC"/>
                </a:solidFill>
              </a:ln>
              <a:solidFill>
                <a:schemeClr val="accent2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</a:effectLst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6205" y="2595156"/>
            <a:ext cx="50727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ln>
                  <a:solidFill>
                    <a:srgbClr val="3D77A8"/>
                  </a:solidFill>
                </a:ln>
                <a:solidFill>
                  <a:srgbClr val="4A88BC"/>
                </a:solidFill>
                <a:effectLst/>
                <a:latin typeface="+mj-lt"/>
              </a:rPr>
              <a:t>KÍNH TRỌNG THẦY GIÁO, CÔ GIÁO</a:t>
            </a:r>
            <a:endParaRPr lang="en-US" sz="4800" dirty="0">
              <a:ln>
                <a:solidFill>
                  <a:srgbClr val="3D77A8"/>
                </a:solidFill>
              </a:ln>
              <a:solidFill>
                <a:srgbClr val="4A88BC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674822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436" b="70256" l="7200" r="47200">
                        <a14:foregroundMark x1="35000" y1="35385" x2="23600" y2="510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7" t="16929" r="51805" b="29151"/>
          <a:stretch/>
        </p:blipFill>
        <p:spPr bwMode="auto">
          <a:xfrm>
            <a:off x="2373798" y="1811611"/>
            <a:ext cx="1049917" cy="106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9487" b="69744" l="53400" r="93000">
                        <a14:foregroundMark x1="82400" y1="36923" x2="69400" y2="52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167" t="18504" r="5833" b="28675"/>
          <a:stretch/>
        </p:blipFill>
        <p:spPr bwMode="auto">
          <a:xfrm>
            <a:off x="8482823" y="1815737"/>
            <a:ext cx="1101790" cy="1080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992778" y="2876968"/>
            <a:ext cx="4648200" cy="3347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 err="1" smtClean="0">
                <a:solidFill>
                  <a:schemeClr val="accent4"/>
                </a:solidFill>
              </a:rPr>
              <a:t>Không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chào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hỏi</a:t>
            </a:r>
            <a:endParaRPr lang="en-US" sz="2400" dirty="0" smtClean="0">
              <a:solidFill>
                <a:schemeClr val="accent4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 err="1" smtClean="0">
                <a:solidFill>
                  <a:schemeClr val="accent4"/>
                </a:solidFill>
              </a:rPr>
              <a:t>Nói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trống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không</a:t>
            </a:r>
            <a:endParaRPr lang="en-US" sz="2400" dirty="0" smtClean="0">
              <a:solidFill>
                <a:schemeClr val="accent4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 err="1" smtClean="0">
                <a:solidFill>
                  <a:schemeClr val="accent4"/>
                </a:solidFill>
              </a:rPr>
              <a:t>Cãi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lời</a:t>
            </a:r>
            <a:endParaRPr lang="en-US" sz="2400" dirty="0" smtClean="0">
              <a:solidFill>
                <a:schemeClr val="accent4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 err="1" smtClean="0">
                <a:solidFill>
                  <a:schemeClr val="accent4"/>
                </a:solidFill>
              </a:rPr>
              <a:t>Không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vâng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lời</a:t>
            </a:r>
            <a:endParaRPr lang="en-US" sz="2400" dirty="0" smtClean="0">
              <a:solidFill>
                <a:schemeClr val="accent4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 err="1" smtClean="0">
                <a:solidFill>
                  <a:schemeClr val="accent4"/>
                </a:solidFill>
              </a:rPr>
              <a:t>Không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học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bài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và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làm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bài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tập</a:t>
            </a:r>
            <a:endParaRPr lang="en-US" sz="2400" dirty="0" smtClean="0">
              <a:solidFill>
                <a:schemeClr val="accent4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 err="1" smtClean="0">
                <a:solidFill>
                  <a:schemeClr val="accent4"/>
                </a:solidFill>
              </a:rPr>
              <a:t>Nói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chuyện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trong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giờ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học</a:t>
            </a:r>
            <a:endParaRPr lang="en-US" sz="2400" dirty="0">
              <a:solidFill>
                <a:schemeClr val="accent4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34" y="2876968"/>
            <a:ext cx="58361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 err="1" smtClean="0">
                <a:solidFill>
                  <a:schemeClr val="accent4"/>
                </a:solidFill>
              </a:rPr>
              <a:t>Chào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hỏi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thầy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cô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giáo</a:t>
            </a:r>
            <a:endParaRPr lang="en-US" sz="2400" dirty="0" smtClean="0">
              <a:solidFill>
                <a:schemeClr val="accent4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 err="1" smtClean="0">
                <a:solidFill>
                  <a:schemeClr val="accent4"/>
                </a:solidFill>
              </a:rPr>
              <a:t>Chú</a:t>
            </a:r>
            <a:r>
              <a:rPr lang="en-US" sz="2400" dirty="0" smtClean="0">
                <a:solidFill>
                  <a:schemeClr val="accent4"/>
                </a:solidFill>
              </a:rPr>
              <a:t> ý </a:t>
            </a:r>
            <a:r>
              <a:rPr lang="en-US" sz="2400" dirty="0" err="1" smtClean="0">
                <a:solidFill>
                  <a:schemeClr val="accent4"/>
                </a:solidFill>
              </a:rPr>
              <a:t>nghe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giảng</a:t>
            </a:r>
            <a:endParaRPr lang="en-US" sz="2400" dirty="0" smtClean="0">
              <a:solidFill>
                <a:schemeClr val="accent4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 err="1" smtClean="0">
                <a:solidFill>
                  <a:schemeClr val="accent4"/>
                </a:solidFill>
              </a:rPr>
              <a:t>Học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hành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chăm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chỉ</a:t>
            </a:r>
            <a:endParaRPr lang="en-US" sz="2400" dirty="0" smtClean="0">
              <a:solidFill>
                <a:schemeClr val="accent4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 err="1" smtClean="0">
                <a:solidFill>
                  <a:schemeClr val="accent4"/>
                </a:solidFill>
              </a:rPr>
              <a:t>Quan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tâm</a:t>
            </a:r>
            <a:r>
              <a:rPr lang="en-US" sz="2400" dirty="0" smtClean="0">
                <a:solidFill>
                  <a:schemeClr val="accent4"/>
                </a:solidFill>
              </a:rPr>
              <a:t>, </a:t>
            </a:r>
            <a:r>
              <a:rPr lang="en-US" sz="2400" dirty="0" err="1" smtClean="0">
                <a:solidFill>
                  <a:schemeClr val="accent4"/>
                </a:solidFill>
              </a:rPr>
              <a:t>thăm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hỏi</a:t>
            </a:r>
            <a:r>
              <a:rPr lang="en-US" sz="2400" dirty="0" smtClean="0">
                <a:solidFill>
                  <a:schemeClr val="accent4"/>
                </a:solidFill>
              </a:rPr>
              <a:t>, </a:t>
            </a:r>
            <a:r>
              <a:rPr lang="en-US" sz="2400" dirty="0" err="1" smtClean="0">
                <a:solidFill>
                  <a:schemeClr val="accent4"/>
                </a:solidFill>
              </a:rPr>
              <a:t>giúp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đỡ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thầy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cô</a:t>
            </a:r>
            <a:endParaRPr lang="en-US" sz="2400" dirty="0" smtClean="0">
              <a:solidFill>
                <a:schemeClr val="accent4"/>
              </a:solidFill>
            </a:endParaRP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en-US" sz="2400" dirty="0" err="1" smtClean="0">
                <a:solidFill>
                  <a:schemeClr val="accent4"/>
                </a:solidFill>
              </a:rPr>
              <a:t>Lễ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phép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với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thầy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cô</a:t>
            </a:r>
            <a:r>
              <a:rPr lang="en-US" sz="2400" dirty="0" smtClean="0">
                <a:solidFill>
                  <a:schemeClr val="accent4"/>
                </a:solidFill>
              </a:rPr>
              <a:t>.</a:t>
            </a:r>
            <a:endParaRPr lang="en-US" sz="2400" dirty="0">
              <a:solidFill>
                <a:schemeClr val="accent4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025334-9B63-44D3-957B-00AB8843D486}"/>
              </a:ext>
            </a:extLst>
          </p:cNvPr>
          <p:cNvSpPr txBox="1"/>
          <p:nvPr/>
        </p:nvSpPr>
        <p:spPr>
          <a:xfrm>
            <a:off x="3316878" y="898664"/>
            <a:ext cx="81773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B050"/>
                </a:solidFill>
              </a:rPr>
              <a:t>Thể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hiện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sự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kính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trọng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với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thầy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giáo</a:t>
            </a:r>
            <a:r>
              <a:rPr lang="en-US" sz="2800" b="1" dirty="0" smtClean="0">
                <a:solidFill>
                  <a:srgbClr val="00B050"/>
                </a:solidFill>
              </a:rPr>
              <a:t>, </a:t>
            </a:r>
            <a:r>
              <a:rPr lang="en-US" sz="2800" b="1" dirty="0" err="1" smtClean="0">
                <a:solidFill>
                  <a:srgbClr val="00B050"/>
                </a:solidFill>
              </a:rPr>
              <a:t>cô</a:t>
            </a:r>
            <a:r>
              <a:rPr lang="en-US" sz="2800" b="1" dirty="0" smtClean="0">
                <a:solidFill>
                  <a:srgbClr val="00B050"/>
                </a:solidFill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</a:rPr>
              <a:t>giáo</a:t>
            </a:r>
            <a:r>
              <a:rPr lang="en-US" sz="2800" b="1" dirty="0" smtClean="0">
                <a:solidFill>
                  <a:srgbClr val="00B050"/>
                </a:solidFill>
              </a:rPr>
              <a:t>.</a:t>
            </a:r>
            <a:endParaRPr lang="vi-VN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202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5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500"/>
                                            <p:tgtEl>
                                              <p:spTgt spid="5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build="p"/>
          <p:bldP spid="5" grpId="0" build="p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9" dur="500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4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9" dur="500"/>
                                            <p:tgtEl>
                                              <p:spTgt spid="4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4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4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0" fill="hold">
                          <p:stCondLst>
                            <p:cond delay="indefinite"/>
                          </p:stCondLst>
                          <p:childTnLst>
                            <p:par>
                              <p:cTn id="4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4" dur="500"/>
                                            <p:tgtEl>
                                              <p:spTgt spid="4">
                                                <p:txEl>
                                                  <p:pRg st="5" end="5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5" fill="hold">
                          <p:stCondLst>
                            <p:cond delay="indefinite"/>
                          </p:stCondLst>
                          <p:childTnLst>
                            <p:par>
                              <p:cTn id="4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5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0" fill="hold">
                          <p:stCondLst>
                            <p:cond delay="indefinite"/>
                          </p:stCondLst>
                          <p:childTnLst>
                            <p:par>
                              <p:cTn id="5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5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5" fill="hold">
                          <p:stCondLst>
                            <p:cond delay="indefinite"/>
                          </p:stCondLst>
                          <p:childTnLst>
                            <p:par>
                              <p:cTn id="5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5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0" fill="hold">
                          <p:stCondLst>
                            <p:cond delay="indefinite"/>
                          </p:stCondLst>
                          <p:childTnLst>
                            <p:par>
                              <p:cTn id="6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2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4" dur="500"/>
                                            <p:tgtEl>
                                              <p:spTgt spid="5">
                                                <p:txEl>
                                                  <p:pRg st="3" end="3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5" fill="hold">
                          <p:stCondLst>
                            <p:cond delay="indefinite"/>
                          </p:stCondLst>
                          <p:childTnLst>
                            <p:par>
                              <p:cTn id="6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7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9" dur="500"/>
                                            <p:tgtEl>
                                              <p:spTgt spid="5">
                                                <p:txEl>
                                                  <p:pRg st="4" end="4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 build="p"/>
          <p:bldP spid="5" grpId="0" build="p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32194" y="624344"/>
            <a:ext cx="8285189" cy="523220"/>
            <a:chOff x="569825" y="2199885"/>
            <a:chExt cx="8285189" cy="52322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accent2"/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77590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00B050"/>
                  </a:solidFill>
                </a:rPr>
                <a:t>Em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sẽ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làm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gì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trong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các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tình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huống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sau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?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54" y="2774663"/>
            <a:ext cx="10659963" cy="347711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4432" y="1574334"/>
            <a:ext cx="54216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4"/>
                </a:solidFill>
              </a:rPr>
              <a:t>1. </a:t>
            </a:r>
            <a:r>
              <a:rPr lang="en-US" sz="2400" dirty="0" err="1" smtClean="0">
                <a:solidFill>
                  <a:schemeClr val="accent4"/>
                </a:solidFill>
              </a:rPr>
              <a:t>Cô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giáo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em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mới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ốm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dậy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nhưng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vẫn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cố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gắng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lên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lớp</a:t>
            </a:r>
            <a:r>
              <a:rPr lang="en-US" sz="2400" dirty="0" smtClean="0">
                <a:solidFill>
                  <a:schemeClr val="accent4"/>
                </a:solidFill>
              </a:rPr>
              <a:t>. </a:t>
            </a:r>
            <a:r>
              <a:rPr lang="en-US" sz="2400" dirty="0" err="1" smtClean="0">
                <a:solidFill>
                  <a:schemeClr val="accent4"/>
                </a:solidFill>
              </a:rPr>
              <a:t>Em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thấy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một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số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bạn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nói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chuyện</a:t>
            </a:r>
            <a:r>
              <a:rPr lang="en-US" sz="2400" dirty="0" smtClean="0">
                <a:solidFill>
                  <a:schemeClr val="accent4"/>
                </a:solidFill>
              </a:rPr>
              <a:t>, </a:t>
            </a:r>
            <a:r>
              <a:rPr lang="en-US" sz="2400" dirty="0" err="1" smtClean="0">
                <a:solidFill>
                  <a:schemeClr val="accent4"/>
                </a:solidFill>
              </a:rPr>
              <a:t>không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nghe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cô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giảng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bài</a:t>
            </a:r>
            <a:r>
              <a:rPr lang="en-US" sz="2400" dirty="0" smtClean="0">
                <a:solidFill>
                  <a:schemeClr val="accent4"/>
                </a:solidFill>
              </a:rPr>
              <a:t>.</a:t>
            </a:r>
            <a:endParaRPr lang="en-US" sz="2400" dirty="0">
              <a:solidFill>
                <a:schemeClr val="accent4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35340" y="1574334"/>
            <a:ext cx="54216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4"/>
                </a:solidFill>
              </a:rPr>
              <a:t>2. </a:t>
            </a:r>
            <a:r>
              <a:rPr lang="en-US" sz="2400" dirty="0" err="1" smtClean="0">
                <a:solidFill>
                  <a:schemeClr val="accent4"/>
                </a:solidFill>
              </a:rPr>
              <a:t>Em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và</a:t>
            </a:r>
            <a:r>
              <a:rPr lang="en-US" sz="2400" dirty="0" smtClean="0">
                <a:solidFill>
                  <a:schemeClr val="accent4"/>
                </a:solidFill>
              </a:rPr>
              <a:t> Lan </a:t>
            </a:r>
            <a:r>
              <a:rPr lang="en-US" sz="2400" dirty="0" err="1" smtClean="0">
                <a:solidFill>
                  <a:schemeClr val="accent4"/>
                </a:solidFill>
              </a:rPr>
              <a:t>đi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dưới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sân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trường</a:t>
            </a:r>
            <a:r>
              <a:rPr lang="en-US" sz="2400" dirty="0">
                <a:solidFill>
                  <a:schemeClr val="accent4"/>
                </a:solidFill>
              </a:rPr>
              <a:t>.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>
                <a:solidFill>
                  <a:schemeClr val="accent4"/>
                </a:solidFill>
              </a:rPr>
              <a:t>G</a:t>
            </a:r>
            <a:r>
              <a:rPr lang="en-US" sz="2400" dirty="0" err="1" smtClean="0">
                <a:solidFill>
                  <a:schemeClr val="accent4"/>
                </a:solidFill>
              </a:rPr>
              <a:t>ặp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thầy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Hiệu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trưởng</a:t>
            </a:r>
            <a:r>
              <a:rPr lang="en-US" sz="2400" dirty="0" smtClean="0">
                <a:solidFill>
                  <a:schemeClr val="accent4"/>
                </a:solidFill>
              </a:rPr>
              <a:t>, Lan </a:t>
            </a:r>
            <a:r>
              <a:rPr lang="en-US" sz="2400" dirty="0" err="1" smtClean="0">
                <a:solidFill>
                  <a:schemeClr val="accent4"/>
                </a:solidFill>
              </a:rPr>
              <a:t>kéo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em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đi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hướng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khác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để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không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phải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chào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thầy</a:t>
            </a:r>
            <a:r>
              <a:rPr lang="en-US" sz="2400" dirty="0" smtClean="0">
                <a:solidFill>
                  <a:schemeClr val="accent4"/>
                </a:solidFill>
              </a:rPr>
              <a:t>.</a:t>
            </a:r>
            <a:endParaRPr lang="en-US" sz="24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363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059"/>
          <a:stretch/>
        </p:blipFill>
        <p:spPr>
          <a:xfrm>
            <a:off x="350030" y="3108960"/>
            <a:ext cx="11480138" cy="350828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461324" y="816688"/>
            <a:ext cx="8099304" cy="1845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chemeClr val="accent4"/>
                </a:solidFill>
              </a:rPr>
              <a:t>Làm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thiệp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gửi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tới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thầy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giáo</a:t>
            </a:r>
            <a:r>
              <a:rPr lang="en-US" sz="2400" dirty="0" smtClean="0">
                <a:solidFill>
                  <a:schemeClr val="accent4"/>
                </a:solidFill>
              </a:rPr>
              <a:t>, </a:t>
            </a:r>
            <a:r>
              <a:rPr lang="en-US" sz="2400" dirty="0" err="1" smtClean="0">
                <a:solidFill>
                  <a:schemeClr val="accent4"/>
                </a:solidFill>
              </a:rPr>
              <a:t>cô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giáo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để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thể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hiện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tình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cảm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của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em</a:t>
            </a:r>
            <a:r>
              <a:rPr lang="en-US" sz="2400" dirty="0" smtClean="0">
                <a:solidFill>
                  <a:schemeClr val="accent4"/>
                </a:solidFill>
              </a:rPr>
              <a:t>.</a:t>
            </a:r>
          </a:p>
          <a:p>
            <a:pPr marL="342900" indent="-342900">
              <a:lnSpc>
                <a:spcPts val="3500"/>
              </a:lnSpc>
              <a:buFont typeface="Arial" panose="020B0604020202020204" pitchFamily="34" charset="0"/>
              <a:buChar char="•"/>
            </a:pPr>
            <a:r>
              <a:rPr lang="en-US" sz="2400" dirty="0" err="1" smtClean="0">
                <a:solidFill>
                  <a:schemeClr val="accent4"/>
                </a:solidFill>
              </a:rPr>
              <a:t>Hãy</a:t>
            </a:r>
            <a:r>
              <a:rPr lang="en-US" sz="2400" dirty="0" smtClean="0">
                <a:solidFill>
                  <a:schemeClr val="accent4"/>
                </a:solidFill>
              </a:rPr>
              <a:t> chia </a:t>
            </a:r>
            <a:r>
              <a:rPr lang="en-US" sz="2400" dirty="0" err="1" smtClean="0">
                <a:solidFill>
                  <a:schemeClr val="accent4"/>
                </a:solidFill>
              </a:rPr>
              <a:t>sẻ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những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việc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em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đã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và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sẽ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làm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để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thể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hiện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sự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kính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trọng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với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thầy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giáo</a:t>
            </a:r>
            <a:r>
              <a:rPr lang="en-US" sz="2400" dirty="0" smtClean="0">
                <a:solidFill>
                  <a:schemeClr val="accent4"/>
                </a:solidFill>
              </a:rPr>
              <a:t>, </a:t>
            </a:r>
            <a:r>
              <a:rPr lang="en-US" sz="2400" dirty="0" err="1" smtClean="0">
                <a:solidFill>
                  <a:schemeClr val="accent4"/>
                </a:solidFill>
              </a:rPr>
              <a:t>cô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giáo</a:t>
            </a:r>
            <a:r>
              <a:rPr lang="en-US" sz="2400" dirty="0" smtClean="0">
                <a:solidFill>
                  <a:schemeClr val="accent4"/>
                </a:solidFill>
              </a:rPr>
              <a:t>.</a:t>
            </a:r>
            <a:endParaRPr lang="en-US" sz="2400" dirty="0">
              <a:solidFill>
                <a:schemeClr val="accent4"/>
              </a:solidFill>
            </a:endParaRPr>
          </a:p>
        </p:txBody>
      </p:sp>
      <p:sp>
        <p:nvSpPr>
          <p:cNvPr id="4" name="Oval 3"/>
          <p:cNvSpPr/>
          <p:nvPr/>
        </p:nvSpPr>
        <p:spPr>
          <a:xfrm>
            <a:off x="11064240" y="5852160"/>
            <a:ext cx="391886" cy="339634"/>
          </a:xfrm>
          <a:prstGeom prst="ellipse">
            <a:avLst/>
          </a:prstGeom>
          <a:solidFill>
            <a:srgbClr val="FFEF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77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eoplayback (1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326672" y="212271"/>
            <a:ext cx="8482149" cy="6361612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18011" y="280765"/>
            <a:ext cx="2756263" cy="1590403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89C4AD2-46DF-4322-9806-A3ACA214062A}"/>
              </a:ext>
            </a:extLst>
          </p:cNvPr>
          <p:cNvGrpSpPr/>
          <p:nvPr/>
        </p:nvGrpSpPr>
        <p:grpSpPr>
          <a:xfrm>
            <a:off x="287588" y="280765"/>
            <a:ext cx="2886686" cy="975278"/>
            <a:chOff x="500062" y="381715"/>
            <a:chExt cx="2886686" cy="975278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B184F5B-7CAC-4B80-B156-8C694C9E3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00062" y="381715"/>
              <a:ext cx="1170334" cy="975278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9414956-4A62-4264-A537-DD96800310E3}"/>
                </a:ext>
              </a:extLst>
            </p:cNvPr>
            <p:cNvSpPr txBox="1"/>
            <p:nvPr/>
          </p:nvSpPr>
          <p:spPr>
            <a:xfrm>
              <a:off x="1493281" y="639505"/>
              <a:ext cx="18934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800" b="1" dirty="0">
                  <a:solidFill>
                    <a:srgbClr val="F78609"/>
                  </a:solidFill>
                  <a:latin typeface="+mj-lt"/>
                </a:rPr>
                <a:t>KHỞI ĐỘNG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117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32194" y="624344"/>
            <a:ext cx="6613143" cy="523220"/>
            <a:chOff x="569825" y="2199885"/>
            <a:chExt cx="6613143" cy="52322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accent2"/>
                  </a:solidFill>
                  <a:latin typeface="+mj-lt"/>
                </a:rPr>
                <a:t>1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60870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00B050"/>
                  </a:solidFill>
                </a:rPr>
                <a:t>Quan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sát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tranh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và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trả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lời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câu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hỏi</a:t>
              </a:r>
              <a:r>
                <a:rPr lang="en-US" sz="2800" b="1" dirty="0">
                  <a:solidFill>
                    <a:srgbClr val="00B050"/>
                  </a:solidFill>
                </a:rPr>
                <a:t>: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180" y="1610655"/>
            <a:ext cx="7874026" cy="39053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37805" y="5563574"/>
            <a:ext cx="82687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accent4"/>
                </a:solidFill>
              </a:rPr>
              <a:t>Thầy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cô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hỏi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thăm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học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sinh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khi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thấy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các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bạn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mệt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hoặc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buồn</a:t>
            </a:r>
            <a:endParaRPr lang="en-US" sz="24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060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32194" y="624344"/>
            <a:ext cx="6613143" cy="523220"/>
            <a:chOff x="569825" y="2199885"/>
            <a:chExt cx="6613143" cy="523220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accent2"/>
                  </a:solidFill>
                  <a:latin typeface="+mj-lt"/>
                </a:rPr>
                <a:t>1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608700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00B050"/>
                  </a:solidFill>
                </a:rPr>
                <a:t>Quan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sát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tranh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và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trả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lời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câu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hỏi</a:t>
              </a:r>
              <a:r>
                <a:rPr lang="en-US" sz="2800" b="1" dirty="0">
                  <a:solidFill>
                    <a:srgbClr val="00B050"/>
                  </a:solidFill>
                </a:rPr>
                <a:t>: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pic>
        <p:nvPicPr>
          <p:cNvPr id="5" name="Picture 4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1" t="5075" r="2269"/>
          <a:stretch/>
        </p:blipFill>
        <p:spPr>
          <a:xfrm>
            <a:off x="888274" y="1724298"/>
            <a:ext cx="10162903" cy="39607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97701" y="5685084"/>
            <a:ext cx="4532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accent4"/>
                </a:solidFill>
              </a:rPr>
              <a:t>Cô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dạy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em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tập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múa</a:t>
            </a:r>
            <a:r>
              <a:rPr lang="en-US" sz="2400" dirty="0" smtClean="0">
                <a:solidFill>
                  <a:schemeClr val="accent4"/>
                </a:solidFill>
              </a:rPr>
              <a:t>, </a:t>
            </a:r>
            <a:r>
              <a:rPr lang="en-US" sz="2400" dirty="0" err="1" smtClean="0">
                <a:solidFill>
                  <a:schemeClr val="accent4"/>
                </a:solidFill>
              </a:rPr>
              <a:t>tập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hát</a:t>
            </a:r>
            <a:endParaRPr lang="en-US" sz="2400" dirty="0">
              <a:solidFill>
                <a:schemeClr val="accent4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18365" y="5685084"/>
            <a:ext cx="45328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accent4"/>
                </a:solidFill>
              </a:rPr>
              <a:t>Thầy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giảng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bài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cho</a:t>
            </a:r>
            <a:r>
              <a:rPr lang="en-US" sz="2400" dirty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học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sinh</a:t>
            </a:r>
            <a:endParaRPr lang="en-US" sz="24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682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32194" y="624344"/>
            <a:ext cx="8285189" cy="954107"/>
            <a:chOff x="569825" y="2199885"/>
            <a:chExt cx="8285189" cy="95410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accent2"/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775905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00B050"/>
                  </a:solidFill>
                </a:rPr>
                <a:t>Tìm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hiểu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những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việc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cần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làm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để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thể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hiện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sự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kính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trọng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với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thầy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giáo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,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cô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giáo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.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pic>
        <p:nvPicPr>
          <p:cNvPr id="5" name="Picture 4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058"/>
          <a:stretch/>
        </p:blipFill>
        <p:spPr>
          <a:xfrm>
            <a:off x="927966" y="1776548"/>
            <a:ext cx="10336067" cy="39842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35616" y="5623556"/>
            <a:ext cx="3807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accent4"/>
                </a:solidFill>
              </a:rPr>
              <a:t>Lễ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phép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chào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hỏi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thầy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cô</a:t>
            </a:r>
            <a:endParaRPr lang="en-US" sz="2400" dirty="0">
              <a:solidFill>
                <a:schemeClr val="accent4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84958" y="5623556"/>
            <a:ext cx="451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accent4"/>
                </a:solidFill>
              </a:rPr>
              <a:t>Tập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trung</a:t>
            </a:r>
            <a:r>
              <a:rPr lang="en-US" sz="2400" dirty="0" smtClean="0">
                <a:solidFill>
                  <a:schemeClr val="accent4"/>
                </a:solidFill>
              </a:rPr>
              <a:t>, </a:t>
            </a:r>
            <a:r>
              <a:rPr lang="en-US" sz="2400" dirty="0" err="1" smtClean="0">
                <a:solidFill>
                  <a:schemeClr val="accent4"/>
                </a:solidFill>
              </a:rPr>
              <a:t>hăng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hái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học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bài</a:t>
            </a:r>
            <a:endParaRPr lang="en-US" sz="24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530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32194" y="624344"/>
            <a:ext cx="8285189" cy="954107"/>
            <a:chOff x="569825" y="2199885"/>
            <a:chExt cx="8285189" cy="95410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accent2"/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775905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00B050"/>
                  </a:solidFill>
                </a:rPr>
                <a:t>Tìm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hiểu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những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việc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cần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làm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để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thể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hiện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sự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kính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trọng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với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thầy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giáo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,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cô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giáo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.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835615" y="5711112"/>
            <a:ext cx="89934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accent4"/>
                </a:solidFill>
              </a:rPr>
              <a:t>Tặng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hoa</a:t>
            </a:r>
            <a:r>
              <a:rPr lang="en-US" sz="2400" dirty="0" smtClean="0">
                <a:solidFill>
                  <a:schemeClr val="accent4"/>
                </a:solidFill>
              </a:rPr>
              <a:t>, </a:t>
            </a:r>
            <a:r>
              <a:rPr lang="en-US" sz="2400" dirty="0" err="1" smtClean="0">
                <a:solidFill>
                  <a:schemeClr val="accent4"/>
                </a:solidFill>
              </a:rPr>
              <a:t>chúc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mừng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thầy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cô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nhân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ngày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nhà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giáo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Việt</a:t>
            </a:r>
            <a:r>
              <a:rPr lang="en-US" sz="2400" dirty="0" smtClean="0">
                <a:solidFill>
                  <a:schemeClr val="accent4"/>
                </a:solidFill>
              </a:rPr>
              <a:t> Nam</a:t>
            </a:r>
            <a:endParaRPr lang="en-US" sz="2400" dirty="0">
              <a:solidFill>
                <a:schemeClr val="accent4"/>
              </a:solidFill>
            </a:endParaRPr>
          </a:p>
        </p:txBody>
      </p:sp>
      <p:pic>
        <p:nvPicPr>
          <p:cNvPr id="8" name="Picture 7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8" t="2937"/>
          <a:stretch/>
        </p:blipFill>
        <p:spPr>
          <a:xfrm>
            <a:off x="1835615" y="1666007"/>
            <a:ext cx="7833647" cy="3957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969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32194" y="624344"/>
            <a:ext cx="8285189" cy="954107"/>
            <a:chOff x="569825" y="2199885"/>
            <a:chExt cx="8285189" cy="95410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accent2"/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775905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00B050"/>
                  </a:solidFill>
                </a:rPr>
                <a:t>Tìm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hiểu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những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việc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cần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làm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để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thể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hiện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sự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kính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trọng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với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thầy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giáo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,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cô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giáo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.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972656" y="5778186"/>
            <a:ext cx="3846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accent4"/>
                </a:solidFill>
              </a:rPr>
              <a:t>Giúp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cô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bê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chồng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vở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nặng</a:t>
            </a:r>
            <a:endParaRPr lang="en-US" sz="2400" dirty="0">
              <a:solidFill>
                <a:schemeClr val="accent4"/>
              </a:solidFill>
            </a:endParaRPr>
          </a:p>
        </p:txBody>
      </p: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226" y="1511377"/>
            <a:ext cx="10172643" cy="426680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70782" y="5778186"/>
            <a:ext cx="46240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accent4"/>
                </a:solidFill>
              </a:rPr>
              <a:t>Hỏi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thầy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cô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những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bài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chưa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hiểu</a:t>
            </a:r>
            <a:endParaRPr lang="en-US" sz="24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069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432194" y="624344"/>
            <a:ext cx="8285189" cy="954107"/>
            <a:chOff x="569825" y="2199885"/>
            <a:chExt cx="8285189" cy="95410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accent2"/>
                  </a:solidFill>
                  <a:latin typeface="+mj-lt"/>
                </a:rPr>
                <a:t>1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775905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00B050"/>
                  </a:solidFill>
                </a:rPr>
                <a:t>Em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đồng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tình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hoặc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không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đồng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tình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với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việc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làm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nào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?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Vì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sao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?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pic>
        <p:nvPicPr>
          <p:cNvPr id="5" name="Picture 4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9578" y="1838039"/>
            <a:ext cx="7220958" cy="40963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088838" y="5934361"/>
            <a:ext cx="5421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accent4"/>
                </a:solidFill>
              </a:rPr>
              <a:t>Các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bạn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đồng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thanh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chào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cô</a:t>
            </a:r>
            <a:r>
              <a:rPr lang="en-US" sz="2400" dirty="0" smtClean="0">
                <a:solidFill>
                  <a:schemeClr val="accent4"/>
                </a:solidFill>
              </a:rPr>
              <a:t>.</a:t>
            </a:r>
            <a:endParaRPr lang="en-US" sz="2400" dirty="0">
              <a:solidFill>
                <a:schemeClr val="accent4"/>
              </a:solidFill>
            </a:endParaRPr>
          </a:p>
        </p:txBody>
      </p:sp>
      <p:pic>
        <p:nvPicPr>
          <p:cNvPr id="7" name="Picture 6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487" b="69744" l="53400" r="93000">
                        <a14:foregroundMark x1="82400" y1="36923" x2="69400" y2="52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167" t="18504" r="5833" b="28675"/>
          <a:stretch/>
        </p:blipFill>
        <p:spPr bwMode="auto">
          <a:xfrm>
            <a:off x="10089554" y="1838039"/>
            <a:ext cx="1101790" cy="1080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456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2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8" fill="hold">
                          <p:stCondLst>
                            <p:cond delay="indefinite"/>
                          </p:stCondLst>
                          <p:childTnLst>
                            <p:par>
                              <p:cTn id="1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0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creen Clipping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850" y="1653076"/>
            <a:ext cx="11460174" cy="4505954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3432194" y="624344"/>
            <a:ext cx="8285189" cy="954107"/>
            <a:chOff x="569825" y="2199885"/>
            <a:chExt cx="8285189" cy="954107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FF42F663-F3A2-4AB3-B9A5-6F4D44B3BC5B}"/>
                </a:ext>
              </a:extLst>
            </p:cNvPr>
            <p:cNvSpPr/>
            <p:nvPr/>
          </p:nvSpPr>
          <p:spPr>
            <a:xfrm>
              <a:off x="569825" y="2213113"/>
              <a:ext cx="463826" cy="463826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accent2"/>
                  </a:solidFill>
                  <a:latin typeface="+mj-lt"/>
                </a:rPr>
                <a:t>1</a:t>
              </a:r>
              <a:endParaRPr lang="vi-VN" sz="3200" dirty="0">
                <a:solidFill>
                  <a:schemeClr val="accent2"/>
                </a:solidFill>
                <a:latin typeface="+mj-lt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C025334-9B63-44D3-957B-00AB8843D486}"/>
                </a:ext>
              </a:extLst>
            </p:cNvPr>
            <p:cNvSpPr txBox="1"/>
            <p:nvPr/>
          </p:nvSpPr>
          <p:spPr>
            <a:xfrm>
              <a:off x="1095960" y="2199885"/>
              <a:ext cx="7759054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solidFill>
                    <a:srgbClr val="00B050"/>
                  </a:solidFill>
                </a:rPr>
                <a:t>Em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đồng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tình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hoặc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không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đồng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tình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với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việc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làm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nào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?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Vì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 </a:t>
              </a:r>
              <a:r>
                <a:rPr lang="en-US" sz="2800" b="1" dirty="0" err="1" smtClean="0">
                  <a:solidFill>
                    <a:srgbClr val="00B050"/>
                  </a:solidFill>
                </a:rPr>
                <a:t>sao</a:t>
              </a:r>
              <a:r>
                <a:rPr lang="en-US" sz="2800" b="1" dirty="0" smtClean="0">
                  <a:solidFill>
                    <a:srgbClr val="00B050"/>
                  </a:solidFill>
                </a:rPr>
                <a:t>?</a:t>
              </a:r>
              <a:endParaRPr lang="vi-VN" sz="2800" b="1" dirty="0">
                <a:solidFill>
                  <a:srgbClr val="00B050"/>
                </a:solidFill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185171" y="6002822"/>
            <a:ext cx="5421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accent4"/>
                </a:solidFill>
              </a:rPr>
              <a:t>Các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bạn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không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tập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trung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học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bài</a:t>
            </a:r>
            <a:r>
              <a:rPr lang="en-US" sz="2400" dirty="0" smtClean="0">
                <a:solidFill>
                  <a:schemeClr val="accent4"/>
                </a:solidFill>
              </a:rPr>
              <a:t>.</a:t>
            </a:r>
            <a:endParaRPr lang="en-US" sz="2400" dirty="0">
              <a:solidFill>
                <a:schemeClr val="accent4"/>
              </a:solidFill>
            </a:endParaRPr>
          </a:p>
        </p:txBody>
      </p:sp>
      <p:pic>
        <p:nvPicPr>
          <p:cNvPr id="7" name="Picture 6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9487" b="69744" l="53400" r="93000">
                        <a14:foregroundMark x1="82400" y1="36923" x2="69400" y2="528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167" t="18504" r="5833" b="28675"/>
          <a:stretch/>
        </p:blipFill>
        <p:spPr bwMode="auto">
          <a:xfrm>
            <a:off x="6337400" y="4922019"/>
            <a:ext cx="1101790" cy="1080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Tick cross wrong vector icon design. Download a Free Preview or High  Quality Adobe Illustrator Ai, EPS, … | Kids cartoon characters, Vector icon  design, Icon design"/>
          <p:cNvPicPr>
            <a:picLocks noChangeAspect="1" noChangeArrowheads="1"/>
          </p:cNvPicPr>
          <p:nvPr/>
        </p:nvPicPr>
        <p:blipFill rotWithShape="1">
          <a:blip r:embed="rId6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436" b="70256" l="7200" r="47200">
                        <a14:foregroundMark x1="35000" y1="35385" x2="23600" y2="5102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47" t="16929" r="51805" b="29151"/>
          <a:stretch/>
        </p:blipFill>
        <p:spPr bwMode="auto">
          <a:xfrm>
            <a:off x="4751238" y="4862840"/>
            <a:ext cx="1049917" cy="1065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6499098" y="6002822"/>
            <a:ext cx="5421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solidFill>
                  <a:schemeClr val="accent4"/>
                </a:solidFill>
              </a:rPr>
              <a:t>Bạn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học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sinh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hỏi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thăm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thầy</a:t>
            </a:r>
            <a:r>
              <a:rPr lang="en-US" sz="2400" dirty="0" smtClean="0">
                <a:solidFill>
                  <a:schemeClr val="accent4"/>
                </a:solidFill>
              </a:rPr>
              <a:t> </a:t>
            </a:r>
            <a:r>
              <a:rPr lang="en-US" sz="2400" dirty="0" err="1" smtClean="0">
                <a:solidFill>
                  <a:schemeClr val="accent4"/>
                </a:solidFill>
              </a:rPr>
              <a:t>giáo</a:t>
            </a:r>
            <a:r>
              <a:rPr lang="en-US" sz="2400" dirty="0" smtClean="0">
                <a:solidFill>
                  <a:schemeClr val="accent4"/>
                </a:solidFill>
              </a:rPr>
              <a:t>.</a:t>
            </a:r>
            <a:endParaRPr lang="en-US" sz="24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636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1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1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2" fill="hold" nodeType="click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2" presetClass="entr" presetSubtype="2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10" grpId="0"/>
        </p:bldLst>
      </p:timing>
    </mc:Fallback>
  </mc:AlternateContent>
</p:sld>
</file>

<file path=ppt/theme/theme1.xml><?xml version="1.0" encoding="utf-8"?>
<a:theme xmlns:a="http://schemas.openxmlformats.org/drawingml/2006/main" name="Cute Sticker by Slidesgo">
  <a:themeElements>
    <a:clrScheme name="Simple Light">
      <a:dk1>
        <a:srgbClr val="EA4F46"/>
      </a:dk1>
      <a:lt1>
        <a:srgbClr val="F7D538"/>
      </a:lt1>
      <a:dk2>
        <a:srgbClr val="472C18"/>
      </a:dk2>
      <a:lt2>
        <a:srgbClr val="B2DEEE"/>
      </a:lt2>
      <a:accent1>
        <a:srgbClr val="A2CF9D"/>
      </a:accent1>
      <a:accent2>
        <a:srgbClr val="FFFFFF"/>
      </a:accent2>
      <a:accent3>
        <a:srgbClr val="EF786D"/>
      </a:accent3>
      <a:accent4>
        <a:srgbClr val="7A4934"/>
      </a:accent4>
      <a:accent5>
        <a:srgbClr val="D43733"/>
      </a:accent5>
      <a:accent6>
        <a:srgbClr val="D3AC09"/>
      </a:accent6>
      <a:hlink>
        <a:srgbClr val="F7D538"/>
      </a:hlink>
      <a:folHlink>
        <a:srgbClr val="0097A7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</TotalTime>
  <Words>383</Words>
  <Application>Microsoft Office PowerPoint</Application>
  <PresentationFormat>Widescreen</PresentationFormat>
  <Paragraphs>46</Paragraphs>
  <Slides>12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UTM Cookies</vt:lpstr>
      <vt:lpstr>Cute Sticker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admin</cp:lastModifiedBy>
  <cp:revision>13</cp:revision>
  <dcterms:created xsi:type="dcterms:W3CDTF">2021-06-11T02:39:36Z</dcterms:created>
  <dcterms:modified xsi:type="dcterms:W3CDTF">2021-06-13T15:53:35Z</dcterms:modified>
</cp:coreProperties>
</file>