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4" r:id="rId2"/>
    <p:sldId id="305" r:id="rId3"/>
    <p:sldId id="306" r:id="rId4"/>
    <p:sldId id="307" r:id="rId5"/>
    <p:sldId id="308" r:id="rId6"/>
    <p:sldId id="309" r:id="rId7"/>
    <p:sldId id="310" r:id="rId8"/>
    <p:sldId id="316" r:id="rId9"/>
    <p:sldId id="311" r:id="rId10"/>
    <p:sldId id="317" r:id="rId11"/>
    <p:sldId id="312" r:id="rId12"/>
    <p:sldId id="313" r:id="rId13"/>
    <p:sldId id="318" r:id="rId14"/>
    <p:sldId id="319" r:id="rId15"/>
    <p:sldId id="320" r:id="rId16"/>
    <p:sldId id="321" r:id="rId17"/>
    <p:sldId id="322" r:id="rId18"/>
    <p:sldId id="323" r:id="rId19"/>
    <p:sldId id="324" r:id="rId20"/>
    <p:sldId id="325" r:id="rId21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5441"/>
    <a:srgbClr val="0974BC"/>
    <a:srgbClr val="EC6E19"/>
    <a:srgbClr val="F58B1E"/>
    <a:srgbClr val="D7EFF7"/>
    <a:srgbClr val="F06858"/>
    <a:srgbClr val="FFF685"/>
    <a:srgbClr val="CCECFB"/>
    <a:srgbClr val="82D2E9"/>
    <a:srgbClr val="FFD6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53" autoAdjust="0"/>
    <p:restoredTop sz="94660"/>
  </p:normalViewPr>
  <p:slideViewPr>
    <p:cSldViewPr snapToGrid="0">
      <p:cViewPr varScale="1">
        <p:scale>
          <a:sx n="73" d="100"/>
          <a:sy n="73" d="100"/>
        </p:scale>
        <p:origin x="62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896619" y="1603301"/>
            <a:ext cx="9867486" cy="4770499"/>
            <a:chOff x="741115" y="865258"/>
            <a:chExt cx="7691377" cy="4010102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3129031" y="865258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741115" y="1203950"/>
              <a:ext cx="7691377" cy="3671410"/>
              <a:chOff x="741115" y="1203950"/>
              <a:chExt cx="7691377" cy="367141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741115" y="1503410"/>
                <a:ext cx="7691377" cy="33719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766314" y="1203950"/>
                <a:ext cx="2028300" cy="156548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12480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31015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3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896619" y="1566374"/>
            <a:ext cx="9867486" cy="4807426"/>
            <a:chOff x="741115" y="853968"/>
            <a:chExt cx="7691377" cy="4021392"/>
          </a:xfrm>
          <a:solidFill>
            <a:schemeClr val="accent3"/>
          </a:solidFill>
        </p:grpSpPr>
        <p:sp>
          <p:nvSpPr>
            <p:cNvPr id="294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3121100" y="853968"/>
              <a:ext cx="3397427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95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741115" y="1203950"/>
              <a:ext cx="7691377" cy="3671410"/>
              <a:chOff x="741115" y="1203950"/>
              <a:chExt cx="7691377" cy="3671410"/>
            </a:xfrm>
            <a:grpFill/>
          </p:grpSpPr>
          <p:sp>
            <p:nvSpPr>
              <p:cNvPr id="296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741115" y="1503410"/>
                <a:ext cx="7691377" cy="33719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7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766314" y="1203950"/>
                <a:ext cx="2028300" cy="156548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8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76199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381358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6" grpId="0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75763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38" grpId="0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04226" y="15964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83785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24" grpId="0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5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B2CB7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226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8064A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27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F3575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2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22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2" name="TextBox 291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TRÒ</a:t>
            </a:r>
            <a:r>
              <a:rPr lang="en-US" sz="11500" baseline="0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 CHƠI</a:t>
            </a:r>
            <a:endParaRPr lang="vi-VN" sz="11500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chemeClr val="accent6">
                  <a:lumMod val="60000"/>
                  <a:lumOff val="40000"/>
                </a:schemeClr>
              </a:solidFill>
              <a:latin typeface="+mj-lt"/>
            </a:endParaRPr>
          </a:p>
        </p:txBody>
      </p:sp>
      <p:grpSp>
        <p:nvGrpSpPr>
          <p:cNvPr id="293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 flipH="1">
            <a:off x="7919467" y="3656003"/>
            <a:ext cx="1245605" cy="2486166"/>
            <a:chOff x="961250" y="234750"/>
            <a:chExt cx="1222525" cy="2320700"/>
          </a:xfrm>
        </p:grpSpPr>
        <p:sp>
          <p:nvSpPr>
            <p:cNvPr id="294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18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4131178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" grpId="0" animBg="1"/>
      <p:bldP spid="226" grpId="0" animBg="1"/>
      <p:bldP spid="227" grpId="0" animBg="1"/>
      <p:bldP spid="292" grpId="0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8" name="Picture 9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345" y="364703"/>
            <a:ext cx="2069886" cy="1034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5065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96" descr="C:\Users\TUAN\Downloads\Luyện tập 1.png">
            <a:extLst>
              <a:ext uri="{FF2B5EF4-FFF2-40B4-BE49-F238E27FC236}">
                <a16:creationId xmlns:a16="http://schemas.microsoft.com/office/drawing/2014/main" id="{439545A9-2DD8-4B85-AB11-A53FA02BA7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396" y="450429"/>
            <a:ext cx="2237784" cy="8634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363059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6" descr="Không có mô tả.">
            <a:extLst>
              <a:ext uri="{FF2B5EF4-FFF2-40B4-BE49-F238E27FC236}">
                <a16:creationId xmlns:a16="http://schemas.microsoft.com/office/drawing/2014/main" id="{9B856AB9-7D07-45DD-A088-BE4905E4547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7FBFB"/>
              </a:clrFrom>
              <a:clrTo>
                <a:srgbClr val="F7FBFB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013" y="438261"/>
            <a:ext cx="2330549" cy="887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4043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8" name="Picture 9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396" y="357971"/>
            <a:ext cx="2325467" cy="116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4486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862311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6" grpId="0"/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697449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0859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187676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38" grpId="0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002060"/>
                </a:solidFill>
                <a:latin typeface="+mj-lt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3718299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24" grpId="0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B2CB7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8064A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F3575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TRÒ</a:t>
            </a:r>
            <a:r>
              <a:rPr lang="en-US" sz="11500" baseline="0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 CHƠI</a:t>
            </a:r>
            <a:endParaRPr lang="vi-VN" sz="11500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chemeClr val="accent6">
                  <a:lumMod val="60000"/>
                  <a:lumOff val="40000"/>
                </a:schemeClr>
              </a:solidFill>
              <a:latin typeface="+mj-lt"/>
            </a:endParaRPr>
          </a:p>
        </p:txBody>
      </p:sp>
      <p:grpSp>
        <p:nvGrpSpPr>
          <p:cNvPr id="225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 flipH="1">
            <a:off x="7919467" y="3656003"/>
            <a:ext cx="1245605" cy="2486166"/>
            <a:chOff x="961250" y="234750"/>
            <a:chExt cx="1222525" cy="2320700"/>
          </a:xfrm>
        </p:grpSpPr>
        <p:sp>
          <p:nvSpPr>
            <p:cNvPr id="226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745279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24" grpId="0"/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1" name="Picture 10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345" y="364703"/>
            <a:ext cx="2069886" cy="1034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2382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96" descr="C:\Users\TUAN\Downloads\Luyện tập 1.png">
            <a:extLst>
              <a:ext uri="{FF2B5EF4-FFF2-40B4-BE49-F238E27FC236}">
                <a16:creationId xmlns:a16="http://schemas.microsoft.com/office/drawing/2014/main" id="{439545A9-2DD8-4B85-AB11-A53FA02BA7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396" y="450429"/>
            <a:ext cx="2237784" cy="8634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7717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0" name="Picture 6" descr="Không có mô tả.">
            <a:extLst>
              <a:ext uri="{FF2B5EF4-FFF2-40B4-BE49-F238E27FC236}">
                <a16:creationId xmlns:a16="http://schemas.microsoft.com/office/drawing/2014/main" id="{9B856AB9-7D07-45DD-A088-BE4905E4547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7FBFB"/>
              </a:clrFrom>
              <a:clrTo>
                <a:srgbClr val="F7FBFB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013" y="438261"/>
            <a:ext cx="2330549" cy="887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16653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9" name="Picture 9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396" y="357971"/>
            <a:ext cx="2325467" cy="116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936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FC913FC-2AA7-4D98-9459-C3E2D5824688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48355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99" r:id="rId5"/>
    <p:sldLayoutId id="2147483675" r:id="rId6"/>
    <p:sldLayoutId id="2147483692" r:id="rId7"/>
    <p:sldLayoutId id="2147483694" r:id="rId8"/>
    <p:sldLayoutId id="2147483693" r:id="rId9"/>
    <p:sldLayoutId id="2147483691" r:id="rId10"/>
    <p:sldLayoutId id="2147483676" r:id="rId11"/>
    <p:sldLayoutId id="2147483677" r:id="rId12"/>
    <p:sldLayoutId id="2147483678" r:id="rId13"/>
    <p:sldLayoutId id="2147483679" r:id="rId14"/>
    <p:sldLayoutId id="2147483700" r:id="rId15"/>
    <p:sldLayoutId id="2147483680" r:id="rId16"/>
    <p:sldLayoutId id="2147483695" r:id="rId17"/>
    <p:sldLayoutId id="2147483696" r:id="rId18"/>
    <p:sldLayoutId id="2147483697" r:id="rId19"/>
    <p:sldLayoutId id="2147483698" r:id="rId20"/>
    <p:sldLayoutId id="2147483701" r:id="rId2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8.tm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1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mp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B5044254-DE52-4029-B43E-ACD26C567FBA}"/>
              </a:ext>
            </a:extLst>
          </p:cNvPr>
          <p:cNvGrpSpPr/>
          <p:nvPr/>
        </p:nvGrpSpPr>
        <p:grpSpPr>
          <a:xfrm>
            <a:off x="1137602" y="223582"/>
            <a:ext cx="2190751" cy="980661"/>
            <a:chOff x="1523998" y="0"/>
            <a:chExt cx="2190751" cy="980661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B2407F96-D165-408B-8186-033E4D2C4D5C}"/>
                </a:ext>
              </a:extLst>
            </p:cNvPr>
            <p:cNvGrpSpPr/>
            <p:nvPr/>
          </p:nvGrpSpPr>
          <p:grpSpPr>
            <a:xfrm>
              <a:off x="1523998" y="0"/>
              <a:ext cx="2190751" cy="980661"/>
              <a:chOff x="1523999" y="0"/>
              <a:chExt cx="1285462" cy="1828800"/>
            </a:xfrm>
          </p:grpSpPr>
          <p:sp>
            <p:nvSpPr>
              <p:cNvPr id="5" name="Rectangle: Top Corners Rounded 1">
                <a:extLst>
                  <a:ext uri="{FF2B5EF4-FFF2-40B4-BE49-F238E27FC236}">
                    <a16:creationId xmlns:a16="http://schemas.microsoft.com/office/drawing/2014/main" id="{2974D671-0870-4777-BE31-5FD1BBBF9AD7}"/>
                  </a:ext>
                </a:extLst>
              </p:cNvPr>
              <p:cNvSpPr/>
              <p:nvPr/>
            </p:nvSpPr>
            <p:spPr>
              <a:xfrm rot="10800000">
                <a:off x="1523999" y="0"/>
                <a:ext cx="1285462" cy="1828800"/>
              </a:xfrm>
              <a:prstGeom prst="round2SameRect">
                <a:avLst/>
              </a:prstGeom>
              <a:solidFill>
                <a:schemeClr val="accent3">
                  <a:lumMod val="75000"/>
                </a:schemeClr>
              </a:solidFill>
              <a:ln>
                <a:solidFill>
                  <a:schemeClr val="accent3">
                    <a:lumMod val="50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>
                  <a:solidFill>
                    <a:srgbClr val="002060"/>
                  </a:solidFill>
                </a:endParaRPr>
              </a:p>
            </p:txBody>
          </p:sp>
          <p:sp>
            <p:nvSpPr>
              <p:cNvPr id="6" name="Rectangle: Top Corners Rounded 2">
                <a:extLst>
                  <a:ext uri="{FF2B5EF4-FFF2-40B4-BE49-F238E27FC236}">
                    <a16:creationId xmlns:a16="http://schemas.microsoft.com/office/drawing/2014/main" id="{219332FA-4BE4-4F03-A894-08EEC78551F0}"/>
                  </a:ext>
                </a:extLst>
              </p:cNvPr>
              <p:cNvSpPr/>
              <p:nvPr/>
            </p:nvSpPr>
            <p:spPr>
              <a:xfrm rot="10800000">
                <a:off x="1566862" y="76199"/>
                <a:ext cx="1204497" cy="1709738"/>
              </a:xfrm>
              <a:prstGeom prst="round2SameRect">
                <a:avLst/>
              </a:prstGeom>
              <a:solidFill>
                <a:schemeClr val="bg1"/>
              </a:solidFill>
              <a:ln>
                <a:solidFill>
                  <a:schemeClr val="accent3">
                    <a:lumMod val="50000"/>
                  </a:schemeClr>
                </a:solidFill>
                <a:prstDash val="lgDash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>
                  <a:solidFill>
                    <a:srgbClr val="002060"/>
                  </a:solidFill>
                </a:endParaRPr>
              </a:p>
            </p:txBody>
          </p:sp>
        </p:grp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6C80A5A-72BA-45B9-A254-2A8D09624ECF}"/>
                </a:ext>
              </a:extLst>
            </p:cNvPr>
            <p:cNvSpPr txBox="1"/>
            <p:nvPr/>
          </p:nvSpPr>
          <p:spPr>
            <a:xfrm>
              <a:off x="1588934" y="197943"/>
              <a:ext cx="212581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3200" dirty="0">
                  <a:solidFill>
                    <a:schemeClr val="accent3">
                      <a:lumMod val="75000"/>
                    </a:schemeClr>
                  </a:solidFill>
                  <a:latin typeface="+mj-lt"/>
                </a:rPr>
                <a:t>CHỦ ĐỀ </a:t>
              </a:r>
              <a:r>
                <a:rPr lang="en-US" sz="3200" dirty="0" smtClean="0">
                  <a:solidFill>
                    <a:schemeClr val="accent3">
                      <a:lumMod val="75000"/>
                    </a:schemeClr>
                  </a:solidFill>
                  <a:latin typeface="+mj-lt"/>
                </a:rPr>
                <a:t>12</a:t>
              </a:r>
              <a:endParaRPr lang="vi-VN" sz="3200" dirty="0">
                <a:solidFill>
                  <a:schemeClr val="accent3">
                    <a:lumMod val="75000"/>
                  </a:schemeClr>
                </a:solidFill>
                <a:latin typeface="+mj-lt"/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D049F577-F92A-4405-A19E-48EB947980F5}"/>
              </a:ext>
            </a:extLst>
          </p:cNvPr>
          <p:cNvSpPr txBox="1"/>
          <p:nvPr/>
        </p:nvSpPr>
        <p:spPr>
          <a:xfrm>
            <a:off x="3107421" y="290067"/>
            <a:ext cx="67550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ctr"/>
            <a:r>
              <a:rPr lang="en-US" sz="3600" smtClean="0">
                <a:solidFill>
                  <a:schemeClr val="accent3">
                    <a:lumMod val="50000"/>
                  </a:schemeClr>
                </a:solidFill>
                <a:latin typeface="+mj-lt"/>
              </a:rPr>
              <a:t>PHÉP CỘNG, PHÉP TRỪ TRONG PHẠM VI 1000</a:t>
            </a:r>
            <a:endParaRPr lang="vi-VN" sz="3600" dirty="0">
              <a:solidFill>
                <a:schemeClr val="accent3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474640" y="2129251"/>
            <a:ext cx="694944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ln>
                  <a:solidFill>
                    <a:schemeClr val="accent3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+mj-lt"/>
              </a:rPr>
              <a:t>BÀI 60:</a:t>
            </a:r>
          </a:p>
          <a:p>
            <a:pPr algn="ctr"/>
            <a:r>
              <a:rPr lang="en-US" sz="4400" dirty="0" smtClean="0">
                <a:ln>
                  <a:solidFill>
                    <a:schemeClr val="accent3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+mj-lt"/>
              </a:rPr>
              <a:t>PHÉP CÔNG (CÓ NHỚ) TRONG PHẠM VI 1000</a:t>
            </a:r>
            <a:endParaRPr lang="en-US" sz="4400" dirty="0">
              <a:ln>
                <a:solidFill>
                  <a:schemeClr val="accent3">
                    <a:lumMod val="50000"/>
                  </a:schemeClr>
                </a:solidFill>
              </a:ln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750074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60728" y="1021002"/>
            <a:ext cx="10266071" cy="15924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/>
          <p:cNvGrpSpPr/>
          <p:nvPr/>
        </p:nvGrpSpPr>
        <p:grpSpPr>
          <a:xfrm>
            <a:off x="856182" y="639570"/>
            <a:ext cx="3614218" cy="570588"/>
            <a:chOff x="1296327" y="1647588"/>
            <a:chExt cx="3614218" cy="570588"/>
          </a:xfrm>
        </p:grpSpPr>
        <p:sp>
          <p:nvSpPr>
            <p:cNvPr id="4" name="TextBox 3"/>
            <p:cNvSpPr txBox="1"/>
            <p:nvPr/>
          </p:nvSpPr>
          <p:spPr>
            <a:xfrm>
              <a:off x="1866915" y="1694956"/>
              <a:ext cx="304363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 smtClean="0"/>
                <a:t>Đặt</a:t>
              </a:r>
              <a:r>
                <a:rPr lang="en-US" sz="2800" dirty="0" smtClean="0"/>
                <a:t> </a:t>
              </a:r>
              <a:r>
                <a:rPr lang="en-US" sz="2800" dirty="0" err="1" smtClean="0"/>
                <a:t>tính</a:t>
              </a:r>
              <a:r>
                <a:rPr lang="en-US" sz="2800" dirty="0" smtClean="0"/>
                <a:t> </a:t>
              </a:r>
              <a:r>
                <a:rPr lang="en-US" sz="2800" dirty="0" err="1" smtClean="0"/>
                <a:t>rồi</a:t>
              </a:r>
              <a:r>
                <a:rPr lang="en-US" sz="2800" dirty="0" smtClean="0"/>
                <a:t> </a:t>
              </a:r>
              <a:r>
                <a:rPr lang="en-US" sz="2800" dirty="0" err="1" smtClean="0"/>
                <a:t>tính</a:t>
              </a:r>
              <a:r>
                <a:rPr lang="en-US" sz="2800" dirty="0" smtClean="0"/>
                <a:t> ?</a:t>
              </a:r>
            </a:p>
          </p:txBody>
        </p:sp>
        <p:sp>
          <p:nvSpPr>
            <p:cNvPr id="5" name="Oval 4"/>
            <p:cNvSpPr/>
            <p:nvPr/>
          </p:nvSpPr>
          <p:spPr>
            <a:xfrm>
              <a:off x="1296327" y="1647588"/>
              <a:ext cx="570588" cy="570588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 smtClean="0"/>
                <a:t>2</a:t>
              </a:r>
              <a:endParaRPr lang="en-US" sz="3600" b="1" dirty="0"/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1426770" y="2265464"/>
            <a:ext cx="1147790" cy="1384995"/>
            <a:chOff x="1566470" y="2095726"/>
            <a:chExt cx="1147790" cy="1384995"/>
          </a:xfrm>
        </p:grpSpPr>
        <p:grpSp>
          <p:nvGrpSpPr>
            <p:cNvPr id="7" name="Group 6"/>
            <p:cNvGrpSpPr/>
            <p:nvPr/>
          </p:nvGrpSpPr>
          <p:grpSpPr>
            <a:xfrm>
              <a:off x="1566470" y="2095726"/>
              <a:ext cx="1147790" cy="1384995"/>
              <a:chOff x="1697011" y="2095726"/>
              <a:chExt cx="1147790" cy="1384995"/>
            </a:xfrm>
          </p:grpSpPr>
          <p:sp>
            <p:nvSpPr>
              <p:cNvPr id="9" name="TextBox 8"/>
              <p:cNvSpPr txBox="1"/>
              <p:nvPr/>
            </p:nvSpPr>
            <p:spPr>
              <a:xfrm>
                <a:off x="1934771" y="2095726"/>
                <a:ext cx="910030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800" dirty="0" smtClean="0"/>
                  <a:t>457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2800" dirty="0" smtClean="0"/>
                  <a:t>452</a:t>
                </a:r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1697011" y="2418890"/>
                <a:ext cx="237760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800" dirty="0" smtClean="0"/>
                  <a:t>+</a:t>
                </a:r>
              </a:p>
            </p:txBody>
          </p:sp>
        </p:grpSp>
        <p:cxnSp>
          <p:nvCxnSpPr>
            <p:cNvPr id="8" name="Straight Connector 7"/>
            <p:cNvCxnSpPr/>
            <p:nvPr/>
          </p:nvCxnSpPr>
          <p:spPr>
            <a:xfrm>
              <a:off x="1689100" y="3378200"/>
              <a:ext cx="889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Group 10"/>
          <p:cNvGrpSpPr/>
          <p:nvPr/>
        </p:nvGrpSpPr>
        <p:grpSpPr>
          <a:xfrm>
            <a:off x="3937987" y="2265464"/>
            <a:ext cx="1147790" cy="1384995"/>
            <a:chOff x="1566470" y="2095726"/>
            <a:chExt cx="1147790" cy="1384995"/>
          </a:xfrm>
        </p:grpSpPr>
        <p:grpSp>
          <p:nvGrpSpPr>
            <p:cNvPr id="12" name="Group 11"/>
            <p:cNvGrpSpPr/>
            <p:nvPr/>
          </p:nvGrpSpPr>
          <p:grpSpPr>
            <a:xfrm>
              <a:off x="1566470" y="2095726"/>
              <a:ext cx="1147790" cy="1384995"/>
              <a:chOff x="1697011" y="2095726"/>
              <a:chExt cx="1147790" cy="1384995"/>
            </a:xfrm>
          </p:grpSpPr>
          <p:sp>
            <p:nvSpPr>
              <p:cNvPr id="14" name="TextBox 13"/>
              <p:cNvSpPr txBox="1"/>
              <p:nvPr/>
            </p:nvSpPr>
            <p:spPr>
              <a:xfrm>
                <a:off x="1934771" y="2095726"/>
                <a:ext cx="910030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800" dirty="0" smtClean="0"/>
                  <a:t>326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2800" dirty="0"/>
                  <a:t> </a:t>
                </a:r>
                <a:r>
                  <a:rPr lang="en-US" sz="2800" dirty="0" smtClean="0"/>
                  <a:t> 29</a:t>
                </a:r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1697011" y="2418890"/>
                <a:ext cx="363930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800" dirty="0" smtClean="0"/>
                  <a:t>+</a:t>
                </a:r>
              </a:p>
            </p:txBody>
          </p:sp>
        </p:grpSp>
        <p:cxnSp>
          <p:nvCxnSpPr>
            <p:cNvPr id="13" name="Straight Connector 12"/>
            <p:cNvCxnSpPr/>
            <p:nvPr/>
          </p:nvCxnSpPr>
          <p:spPr>
            <a:xfrm>
              <a:off x="1689100" y="3378200"/>
              <a:ext cx="889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Group 15"/>
          <p:cNvGrpSpPr/>
          <p:nvPr/>
        </p:nvGrpSpPr>
        <p:grpSpPr>
          <a:xfrm>
            <a:off x="6665105" y="2265464"/>
            <a:ext cx="1147790" cy="1384995"/>
            <a:chOff x="1566470" y="2095726"/>
            <a:chExt cx="1147790" cy="1384995"/>
          </a:xfrm>
        </p:grpSpPr>
        <p:grpSp>
          <p:nvGrpSpPr>
            <p:cNvPr id="17" name="Group 16"/>
            <p:cNvGrpSpPr/>
            <p:nvPr/>
          </p:nvGrpSpPr>
          <p:grpSpPr>
            <a:xfrm>
              <a:off x="1566470" y="2095726"/>
              <a:ext cx="1147790" cy="1384995"/>
              <a:chOff x="1697011" y="2095726"/>
              <a:chExt cx="1147790" cy="1384995"/>
            </a:xfrm>
          </p:grpSpPr>
          <p:sp>
            <p:nvSpPr>
              <p:cNvPr id="19" name="TextBox 18"/>
              <p:cNvSpPr txBox="1"/>
              <p:nvPr/>
            </p:nvSpPr>
            <p:spPr>
              <a:xfrm>
                <a:off x="1934771" y="2095726"/>
                <a:ext cx="910030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800" dirty="0" smtClean="0"/>
                  <a:t>762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2800" dirty="0" smtClean="0"/>
                  <a:t>184</a:t>
                </a:r>
              </a:p>
            </p:txBody>
          </p:sp>
          <p:sp>
            <p:nvSpPr>
              <p:cNvPr id="20" name="TextBox 19"/>
              <p:cNvSpPr txBox="1"/>
              <p:nvPr/>
            </p:nvSpPr>
            <p:spPr>
              <a:xfrm>
                <a:off x="1697011" y="2418890"/>
                <a:ext cx="363930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800" dirty="0" smtClean="0"/>
                  <a:t>+</a:t>
                </a:r>
              </a:p>
            </p:txBody>
          </p:sp>
        </p:grpSp>
        <p:cxnSp>
          <p:nvCxnSpPr>
            <p:cNvPr id="18" name="Straight Connector 17"/>
            <p:cNvCxnSpPr/>
            <p:nvPr/>
          </p:nvCxnSpPr>
          <p:spPr>
            <a:xfrm>
              <a:off x="1689100" y="3378200"/>
              <a:ext cx="889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Group 20"/>
          <p:cNvGrpSpPr/>
          <p:nvPr/>
        </p:nvGrpSpPr>
        <p:grpSpPr>
          <a:xfrm>
            <a:off x="9110270" y="2265464"/>
            <a:ext cx="1147790" cy="1384995"/>
            <a:chOff x="1566470" y="2095726"/>
            <a:chExt cx="1147790" cy="1384995"/>
          </a:xfrm>
        </p:grpSpPr>
        <p:grpSp>
          <p:nvGrpSpPr>
            <p:cNvPr id="22" name="Group 21"/>
            <p:cNvGrpSpPr/>
            <p:nvPr/>
          </p:nvGrpSpPr>
          <p:grpSpPr>
            <a:xfrm>
              <a:off x="1566470" y="2095726"/>
              <a:ext cx="1147790" cy="1384995"/>
              <a:chOff x="1697011" y="2095726"/>
              <a:chExt cx="1147790" cy="1384995"/>
            </a:xfrm>
          </p:grpSpPr>
          <p:sp>
            <p:nvSpPr>
              <p:cNvPr id="24" name="TextBox 23"/>
              <p:cNvSpPr txBox="1"/>
              <p:nvPr/>
            </p:nvSpPr>
            <p:spPr>
              <a:xfrm>
                <a:off x="1934771" y="2095726"/>
                <a:ext cx="910030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800" dirty="0"/>
                  <a:t>5</a:t>
                </a:r>
                <a:r>
                  <a:rPr lang="en-US" sz="2800" dirty="0" smtClean="0"/>
                  <a:t>46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2800" dirty="0" smtClean="0"/>
                  <a:t>172</a:t>
                </a:r>
              </a:p>
            </p:txBody>
          </p:sp>
          <p:sp>
            <p:nvSpPr>
              <p:cNvPr id="25" name="TextBox 24"/>
              <p:cNvSpPr txBox="1"/>
              <p:nvPr/>
            </p:nvSpPr>
            <p:spPr>
              <a:xfrm>
                <a:off x="1697011" y="2418890"/>
                <a:ext cx="363930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800" dirty="0" smtClean="0"/>
                  <a:t>+</a:t>
                </a:r>
              </a:p>
            </p:txBody>
          </p:sp>
        </p:grpSp>
        <p:cxnSp>
          <p:nvCxnSpPr>
            <p:cNvPr id="23" name="Straight Connector 22"/>
            <p:cNvCxnSpPr/>
            <p:nvPr/>
          </p:nvCxnSpPr>
          <p:spPr>
            <a:xfrm>
              <a:off x="1689100" y="3378200"/>
              <a:ext cx="889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TextBox 25"/>
          <p:cNvSpPr txBox="1"/>
          <p:nvPr/>
        </p:nvSpPr>
        <p:spPr>
          <a:xfrm>
            <a:off x="1647250" y="3421148"/>
            <a:ext cx="910030" cy="658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 smtClean="0">
                <a:solidFill>
                  <a:srgbClr val="C00000"/>
                </a:solidFill>
              </a:rPr>
              <a:t>909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165759" y="3421148"/>
            <a:ext cx="825342" cy="658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 smtClean="0">
                <a:solidFill>
                  <a:srgbClr val="C00000"/>
                </a:solidFill>
              </a:rPr>
              <a:t>355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896099" y="3421148"/>
            <a:ext cx="972636" cy="658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 smtClean="0">
                <a:solidFill>
                  <a:srgbClr val="C00000"/>
                </a:solidFill>
              </a:rPr>
              <a:t>946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9357386" y="3421148"/>
            <a:ext cx="972636" cy="658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 smtClean="0">
                <a:solidFill>
                  <a:srgbClr val="C00000"/>
                </a:solidFill>
              </a:rPr>
              <a:t>7</a:t>
            </a:r>
            <a:r>
              <a:rPr lang="en-US" sz="2800" dirty="0">
                <a:solidFill>
                  <a:srgbClr val="C00000"/>
                </a:solidFill>
              </a:rPr>
              <a:t>1</a:t>
            </a:r>
            <a:r>
              <a:rPr lang="en-US" sz="2800" dirty="0" smtClean="0">
                <a:solidFill>
                  <a:srgbClr val="C00000"/>
                </a:solidFill>
              </a:rPr>
              <a:t>8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141476" y="1558169"/>
            <a:ext cx="98880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457 + 452          326 + 29             762 + 184           546 + 172 </a:t>
            </a:r>
          </a:p>
        </p:txBody>
      </p:sp>
    </p:spTree>
    <p:extLst>
      <p:ext uri="{BB962C8B-B14F-4D97-AF65-F5344CB8AC3E}">
        <p14:creationId xmlns:p14="http://schemas.microsoft.com/office/powerpoint/2010/main" val="3119808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  <p:bldP spid="28" grpId="0"/>
      <p:bldP spid="29" grpId="0"/>
      <p:bldP spid="3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983182" y="614170"/>
            <a:ext cx="6039918" cy="570588"/>
            <a:chOff x="1296327" y="1647588"/>
            <a:chExt cx="6039918" cy="570588"/>
          </a:xfrm>
        </p:grpSpPr>
        <p:sp>
          <p:nvSpPr>
            <p:cNvPr id="3" name="TextBox 2"/>
            <p:cNvSpPr txBox="1"/>
            <p:nvPr/>
          </p:nvSpPr>
          <p:spPr>
            <a:xfrm>
              <a:off x="1866915" y="1694956"/>
              <a:ext cx="546933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 smtClean="0"/>
                <a:t>Tính</a:t>
              </a:r>
              <a:r>
                <a:rPr lang="en-US" sz="2800" dirty="0" smtClean="0"/>
                <a:t> </a:t>
              </a:r>
              <a:r>
                <a:rPr lang="en-US" sz="2800" dirty="0" err="1" smtClean="0"/>
                <a:t>nhẩm</a:t>
              </a:r>
              <a:r>
                <a:rPr lang="en-US" sz="2800" dirty="0" smtClean="0"/>
                <a:t> (</a:t>
              </a:r>
              <a:r>
                <a:rPr lang="en-US" sz="2800" dirty="0" err="1" smtClean="0"/>
                <a:t>theo</a:t>
              </a:r>
              <a:r>
                <a:rPr lang="en-US" sz="2800" dirty="0" smtClean="0"/>
                <a:t> </a:t>
              </a:r>
              <a:r>
                <a:rPr lang="en-US" sz="2800" dirty="0" err="1" smtClean="0"/>
                <a:t>mẫu</a:t>
              </a:r>
              <a:r>
                <a:rPr lang="en-US" sz="2800" dirty="0" smtClean="0"/>
                <a:t>).</a:t>
              </a:r>
            </a:p>
          </p:txBody>
        </p:sp>
        <p:sp>
          <p:nvSpPr>
            <p:cNvPr id="4" name="Oval 3"/>
            <p:cNvSpPr/>
            <p:nvPr/>
          </p:nvSpPr>
          <p:spPr>
            <a:xfrm>
              <a:off x="1296327" y="1647588"/>
              <a:ext cx="570588" cy="570588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 smtClean="0"/>
                <a:t>3</a:t>
              </a:r>
              <a:endParaRPr lang="en-US" sz="3600" b="1" dirty="0"/>
            </a:p>
          </p:txBody>
        </p:sp>
      </p:grpSp>
      <p:sp>
        <p:nvSpPr>
          <p:cNvPr id="45" name="TextBox 44"/>
          <p:cNvSpPr txBox="1"/>
          <p:nvPr/>
        </p:nvSpPr>
        <p:spPr>
          <a:xfrm>
            <a:off x="605640" y="1232126"/>
            <a:ext cx="5469330" cy="2597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 err="1" smtClean="0"/>
              <a:t>Mẫu</a:t>
            </a:r>
            <a:r>
              <a:rPr lang="en-US" sz="2800" dirty="0" smtClean="0"/>
              <a:t>:</a:t>
            </a:r>
          </a:p>
          <a:p>
            <a:pPr>
              <a:lnSpc>
                <a:spcPct val="150000"/>
              </a:lnSpc>
            </a:pPr>
            <a:r>
              <a:rPr lang="en-US" sz="2800" dirty="0" smtClean="0"/>
              <a:t>400 + 200 = ?</a:t>
            </a:r>
          </a:p>
          <a:p>
            <a:pPr>
              <a:lnSpc>
                <a:spcPct val="150000"/>
              </a:lnSpc>
            </a:pPr>
            <a:r>
              <a:rPr lang="en-US" sz="2800" dirty="0" err="1" smtClean="0"/>
              <a:t>Nhẩm</a:t>
            </a:r>
            <a:r>
              <a:rPr lang="en-US" sz="2800" dirty="0" smtClean="0"/>
              <a:t>: 4 </a:t>
            </a:r>
            <a:r>
              <a:rPr lang="en-US" sz="2800" dirty="0" err="1" smtClean="0"/>
              <a:t>trăm</a:t>
            </a:r>
            <a:r>
              <a:rPr lang="en-US" sz="2800" dirty="0" smtClean="0"/>
              <a:t> + 2 </a:t>
            </a:r>
            <a:r>
              <a:rPr lang="en-US" sz="2800" dirty="0" err="1" smtClean="0"/>
              <a:t>trăm</a:t>
            </a:r>
            <a:r>
              <a:rPr lang="en-US" sz="2800" dirty="0" smtClean="0"/>
              <a:t> = 6 </a:t>
            </a:r>
            <a:r>
              <a:rPr lang="en-US" sz="2800" dirty="0" err="1" smtClean="0"/>
              <a:t>trăm</a:t>
            </a:r>
            <a:r>
              <a:rPr lang="en-US" sz="2800" dirty="0" smtClean="0"/>
              <a:t>.</a:t>
            </a:r>
          </a:p>
          <a:p>
            <a:pPr>
              <a:lnSpc>
                <a:spcPct val="150000"/>
              </a:lnSpc>
            </a:pPr>
            <a:r>
              <a:rPr lang="en-US" sz="2800" dirty="0"/>
              <a:t> </a:t>
            </a:r>
            <a:r>
              <a:rPr lang="en-US" sz="2800" dirty="0" smtClean="0"/>
              <a:t>           400   +   200  =  600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6036870" y="1232126"/>
            <a:ext cx="5469330" cy="2597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endParaRPr lang="en-US" sz="2800" dirty="0" smtClean="0"/>
          </a:p>
          <a:p>
            <a:pPr>
              <a:lnSpc>
                <a:spcPct val="150000"/>
              </a:lnSpc>
            </a:pPr>
            <a:r>
              <a:rPr lang="en-US" sz="2800" dirty="0" smtClean="0"/>
              <a:t>300 + 700 = ?</a:t>
            </a:r>
          </a:p>
          <a:p>
            <a:pPr>
              <a:lnSpc>
                <a:spcPct val="150000"/>
              </a:lnSpc>
            </a:pPr>
            <a:r>
              <a:rPr lang="en-US" sz="2800" dirty="0" err="1" smtClean="0"/>
              <a:t>Nhẩm</a:t>
            </a:r>
            <a:r>
              <a:rPr lang="en-US" sz="2800" dirty="0" smtClean="0"/>
              <a:t>: 3 </a:t>
            </a:r>
            <a:r>
              <a:rPr lang="en-US" sz="2800" dirty="0" err="1" smtClean="0"/>
              <a:t>trăm</a:t>
            </a:r>
            <a:r>
              <a:rPr lang="en-US" sz="2800" dirty="0" smtClean="0"/>
              <a:t> + 7 </a:t>
            </a:r>
            <a:r>
              <a:rPr lang="en-US" sz="2800" dirty="0" err="1" smtClean="0"/>
              <a:t>trăm</a:t>
            </a:r>
            <a:r>
              <a:rPr lang="en-US" sz="2800" dirty="0" smtClean="0"/>
              <a:t> = 10 </a:t>
            </a:r>
            <a:r>
              <a:rPr lang="en-US" sz="2800" dirty="0" err="1" smtClean="0"/>
              <a:t>trăm</a:t>
            </a:r>
            <a:r>
              <a:rPr lang="en-US" sz="2800" dirty="0" smtClean="0"/>
              <a:t>.</a:t>
            </a:r>
          </a:p>
          <a:p>
            <a:pPr>
              <a:lnSpc>
                <a:spcPct val="150000"/>
              </a:lnSpc>
            </a:pPr>
            <a:r>
              <a:rPr lang="en-US" sz="2800" dirty="0"/>
              <a:t> </a:t>
            </a:r>
            <a:r>
              <a:rPr lang="en-US" sz="2800" dirty="0" smtClean="0"/>
              <a:t>           300   +   700  =  1000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983182" y="4076926"/>
            <a:ext cx="3081730" cy="658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 smtClean="0">
                <a:solidFill>
                  <a:schemeClr val="accent6">
                    <a:lumMod val="75000"/>
                  </a:schemeClr>
                </a:solidFill>
              </a:rPr>
              <a:t>200 + 600 = 800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983182" y="4877026"/>
            <a:ext cx="308173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>
                <a:solidFill>
                  <a:schemeClr val="accent6">
                    <a:lumMod val="75000"/>
                  </a:schemeClr>
                </a:solidFill>
              </a:rPr>
              <a:t>5</a:t>
            </a:r>
            <a:r>
              <a:rPr lang="en-US" sz="2800" dirty="0" smtClean="0">
                <a:solidFill>
                  <a:schemeClr val="accent6">
                    <a:lumMod val="75000"/>
                  </a:schemeClr>
                </a:solidFill>
              </a:rPr>
              <a:t>00 + 400 = 900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6164782" y="4076926"/>
            <a:ext cx="308173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>
                <a:solidFill>
                  <a:schemeClr val="accent6">
                    <a:lumMod val="75000"/>
                  </a:schemeClr>
                </a:solidFill>
              </a:rPr>
              <a:t>4</a:t>
            </a:r>
            <a:r>
              <a:rPr lang="en-US" sz="2800" dirty="0" smtClean="0">
                <a:solidFill>
                  <a:schemeClr val="accent6">
                    <a:lumMod val="75000"/>
                  </a:schemeClr>
                </a:solidFill>
              </a:rPr>
              <a:t>00 + 600 = 1000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6164782" y="4877026"/>
            <a:ext cx="308173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 smtClean="0">
                <a:solidFill>
                  <a:schemeClr val="accent6">
                    <a:lumMod val="75000"/>
                  </a:schemeClr>
                </a:solidFill>
              </a:rPr>
              <a:t>100 + 900 = 1000</a:t>
            </a:r>
          </a:p>
        </p:txBody>
      </p:sp>
      <p:sp>
        <p:nvSpPr>
          <p:cNvPr id="6" name="Rectangle 5"/>
          <p:cNvSpPr/>
          <p:nvPr/>
        </p:nvSpPr>
        <p:spPr>
          <a:xfrm>
            <a:off x="2997200" y="4216400"/>
            <a:ext cx="812800" cy="51936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51"/>
          <p:cNvSpPr/>
          <p:nvPr/>
        </p:nvSpPr>
        <p:spPr>
          <a:xfrm>
            <a:off x="2972256" y="4875235"/>
            <a:ext cx="812800" cy="51936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/>
          <p:cNvSpPr/>
          <p:nvPr/>
        </p:nvSpPr>
        <p:spPr>
          <a:xfrm>
            <a:off x="8280400" y="4216400"/>
            <a:ext cx="812800" cy="51936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53"/>
          <p:cNvSpPr/>
          <p:nvPr/>
        </p:nvSpPr>
        <p:spPr>
          <a:xfrm>
            <a:off x="8255456" y="4875235"/>
            <a:ext cx="812800" cy="51936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3937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  <p:bldP spid="46" grpId="0"/>
      <p:bldP spid="48" grpId="0"/>
      <p:bldP spid="49" grpId="0"/>
      <p:bldP spid="50" grpId="0"/>
      <p:bldP spid="51" grpId="0"/>
      <p:bldP spid="6" grpId="0" animBg="1"/>
      <p:bldP spid="52" grpId="0" animBg="1"/>
      <p:bldP spid="53" grpId="0" animBg="1"/>
      <p:bldP spid="5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891742" y="508412"/>
            <a:ext cx="10172498" cy="2097690"/>
            <a:chOff x="1296327" y="1567956"/>
            <a:chExt cx="10172498" cy="2097690"/>
          </a:xfrm>
        </p:grpSpPr>
        <p:sp>
          <p:nvSpPr>
            <p:cNvPr id="3" name="TextBox 2"/>
            <p:cNvSpPr txBox="1"/>
            <p:nvPr/>
          </p:nvSpPr>
          <p:spPr>
            <a:xfrm>
              <a:off x="1866915" y="1567956"/>
              <a:ext cx="9601910" cy="20976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4000"/>
                </a:lnSpc>
              </a:pPr>
              <a:r>
                <a:rPr lang="en-US" sz="2800" dirty="0" err="1" smtClean="0"/>
                <a:t>Một</a:t>
              </a:r>
              <a:r>
                <a:rPr lang="en-US" sz="2800" dirty="0" smtClean="0"/>
                <a:t> </a:t>
              </a:r>
              <a:r>
                <a:rPr lang="en-US" sz="2800" dirty="0" err="1" smtClean="0"/>
                <a:t>đàn</a:t>
              </a:r>
              <a:r>
                <a:rPr lang="en-US" sz="2800" dirty="0" smtClean="0"/>
                <a:t> </a:t>
              </a:r>
              <a:r>
                <a:rPr lang="en-US" sz="2800" dirty="0" err="1" smtClean="0"/>
                <a:t>sếu</a:t>
              </a:r>
              <a:r>
                <a:rPr lang="en-US" sz="2800" dirty="0" smtClean="0"/>
                <a:t> bay </a:t>
              </a:r>
              <a:r>
                <a:rPr lang="en-US" sz="2800" dirty="0" err="1" smtClean="0"/>
                <a:t>về</a:t>
              </a:r>
              <a:r>
                <a:rPr lang="en-US" sz="2800" dirty="0" smtClean="0"/>
                <a:t> </a:t>
              </a:r>
              <a:r>
                <a:rPr lang="en-US" sz="2800" dirty="0" err="1" smtClean="0"/>
                <a:t>phương</a:t>
              </a:r>
              <a:r>
                <a:rPr lang="en-US" sz="2800" dirty="0" smtClean="0"/>
                <a:t> </a:t>
              </a:r>
              <a:r>
                <a:rPr lang="en-US" sz="2800" dirty="0" err="1" smtClean="0"/>
                <a:t>nam</a:t>
              </a:r>
              <a:r>
                <a:rPr lang="en-US" sz="2800" dirty="0" smtClean="0"/>
                <a:t> </a:t>
              </a:r>
              <a:r>
                <a:rPr lang="en-US" sz="2800" dirty="0" err="1" smtClean="0"/>
                <a:t>tránh</a:t>
              </a:r>
              <a:r>
                <a:rPr lang="en-US" sz="2800" dirty="0" smtClean="0"/>
                <a:t> </a:t>
              </a:r>
              <a:r>
                <a:rPr lang="en-US" sz="2800" dirty="0" err="1" smtClean="0"/>
                <a:t>rét</a:t>
              </a:r>
              <a:r>
                <a:rPr lang="en-US" sz="2800" dirty="0" smtClean="0"/>
                <a:t>. </a:t>
              </a:r>
              <a:r>
                <a:rPr lang="en-US" sz="2800" dirty="0" err="1" smtClean="0"/>
                <a:t>Ngày</a:t>
              </a:r>
              <a:r>
                <a:rPr lang="en-US" sz="2800" dirty="0" smtClean="0"/>
                <a:t> </a:t>
              </a:r>
              <a:r>
                <a:rPr lang="en-US" sz="2800" dirty="0" err="1" smtClean="0"/>
                <a:t>thứ</a:t>
              </a:r>
              <a:r>
                <a:rPr lang="en-US" sz="2800" dirty="0" smtClean="0"/>
                <a:t> </a:t>
              </a:r>
              <a:r>
                <a:rPr lang="en-US" sz="2800" dirty="0" err="1" smtClean="0"/>
                <a:t>nhất</a:t>
              </a:r>
              <a:r>
                <a:rPr lang="en-US" sz="2800" dirty="0" smtClean="0"/>
                <a:t>, </a:t>
              </a:r>
              <a:r>
                <a:rPr lang="en-US" sz="2800" dirty="0" err="1" smtClean="0"/>
                <a:t>đàn</a:t>
              </a:r>
              <a:r>
                <a:rPr lang="en-US" sz="2800" dirty="0" smtClean="0"/>
                <a:t> </a:t>
              </a:r>
              <a:r>
                <a:rPr lang="en-US" sz="2800" dirty="0" err="1" smtClean="0"/>
                <a:t>sếu</a:t>
              </a:r>
              <a:r>
                <a:rPr lang="en-US" sz="2800" dirty="0" smtClean="0"/>
                <a:t> bay </a:t>
              </a:r>
              <a:r>
                <a:rPr lang="en-US" sz="2800" dirty="0" err="1" smtClean="0"/>
                <a:t>được</a:t>
              </a:r>
              <a:r>
                <a:rPr lang="en-US" sz="2800" dirty="0" smtClean="0"/>
                <a:t> 248 km. </a:t>
              </a:r>
              <a:r>
                <a:rPr lang="en-US" sz="2800" dirty="0" err="1" smtClean="0"/>
                <a:t>Ngày</a:t>
              </a:r>
              <a:r>
                <a:rPr lang="en-US" sz="2800" dirty="0" smtClean="0"/>
                <a:t> </a:t>
              </a:r>
              <a:r>
                <a:rPr lang="en-US" sz="2800" dirty="0" err="1" smtClean="0"/>
                <a:t>thứ</a:t>
              </a:r>
              <a:r>
                <a:rPr lang="en-US" sz="2800" dirty="0" smtClean="0"/>
                <a:t> </a:t>
              </a:r>
              <a:r>
                <a:rPr lang="en-US" sz="2800" dirty="0" err="1" smtClean="0"/>
                <a:t>hai</a:t>
              </a:r>
              <a:r>
                <a:rPr lang="en-US" sz="2800" dirty="0" smtClean="0"/>
                <a:t>, </a:t>
              </a:r>
              <a:r>
                <a:rPr lang="en-US" sz="2800" dirty="0" err="1" smtClean="0"/>
                <a:t>đàn</a:t>
              </a:r>
              <a:r>
                <a:rPr lang="en-US" sz="2800" dirty="0" smtClean="0"/>
                <a:t> </a:t>
              </a:r>
              <a:r>
                <a:rPr lang="en-US" sz="2800" dirty="0" err="1" smtClean="0"/>
                <a:t>sếu</a:t>
              </a:r>
              <a:r>
                <a:rPr lang="en-US" sz="2800" dirty="0" smtClean="0"/>
                <a:t> bay </a:t>
              </a:r>
              <a:r>
                <a:rPr lang="en-US" sz="2800" dirty="0" err="1" smtClean="0"/>
                <a:t>được</a:t>
              </a:r>
              <a:r>
                <a:rPr lang="en-US" sz="2800" dirty="0" smtClean="0"/>
                <a:t> </a:t>
              </a:r>
              <a:r>
                <a:rPr lang="en-US" sz="2800" dirty="0" err="1" smtClean="0"/>
                <a:t>nhiều</a:t>
              </a:r>
              <a:r>
                <a:rPr lang="en-US" sz="2800" dirty="0" smtClean="0"/>
                <a:t> </a:t>
              </a:r>
              <a:r>
                <a:rPr lang="en-US" sz="2800" dirty="0" err="1" smtClean="0"/>
                <a:t>hơn</a:t>
              </a:r>
              <a:r>
                <a:rPr lang="en-US" sz="2800" dirty="0" smtClean="0"/>
                <a:t> </a:t>
              </a:r>
              <a:r>
                <a:rPr lang="en-US" sz="2800" dirty="0" err="1" smtClean="0"/>
                <a:t>ngày</a:t>
              </a:r>
              <a:r>
                <a:rPr lang="en-US" sz="2800" dirty="0" smtClean="0"/>
                <a:t> </a:t>
              </a:r>
              <a:r>
                <a:rPr lang="en-US" sz="2800" dirty="0" err="1" smtClean="0"/>
                <a:t>thứ</a:t>
              </a:r>
              <a:r>
                <a:rPr lang="en-US" sz="2800" dirty="0" smtClean="0"/>
                <a:t> </a:t>
              </a:r>
              <a:r>
                <a:rPr lang="en-US" sz="2800" dirty="0" err="1" smtClean="0"/>
                <a:t>nhất</a:t>
              </a:r>
              <a:r>
                <a:rPr lang="en-US" sz="2800" dirty="0" smtClean="0"/>
                <a:t> 70 km. </a:t>
              </a:r>
              <a:r>
                <a:rPr lang="en-US" sz="2800" dirty="0" err="1" smtClean="0"/>
                <a:t>Hỏi</a:t>
              </a:r>
              <a:r>
                <a:rPr lang="en-US" sz="2800" dirty="0" smtClean="0"/>
                <a:t> </a:t>
              </a:r>
              <a:r>
                <a:rPr lang="en-US" sz="2800" dirty="0" err="1" smtClean="0"/>
                <a:t>ngày</a:t>
              </a:r>
              <a:r>
                <a:rPr lang="en-US" sz="2800" dirty="0" smtClean="0"/>
                <a:t> </a:t>
              </a:r>
              <a:r>
                <a:rPr lang="en-US" sz="2800" dirty="0" err="1" smtClean="0"/>
                <a:t>thứ</a:t>
              </a:r>
              <a:r>
                <a:rPr lang="en-US" sz="2800" dirty="0" smtClean="0"/>
                <a:t> </a:t>
              </a:r>
              <a:r>
                <a:rPr lang="en-US" sz="2800" dirty="0" err="1" smtClean="0"/>
                <a:t>hai</a:t>
              </a:r>
              <a:r>
                <a:rPr lang="en-US" sz="2800" dirty="0" smtClean="0"/>
                <a:t> </a:t>
              </a:r>
              <a:r>
                <a:rPr lang="en-US" sz="2800" dirty="0" err="1" smtClean="0"/>
                <a:t>đàn</a:t>
              </a:r>
              <a:r>
                <a:rPr lang="en-US" sz="2800" dirty="0" smtClean="0"/>
                <a:t> </a:t>
              </a:r>
              <a:r>
                <a:rPr lang="en-US" sz="2800" dirty="0" err="1" smtClean="0"/>
                <a:t>sếu</a:t>
              </a:r>
              <a:r>
                <a:rPr lang="en-US" sz="2800" dirty="0" smtClean="0"/>
                <a:t> bay </a:t>
              </a:r>
              <a:r>
                <a:rPr lang="en-US" sz="2800" dirty="0" err="1" smtClean="0"/>
                <a:t>được</a:t>
              </a:r>
              <a:r>
                <a:rPr lang="en-US" sz="2800" dirty="0" smtClean="0"/>
                <a:t> </a:t>
              </a:r>
              <a:r>
                <a:rPr lang="en-US" sz="2800" dirty="0" err="1" smtClean="0"/>
                <a:t>bao</a:t>
              </a:r>
              <a:r>
                <a:rPr lang="en-US" sz="2800" dirty="0" smtClean="0"/>
                <a:t> </a:t>
              </a:r>
              <a:r>
                <a:rPr lang="en-US" sz="2800" dirty="0" err="1" smtClean="0"/>
                <a:t>nhiêu</a:t>
              </a:r>
              <a:r>
                <a:rPr lang="en-US" sz="2800" dirty="0" smtClean="0"/>
                <a:t> </a:t>
              </a:r>
              <a:r>
                <a:rPr lang="en-US" sz="2800" dirty="0" err="1" smtClean="0"/>
                <a:t>ki-lô-mét</a:t>
              </a:r>
              <a:r>
                <a:rPr lang="en-US" sz="2800" dirty="0" smtClean="0"/>
                <a:t>?</a:t>
              </a:r>
            </a:p>
          </p:txBody>
        </p:sp>
        <p:sp>
          <p:nvSpPr>
            <p:cNvPr id="4" name="Oval 3"/>
            <p:cNvSpPr/>
            <p:nvPr/>
          </p:nvSpPr>
          <p:spPr>
            <a:xfrm>
              <a:off x="1296327" y="1647588"/>
              <a:ext cx="570588" cy="570588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 smtClean="0"/>
                <a:t>4</a:t>
              </a:r>
              <a:endParaRPr lang="en-US" sz="3600" b="1" dirty="0"/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1031442" y="2606102"/>
            <a:ext cx="8417358" cy="21441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2800" dirty="0" err="1" smtClean="0"/>
              <a:t>Tóm</a:t>
            </a:r>
            <a:r>
              <a:rPr lang="en-US" sz="2800" dirty="0" smtClean="0"/>
              <a:t> </a:t>
            </a:r>
            <a:r>
              <a:rPr lang="en-US" sz="2800" dirty="0" err="1" smtClean="0"/>
              <a:t>tắt</a:t>
            </a:r>
            <a:r>
              <a:rPr lang="en-US" sz="2800" dirty="0" smtClean="0"/>
              <a:t>:</a:t>
            </a:r>
          </a:p>
          <a:p>
            <a:pPr>
              <a:lnSpc>
                <a:spcPts val="4000"/>
              </a:lnSpc>
            </a:pPr>
            <a:r>
              <a:rPr lang="en-US" sz="2800" dirty="0" err="1" smtClean="0"/>
              <a:t>Ngày</a:t>
            </a:r>
            <a:r>
              <a:rPr lang="en-US" sz="2800" dirty="0" smtClean="0"/>
              <a:t> </a:t>
            </a:r>
            <a:r>
              <a:rPr lang="en-US" sz="2800" dirty="0" err="1" smtClean="0"/>
              <a:t>thứ</a:t>
            </a:r>
            <a:r>
              <a:rPr lang="en-US" sz="2800" dirty="0" smtClean="0"/>
              <a:t> </a:t>
            </a:r>
            <a:r>
              <a:rPr lang="en-US" sz="2800" dirty="0" err="1" smtClean="0"/>
              <a:t>nhất</a:t>
            </a:r>
            <a:r>
              <a:rPr lang="en-US" sz="2800" dirty="0" smtClean="0"/>
              <a:t>: 248km</a:t>
            </a:r>
          </a:p>
          <a:p>
            <a:pPr>
              <a:lnSpc>
                <a:spcPts val="4000"/>
              </a:lnSpc>
            </a:pPr>
            <a:r>
              <a:rPr lang="en-US" sz="2800" dirty="0" err="1" smtClean="0"/>
              <a:t>Ngày</a:t>
            </a:r>
            <a:r>
              <a:rPr lang="en-US" sz="2800" dirty="0" smtClean="0"/>
              <a:t> </a:t>
            </a:r>
            <a:r>
              <a:rPr lang="en-US" sz="2800" dirty="0" err="1" smtClean="0"/>
              <a:t>thứ</a:t>
            </a:r>
            <a:r>
              <a:rPr lang="en-US" sz="2800" dirty="0" smtClean="0"/>
              <a:t> </a:t>
            </a:r>
            <a:r>
              <a:rPr lang="en-US" sz="2800" dirty="0" err="1" smtClean="0"/>
              <a:t>hai</a:t>
            </a:r>
            <a:r>
              <a:rPr lang="en-US" sz="2800" dirty="0" smtClean="0"/>
              <a:t> bay </a:t>
            </a:r>
            <a:r>
              <a:rPr lang="en-US" sz="2800" dirty="0" err="1" smtClean="0"/>
              <a:t>được</a:t>
            </a:r>
            <a:r>
              <a:rPr lang="en-US" sz="2800" dirty="0" smtClean="0"/>
              <a:t> </a:t>
            </a:r>
            <a:r>
              <a:rPr lang="en-US" sz="2800" dirty="0" err="1" smtClean="0"/>
              <a:t>nhiều</a:t>
            </a:r>
            <a:r>
              <a:rPr lang="en-US" sz="2800" dirty="0" smtClean="0"/>
              <a:t> </a:t>
            </a:r>
            <a:r>
              <a:rPr lang="en-US" sz="2800" dirty="0" err="1" smtClean="0"/>
              <a:t>hơn</a:t>
            </a:r>
            <a:r>
              <a:rPr lang="en-US" sz="2800" dirty="0" smtClean="0"/>
              <a:t>: 70km</a:t>
            </a:r>
          </a:p>
          <a:p>
            <a:pPr>
              <a:lnSpc>
                <a:spcPts val="4000"/>
              </a:lnSpc>
            </a:pPr>
            <a:r>
              <a:rPr lang="en-US" sz="2800" dirty="0" err="1" smtClean="0"/>
              <a:t>Ngày</a:t>
            </a:r>
            <a:r>
              <a:rPr lang="en-US" sz="2800" dirty="0" smtClean="0"/>
              <a:t> </a:t>
            </a:r>
            <a:r>
              <a:rPr lang="en-US" sz="2800" dirty="0" err="1" smtClean="0"/>
              <a:t>thứ</a:t>
            </a:r>
            <a:r>
              <a:rPr lang="en-US" sz="2800" dirty="0" smtClean="0"/>
              <a:t> </a:t>
            </a:r>
            <a:r>
              <a:rPr lang="en-US" sz="2800" dirty="0" err="1" smtClean="0"/>
              <a:t>hai</a:t>
            </a:r>
            <a:r>
              <a:rPr lang="en-US" sz="2800" dirty="0" smtClean="0"/>
              <a:t>: … km?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403600" y="4289762"/>
            <a:ext cx="7835899" cy="21441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2800" dirty="0" err="1" smtClean="0">
                <a:solidFill>
                  <a:schemeClr val="accent6">
                    <a:lumMod val="75000"/>
                  </a:schemeClr>
                </a:solidFill>
              </a:rPr>
              <a:t>Bài</a:t>
            </a:r>
            <a:r>
              <a:rPr lang="en-US" sz="28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accent6">
                    <a:lumMod val="75000"/>
                  </a:schemeClr>
                </a:solidFill>
              </a:rPr>
              <a:t>giải</a:t>
            </a:r>
            <a:endParaRPr lang="en-US" sz="28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ctr">
              <a:lnSpc>
                <a:spcPts val="4000"/>
              </a:lnSpc>
            </a:pPr>
            <a:r>
              <a:rPr lang="en-US" sz="2800" dirty="0" err="1" smtClean="0">
                <a:solidFill>
                  <a:schemeClr val="accent6">
                    <a:lumMod val="75000"/>
                  </a:schemeClr>
                </a:solidFill>
              </a:rPr>
              <a:t>Ngày</a:t>
            </a:r>
            <a:r>
              <a:rPr lang="en-US" sz="28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accent6">
                    <a:lumMod val="75000"/>
                  </a:schemeClr>
                </a:solidFill>
              </a:rPr>
              <a:t>thứ</a:t>
            </a:r>
            <a:r>
              <a:rPr lang="en-US" sz="28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accent6">
                    <a:lumMod val="75000"/>
                  </a:schemeClr>
                </a:solidFill>
              </a:rPr>
              <a:t>hai</a:t>
            </a:r>
            <a:r>
              <a:rPr lang="en-US" sz="28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accent6">
                    <a:lumMod val="75000"/>
                  </a:schemeClr>
                </a:solidFill>
              </a:rPr>
              <a:t>đàn</a:t>
            </a:r>
            <a:r>
              <a:rPr lang="en-US" sz="28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accent6">
                    <a:lumMod val="75000"/>
                  </a:schemeClr>
                </a:solidFill>
              </a:rPr>
              <a:t>sếu</a:t>
            </a:r>
            <a:r>
              <a:rPr lang="en-US" sz="2800" dirty="0" smtClean="0">
                <a:solidFill>
                  <a:schemeClr val="accent6">
                    <a:lumMod val="75000"/>
                  </a:schemeClr>
                </a:solidFill>
              </a:rPr>
              <a:t> bay </a:t>
            </a:r>
            <a:r>
              <a:rPr lang="en-US" sz="2800" dirty="0" err="1" smtClean="0">
                <a:solidFill>
                  <a:schemeClr val="accent6">
                    <a:lumMod val="75000"/>
                  </a:schemeClr>
                </a:solidFill>
              </a:rPr>
              <a:t>được</a:t>
            </a:r>
            <a:r>
              <a:rPr lang="en-US" sz="28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accent6">
                    <a:lumMod val="75000"/>
                  </a:schemeClr>
                </a:solidFill>
              </a:rPr>
              <a:t>số</a:t>
            </a:r>
            <a:r>
              <a:rPr lang="en-US" sz="28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accent6">
                    <a:lumMod val="75000"/>
                  </a:schemeClr>
                </a:solidFill>
              </a:rPr>
              <a:t>ki-lô-mét</a:t>
            </a:r>
            <a:r>
              <a:rPr lang="en-US" sz="28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accent6">
                    <a:lumMod val="75000"/>
                  </a:schemeClr>
                </a:solidFill>
              </a:rPr>
              <a:t>là</a:t>
            </a:r>
            <a:r>
              <a:rPr lang="en-US" sz="2800" dirty="0" smtClean="0">
                <a:solidFill>
                  <a:schemeClr val="accent6">
                    <a:lumMod val="75000"/>
                  </a:schemeClr>
                </a:solidFill>
              </a:rPr>
              <a:t>:</a:t>
            </a:r>
          </a:p>
          <a:p>
            <a:pPr algn="ctr">
              <a:lnSpc>
                <a:spcPts val="4000"/>
              </a:lnSpc>
            </a:pPr>
            <a:r>
              <a:rPr lang="en-US" sz="2800" dirty="0" smtClean="0">
                <a:solidFill>
                  <a:schemeClr val="accent6">
                    <a:lumMod val="75000"/>
                  </a:schemeClr>
                </a:solidFill>
              </a:rPr>
              <a:t>248 + 70 = 318 (km)</a:t>
            </a:r>
          </a:p>
          <a:p>
            <a:pPr algn="ctr">
              <a:lnSpc>
                <a:spcPts val="4000"/>
              </a:lnSpc>
            </a:pPr>
            <a:r>
              <a:rPr lang="en-US" sz="2800" dirty="0" err="1" smtClean="0">
                <a:solidFill>
                  <a:schemeClr val="accent6">
                    <a:lumMod val="75000"/>
                  </a:schemeClr>
                </a:solidFill>
              </a:rPr>
              <a:t>Đáp</a:t>
            </a:r>
            <a:r>
              <a:rPr lang="en-US" sz="28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accent6">
                    <a:lumMod val="75000"/>
                  </a:schemeClr>
                </a:solidFill>
              </a:rPr>
              <a:t>số</a:t>
            </a:r>
            <a:r>
              <a:rPr lang="en-US" sz="2800" dirty="0" smtClean="0">
                <a:solidFill>
                  <a:schemeClr val="accent6">
                    <a:lumMod val="75000"/>
                  </a:schemeClr>
                </a:solidFill>
              </a:rPr>
              <a:t>: 318 km</a:t>
            </a:r>
          </a:p>
        </p:txBody>
      </p:sp>
    </p:spTree>
    <p:extLst>
      <p:ext uri="{BB962C8B-B14F-4D97-AF65-F5344CB8AC3E}">
        <p14:creationId xmlns:p14="http://schemas.microsoft.com/office/powerpoint/2010/main" val="1320550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ounded Rectangle 16"/>
          <p:cNvSpPr/>
          <p:nvPr/>
        </p:nvSpPr>
        <p:spPr>
          <a:xfrm>
            <a:off x="6849110" y="4512945"/>
            <a:ext cx="1968500" cy="52451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264 + 375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5260340" y="5060951"/>
            <a:ext cx="1968500" cy="52451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153 + 450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4083050" y="5704208"/>
            <a:ext cx="1968500" cy="52451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246 + 347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914130" y="4500245"/>
            <a:ext cx="1117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15441"/>
                </a:solidFill>
              </a:rPr>
              <a:t>A</a:t>
            </a:r>
            <a:endParaRPr lang="en-US" sz="2800" dirty="0">
              <a:solidFill>
                <a:srgbClr val="F15441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302500" y="5069850"/>
            <a:ext cx="584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15441"/>
                </a:solidFill>
              </a:rPr>
              <a:t>B</a:t>
            </a:r>
            <a:endParaRPr lang="en-US" sz="2800" dirty="0">
              <a:solidFill>
                <a:srgbClr val="F15441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108700" y="5704853"/>
            <a:ext cx="584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15441"/>
                </a:solidFill>
              </a:rPr>
              <a:t>C</a:t>
            </a:r>
            <a:endParaRPr lang="en-US" sz="2800" dirty="0">
              <a:solidFill>
                <a:srgbClr val="F15441"/>
              </a:solidFill>
            </a:endParaRPr>
          </a:p>
        </p:txBody>
      </p:sp>
      <p:grpSp>
        <p:nvGrpSpPr>
          <p:cNvPr id="25" name="Group 24"/>
          <p:cNvGrpSpPr/>
          <p:nvPr/>
        </p:nvGrpSpPr>
        <p:grpSpPr>
          <a:xfrm>
            <a:off x="2613660" y="1369060"/>
            <a:ext cx="4904740" cy="4795520"/>
            <a:chOff x="3197860" y="822960"/>
            <a:chExt cx="4904740" cy="4795520"/>
          </a:xfrm>
        </p:grpSpPr>
        <p:grpSp>
          <p:nvGrpSpPr>
            <p:cNvPr id="20" name="Group 19"/>
            <p:cNvGrpSpPr/>
            <p:nvPr/>
          </p:nvGrpSpPr>
          <p:grpSpPr>
            <a:xfrm>
              <a:off x="3197860" y="822960"/>
              <a:ext cx="4904740" cy="4795520"/>
              <a:chOff x="4277360" y="1013460"/>
              <a:chExt cx="4904740" cy="4795520"/>
            </a:xfrm>
          </p:grpSpPr>
          <p:pic>
            <p:nvPicPr>
              <p:cNvPr id="2" name="Picture 1" descr="Screen Clipping"/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harpenSoften amount="5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2277" t="5251" r="29708" b="78365"/>
              <a:stretch/>
            </p:blipFill>
            <p:spPr>
              <a:xfrm>
                <a:off x="6870700" y="1138941"/>
                <a:ext cx="2311400" cy="863849"/>
              </a:xfrm>
              <a:prstGeom prst="rect">
                <a:avLst/>
              </a:prstGeom>
            </p:spPr>
          </p:pic>
          <p:grpSp>
            <p:nvGrpSpPr>
              <p:cNvPr id="7" name="Group 6"/>
              <p:cNvGrpSpPr/>
              <p:nvPr/>
            </p:nvGrpSpPr>
            <p:grpSpPr>
              <a:xfrm>
                <a:off x="4338320" y="1013460"/>
                <a:ext cx="3931920" cy="4564380"/>
                <a:chOff x="4541520" y="1013460"/>
                <a:chExt cx="3931920" cy="4564380"/>
              </a:xfrm>
            </p:grpSpPr>
            <p:sp>
              <p:nvSpPr>
                <p:cNvPr id="4" name="Freeform 3"/>
                <p:cNvSpPr/>
                <p:nvPr/>
              </p:nvSpPr>
              <p:spPr>
                <a:xfrm>
                  <a:off x="4602480" y="1013460"/>
                  <a:ext cx="3870960" cy="3406140"/>
                </a:xfrm>
                <a:custGeom>
                  <a:avLst/>
                  <a:gdLst>
                    <a:gd name="connsiteX0" fmla="*/ 3870960 w 3870960"/>
                    <a:gd name="connsiteY0" fmla="*/ 129540 h 3406140"/>
                    <a:gd name="connsiteX1" fmla="*/ 3794760 w 3870960"/>
                    <a:gd name="connsiteY1" fmla="*/ 0 h 3406140"/>
                    <a:gd name="connsiteX2" fmla="*/ 1699260 w 3870960"/>
                    <a:gd name="connsiteY2" fmla="*/ 0 h 3406140"/>
                    <a:gd name="connsiteX3" fmla="*/ 1531620 w 3870960"/>
                    <a:gd name="connsiteY3" fmla="*/ 304800 h 3406140"/>
                    <a:gd name="connsiteX4" fmla="*/ 1188720 w 3870960"/>
                    <a:gd name="connsiteY4" fmla="*/ 304800 h 3406140"/>
                    <a:gd name="connsiteX5" fmla="*/ 1028700 w 3870960"/>
                    <a:gd name="connsiteY5" fmla="*/ 609600 h 3406140"/>
                    <a:gd name="connsiteX6" fmla="*/ 1181100 w 3870960"/>
                    <a:gd name="connsiteY6" fmla="*/ 899160 h 3406140"/>
                    <a:gd name="connsiteX7" fmla="*/ 1554480 w 3870960"/>
                    <a:gd name="connsiteY7" fmla="*/ 899160 h 3406140"/>
                    <a:gd name="connsiteX8" fmla="*/ 1706880 w 3870960"/>
                    <a:gd name="connsiteY8" fmla="*/ 594360 h 3406140"/>
                    <a:gd name="connsiteX9" fmla="*/ 2034540 w 3870960"/>
                    <a:gd name="connsiteY9" fmla="*/ 594360 h 3406140"/>
                    <a:gd name="connsiteX10" fmla="*/ 2217420 w 3870960"/>
                    <a:gd name="connsiteY10" fmla="*/ 777240 h 3406140"/>
                    <a:gd name="connsiteX11" fmla="*/ 2042160 w 3870960"/>
                    <a:gd name="connsiteY11" fmla="*/ 1226820 h 3406140"/>
                    <a:gd name="connsiteX12" fmla="*/ 1706880 w 3870960"/>
                    <a:gd name="connsiteY12" fmla="*/ 1226820 h 3406140"/>
                    <a:gd name="connsiteX13" fmla="*/ 1531620 w 3870960"/>
                    <a:gd name="connsiteY13" fmla="*/ 1524000 h 3406140"/>
                    <a:gd name="connsiteX14" fmla="*/ 1706880 w 3870960"/>
                    <a:gd name="connsiteY14" fmla="*/ 1821180 h 3406140"/>
                    <a:gd name="connsiteX15" fmla="*/ 1531620 w 3870960"/>
                    <a:gd name="connsiteY15" fmla="*/ 2118360 h 3406140"/>
                    <a:gd name="connsiteX16" fmla="*/ 1203960 w 3870960"/>
                    <a:gd name="connsiteY16" fmla="*/ 2118360 h 3406140"/>
                    <a:gd name="connsiteX17" fmla="*/ 1028700 w 3870960"/>
                    <a:gd name="connsiteY17" fmla="*/ 1828800 h 3406140"/>
                    <a:gd name="connsiteX18" fmla="*/ 1196340 w 3870960"/>
                    <a:gd name="connsiteY18" fmla="*/ 1524000 h 3406140"/>
                    <a:gd name="connsiteX19" fmla="*/ 1021080 w 3870960"/>
                    <a:gd name="connsiteY19" fmla="*/ 1211580 h 3406140"/>
                    <a:gd name="connsiteX20" fmla="*/ 670560 w 3870960"/>
                    <a:gd name="connsiteY20" fmla="*/ 1211580 h 3406140"/>
                    <a:gd name="connsiteX21" fmla="*/ 502920 w 3870960"/>
                    <a:gd name="connsiteY21" fmla="*/ 1516380 h 3406140"/>
                    <a:gd name="connsiteX22" fmla="*/ 670560 w 3870960"/>
                    <a:gd name="connsiteY22" fmla="*/ 1813560 h 3406140"/>
                    <a:gd name="connsiteX23" fmla="*/ 502920 w 3870960"/>
                    <a:gd name="connsiteY23" fmla="*/ 2125980 h 3406140"/>
                    <a:gd name="connsiteX24" fmla="*/ 167640 w 3870960"/>
                    <a:gd name="connsiteY24" fmla="*/ 2125980 h 3406140"/>
                    <a:gd name="connsiteX25" fmla="*/ 0 w 3870960"/>
                    <a:gd name="connsiteY25" fmla="*/ 2446020 h 3406140"/>
                    <a:gd name="connsiteX26" fmla="*/ 160020 w 3870960"/>
                    <a:gd name="connsiteY26" fmla="*/ 2743200 h 3406140"/>
                    <a:gd name="connsiteX27" fmla="*/ 533400 w 3870960"/>
                    <a:gd name="connsiteY27" fmla="*/ 2743200 h 3406140"/>
                    <a:gd name="connsiteX28" fmla="*/ 685800 w 3870960"/>
                    <a:gd name="connsiteY28" fmla="*/ 2430780 h 3406140"/>
                    <a:gd name="connsiteX29" fmla="*/ 1028700 w 3870960"/>
                    <a:gd name="connsiteY29" fmla="*/ 2438400 h 3406140"/>
                    <a:gd name="connsiteX30" fmla="*/ 1203960 w 3870960"/>
                    <a:gd name="connsiteY30" fmla="*/ 2735580 h 3406140"/>
                    <a:gd name="connsiteX31" fmla="*/ 1562100 w 3870960"/>
                    <a:gd name="connsiteY31" fmla="*/ 2735580 h 3406140"/>
                    <a:gd name="connsiteX32" fmla="*/ 1714500 w 3870960"/>
                    <a:gd name="connsiteY32" fmla="*/ 2438400 h 3406140"/>
                    <a:gd name="connsiteX33" fmla="*/ 2042160 w 3870960"/>
                    <a:gd name="connsiteY33" fmla="*/ 2438400 h 3406140"/>
                    <a:gd name="connsiteX34" fmla="*/ 2209800 w 3870960"/>
                    <a:gd name="connsiteY34" fmla="*/ 2750820 h 3406140"/>
                    <a:gd name="connsiteX35" fmla="*/ 2560320 w 3870960"/>
                    <a:gd name="connsiteY35" fmla="*/ 2743200 h 3406140"/>
                    <a:gd name="connsiteX36" fmla="*/ 2735580 w 3870960"/>
                    <a:gd name="connsiteY36" fmla="*/ 2438400 h 3406140"/>
                    <a:gd name="connsiteX37" fmla="*/ 2552700 w 3870960"/>
                    <a:gd name="connsiteY37" fmla="*/ 2118360 h 3406140"/>
                    <a:gd name="connsiteX38" fmla="*/ 2217420 w 3870960"/>
                    <a:gd name="connsiteY38" fmla="*/ 2118360 h 3406140"/>
                    <a:gd name="connsiteX39" fmla="*/ 2042160 w 3870960"/>
                    <a:gd name="connsiteY39" fmla="*/ 1828800 h 3406140"/>
                    <a:gd name="connsiteX40" fmla="*/ 2209800 w 3870960"/>
                    <a:gd name="connsiteY40" fmla="*/ 1531620 h 3406140"/>
                    <a:gd name="connsiteX41" fmla="*/ 2560320 w 3870960"/>
                    <a:gd name="connsiteY41" fmla="*/ 1524000 h 3406140"/>
                    <a:gd name="connsiteX42" fmla="*/ 3215640 w 3870960"/>
                    <a:gd name="connsiteY42" fmla="*/ 2727960 h 3406140"/>
                    <a:gd name="connsiteX43" fmla="*/ 3055620 w 3870960"/>
                    <a:gd name="connsiteY43" fmla="*/ 3040380 h 3406140"/>
                    <a:gd name="connsiteX44" fmla="*/ 2827020 w 3870960"/>
                    <a:gd name="connsiteY44" fmla="*/ 3040380 h 3406140"/>
                    <a:gd name="connsiteX45" fmla="*/ 2827020 w 3870960"/>
                    <a:gd name="connsiteY45" fmla="*/ 3406140 h 3406140"/>
                    <a:gd name="connsiteX46" fmla="*/ 3802380 w 3870960"/>
                    <a:gd name="connsiteY46" fmla="*/ 3406140 h 3406140"/>
                    <a:gd name="connsiteX0" fmla="*/ 3870960 w 3870960"/>
                    <a:gd name="connsiteY0" fmla="*/ 129540 h 3406140"/>
                    <a:gd name="connsiteX1" fmla="*/ 3794760 w 3870960"/>
                    <a:gd name="connsiteY1" fmla="*/ 0 h 3406140"/>
                    <a:gd name="connsiteX2" fmla="*/ 1699260 w 3870960"/>
                    <a:gd name="connsiteY2" fmla="*/ 0 h 3406140"/>
                    <a:gd name="connsiteX3" fmla="*/ 1531620 w 3870960"/>
                    <a:gd name="connsiteY3" fmla="*/ 304800 h 3406140"/>
                    <a:gd name="connsiteX4" fmla="*/ 1188720 w 3870960"/>
                    <a:gd name="connsiteY4" fmla="*/ 304800 h 3406140"/>
                    <a:gd name="connsiteX5" fmla="*/ 1028700 w 3870960"/>
                    <a:gd name="connsiteY5" fmla="*/ 609600 h 3406140"/>
                    <a:gd name="connsiteX6" fmla="*/ 1181100 w 3870960"/>
                    <a:gd name="connsiteY6" fmla="*/ 899160 h 3406140"/>
                    <a:gd name="connsiteX7" fmla="*/ 1554480 w 3870960"/>
                    <a:gd name="connsiteY7" fmla="*/ 899160 h 3406140"/>
                    <a:gd name="connsiteX8" fmla="*/ 1706880 w 3870960"/>
                    <a:gd name="connsiteY8" fmla="*/ 594360 h 3406140"/>
                    <a:gd name="connsiteX9" fmla="*/ 2034540 w 3870960"/>
                    <a:gd name="connsiteY9" fmla="*/ 594360 h 3406140"/>
                    <a:gd name="connsiteX10" fmla="*/ 2217420 w 3870960"/>
                    <a:gd name="connsiteY10" fmla="*/ 906780 h 3406140"/>
                    <a:gd name="connsiteX11" fmla="*/ 2042160 w 3870960"/>
                    <a:gd name="connsiteY11" fmla="*/ 1226820 h 3406140"/>
                    <a:gd name="connsiteX12" fmla="*/ 1706880 w 3870960"/>
                    <a:gd name="connsiteY12" fmla="*/ 1226820 h 3406140"/>
                    <a:gd name="connsiteX13" fmla="*/ 1531620 w 3870960"/>
                    <a:gd name="connsiteY13" fmla="*/ 1524000 h 3406140"/>
                    <a:gd name="connsiteX14" fmla="*/ 1706880 w 3870960"/>
                    <a:gd name="connsiteY14" fmla="*/ 1821180 h 3406140"/>
                    <a:gd name="connsiteX15" fmla="*/ 1531620 w 3870960"/>
                    <a:gd name="connsiteY15" fmla="*/ 2118360 h 3406140"/>
                    <a:gd name="connsiteX16" fmla="*/ 1203960 w 3870960"/>
                    <a:gd name="connsiteY16" fmla="*/ 2118360 h 3406140"/>
                    <a:gd name="connsiteX17" fmla="*/ 1028700 w 3870960"/>
                    <a:gd name="connsiteY17" fmla="*/ 1828800 h 3406140"/>
                    <a:gd name="connsiteX18" fmla="*/ 1196340 w 3870960"/>
                    <a:gd name="connsiteY18" fmla="*/ 1524000 h 3406140"/>
                    <a:gd name="connsiteX19" fmla="*/ 1021080 w 3870960"/>
                    <a:gd name="connsiteY19" fmla="*/ 1211580 h 3406140"/>
                    <a:gd name="connsiteX20" fmla="*/ 670560 w 3870960"/>
                    <a:gd name="connsiteY20" fmla="*/ 1211580 h 3406140"/>
                    <a:gd name="connsiteX21" fmla="*/ 502920 w 3870960"/>
                    <a:gd name="connsiteY21" fmla="*/ 1516380 h 3406140"/>
                    <a:gd name="connsiteX22" fmla="*/ 670560 w 3870960"/>
                    <a:gd name="connsiteY22" fmla="*/ 1813560 h 3406140"/>
                    <a:gd name="connsiteX23" fmla="*/ 502920 w 3870960"/>
                    <a:gd name="connsiteY23" fmla="*/ 2125980 h 3406140"/>
                    <a:gd name="connsiteX24" fmla="*/ 167640 w 3870960"/>
                    <a:gd name="connsiteY24" fmla="*/ 2125980 h 3406140"/>
                    <a:gd name="connsiteX25" fmla="*/ 0 w 3870960"/>
                    <a:gd name="connsiteY25" fmla="*/ 2446020 h 3406140"/>
                    <a:gd name="connsiteX26" fmla="*/ 160020 w 3870960"/>
                    <a:gd name="connsiteY26" fmla="*/ 2743200 h 3406140"/>
                    <a:gd name="connsiteX27" fmla="*/ 533400 w 3870960"/>
                    <a:gd name="connsiteY27" fmla="*/ 2743200 h 3406140"/>
                    <a:gd name="connsiteX28" fmla="*/ 685800 w 3870960"/>
                    <a:gd name="connsiteY28" fmla="*/ 2430780 h 3406140"/>
                    <a:gd name="connsiteX29" fmla="*/ 1028700 w 3870960"/>
                    <a:gd name="connsiteY29" fmla="*/ 2438400 h 3406140"/>
                    <a:gd name="connsiteX30" fmla="*/ 1203960 w 3870960"/>
                    <a:gd name="connsiteY30" fmla="*/ 2735580 h 3406140"/>
                    <a:gd name="connsiteX31" fmla="*/ 1562100 w 3870960"/>
                    <a:gd name="connsiteY31" fmla="*/ 2735580 h 3406140"/>
                    <a:gd name="connsiteX32" fmla="*/ 1714500 w 3870960"/>
                    <a:gd name="connsiteY32" fmla="*/ 2438400 h 3406140"/>
                    <a:gd name="connsiteX33" fmla="*/ 2042160 w 3870960"/>
                    <a:gd name="connsiteY33" fmla="*/ 2438400 h 3406140"/>
                    <a:gd name="connsiteX34" fmla="*/ 2209800 w 3870960"/>
                    <a:gd name="connsiteY34" fmla="*/ 2750820 h 3406140"/>
                    <a:gd name="connsiteX35" fmla="*/ 2560320 w 3870960"/>
                    <a:gd name="connsiteY35" fmla="*/ 2743200 h 3406140"/>
                    <a:gd name="connsiteX36" fmla="*/ 2735580 w 3870960"/>
                    <a:gd name="connsiteY36" fmla="*/ 2438400 h 3406140"/>
                    <a:gd name="connsiteX37" fmla="*/ 2552700 w 3870960"/>
                    <a:gd name="connsiteY37" fmla="*/ 2118360 h 3406140"/>
                    <a:gd name="connsiteX38" fmla="*/ 2217420 w 3870960"/>
                    <a:gd name="connsiteY38" fmla="*/ 2118360 h 3406140"/>
                    <a:gd name="connsiteX39" fmla="*/ 2042160 w 3870960"/>
                    <a:gd name="connsiteY39" fmla="*/ 1828800 h 3406140"/>
                    <a:gd name="connsiteX40" fmla="*/ 2209800 w 3870960"/>
                    <a:gd name="connsiteY40" fmla="*/ 1531620 h 3406140"/>
                    <a:gd name="connsiteX41" fmla="*/ 2560320 w 3870960"/>
                    <a:gd name="connsiteY41" fmla="*/ 1524000 h 3406140"/>
                    <a:gd name="connsiteX42" fmla="*/ 3215640 w 3870960"/>
                    <a:gd name="connsiteY42" fmla="*/ 2727960 h 3406140"/>
                    <a:gd name="connsiteX43" fmla="*/ 3055620 w 3870960"/>
                    <a:gd name="connsiteY43" fmla="*/ 3040380 h 3406140"/>
                    <a:gd name="connsiteX44" fmla="*/ 2827020 w 3870960"/>
                    <a:gd name="connsiteY44" fmla="*/ 3040380 h 3406140"/>
                    <a:gd name="connsiteX45" fmla="*/ 2827020 w 3870960"/>
                    <a:gd name="connsiteY45" fmla="*/ 3406140 h 3406140"/>
                    <a:gd name="connsiteX46" fmla="*/ 3802380 w 3870960"/>
                    <a:gd name="connsiteY46" fmla="*/ 3406140 h 34061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</a:cxnLst>
                  <a:rect l="l" t="t" r="r" b="b"/>
                  <a:pathLst>
                    <a:path w="3870960" h="3406140">
                      <a:moveTo>
                        <a:pt x="3870960" y="129540"/>
                      </a:moveTo>
                      <a:lnTo>
                        <a:pt x="3794760" y="0"/>
                      </a:lnTo>
                      <a:lnTo>
                        <a:pt x="1699260" y="0"/>
                      </a:lnTo>
                      <a:lnTo>
                        <a:pt x="1531620" y="304800"/>
                      </a:lnTo>
                      <a:lnTo>
                        <a:pt x="1188720" y="304800"/>
                      </a:lnTo>
                      <a:lnTo>
                        <a:pt x="1028700" y="609600"/>
                      </a:lnTo>
                      <a:lnTo>
                        <a:pt x="1181100" y="899160"/>
                      </a:lnTo>
                      <a:lnTo>
                        <a:pt x="1554480" y="899160"/>
                      </a:lnTo>
                      <a:lnTo>
                        <a:pt x="1706880" y="594360"/>
                      </a:lnTo>
                      <a:lnTo>
                        <a:pt x="2034540" y="594360"/>
                      </a:lnTo>
                      <a:lnTo>
                        <a:pt x="2217420" y="906780"/>
                      </a:lnTo>
                      <a:lnTo>
                        <a:pt x="2042160" y="1226820"/>
                      </a:lnTo>
                      <a:lnTo>
                        <a:pt x="1706880" y="1226820"/>
                      </a:lnTo>
                      <a:lnTo>
                        <a:pt x="1531620" y="1524000"/>
                      </a:lnTo>
                      <a:lnTo>
                        <a:pt x="1706880" y="1821180"/>
                      </a:lnTo>
                      <a:lnTo>
                        <a:pt x="1531620" y="2118360"/>
                      </a:lnTo>
                      <a:lnTo>
                        <a:pt x="1203960" y="2118360"/>
                      </a:lnTo>
                      <a:lnTo>
                        <a:pt x="1028700" y="1828800"/>
                      </a:lnTo>
                      <a:lnTo>
                        <a:pt x="1196340" y="1524000"/>
                      </a:lnTo>
                      <a:lnTo>
                        <a:pt x="1021080" y="1211580"/>
                      </a:lnTo>
                      <a:lnTo>
                        <a:pt x="670560" y="1211580"/>
                      </a:lnTo>
                      <a:lnTo>
                        <a:pt x="502920" y="1516380"/>
                      </a:lnTo>
                      <a:lnTo>
                        <a:pt x="670560" y="1813560"/>
                      </a:lnTo>
                      <a:lnTo>
                        <a:pt x="502920" y="2125980"/>
                      </a:lnTo>
                      <a:lnTo>
                        <a:pt x="167640" y="2125980"/>
                      </a:lnTo>
                      <a:lnTo>
                        <a:pt x="0" y="2446020"/>
                      </a:lnTo>
                      <a:lnTo>
                        <a:pt x="160020" y="2743200"/>
                      </a:lnTo>
                      <a:lnTo>
                        <a:pt x="533400" y="2743200"/>
                      </a:lnTo>
                      <a:lnTo>
                        <a:pt x="685800" y="2430780"/>
                      </a:lnTo>
                      <a:lnTo>
                        <a:pt x="1028700" y="2438400"/>
                      </a:lnTo>
                      <a:lnTo>
                        <a:pt x="1203960" y="2735580"/>
                      </a:lnTo>
                      <a:lnTo>
                        <a:pt x="1562100" y="2735580"/>
                      </a:lnTo>
                      <a:lnTo>
                        <a:pt x="1714500" y="2438400"/>
                      </a:lnTo>
                      <a:lnTo>
                        <a:pt x="2042160" y="2438400"/>
                      </a:lnTo>
                      <a:lnTo>
                        <a:pt x="2209800" y="2750820"/>
                      </a:lnTo>
                      <a:lnTo>
                        <a:pt x="2560320" y="2743200"/>
                      </a:lnTo>
                      <a:lnTo>
                        <a:pt x="2735580" y="2438400"/>
                      </a:lnTo>
                      <a:lnTo>
                        <a:pt x="2552700" y="2118360"/>
                      </a:lnTo>
                      <a:lnTo>
                        <a:pt x="2217420" y="2118360"/>
                      </a:lnTo>
                      <a:lnTo>
                        <a:pt x="2042160" y="1828800"/>
                      </a:lnTo>
                      <a:lnTo>
                        <a:pt x="2209800" y="1531620"/>
                      </a:lnTo>
                      <a:lnTo>
                        <a:pt x="2560320" y="1524000"/>
                      </a:lnTo>
                      <a:lnTo>
                        <a:pt x="3215640" y="2727960"/>
                      </a:lnTo>
                      <a:lnTo>
                        <a:pt x="3055620" y="3040380"/>
                      </a:lnTo>
                      <a:lnTo>
                        <a:pt x="2827020" y="3040380"/>
                      </a:lnTo>
                      <a:lnTo>
                        <a:pt x="2827020" y="3406140"/>
                      </a:lnTo>
                      <a:lnTo>
                        <a:pt x="3802380" y="3406140"/>
                      </a:lnTo>
                    </a:path>
                  </a:pathLst>
                </a:custGeom>
                <a:noFill/>
                <a:ln w="28575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" name="Freeform 4"/>
                <p:cNvSpPr/>
                <p:nvPr/>
              </p:nvSpPr>
              <p:spPr>
                <a:xfrm>
                  <a:off x="5943600" y="4053840"/>
                  <a:ext cx="1485900" cy="922020"/>
                </a:xfrm>
                <a:custGeom>
                  <a:avLst/>
                  <a:gdLst>
                    <a:gd name="connsiteX0" fmla="*/ 1485900 w 1485900"/>
                    <a:gd name="connsiteY0" fmla="*/ 0 h 922020"/>
                    <a:gd name="connsiteX1" fmla="*/ 1485900 w 1485900"/>
                    <a:gd name="connsiteY1" fmla="*/ 0 h 922020"/>
                    <a:gd name="connsiteX2" fmla="*/ 1386840 w 1485900"/>
                    <a:gd name="connsiteY2" fmla="*/ 7620 h 922020"/>
                    <a:gd name="connsiteX3" fmla="*/ 0 w 1485900"/>
                    <a:gd name="connsiteY3" fmla="*/ 0 h 922020"/>
                    <a:gd name="connsiteX4" fmla="*/ 0 w 1485900"/>
                    <a:gd name="connsiteY4" fmla="*/ 891540 h 922020"/>
                    <a:gd name="connsiteX5" fmla="*/ 815340 w 1485900"/>
                    <a:gd name="connsiteY5" fmla="*/ 891540 h 922020"/>
                    <a:gd name="connsiteX6" fmla="*/ 815340 w 1485900"/>
                    <a:gd name="connsiteY6" fmla="*/ 922020 h 922020"/>
                    <a:gd name="connsiteX7" fmla="*/ 838200 w 1485900"/>
                    <a:gd name="connsiteY7" fmla="*/ 922020 h 9220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485900" h="922020">
                      <a:moveTo>
                        <a:pt x="1485900" y="0"/>
                      </a:moveTo>
                      <a:lnTo>
                        <a:pt x="1485900" y="0"/>
                      </a:lnTo>
                      <a:cubicBezTo>
                        <a:pt x="1452880" y="2540"/>
                        <a:pt x="1419958" y="7620"/>
                        <a:pt x="1386840" y="7620"/>
                      </a:cubicBezTo>
                      <a:lnTo>
                        <a:pt x="0" y="0"/>
                      </a:lnTo>
                      <a:lnTo>
                        <a:pt x="0" y="891540"/>
                      </a:lnTo>
                      <a:lnTo>
                        <a:pt x="815340" y="891540"/>
                      </a:lnTo>
                      <a:lnTo>
                        <a:pt x="815340" y="922020"/>
                      </a:lnTo>
                      <a:lnTo>
                        <a:pt x="838200" y="922020"/>
                      </a:lnTo>
                    </a:path>
                  </a:pathLst>
                </a:custGeom>
                <a:noFill/>
                <a:ln w="28575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" name="Freeform 5"/>
                <p:cNvSpPr/>
                <p:nvPr/>
              </p:nvSpPr>
              <p:spPr>
                <a:xfrm>
                  <a:off x="4541520" y="4053840"/>
                  <a:ext cx="1394460" cy="1524000"/>
                </a:xfrm>
                <a:custGeom>
                  <a:avLst/>
                  <a:gdLst>
                    <a:gd name="connsiteX0" fmla="*/ 1394460 w 1394460"/>
                    <a:gd name="connsiteY0" fmla="*/ 0 h 1524000"/>
                    <a:gd name="connsiteX1" fmla="*/ 1394460 w 1394460"/>
                    <a:gd name="connsiteY1" fmla="*/ 0 h 1524000"/>
                    <a:gd name="connsiteX2" fmla="*/ 0 w 1394460"/>
                    <a:gd name="connsiteY2" fmla="*/ 7620 h 1524000"/>
                    <a:gd name="connsiteX3" fmla="*/ 0 w 1394460"/>
                    <a:gd name="connsiteY3" fmla="*/ 7620 h 1524000"/>
                    <a:gd name="connsiteX4" fmla="*/ 0 w 1394460"/>
                    <a:gd name="connsiteY4" fmla="*/ 1524000 h 1524000"/>
                    <a:gd name="connsiteX5" fmla="*/ 1097280 w 1394460"/>
                    <a:gd name="connsiteY5" fmla="*/ 1524000 h 1524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394460" h="1524000">
                      <a:moveTo>
                        <a:pt x="1394460" y="0"/>
                      </a:moveTo>
                      <a:lnTo>
                        <a:pt x="1394460" y="0"/>
                      </a:lnTo>
                      <a:lnTo>
                        <a:pt x="0" y="7620"/>
                      </a:lnTo>
                      <a:lnTo>
                        <a:pt x="0" y="7620"/>
                      </a:lnTo>
                      <a:lnTo>
                        <a:pt x="0" y="1524000"/>
                      </a:lnTo>
                      <a:lnTo>
                        <a:pt x="1097280" y="1524000"/>
                      </a:lnTo>
                    </a:path>
                  </a:pathLst>
                </a:custGeom>
                <a:noFill/>
                <a:ln w="28575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3" name="Group 12"/>
              <p:cNvGrpSpPr/>
              <p:nvPr/>
            </p:nvGrpSpPr>
            <p:grpSpPr>
              <a:xfrm>
                <a:off x="4277360" y="1043940"/>
                <a:ext cx="3924300" cy="4597717"/>
                <a:chOff x="4480560" y="1043940"/>
                <a:chExt cx="3924300" cy="4597717"/>
              </a:xfrm>
            </p:grpSpPr>
            <p:sp>
              <p:nvSpPr>
                <p:cNvPr id="8" name="Freeform 7"/>
                <p:cNvSpPr/>
                <p:nvPr/>
              </p:nvSpPr>
              <p:spPr>
                <a:xfrm>
                  <a:off x="4632960" y="1043940"/>
                  <a:ext cx="3771900" cy="3429000"/>
                </a:xfrm>
                <a:custGeom>
                  <a:avLst/>
                  <a:gdLst>
                    <a:gd name="connsiteX0" fmla="*/ 3169920 w 3771900"/>
                    <a:gd name="connsiteY0" fmla="*/ 99060 h 3429000"/>
                    <a:gd name="connsiteX1" fmla="*/ 3124200 w 3771900"/>
                    <a:gd name="connsiteY1" fmla="*/ 0 h 3429000"/>
                    <a:gd name="connsiteX2" fmla="*/ 1699260 w 3771900"/>
                    <a:gd name="connsiteY2" fmla="*/ 0 h 3429000"/>
                    <a:gd name="connsiteX3" fmla="*/ 1531620 w 3771900"/>
                    <a:gd name="connsiteY3" fmla="*/ 297180 h 3429000"/>
                    <a:gd name="connsiteX4" fmla="*/ 1181100 w 3771900"/>
                    <a:gd name="connsiteY4" fmla="*/ 297180 h 3429000"/>
                    <a:gd name="connsiteX5" fmla="*/ 1028700 w 3771900"/>
                    <a:gd name="connsiteY5" fmla="*/ 579120 h 3429000"/>
                    <a:gd name="connsiteX6" fmla="*/ 1173480 w 3771900"/>
                    <a:gd name="connsiteY6" fmla="*/ 838200 h 3429000"/>
                    <a:gd name="connsiteX7" fmla="*/ 1485900 w 3771900"/>
                    <a:gd name="connsiteY7" fmla="*/ 838200 h 3429000"/>
                    <a:gd name="connsiteX8" fmla="*/ 1653540 w 3771900"/>
                    <a:gd name="connsiteY8" fmla="*/ 541020 h 3429000"/>
                    <a:gd name="connsiteX9" fmla="*/ 2034540 w 3771900"/>
                    <a:gd name="connsiteY9" fmla="*/ 541020 h 3429000"/>
                    <a:gd name="connsiteX10" fmla="*/ 2209800 w 3771900"/>
                    <a:gd name="connsiteY10" fmla="*/ 861060 h 3429000"/>
                    <a:gd name="connsiteX11" fmla="*/ 2034540 w 3771900"/>
                    <a:gd name="connsiteY11" fmla="*/ 1203960 h 3429000"/>
                    <a:gd name="connsiteX12" fmla="*/ 1676400 w 3771900"/>
                    <a:gd name="connsiteY12" fmla="*/ 1203960 h 3429000"/>
                    <a:gd name="connsiteX13" fmla="*/ 1524000 w 3771900"/>
                    <a:gd name="connsiteY13" fmla="*/ 1493520 h 3429000"/>
                    <a:gd name="connsiteX14" fmla="*/ 1699260 w 3771900"/>
                    <a:gd name="connsiteY14" fmla="*/ 1783080 h 3429000"/>
                    <a:gd name="connsiteX15" fmla="*/ 1516380 w 3771900"/>
                    <a:gd name="connsiteY15" fmla="*/ 2103120 h 3429000"/>
                    <a:gd name="connsiteX16" fmla="*/ 1150620 w 3771900"/>
                    <a:gd name="connsiteY16" fmla="*/ 2103120 h 3429000"/>
                    <a:gd name="connsiteX17" fmla="*/ 967740 w 3771900"/>
                    <a:gd name="connsiteY17" fmla="*/ 1790700 h 3429000"/>
                    <a:gd name="connsiteX18" fmla="*/ 1127760 w 3771900"/>
                    <a:gd name="connsiteY18" fmla="*/ 1493520 h 3429000"/>
                    <a:gd name="connsiteX19" fmla="*/ 975360 w 3771900"/>
                    <a:gd name="connsiteY19" fmla="*/ 1226820 h 3429000"/>
                    <a:gd name="connsiteX20" fmla="*/ 655320 w 3771900"/>
                    <a:gd name="connsiteY20" fmla="*/ 1226820 h 3429000"/>
                    <a:gd name="connsiteX21" fmla="*/ 495300 w 3771900"/>
                    <a:gd name="connsiteY21" fmla="*/ 1485900 h 3429000"/>
                    <a:gd name="connsiteX22" fmla="*/ 670560 w 3771900"/>
                    <a:gd name="connsiteY22" fmla="*/ 1783080 h 3429000"/>
                    <a:gd name="connsiteX23" fmla="*/ 655320 w 3771900"/>
                    <a:gd name="connsiteY23" fmla="*/ 1851660 h 3429000"/>
                    <a:gd name="connsiteX24" fmla="*/ 632460 w 3771900"/>
                    <a:gd name="connsiteY24" fmla="*/ 1859280 h 3429000"/>
                    <a:gd name="connsiteX25" fmla="*/ 624840 w 3771900"/>
                    <a:gd name="connsiteY25" fmla="*/ 1897380 h 3429000"/>
                    <a:gd name="connsiteX26" fmla="*/ 601980 w 3771900"/>
                    <a:gd name="connsiteY26" fmla="*/ 1958340 h 3429000"/>
                    <a:gd name="connsiteX27" fmla="*/ 594360 w 3771900"/>
                    <a:gd name="connsiteY27" fmla="*/ 1996440 h 3429000"/>
                    <a:gd name="connsiteX28" fmla="*/ 571500 w 3771900"/>
                    <a:gd name="connsiteY28" fmla="*/ 2065020 h 3429000"/>
                    <a:gd name="connsiteX29" fmla="*/ 541020 w 3771900"/>
                    <a:gd name="connsiteY29" fmla="*/ 2110740 h 3429000"/>
                    <a:gd name="connsiteX30" fmla="*/ 502920 w 3771900"/>
                    <a:gd name="connsiteY30" fmla="*/ 2110740 h 3429000"/>
                    <a:gd name="connsiteX31" fmla="*/ 487680 w 3771900"/>
                    <a:gd name="connsiteY31" fmla="*/ 2110740 h 3429000"/>
                    <a:gd name="connsiteX32" fmla="*/ 144780 w 3771900"/>
                    <a:gd name="connsiteY32" fmla="*/ 2110740 h 3429000"/>
                    <a:gd name="connsiteX33" fmla="*/ 0 w 3771900"/>
                    <a:gd name="connsiteY33" fmla="*/ 2415540 h 3429000"/>
                    <a:gd name="connsiteX34" fmla="*/ 152400 w 3771900"/>
                    <a:gd name="connsiteY34" fmla="*/ 2682240 h 3429000"/>
                    <a:gd name="connsiteX35" fmla="*/ 472440 w 3771900"/>
                    <a:gd name="connsiteY35" fmla="*/ 2682240 h 3429000"/>
                    <a:gd name="connsiteX36" fmla="*/ 624840 w 3771900"/>
                    <a:gd name="connsiteY36" fmla="*/ 2529840 h 3429000"/>
                    <a:gd name="connsiteX37" fmla="*/ 1005840 w 3771900"/>
                    <a:gd name="connsiteY37" fmla="*/ 2385060 h 3429000"/>
                    <a:gd name="connsiteX38" fmla="*/ 1188720 w 3771900"/>
                    <a:gd name="connsiteY38" fmla="*/ 2682240 h 3429000"/>
                    <a:gd name="connsiteX39" fmla="*/ 1501140 w 3771900"/>
                    <a:gd name="connsiteY39" fmla="*/ 2682240 h 3429000"/>
                    <a:gd name="connsiteX40" fmla="*/ 1653540 w 3771900"/>
                    <a:gd name="connsiteY40" fmla="*/ 2392680 h 3429000"/>
                    <a:gd name="connsiteX41" fmla="*/ 2019300 w 3771900"/>
                    <a:gd name="connsiteY41" fmla="*/ 2377440 h 3429000"/>
                    <a:gd name="connsiteX42" fmla="*/ 2194560 w 3771900"/>
                    <a:gd name="connsiteY42" fmla="*/ 2705100 h 3429000"/>
                    <a:gd name="connsiteX43" fmla="*/ 2529840 w 3771900"/>
                    <a:gd name="connsiteY43" fmla="*/ 2689860 h 3429000"/>
                    <a:gd name="connsiteX44" fmla="*/ 2674620 w 3771900"/>
                    <a:gd name="connsiteY44" fmla="*/ 2415540 h 3429000"/>
                    <a:gd name="connsiteX45" fmla="*/ 2506980 w 3771900"/>
                    <a:gd name="connsiteY45" fmla="*/ 2118360 h 3429000"/>
                    <a:gd name="connsiteX46" fmla="*/ 2171700 w 3771900"/>
                    <a:gd name="connsiteY46" fmla="*/ 2125980 h 3429000"/>
                    <a:gd name="connsiteX47" fmla="*/ 1981200 w 3771900"/>
                    <a:gd name="connsiteY47" fmla="*/ 1798320 h 3429000"/>
                    <a:gd name="connsiteX48" fmla="*/ 2156460 w 3771900"/>
                    <a:gd name="connsiteY48" fmla="*/ 1463040 h 3429000"/>
                    <a:gd name="connsiteX49" fmla="*/ 2522220 w 3771900"/>
                    <a:gd name="connsiteY49" fmla="*/ 1463040 h 3429000"/>
                    <a:gd name="connsiteX50" fmla="*/ 3215640 w 3771900"/>
                    <a:gd name="connsiteY50" fmla="*/ 2689860 h 3429000"/>
                    <a:gd name="connsiteX51" fmla="*/ 3055620 w 3771900"/>
                    <a:gd name="connsiteY51" fmla="*/ 3017520 h 3429000"/>
                    <a:gd name="connsiteX52" fmla="*/ 2735580 w 3771900"/>
                    <a:gd name="connsiteY52" fmla="*/ 3025140 h 3429000"/>
                    <a:gd name="connsiteX53" fmla="*/ 2735580 w 3771900"/>
                    <a:gd name="connsiteY53" fmla="*/ 3429000 h 3429000"/>
                    <a:gd name="connsiteX54" fmla="*/ 3771900 w 3771900"/>
                    <a:gd name="connsiteY54" fmla="*/ 3429000 h 3429000"/>
                    <a:gd name="connsiteX55" fmla="*/ 3771900 w 3771900"/>
                    <a:gd name="connsiteY55" fmla="*/ 3429000 h 3429000"/>
                    <a:gd name="connsiteX0" fmla="*/ 3169920 w 3771900"/>
                    <a:gd name="connsiteY0" fmla="*/ 99060 h 3429000"/>
                    <a:gd name="connsiteX1" fmla="*/ 3124200 w 3771900"/>
                    <a:gd name="connsiteY1" fmla="*/ 0 h 3429000"/>
                    <a:gd name="connsiteX2" fmla="*/ 1699260 w 3771900"/>
                    <a:gd name="connsiteY2" fmla="*/ 0 h 3429000"/>
                    <a:gd name="connsiteX3" fmla="*/ 1531620 w 3771900"/>
                    <a:gd name="connsiteY3" fmla="*/ 297180 h 3429000"/>
                    <a:gd name="connsiteX4" fmla="*/ 1181100 w 3771900"/>
                    <a:gd name="connsiteY4" fmla="*/ 297180 h 3429000"/>
                    <a:gd name="connsiteX5" fmla="*/ 1028700 w 3771900"/>
                    <a:gd name="connsiteY5" fmla="*/ 579120 h 3429000"/>
                    <a:gd name="connsiteX6" fmla="*/ 1173480 w 3771900"/>
                    <a:gd name="connsiteY6" fmla="*/ 838200 h 3429000"/>
                    <a:gd name="connsiteX7" fmla="*/ 1485900 w 3771900"/>
                    <a:gd name="connsiteY7" fmla="*/ 838200 h 3429000"/>
                    <a:gd name="connsiteX8" fmla="*/ 1653540 w 3771900"/>
                    <a:gd name="connsiteY8" fmla="*/ 541020 h 3429000"/>
                    <a:gd name="connsiteX9" fmla="*/ 2034540 w 3771900"/>
                    <a:gd name="connsiteY9" fmla="*/ 541020 h 3429000"/>
                    <a:gd name="connsiteX10" fmla="*/ 2209800 w 3771900"/>
                    <a:gd name="connsiteY10" fmla="*/ 861060 h 3429000"/>
                    <a:gd name="connsiteX11" fmla="*/ 2034540 w 3771900"/>
                    <a:gd name="connsiteY11" fmla="*/ 1203960 h 3429000"/>
                    <a:gd name="connsiteX12" fmla="*/ 1676400 w 3771900"/>
                    <a:gd name="connsiteY12" fmla="*/ 1203960 h 3429000"/>
                    <a:gd name="connsiteX13" fmla="*/ 1524000 w 3771900"/>
                    <a:gd name="connsiteY13" fmla="*/ 1493520 h 3429000"/>
                    <a:gd name="connsiteX14" fmla="*/ 1699260 w 3771900"/>
                    <a:gd name="connsiteY14" fmla="*/ 1783080 h 3429000"/>
                    <a:gd name="connsiteX15" fmla="*/ 1516380 w 3771900"/>
                    <a:gd name="connsiteY15" fmla="*/ 2103120 h 3429000"/>
                    <a:gd name="connsiteX16" fmla="*/ 1150620 w 3771900"/>
                    <a:gd name="connsiteY16" fmla="*/ 2103120 h 3429000"/>
                    <a:gd name="connsiteX17" fmla="*/ 967740 w 3771900"/>
                    <a:gd name="connsiteY17" fmla="*/ 1790700 h 3429000"/>
                    <a:gd name="connsiteX18" fmla="*/ 1127760 w 3771900"/>
                    <a:gd name="connsiteY18" fmla="*/ 1493520 h 3429000"/>
                    <a:gd name="connsiteX19" fmla="*/ 975360 w 3771900"/>
                    <a:gd name="connsiteY19" fmla="*/ 1226820 h 3429000"/>
                    <a:gd name="connsiteX20" fmla="*/ 655320 w 3771900"/>
                    <a:gd name="connsiteY20" fmla="*/ 1226820 h 3429000"/>
                    <a:gd name="connsiteX21" fmla="*/ 495300 w 3771900"/>
                    <a:gd name="connsiteY21" fmla="*/ 1485900 h 3429000"/>
                    <a:gd name="connsiteX22" fmla="*/ 670560 w 3771900"/>
                    <a:gd name="connsiteY22" fmla="*/ 1783080 h 3429000"/>
                    <a:gd name="connsiteX23" fmla="*/ 655320 w 3771900"/>
                    <a:gd name="connsiteY23" fmla="*/ 1851660 h 3429000"/>
                    <a:gd name="connsiteX24" fmla="*/ 632460 w 3771900"/>
                    <a:gd name="connsiteY24" fmla="*/ 1859280 h 3429000"/>
                    <a:gd name="connsiteX25" fmla="*/ 624840 w 3771900"/>
                    <a:gd name="connsiteY25" fmla="*/ 1897380 h 3429000"/>
                    <a:gd name="connsiteX26" fmla="*/ 601980 w 3771900"/>
                    <a:gd name="connsiteY26" fmla="*/ 1958340 h 3429000"/>
                    <a:gd name="connsiteX27" fmla="*/ 594360 w 3771900"/>
                    <a:gd name="connsiteY27" fmla="*/ 1996440 h 3429000"/>
                    <a:gd name="connsiteX28" fmla="*/ 571500 w 3771900"/>
                    <a:gd name="connsiteY28" fmla="*/ 2065020 h 3429000"/>
                    <a:gd name="connsiteX29" fmla="*/ 541020 w 3771900"/>
                    <a:gd name="connsiteY29" fmla="*/ 2110740 h 3429000"/>
                    <a:gd name="connsiteX30" fmla="*/ 502920 w 3771900"/>
                    <a:gd name="connsiteY30" fmla="*/ 2110740 h 3429000"/>
                    <a:gd name="connsiteX31" fmla="*/ 487680 w 3771900"/>
                    <a:gd name="connsiteY31" fmla="*/ 2110740 h 3429000"/>
                    <a:gd name="connsiteX32" fmla="*/ 144780 w 3771900"/>
                    <a:gd name="connsiteY32" fmla="*/ 2110740 h 3429000"/>
                    <a:gd name="connsiteX33" fmla="*/ 0 w 3771900"/>
                    <a:gd name="connsiteY33" fmla="*/ 2415540 h 3429000"/>
                    <a:gd name="connsiteX34" fmla="*/ 152400 w 3771900"/>
                    <a:gd name="connsiteY34" fmla="*/ 2682240 h 3429000"/>
                    <a:gd name="connsiteX35" fmla="*/ 472440 w 3771900"/>
                    <a:gd name="connsiteY35" fmla="*/ 2682240 h 3429000"/>
                    <a:gd name="connsiteX36" fmla="*/ 634365 w 3771900"/>
                    <a:gd name="connsiteY36" fmla="*/ 2374265 h 3429000"/>
                    <a:gd name="connsiteX37" fmla="*/ 1005840 w 3771900"/>
                    <a:gd name="connsiteY37" fmla="*/ 2385060 h 3429000"/>
                    <a:gd name="connsiteX38" fmla="*/ 1188720 w 3771900"/>
                    <a:gd name="connsiteY38" fmla="*/ 2682240 h 3429000"/>
                    <a:gd name="connsiteX39" fmla="*/ 1501140 w 3771900"/>
                    <a:gd name="connsiteY39" fmla="*/ 2682240 h 3429000"/>
                    <a:gd name="connsiteX40" fmla="*/ 1653540 w 3771900"/>
                    <a:gd name="connsiteY40" fmla="*/ 2392680 h 3429000"/>
                    <a:gd name="connsiteX41" fmla="*/ 2019300 w 3771900"/>
                    <a:gd name="connsiteY41" fmla="*/ 2377440 h 3429000"/>
                    <a:gd name="connsiteX42" fmla="*/ 2194560 w 3771900"/>
                    <a:gd name="connsiteY42" fmla="*/ 2705100 h 3429000"/>
                    <a:gd name="connsiteX43" fmla="*/ 2529840 w 3771900"/>
                    <a:gd name="connsiteY43" fmla="*/ 2689860 h 3429000"/>
                    <a:gd name="connsiteX44" fmla="*/ 2674620 w 3771900"/>
                    <a:gd name="connsiteY44" fmla="*/ 2415540 h 3429000"/>
                    <a:gd name="connsiteX45" fmla="*/ 2506980 w 3771900"/>
                    <a:gd name="connsiteY45" fmla="*/ 2118360 h 3429000"/>
                    <a:gd name="connsiteX46" fmla="*/ 2171700 w 3771900"/>
                    <a:gd name="connsiteY46" fmla="*/ 2125980 h 3429000"/>
                    <a:gd name="connsiteX47" fmla="*/ 1981200 w 3771900"/>
                    <a:gd name="connsiteY47" fmla="*/ 1798320 h 3429000"/>
                    <a:gd name="connsiteX48" fmla="*/ 2156460 w 3771900"/>
                    <a:gd name="connsiteY48" fmla="*/ 1463040 h 3429000"/>
                    <a:gd name="connsiteX49" fmla="*/ 2522220 w 3771900"/>
                    <a:gd name="connsiteY49" fmla="*/ 1463040 h 3429000"/>
                    <a:gd name="connsiteX50" fmla="*/ 3215640 w 3771900"/>
                    <a:gd name="connsiteY50" fmla="*/ 2689860 h 3429000"/>
                    <a:gd name="connsiteX51" fmla="*/ 3055620 w 3771900"/>
                    <a:gd name="connsiteY51" fmla="*/ 3017520 h 3429000"/>
                    <a:gd name="connsiteX52" fmla="*/ 2735580 w 3771900"/>
                    <a:gd name="connsiteY52" fmla="*/ 3025140 h 3429000"/>
                    <a:gd name="connsiteX53" fmla="*/ 2735580 w 3771900"/>
                    <a:gd name="connsiteY53" fmla="*/ 3429000 h 3429000"/>
                    <a:gd name="connsiteX54" fmla="*/ 3771900 w 3771900"/>
                    <a:gd name="connsiteY54" fmla="*/ 3429000 h 3429000"/>
                    <a:gd name="connsiteX55" fmla="*/ 3771900 w 3771900"/>
                    <a:gd name="connsiteY55" fmla="*/ 3429000 h 3429000"/>
                    <a:gd name="connsiteX0" fmla="*/ 3169920 w 3771900"/>
                    <a:gd name="connsiteY0" fmla="*/ 99060 h 3429000"/>
                    <a:gd name="connsiteX1" fmla="*/ 3124200 w 3771900"/>
                    <a:gd name="connsiteY1" fmla="*/ 0 h 3429000"/>
                    <a:gd name="connsiteX2" fmla="*/ 1699260 w 3771900"/>
                    <a:gd name="connsiteY2" fmla="*/ 0 h 3429000"/>
                    <a:gd name="connsiteX3" fmla="*/ 1531620 w 3771900"/>
                    <a:gd name="connsiteY3" fmla="*/ 297180 h 3429000"/>
                    <a:gd name="connsiteX4" fmla="*/ 1181100 w 3771900"/>
                    <a:gd name="connsiteY4" fmla="*/ 297180 h 3429000"/>
                    <a:gd name="connsiteX5" fmla="*/ 1028700 w 3771900"/>
                    <a:gd name="connsiteY5" fmla="*/ 579120 h 3429000"/>
                    <a:gd name="connsiteX6" fmla="*/ 1173480 w 3771900"/>
                    <a:gd name="connsiteY6" fmla="*/ 838200 h 3429000"/>
                    <a:gd name="connsiteX7" fmla="*/ 1485900 w 3771900"/>
                    <a:gd name="connsiteY7" fmla="*/ 838200 h 3429000"/>
                    <a:gd name="connsiteX8" fmla="*/ 1653540 w 3771900"/>
                    <a:gd name="connsiteY8" fmla="*/ 541020 h 3429000"/>
                    <a:gd name="connsiteX9" fmla="*/ 2034540 w 3771900"/>
                    <a:gd name="connsiteY9" fmla="*/ 541020 h 3429000"/>
                    <a:gd name="connsiteX10" fmla="*/ 2209800 w 3771900"/>
                    <a:gd name="connsiteY10" fmla="*/ 861060 h 3429000"/>
                    <a:gd name="connsiteX11" fmla="*/ 2034540 w 3771900"/>
                    <a:gd name="connsiteY11" fmla="*/ 1203960 h 3429000"/>
                    <a:gd name="connsiteX12" fmla="*/ 1676400 w 3771900"/>
                    <a:gd name="connsiteY12" fmla="*/ 1203960 h 3429000"/>
                    <a:gd name="connsiteX13" fmla="*/ 1524000 w 3771900"/>
                    <a:gd name="connsiteY13" fmla="*/ 1493520 h 3429000"/>
                    <a:gd name="connsiteX14" fmla="*/ 1699260 w 3771900"/>
                    <a:gd name="connsiteY14" fmla="*/ 1783080 h 3429000"/>
                    <a:gd name="connsiteX15" fmla="*/ 1516380 w 3771900"/>
                    <a:gd name="connsiteY15" fmla="*/ 2103120 h 3429000"/>
                    <a:gd name="connsiteX16" fmla="*/ 1150620 w 3771900"/>
                    <a:gd name="connsiteY16" fmla="*/ 2103120 h 3429000"/>
                    <a:gd name="connsiteX17" fmla="*/ 967740 w 3771900"/>
                    <a:gd name="connsiteY17" fmla="*/ 1790700 h 3429000"/>
                    <a:gd name="connsiteX18" fmla="*/ 1127760 w 3771900"/>
                    <a:gd name="connsiteY18" fmla="*/ 1493520 h 3429000"/>
                    <a:gd name="connsiteX19" fmla="*/ 975360 w 3771900"/>
                    <a:gd name="connsiteY19" fmla="*/ 1226820 h 3429000"/>
                    <a:gd name="connsiteX20" fmla="*/ 655320 w 3771900"/>
                    <a:gd name="connsiteY20" fmla="*/ 1226820 h 3429000"/>
                    <a:gd name="connsiteX21" fmla="*/ 495300 w 3771900"/>
                    <a:gd name="connsiteY21" fmla="*/ 1485900 h 3429000"/>
                    <a:gd name="connsiteX22" fmla="*/ 670560 w 3771900"/>
                    <a:gd name="connsiteY22" fmla="*/ 1783080 h 3429000"/>
                    <a:gd name="connsiteX23" fmla="*/ 655320 w 3771900"/>
                    <a:gd name="connsiteY23" fmla="*/ 1851660 h 3429000"/>
                    <a:gd name="connsiteX24" fmla="*/ 632460 w 3771900"/>
                    <a:gd name="connsiteY24" fmla="*/ 1859280 h 3429000"/>
                    <a:gd name="connsiteX25" fmla="*/ 624840 w 3771900"/>
                    <a:gd name="connsiteY25" fmla="*/ 1897380 h 3429000"/>
                    <a:gd name="connsiteX26" fmla="*/ 601980 w 3771900"/>
                    <a:gd name="connsiteY26" fmla="*/ 1958340 h 3429000"/>
                    <a:gd name="connsiteX27" fmla="*/ 594360 w 3771900"/>
                    <a:gd name="connsiteY27" fmla="*/ 1996440 h 3429000"/>
                    <a:gd name="connsiteX28" fmla="*/ 571500 w 3771900"/>
                    <a:gd name="connsiteY28" fmla="*/ 2065020 h 3429000"/>
                    <a:gd name="connsiteX29" fmla="*/ 524351 w 3771900"/>
                    <a:gd name="connsiteY29" fmla="*/ 2055971 h 3429000"/>
                    <a:gd name="connsiteX30" fmla="*/ 502920 w 3771900"/>
                    <a:gd name="connsiteY30" fmla="*/ 2110740 h 3429000"/>
                    <a:gd name="connsiteX31" fmla="*/ 487680 w 3771900"/>
                    <a:gd name="connsiteY31" fmla="*/ 2110740 h 3429000"/>
                    <a:gd name="connsiteX32" fmla="*/ 144780 w 3771900"/>
                    <a:gd name="connsiteY32" fmla="*/ 2110740 h 3429000"/>
                    <a:gd name="connsiteX33" fmla="*/ 0 w 3771900"/>
                    <a:gd name="connsiteY33" fmla="*/ 2415540 h 3429000"/>
                    <a:gd name="connsiteX34" fmla="*/ 152400 w 3771900"/>
                    <a:gd name="connsiteY34" fmla="*/ 2682240 h 3429000"/>
                    <a:gd name="connsiteX35" fmla="*/ 472440 w 3771900"/>
                    <a:gd name="connsiteY35" fmla="*/ 2682240 h 3429000"/>
                    <a:gd name="connsiteX36" fmla="*/ 634365 w 3771900"/>
                    <a:gd name="connsiteY36" fmla="*/ 2374265 h 3429000"/>
                    <a:gd name="connsiteX37" fmla="*/ 1005840 w 3771900"/>
                    <a:gd name="connsiteY37" fmla="*/ 2385060 h 3429000"/>
                    <a:gd name="connsiteX38" fmla="*/ 1188720 w 3771900"/>
                    <a:gd name="connsiteY38" fmla="*/ 2682240 h 3429000"/>
                    <a:gd name="connsiteX39" fmla="*/ 1501140 w 3771900"/>
                    <a:gd name="connsiteY39" fmla="*/ 2682240 h 3429000"/>
                    <a:gd name="connsiteX40" fmla="*/ 1653540 w 3771900"/>
                    <a:gd name="connsiteY40" fmla="*/ 2392680 h 3429000"/>
                    <a:gd name="connsiteX41" fmla="*/ 2019300 w 3771900"/>
                    <a:gd name="connsiteY41" fmla="*/ 2377440 h 3429000"/>
                    <a:gd name="connsiteX42" fmla="*/ 2194560 w 3771900"/>
                    <a:gd name="connsiteY42" fmla="*/ 2705100 h 3429000"/>
                    <a:gd name="connsiteX43" fmla="*/ 2529840 w 3771900"/>
                    <a:gd name="connsiteY43" fmla="*/ 2689860 h 3429000"/>
                    <a:gd name="connsiteX44" fmla="*/ 2674620 w 3771900"/>
                    <a:gd name="connsiteY44" fmla="*/ 2415540 h 3429000"/>
                    <a:gd name="connsiteX45" fmla="*/ 2506980 w 3771900"/>
                    <a:gd name="connsiteY45" fmla="*/ 2118360 h 3429000"/>
                    <a:gd name="connsiteX46" fmla="*/ 2171700 w 3771900"/>
                    <a:gd name="connsiteY46" fmla="*/ 2125980 h 3429000"/>
                    <a:gd name="connsiteX47" fmla="*/ 1981200 w 3771900"/>
                    <a:gd name="connsiteY47" fmla="*/ 1798320 h 3429000"/>
                    <a:gd name="connsiteX48" fmla="*/ 2156460 w 3771900"/>
                    <a:gd name="connsiteY48" fmla="*/ 1463040 h 3429000"/>
                    <a:gd name="connsiteX49" fmla="*/ 2522220 w 3771900"/>
                    <a:gd name="connsiteY49" fmla="*/ 1463040 h 3429000"/>
                    <a:gd name="connsiteX50" fmla="*/ 3215640 w 3771900"/>
                    <a:gd name="connsiteY50" fmla="*/ 2689860 h 3429000"/>
                    <a:gd name="connsiteX51" fmla="*/ 3055620 w 3771900"/>
                    <a:gd name="connsiteY51" fmla="*/ 3017520 h 3429000"/>
                    <a:gd name="connsiteX52" fmla="*/ 2735580 w 3771900"/>
                    <a:gd name="connsiteY52" fmla="*/ 3025140 h 3429000"/>
                    <a:gd name="connsiteX53" fmla="*/ 2735580 w 3771900"/>
                    <a:gd name="connsiteY53" fmla="*/ 3429000 h 3429000"/>
                    <a:gd name="connsiteX54" fmla="*/ 3771900 w 3771900"/>
                    <a:gd name="connsiteY54" fmla="*/ 3429000 h 3429000"/>
                    <a:gd name="connsiteX55" fmla="*/ 3771900 w 3771900"/>
                    <a:gd name="connsiteY55" fmla="*/ 3429000 h 3429000"/>
                    <a:gd name="connsiteX0" fmla="*/ 3169920 w 3771900"/>
                    <a:gd name="connsiteY0" fmla="*/ 99060 h 3429000"/>
                    <a:gd name="connsiteX1" fmla="*/ 3124200 w 3771900"/>
                    <a:gd name="connsiteY1" fmla="*/ 0 h 3429000"/>
                    <a:gd name="connsiteX2" fmla="*/ 1699260 w 3771900"/>
                    <a:gd name="connsiteY2" fmla="*/ 0 h 3429000"/>
                    <a:gd name="connsiteX3" fmla="*/ 1531620 w 3771900"/>
                    <a:gd name="connsiteY3" fmla="*/ 297180 h 3429000"/>
                    <a:gd name="connsiteX4" fmla="*/ 1181100 w 3771900"/>
                    <a:gd name="connsiteY4" fmla="*/ 297180 h 3429000"/>
                    <a:gd name="connsiteX5" fmla="*/ 1028700 w 3771900"/>
                    <a:gd name="connsiteY5" fmla="*/ 579120 h 3429000"/>
                    <a:gd name="connsiteX6" fmla="*/ 1173480 w 3771900"/>
                    <a:gd name="connsiteY6" fmla="*/ 838200 h 3429000"/>
                    <a:gd name="connsiteX7" fmla="*/ 1485900 w 3771900"/>
                    <a:gd name="connsiteY7" fmla="*/ 838200 h 3429000"/>
                    <a:gd name="connsiteX8" fmla="*/ 1653540 w 3771900"/>
                    <a:gd name="connsiteY8" fmla="*/ 541020 h 3429000"/>
                    <a:gd name="connsiteX9" fmla="*/ 2034540 w 3771900"/>
                    <a:gd name="connsiteY9" fmla="*/ 541020 h 3429000"/>
                    <a:gd name="connsiteX10" fmla="*/ 2209800 w 3771900"/>
                    <a:gd name="connsiteY10" fmla="*/ 861060 h 3429000"/>
                    <a:gd name="connsiteX11" fmla="*/ 2034540 w 3771900"/>
                    <a:gd name="connsiteY11" fmla="*/ 1203960 h 3429000"/>
                    <a:gd name="connsiteX12" fmla="*/ 1676400 w 3771900"/>
                    <a:gd name="connsiteY12" fmla="*/ 1203960 h 3429000"/>
                    <a:gd name="connsiteX13" fmla="*/ 1524000 w 3771900"/>
                    <a:gd name="connsiteY13" fmla="*/ 1493520 h 3429000"/>
                    <a:gd name="connsiteX14" fmla="*/ 1699260 w 3771900"/>
                    <a:gd name="connsiteY14" fmla="*/ 1783080 h 3429000"/>
                    <a:gd name="connsiteX15" fmla="*/ 1516380 w 3771900"/>
                    <a:gd name="connsiteY15" fmla="*/ 2103120 h 3429000"/>
                    <a:gd name="connsiteX16" fmla="*/ 1150620 w 3771900"/>
                    <a:gd name="connsiteY16" fmla="*/ 2103120 h 3429000"/>
                    <a:gd name="connsiteX17" fmla="*/ 967740 w 3771900"/>
                    <a:gd name="connsiteY17" fmla="*/ 1790700 h 3429000"/>
                    <a:gd name="connsiteX18" fmla="*/ 1127760 w 3771900"/>
                    <a:gd name="connsiteY18" fmla="*/ 1493520 h 3429000"/>
                    <a:gd name="connsiteX19" fmla="*/ 975360 w 3771900"/>
                    <a:gd name="connsiteY19" fmla="*/ 1226820 h 3429000"/>
                    <a:gd name="connsiteX20" fmla="*/ 655320 w 3771900"/>
                    <a:gd name="connsiteY20" fmla="*/ 1226820 h 3429000"/>
                    <a:gd name="connsiteX21" fmla="*/ 495300 w 3771900"/>
                    <a:gd name="connsiteY21" fmla="*/ 1485900 h 3429000"/>
                    <a:gd name="connsiteX22" fmla="*/ 670560 w 3771900"/>
                    <a:gd name="connsiteY22" fmla="*/ 1783080 h 3429000"/>
                    <a:gd name="connsiteX23" fmla="*/ 655320 w 3771900"/>
                    <a:gd name="connsiteY23" fmla="*/ 1851660 h 3429000"/>
                    <a:gd name="connsiteX24" fmla="*/ 632460 w 3771900"/>
                    <a:gd name="connsiteY24" fmla="*/ 1859280 h 3429000"/>
                    <a:gd name="connsiteX25" fmla="*/ 624840 w 3771900"/>
                    <a:gd name="connsiteY25" fmla="*/ 1897380 h 3429000"/>
                    <a:gd name="connsiteX26" fmla="*/ 601980 w 3771900"/>
                    <a:gd name="connsiteY26" fmla="*/ 1958340 h 3429000"/>
                    <a:gd name="connsiteX27" fmla="*/ 594360 w 3771900"/>
                    <a:gd name="connsiteY27" fmla="*/ 1996440 h 3429000"/>
                    <a:gd name="connsiteX28" fmla="*/ 571500 w 3771900"/>
                    <a:gd name="connsiteY28" fmla="*/ 2065020 h 3429000"/>
                    <a:gd name="connsiteX29" fmla="*/ 524351 w 3771900"/>
                    <a:gd name="connsiteY29" fmla="*/ 2055971 h 3429000"/>
                    <a:gd name="connsiteX30" fmla="*/ 505302 w 3771900"/>
                    <a:gd name="connsiteY30" fmla="*/ 2067877 h 3429000"/>
                    <a:gd name="connsiteX31" fmla="*/ 487680 w 3771900"/>
                    <a:gd name="connsiteY31" fmla="*/ 2110740 h 3429000"/>
                    <a:gd name="connsiteX32" fmla="*/ 144780 w 3771900"/>
                    <a:gd name="connsiteY32" fmla="*/ 2110740 h 3429000"/>
                    <a:gd name="connsiteX33" fmla="*/ 0 w 3771900"/>
                    <a:gd name="connsiteY33" fmla="*/ 2415540 h 3429000"/>
                    <a:gd name="connsiteX34" fmla="*/ 152400 w 3771900"/>
                    <a:gd name="connsiteY34" fmla="*/ 2682240 h 3429000"/>
                    <a:gd name="connsiteX35" fmla="*/ 472440 w 3771900"/>
                    <a:gd name="connsiteY35" fmla="*/ 2682240 h 3429000"/>
                    <a:gd name="connsiteX36" fmla="*/ 634365 w 3771900"/>
                    <a:gd name="connsiteY36" fmla="*/ 2374265 h 3429000"/>
                    <a:gd name="connsiteX37" fmla="*/ 1005840 w 3771900"/>
                    <a:gd name="connsiteY37" fmla="*/ 2385060 h 3429000"/>
                    <a:gd name="connsiteX38" fmla="*/ 1188720 w 3771900"/>
                    <a:gd name="connsiteY38" fmla="*/ 2682240 h 3429000"/>
                    <a:gd name="connsiteX39" fmla="*/ 1501140 w 3771900"/>
                    <a:gd name="connsiteY39" fmla="*/ 2682240 h 3429000"/>
                    <a:gd name="connsiteX40" fmla="*/ 1653540 w 3771900"/>
                    <a:gd name="connsiteY40" fmla="*/ 2392680 h 3429000"/>
                    <a:gd name="connsiteX41" fmla="*/ 2019300 w 3771900"/>
                    <a:gd name="connsiteY41" fmla="*/ 2377440 h 3429000"/>
                    <a:gd name="connsiteX42" fmla="*/ 2194560 w 3771900"/>
                    <a:gd name="connsiteY42" fmla="*/ 2705100 h 3429000"/>
                    <a:gd name="connsiteX43" fmla="*/ 2529840 w 3771900"/>
                    <a:gd name="connsiteY43" fmla="*/ 2689860 h 3429000"/>
                    <a:gd name="connsiteX44" fmla="*/ 2674620 w 3771900"/>
                    <a:gd name="connsiteY44" fmla="*/ 2415540 h 3429000"/>
                    <a:gd name="connsiteX45" fmla="*/ 2506980 w 3771900"/>
                    <a:gd name="connsiteY45" fmla="*/ 2118360 h 3429000"/>
                    <a:gd name="connsiteX46" fmla="*/ 2171700 w 3771900"/>
                    <a:gd name="connsiteY46" fmla="*/ 2125980 h 3429000"/>
                    <a:gd name="connsiteX47" fmla="*/ 1981200 w 3771900"/>
                    <a:gd name="connsiteY47" fmla="*/ 1798320 h 3429000"/>
                    <a:gd name="connsiteX48" fmla="*/ 2156460 w 3771900"/>
                    <a:gd name="connsiteY48" fmla="*/ 1463040 h 3429000"/>
                    <a:gd name="connsiteX49" fmla="*/ 2522220 w 3771900"/>
                    <a:gd name="connsiteY49" fmla="*/ 1463040 h 3429000"/>
                    <a:gd name="connsiteX50" fmla="*/ 3215640 w 3771900"/>
                    <a:gd name="connsiteY50" fmla="*/ 2689860 h 3429000"/>
                    <a:gd name="connsiteX51" fmla="*/ 3055620 w 3771900"/>
                    <a:gd name="connsiteY51" fmla="*/ 3017520 h 3429000"/>
                    <a:gd name="connsiteX52" fmla="*/ 2735580 w 3771900"/>
                    <a:gd name="connsiteY52" fmla="*/ 3025140 h 3429000"/>
                    <a:gd name="connsiteX53" fmla="*/ 2735580 w 3771900"/>
                    <a:gd name="connsiteY53" fmla="*/ 3429000 h 3429000"/>
                    <a:gd name="connsiteX54" fmla="*/ 3771900 w 3771900"/>
                    <a:gd name="connsiteY54" fmla="*/ 3429000 h 3429000"/>
                    <a:gd name="connsiteX55" fmla="*/ 3771900 w 3771900"/>
                    <a:gd name="connsiteY55" fmla="*/ 3429000 h 3429000"/>
                    <a:gd name="connsiteX0" fmla="*/ 3169920 w 3771900"/>
                    <a:gd name="connsiteY0" fmla="*/ 99060 h 3429000"/>
                    <a:gd name="connsiteX1" fmla="*/ 3124200 w 3771900"/>
                    <a:gd name="connsiteY1" fmla="*/ 0 h 3429000"/>
                    <a:gd name="connsiteX2" fmla="*/ 1699260 w 3771900"/>
                    <a:gd name="connsiteY2" fmla="*/ 0 h 3429000"/>
                    <a:gd name="connsiteX3" fmla="*/ 1531620 w 3771900"/>
                    <a:gd name="connsiteY3" fmla="*/ 297180 h 3429000"/>
                    <a:gd name="connsiteX4" fmla="*/ 1181100 w 3771900"/>
                    <a:gd name="connsiteY4" fmla="*/ 297180 h 3429000"/>
                    <a:gd name="connsiteX5" fmla="*/ 1028700 w 3771900"/>
                    <a:gd name="connsiteY5" fmla="*/ 579120 h 3429000"/>
                    <a:gd name="connsiteX6" fmla="*/ 1173480 w 3771900"/>
                    <a:gd name="connsiteY6" fmla="*/ 838200 h 3429000"/>
                    <a:gd name="connsiteX7" fmla="*/ 1485900 w 3771900"/>
                    <a:gd name="connsiteY7" fmla="*/ 838200 h 3429000"/>
                    <a:gd name="connsiteX8" fmla="*/ 1653540 w 3771900"/>
                    <a:gd name="connsiteY8" fmla="*/ 541020 h 3429000"/>
                    <a:gd name="connsiteX9" fmla="*/ 2034540 w 3771900"/>
                    <a:gd name="connsiteY9" fmla="*/ 541020 h 3429000"/>
                    <a:gd name="connsiteX10" fmla="*/ 2209800 w 3771900"/>
                    <a:gd name="connsiteY10" fmla="*/ 861060 h 3429000"/>
                    <a:gd name="connsiteX11" fmla="*/ 2034540 w 3771900"/>
                    <a:gd name="connsiteY11" fmla="*/ 1203960 h 3429000"/>
                    <a:gd name="connsiteX12" fmla="*/ 1676400 w 3771900"/>
                    <a:gd name="connsiteY12" fmla="*/ 1203960 h 3429000"/>
                    <a:gd name="connsiteX13" fmla="*/ 1524000 w 3771900"/>
                    <a:gd name="connsiteY13" fmla="*/ 1493520 h 3429000"/>
                    <a:gd name="connsiteX14" fmla="*/ 1699260 w 3771900"/>
                    <a:gd name="connsiteY14" fmla="*/ 1783080 h 3429000"/>
                    <a:gd name="connsiteX15" fmla="*/ 1516380 w 3771900"/>
                    <a:gd name="connsiteY15" fmla="*/ 2103120 h 3429000"/>
                    <a:gd name="connsiteX16" fmla="*/ 1150620 w 3771900"/>
                    <a:gd name="connsiteY16" fmla="*/ 2103120 h 3429000"/>
                    <a:gd name="connsiteX17" fmla="*/ 967740 w 3771900"/>
                    <a:gd name="connsiteY17" fmla="*/ 1790700 h 3429000"/>
                    <a:gd name="connsiteX18" fmla="*/ 1127760 w 3771900"/>
                    <a:gd name="connsiteY18" fmla="*/ 1493520 h 3429000"/>
                    <a:gd name="connsiteX19" fmla="*/ 975360 w 3771900"/>
                    <a:gd name="connsiteY19" fmla="*/ 1226820 h 3429000"/>
                    <a:gd name="connsiteX20" fmla="*/ 655320 w 3771900"/>
                    <a:gd name="connsiteY20" fmla="*/ 1226820 h 3429000"/>
                    <a:gd name="connsiteX21" fmla="*/ 495300 w 3771900"/>
                    <a:gd name="connsiteY21" fmla="*/ 1485900 h 3429000"/>
                    <a:gd name="connsiteX22" fmla="*/ 670560 w 3771900"/>
                    <a:gd name="connsiteY22" fmla="*/ 1783080 h 3429000"/>
                    <a:gd name="connsiteX23" fmla="*/ 655320 w 3771900"/>
                    <a:gd name="connsiteY23" fmla="*/ 1851660 h 3429000"/>
                    <a:gd name="connsiteX24" fmla="*/ 632460 w 3771900"/>
                    <a:gd name="connsiteY24" fmla="*/ 1859280 h 3429000"/>
                    <a:gd name="connsiteX25" fmla="*/ 624840 w 3771900"/>
                    <a:gd name="connsiteY25" fmla="*/ 1897380 h 3429000"/>
                    <a:gd name="connsiteX26" fmla="*/ 601980 w 3771900"/>
                    <a:gd name="connsiteY26" fmla="*/ 1958340 h 3429000"/>
                    <a:gd name="connsiteX27" fmla="*/ 594360 w 3771900"/>
                    <a:gd name="connsiteY27" fmla="*/ 1996440 h 3429000"/>
                    <a:gd name="connsiteX28" fmla="*/ 554831 w 3771900"/>
                    <a:gd name="connsiteY28" fmla="*/ 2012632 h 3429000"/>
                    <a:gd name="connsiteX29" fmla="*/ 524351 w 3771900"/>
                    <a:gd name="connsiteY29" fmla="*/ 2055971 h 3429000"/>
                    <a:gd name="connsiteX30" fmla="*/ 505302 w 3771900"/>
                    <a:gd name="connsiteY30" fmla="*/ 2067877 h 3429000"/>
                    <a:gd name="connsiteX31" fmla="*/ 487680 w 3771900"/>
                    <a:gd name="connsiteY31" fmla="*/ 2110740 h 3429000"/>
                    <a:gd name="connsiteX32" fmla="*/ 144780 w 3771900"/>
                    <a:gd name="connsiteY32" fmla="*/ 2110740 h 3429000"/>
                    <a:gd name="connsiteX33" fmla="*/ 0 w 3771900"/>
                    <a:gd name="connsiteY33" fmla="*/ 2415540 h 3429000"/>
                    <a:gd name="connsiteX34" fmla="*/ 152400 w 3771900"/>
                    <a:gd name="connsiteY34" fmla="*/ 2682240 h 3429000"/>
                    <a:gd name="connsiteX35" fmla="*/ 472440 w 3771900"/>
                    <a:gd name="connsiteY35" fmla="*/ 2682240 h 3429000"/>
                    <a:gd name="connsiteX36" fmla="*/ 634365 w 3771900"/>
                    <a:gd name="connsiteY36" fmla="*/ 2374265 h 3429000"/>
                    <a:gd name="connsiteX37" fmla="*/ 1005840 w 3771900"/>
                    <a:gd name="connsiteY37" fmla="*/ 2385060 h 3429000"/>
                    <a:gd name="connsiteX38" fmla="*/ 1188720 w 3771900"/>
                    <a:gd name="connsiteY38" fmla="*/ 2682240 h 3429000"/>
                    <a:gd name="connsiteX39" fmla="*/ 1501140 w 3771900"/>
                    <a:gd name="connsiteY39" fmla="*/ 2682240 h 3429000"/>
                    <a:gd name="connsiteX40" fmla="*/ 1653540 w 3771900"/>
                    <a:gd name="connsiteY40" fmla="*/ 2392680 h 3429000"/>
                    <a:gd name="connsiteX41" fmla="*/ 2019300 w 3771900"/>
                    <a:gd name="connsiteY41" fmla="*/ 2377440 h 3429000"/>
                    <a:gd name="connsiteX42" fmla="*/ 2194560 w 3771900"/>
                    <a:gd name="connsiteY42" fmla="*/ 2705100 h 3429000"/>
                    <a:gd name="connsiteX43" fmla="*/ 2529840 w 3771900"/>
                    <a:gd name="connsiteY43" fmla="*/ 2689860 h 3429000"/>
                    <a:gd name="connsiteX44" fmla="*/ 2674620 w 3771900"/>
                    <a:gd name="connsiteY44" fmla="*/ 2415540 h 3429000"/>
                    <a:gd name="connsiteX45" fmla="*/ 2506980 w 3771900"/>
                    <a:gd name="connsiteY45" fmla="*/ 2118360 h 3429000"/>
                    <a:gd name="connsiteX46" fmla="*/ 2171700 w 3771900"/>
                    <a:gd name="connsiteY46" fmla="*/ 2125980 h 3429000"/>
                    <a:gd name="connsiteX47" fmla="*/ 1981200 w 3771900"/>
                    <a:gd name="connsiteY47" fmla="*/ 1798320 h 3429000"/>
                    <a:gd name="connsiteX48" fmla="*/ 2156460 w 3771900"/>
                    <a:gd name="connsiteY48" fmla="*/ 1463040 h 3429000"/>
                    <a:gd name="connsiteX49" fmla="*/ 2522220 w 3771900"/>
                    <a:gd name="connsiteY49" fmla="*/ 1463040 h 3429000"/>
                    <a:gd name="connsiteX50" fmla="*/ 3215640 w 3771900"/>
                    <a:gd name="connsiteY50" fmla="*/ 2689860 h 3429000"/>
                    <a:gd name="connsiteX51" fmla="*/ 3055620 w 3771900"/>
                    <a:gd name="connsiteY51" fmla="*/ 3017520 h 3429000"/>
                    <a:gd name="connsiteX52" fmla="*/ 2735580 w 3771900"/>
                    <a:gd name="connsiteY52" fmla="*/ 3025140 h 3429000"/>
                    <a:gd name="connsiteX53" fmla="*/ 2735580 w 3771900"/>
                    <a:gd name="connsiteY53" fmla="*/ 3429000 h 3429000"/>
                    <a:gd name="connsiteX54" fmla="*/ 3771900 w 3771900"/>
                    <a:gd name="connsiteY54" fmla="*/ 3429000 h 3429000"/>
                    <a:gd name="connsiteX55" fmla="*/ 3771900 w 3771900"/>
                    <a:gd name="connsiteY55" fmla="*/ 3429000 h 3429000"/>
                    <a:gd name="connsiteX0" fmla="*/ 3169920 w 3771900"/>
                    <a:gd name="connsiteY0" fmla="*/ 99060 h 3429000"/>
                    <a:gd name="connsiteX1" fmla="*/ 3124200 w 3771900"/>
                    <a:gd name="connsiteY1" fmla="*/ 0 h 3429000"/>
                    <a:gd name="connsiteX2" fmla="*/ 1699260 w 3771900"/>
                    <a:gd name="connsiteY2" fmla="*/ 0 h 3429000"/>
                    <a:gd name="connsiteX3" fmla="*/ 1531620 w 3771900"/>
                    <a:gd name="connsiteY3" fmla="*/ 297180 h 3429000"/>
                    <a:gd name="connsiteX4" fmla="*/ 1181100 w 3771900"/>
                    <a:gd name="connsiteY4" fmla="*/ 297180 h 3429000"/>
                    <a:gd name="connsiteX5" fmla="*/ 1028700 w 3771900"/>
                    <a:gd name="connsiteY5" fmla="*/ 579120 h 3429000"/>
                    <a:gd name="connsiteX6" fmla="*/ 1173480 w 3771900"/>
                    <a:gd name="connsiteY6" fmla="*/ 838200 h 3429000"/>
                    <a:gd name="connsiteX7" fmla="*/ 1485900 w 3771900"/>
                    <a:gd name="connsiteY7" fmla="*/ 838200 h 3429000"/>
                    <a:gd name="connsiteX8" fmla="*/ 1653540 w 3771900"/>
                    <a:gd name="connsiteY8" fmla="*/ 541020 h 3429000"/>
                    <a:gd name="connsiteX9" fmla="*/ 2034540 w 3771900"/>
                    <a:gd name="connsiteY9" fmla="*/ 541020 h 3429000"/>
                    <a:gd name="connsiteX10" fmla="*/ 2209800 w 3771900"/>
                    <a:gd name="connsiteY10" fmla="*/ 861060 h 3429000"/>
                    <a:gd name="connsiteX11" fmla="*/ 2034540 w 3771900"/>
                    <a:gd name="connsiteY11" fmla="*/ 1203960 h 3429000"/>
                    <a:gd name="connsiteX12" fmla="*/ 1676400 w 3771900"/>
                    <a:gd name="connsiteY12" fmla="*/ 1203960 h 3429000"/>
                    <a:gd name="connsiteX13" fmla="*/ 1524000 w 3771900"/>
                    <a:gd name="connsiteY13" fmla="*/ 1493520 h 3429000"/>
                    <a:gd name="connsiteX14" fmla="*/ 1699260 w 3771900"/>
                    <a:gd name="connsiteY14" fmla="*/ 1783080 h 3429000"/>
                    <a:gd name="connsiteX15" fmla="*/ 1516380 w 3771900"/>
                    <a:gd name="connsiteY15" fmla="*/ 2103120 h 3429000"/>
                    <a:gd name="connsiteX16" fmla="*/ 1150620 w 3771900"/>
                    <a:gd name="connsiteY16" fmla="*/ 2103120 h 3429000"/>
                    <a:gd name="connsiteX17" fmla="*/ 967740 w 3771900"/>
                    <a:gd name="connsiteY17" fmla="*/ 1790700 h 3429000"/>
                    <a:gd name="connsiteX18" fmla="*/ 1127760 w 3771900"/>
                    <a:gd name="connsiteY18" fmla="*/ 1493520 h 3429000"/>
                    <a:gd name="connsiteX19" fmla="*/ 975360 w 3771900"/>
                    <a:gd name="connsiteY19" fmla="*/ 1226820 h 3429000"/>
                    <a:gd name="connsiteX20" fmla="*/ 655320 w 3771900"/>
                    <a:gd name="connsiteY20" fmla="*/ 1226820 h 3429000"/>
                    <a:gd name="connsiteX21" fmla="*/ 495300 w 3771900"/>
                    <a:gd name="connsiteY21" fmla="*/ 1485900 h 3429000"/>
                    <a:gd name="connsiteX22" fmla="*/ 670560 w 3771900"/>
                    <a:gd name="connsiteY22" fmla="*/ 1783080 h 3429000"/>
                    <a:gd name="connsiteX23" fmla="*/ 655320 w 3771900"/>
                    <a:gd name="connsiteY23" fmla="*/ 1851660 h 3429000"/>
                    <a:gd name="connsiteX24" fmla="*/ 632460 w 3771900"/>
                    <a:gd name="connsiteY24" fmla="*/ 1859280 h 3429000"/>
                    <a:gd name="connsiteX25" fmla="*/ 624840 w 3771900"/>
                    <a:gd name="connsiteY25" fmla="*/ 1897380 h 3429000"/>
                    <a:gd name="connsiteX26" fmla="*/ 601980 w 3771900"/>
                    <a:gd name="connsiteY26" fmla="*/ 1958340 h 3429000"/>
                    <a:gd name="connsiteX27" fmla="*/ 565785 w 3771900"/>
                    <a:gd name="connsiteY27" fmla="*/ 1944053 h 3429000"/>
                    <a:gd name="connsiteX28" fmla="*/ 554831 w 3771900"/>
                    <a:gd name="connsiteY28" fmla="*/ 2012632 h 3429000"/>
                    <a:gd name="connsiteX29" fmla="*/ 524351 w 3771900"/>
                    <a:gd name="connsiteY29" fmla="*/ 2055971 h 3429000"/>
                    <a:gd name="connsiteX30" fmla="*/ 505302 w 3771900"/>
                    <a:gd name="connsiteY30" fmla="*/ 2067877 h 3429000"/>
                    <a:gd name="connsiteX31" fmla="*/ 487680 w 3771900"/>
                    <a:gd name="connsiteY31" fmla="*/ 2110740 h 3429000"/>
                    <a:gd name="connsiteX32" fmla="*/ 144780 w 3771900"/>
                    <a:gd name="connsiteY32" fmla="*/ 2110740 h 3429000"/>
                    <a:gd name="connsiteX33" fmla="*/ 0 w 3771900"/>
                    <a:gd name="connsiteY33" fmla="*/ 2415540 h 3429000"/>
                    <a:gd name="connsiteX34" fmla="*/ 152400 w 3771900"/>
                    <a:gd name="connsiteY34" fmla="*/ 2682240 h 3429000"/>
                    <a:gd name="connsiteX35" fmla="*/ 472440 w 3771900"/>
                    <a:gd name="connsiteY35" fmla="*/ 2682240 h 3429000"/>
                    <a:gd name="connsiteX36" fmla="*/ 634365 w 3771900"/>
                    <a:gd name="connsiteY36" fmla="*/ 2374265 h 3429000"/>
                    <a:gd name="connsiteX37" fmla="*/ 1005840 w 3771900"/>
                    <a:gd name="connsiteY37" fmla="*/ 2385060 h 3429000"/>
                    <a:gd name="connsiteX38" fmla="*/ 1188720 w 3771900"/>
                    <a:gd name="connsiteY38" fmla="*/ 2682240 h 3429000"/>
                    <a:gd name="connsiteX39" fmla="*/ 1501140 w 3771900"/>
                    <a:gd name="connsiteY39" fmla="*/ 2682240 h 3429000"/>
                    <a:gd name="connsiteX40" fmla="*/ 1653540 w 3771900"/>
                    <a:gd name="connsiteY40" fmla="*/ 2392680 h 3429000"/>
                    <a:gd name="connsiteX41" fmla="*/ 2019300 w 3771900"/>
                    <a:gd name="connsiteY41" fmla="*/ 2377440 h 3429000"/>
                    <a:gd name="connsiteX42" fmla="*/ 2194560 w 3771900"/>
                    <a:gd name="connsiteY42" fmla="*/ 2705100 h 3429000"/>
                    <a:gd name="connsiteX43" fmla="*/ 2529840 w 3771900"/>
                    <a:gd name="connsiteY43" fmla="*/ 2689860 h 3429000"/>
                    <a:gd name="connsiteX44" fmla="*/ 2674620 w 3771900"/>
                    <a:gd name="connsiteY44" fmla="*/ 2415540 h 3429000"/>
                    <a:gd name="connsiteX45" fmla="*/ 2506980 w 3771900"/>
                    <a:gd name="connsiteY45" fmla="*/ 2118360 h 3429000"/>
                    <a:gd name="connsiteX46" fmla="*/ 2171700 w 3771900"/>
                    <a:gd name="connsiteY46" fmla="*/ 2125980 h 3429000"/>
                    <a:gd name="connsiteX47" fmla="*/ 1981200 w 3771900"/>
                    <a:gd name="connsiteY47" fmla="*/ 1798320 h 3429000"/>
                    <a:gd name="connsiteX48" fmla="*/ 2156460 w 3771900"/>
                    <a:gd name="connsiteY48" fmla="*/ 1463040 h 3429000"/>
                    <a:gd name="connsiteX49" fmla="*/ 2522220 w 3771900"/>
                    <a:gd name="connsiteY49" fmla="*/ 1463040 h 3429000"/>
                    <a:gd name="connsiteX50" fmla="*/ 3215640 w 3771900"/>
                    <a:gd name="connsiteY50" fmla="*/ 2689860 h 3429000"/>
                    <a:gd name="connsiteX51" fmla="*/ 3055620 w 3771900"/>
                    <a:gd name="connsiteY51" fmla="*/ 3017520 h 3429000"/>
                    <a:gd name="connsiteX52" fmla="*/ 2735580 w 3771900"/>
                    <a:gd name="connsiteY52" fmla="*/ 3025140 h 3429000"/>
                    <a:gd name="connsiteX53" fmla="*/ 2735580 w 3771900"/>
                    <a:gd name="connsiteY53" fmla="*/ 3429000 h 3429000"/>
                    <a:gd name="connsiteX54" fmla="*/ 3771900 w 3771900"/>
                    <a:gd name="connsiteY54" fmla="*/ 3429000 h 3429000"/>
                    <a:gd name="connsiteX55" fmla="*/ 3771900 w 3771900"/>
                    <a:gd name="connsiteY55" fmla="*/ 3429000 h 3429000"/>
                    <a:gd name="connsiteX0" fmla="*/ 3169920 w 3771900"/>
                    <a:gd name="connsiteY0" fmla="*/ 99060 h 3429000"/>
                    <a:gd name="connsiteX1" fmla="*/ 3124200 w 3771900"/>
                    <a:gd name="connsiteY1" fmla="*/ 0 h 3429000"/>
                    <a:gd name="connsiteX2" fmla="*/ 1699260 w 3771900"/>
                    <a:gd name="connsiteY2" fmla="*/ 0 h 3429000"/>
                    <a:gd name="connsiteX3" fmla="*/ 1531620 w 3771900"/>
                    <a:gd name="connsiteY3" fmla="*/ 297180 h 3429000"/>
                    <a:gd name="connsiteX4" fmla="*/ 1181100 w 3771900"/>
                    <a:gd name="connsiteY4" fmla="*/ 297180 h 3429000"/>
                    <a:gd name="connsiteX5" fmla="*/ 1028700 w 3771900"/>
                    <a:gd name="connsiteY5" fmla="*/ 579120 h 3429000"/>
                    <a:gd name="connsiteX6" fmla="*/ 1173480 w 3771900"/>
                    <a:gd name="connsiteY6" fmla="*/ 838200 h 3429000"/>
                    <a:gd name="connsiteX7" fmla="*/ 1485900 w 3771900"/>
                    <a:gd name="connsiteY7" fmla="*/ 838200 h 3429000"/>
                    <a:gd name="connsiteX8" fmla="*/ 1653540 w 3771900"/>
                    <a:gd name="connsiteY8" fmla="*/ 541020 h 3429000"/>
                    <a:gd name="connsiteX9" fmla="*/ 2034540 w 3771900"/>
                    <a:gd name="connsiteY9" fmla="*/ 541020 h 3429000"/>
                    <a:gd name="connsiteX10" fmla="*/ 2209800 w 3771900"/>
                    <a:gd name="connsiteY10" fmla="*/ 861060 h 3429000"/>
                    <a:gd name="connsiteX11" fmla="*/ 2034540 w 3771900"/>
                    <a:gd name="connsiteY11" fmla="*/ 1203960 h 3429000"/>
                    <a:gd name="connsiteX12" fmla="*/ 1676400 w 3771900"/>
                    <a:gd name="connsiteY12" fmla="*/ 1203960 h 3429000"/>
                    <a:gd name="connsiteX13" fmla="*/ 1524000 w 3771900"/>
                    <a:gd name="connsiteY13" fmla="*/ 1493520 h 3429000"/>
                    <a:gd name="connsiteX14" fmla="*/ 1699260 w 3771900"/>
                    <a:gd name="connsiteY14" fmla="*/ 1783080 h 3429000"/>
                    <a:gd name="connsiteX15" fmla="*/ 1516380 w 3771900"/>
                    <a:gd name="connsiteY15" fmla="*/ 2103120 h 3429000"/>
                    <a:gd name="connsiteX16" fmla="*/ 1150620 w 3771900"/>
                    <a:gd name="connsiteY16" fmla="*/ 2103120 h 3429000"/>
                    <a:gd name="connsiteX17" fmla="*/ 967740 w 3771900"/>
                    <a:gd name="connsiteY17" fmla="*/ 1790700 h 3429000"/>
                    <a:gd name="connsiteX18" fmla="*/ 1127760 w 3771900"/>
                    <a:gd name="connsiteY18" fmla="*/ 1493520 h 3429000"/>
                    <a:gd name="connsiteX19" fmla="*/ 975360 w 3771900"/>
                    <a:gd name="connsiteY19" fmla="*/ 1226820 h 3429000"/>
                    <a:gd name="connsiteX20" fmla="*/ 655320 w 3771900"/>
                    <a:gd name="connsiteY20" fmla="*/ 1226820 h 3429000"/>
                    <a:gd name="connsiteX21" fmla="*/ 495300 w 3771900"/>
                    <a:gd name="connsiteY21" fmla="*/ 1485900 h 3429000"/>
                    <a:gd name="connsiteX22" fmla="*/ 670560 w 3771900"/>
                    <a:gd name="connsiteY22" fmla="*/ 1783080 h 3429000"/>
                    <a:gd name="connsiteX23" fmla="*/ 655320 w 3771900"/>
                    <a:gd name="connsiteY23" fmla="*/ 1851660 h 3429000"/>
                    <a:gd name="connsiteX24" fmla="*/ 632460 w 3771900"/>
                    <a:gd name="connsiteY24" fmla="*/ 1859280 h 3429000"/>
                    <a:gd name="connsiteX25" fmla="*/ 624840 w 3771900"/>
                    <a:gd name="connsiteY25" fmla="*/ 1897380 h 3429000"/>
                    <a:gd name="connsiteX26" fmla="*/ 594837 w 3771900"/>
                    <a:gd name="connsiteY26" fmla="*/ 1898809 h 3429000"/>
                    <a:gd name="connsiteX27" fmla="*/ 565785 w 3771900"/>
                    <a:gd name="connsiteY27" fmla="*/ 1944053 h 3429000"/>
                    <a:gd name="connsiteX28" fmla="*/ 554831 w 3771900"/>
                    <a:gd name="connsiteY28" fmla="*/ 2012632 h 3429000"/>
                    <a:gd name="connsiteX29" fmla="*/ 524351 w 3771900"/>
                    <a:gd name="connsiteY29" fmla="*/ 2055971 h 3429000"/>
                    <a:gd name="connsiteX30" fmla="*/ 505302 w 3771900"/>
                    <a:gd name="connsiteY30" fmla="*/ 2067877 h 3429000"/>
                    <a:gd name="connsiteX31" fmla="*/ 487680 w 3771900"/>
                    <a:gd name="connsiteY31" fmla="*/ 2110740 h 3429000"/>
                    <a:gd name="connsiteX32" fmla="*/ 144780 w 3771900"/>
                    <a:gd name="connsiteY32" fmla="*/ 2110740 h 3429000"/>
                    <a:gd name="connsiteX33" fmla="*/ 0 w 3771900"/>
                    <a:gd name="connsiteY33" fmla="*/ 2415540 h 3429000"/>
                    <a:gd name="connsiteX34" fmla="*/ 152400 w 3771900"/>
                    <a:gd name="connsiteY34" fmla="*/ 2682240 h 3429000"/>
                    <a:gd name="connsiteX35" fmla="*/ 472440 w 3771900"/>
                    <a:gd name="connsiteY35" fmla="*/ 2682240 h 3429000"/>
                    <a:gd name="connsiteX36" fmla="*/ 634365 w 3771900"/>
                    <a:gd name="connsiteY36" fmla="*/ 2374265 h 3429000"/>
                    <a:gd name="connsiteX37" fmla="*/ 1005840 w 3771900"/>
                    <a:gd name="connsiteY37" fmla="*/ 2385060 h 3429000"/>
                    <a:gd name="connsiteX38" fmla="*/ 1188720 w 3771900"/>
                    <a:gd name="connsiteY38" fmla="*/ 2682240 h 3429000"/>
                    <a:gd name="connsiteX39" fmla="*/ 1501140 w 3771900"/>
                    <a:gd name="connsiteY39" fmla="*/ 2682240 h 3429000"/>
                    <a:gd name="connsiteX40" fmla="*/ 1653540 w 3771900"/>
                    <a:gd name="connsiteY40" fmla="*/ 2392680 h 3429000"/>
                    <a:gd name="connsiteX41" fmla="*/ 2019300 w 3771900"/>
                    <a:gd name="connsiteY41" fmla="*/ 2377440 h 3429000"/>
                    <a:gd name="connsiteX42" fmla="*/ 2194560 w 3771900"/>
                    <a:gd name="connsiteY42" fmla="*/ 2705100 h 3429000"/>
                    <a:gd name="connsiteX43" fmla="*/ 2529840 w 3771900"/>
                    <a:gd name="connsiteY43" fmla="*/ 2689860 h 3429000"/>
                    <a:gd name="connsiteX44" fmla="*/ 2674620 w 3771900"/>
                    <a:gd name="connsiteY44" fmla="*/ 2415540 h 3429000"/>
                    <a:gd name="connsiteX45" fmla="*/ 2506980 w 3771900"/>
                    <a:gd name="connsiteY45" fmla="*/ 2118360 h 3429000"/>
                    <a:gd name="connsiteX46" fmla="*/ 2171700 w 3771900"/>
                    <a:gd name="connsiteY46" fmla="*/ 2125980 h 3429000"/>
                    <a:gd name="connsiteX47" fmla="*/ 1981200 w 3771900"/>
                    <a:gd name="connsiteY47" fmla="*/ 1798320 h 3429000"/>
                    <a:gd name="connsiteX48" fmla="*/ 2156460 w 3771900"/>
                    <a:gd name="connsiteY48" fmla="*/ 1463040 h 3429000"/>
                    <a:gd name="connsiteX49" fmla="*/ 2522220 w 3771900"/>
                    <a:gd name="connsiteY49" fmla="*/ 1463040 h 3429000"/>
                    <a:gd name="connsiteX50" fmla="*/ 3215640 w 3771900"/>
                    <a:gd name="connsiteY50" fmla="*/ 2689860 h 3429000"/>
                    <a:gd name="connsiteX51" fmla="*/ 3055620 w 3771900"/>
                    <a:gd name="connsiteY51" fmla="*/ 3017520 h 3429000"/>
                    <a:gd name="connsiteX52" fmla="*/ 2735580 w 3771900"/>
                    <a:gd name="connsiteY52" fmla="*/ 3025140 h 3429000"/>
                    <a:gd name="connsiteX53" fmla="*/ 2735580 w 3771900"/>
                    <a:gd name="connsiteY53" fmla="*/ 3429000 h 3429000"/>
                    <a:gd name="connsiteX54" fmla="*/ 3771900 w 3771900"/>
                    <a:gd name="connsiteY54" fmla="*/ 3429000 h 3429000"/>
                    <a:gd name="connsiteX55" fmla="*/ 3771900 w 3771900"/>
                    <a:gd name="connsiteY55" fmla="*/ 3429000 h 3429000"/>
                    <a:gd name="connsiteX0" fmla="*/ 3169920 w 3771900"/>
                    <a:gd name="connsiteY0" fmla="*/ 99060 h 3429000"/>
                    <a:gd name="connsiteX1" fmla="*/ 3124200 w 3771900"/>
                    <a:gd name="connsiteY1" fmla="*/ 0 h 3429000"/>
                    <a:gd name="connsiteX2" fmla="*/ 1699260 w 3771900"/>
                    <a:gd name="connsiteY2" fmla="*/ 0 h 3429000"/>
                    <a:gd name="connsiteX3" fmla="*/ 1531620 w 3771900"/>
                    <a:gd name="connsiteY3" fmla="*/ 297180 h 3429000"/>
                    <a:gd name="connsiteX4" fmla="*/ 1181100 w 3771900"/>
                    <a:gd name="connsiteY4" fmla="*/ 297180 h 3429000"/>
                    <a:gd name="connsiteX5" fmla="*/ 1028700 w 3771900"/>
                    <a:gd name="connsiteY5" fmla="*/ 579120 h 3429000"/>
                    <a:gd name="connsiteX6" fmla="*/ 1173480 w 3771900"/>
                    <a:gd name="connsiteY6" fmla="*/ 838200 h 3429000"/>
                    <a:gd name="connsiteX7" fmla="*/ 1485900 w 3771900"/>
                    <a:gd name="connsiteY7" fmla="*/ 838200 h 3429000"/>
                    <a:gd name="connsiteX8" fmla="*/ 1653540 w 3771900"/>
                    <a:gd name="connsiteY8" fmla="*/ 541020 h 3429000"/>
                    <a:gd name="connsiteX9" fmla="*/ 2034540 w 3771900"/>
                    <a:gd name="connsiteY9" fmla="*/ 541020 h 3429000"/>
                    <a:gd name="connsiteX10" fmla="*/ 2209800 w 3771900"/>
                    <a:gd name="connsiteY10" fmla="*/ 861060 h 3429000"/>
                    <a:gd name="connsiteX11" fmla="*/ 2034540 w 3771900"/>
                    <a:gd name="connsiteY11" fmla="*/ 1203960 h 3429000"/>
                    <a:gd name="connsiteX12" fmla="*/ 1676400 w 3771900"/>
                    <a:gd name="connsiteY12" fmla="*/ 1203960 h 3429000"/>
                    <a:gd name="connsiteX13" fmla="*/ 1524000 w 3771900"/>
                    <a:gd name="connsiteY13" fmla="*/ 1493520 h 3429000"/>
                    <a:gd name="connsiteX14" fmla="*/ 1699260 w 3771900"/>
                    <a:gd name="connsiteY14" fmla="*/ 1783080 h 3429000"/>
                    <a:gd name="connsiteX15" fmla="*/ 1516380 w 3771900"/>
                    <a:gd name="connsiteY15" fmla="*/ 2103120 h 3429000"/>
                    <a:gd name="connsiteX16" fmla="*/ 1150620 w 3771900"/>
                    <a:gd name="connsiteY16" fmla="*/ 2103120 h 3429000"/>
                    <a:gd name="connsiteX17" fmla="*/ 967740 w 3771900"/>
                    <a:gd name="connsiteY17" fmla="*/ 1790700 h 3429000"/>
                    <a:gd name="connsiteX18" fmla="*/ 1127760 w 3771900"/>
                    <a:gd name="connsiteY18" fmla="*/ 1493520 h 3429000"/>
                    <a:gd name="connsiteX19" fmla="*/ 975360 w 3771900"/>
                    <a:gd name="connsiteY19" fmla="*/ 1226820 h 3429000"/>
                    <a:gd name="connsiteX20" fmla="*/ 655320 w 3771900"/>
                    <a:gd name="connsiteY20" fmla="*/ 1226820 h 3429000"/>
                    <a:gd name="connsiteX21" fmla="*/ 495300 w 3771900"/>
                    <a:gd name="connsiteY21" fmla="*/ 1485900 h 3429000"/>
                    <a:gd name="connsiteX22" fmla="*/ 670560 w 3771900"/>
                    <a:gd name="connsiteY22" fmla="*/ 1783080 h 3429000"/>
                    <a:gd name="connsiteX23" fmla="*/ 655320 w 3771900"/>
                    <a:gd name="connsiteY23" fmla="*/ 1851660 h 3429000"/>
                    <a:gd name="connsiteX24" fmla="*/ 632460 w 3771900"/>
                    <a:gd name="connsiteY24" fmla="*/ 1859280 h 3429000"/>
                    <a:gd name="connsiteX25" fmla="*/ 615315 w 3771900"/>
                    <a:gd name="connsiteY25" fmla="*/ 1859280 h 3429000"/>
                    <a:gd name="connsiteX26" fmla="*/ 594837 w 3771900"/>
                    <a:gd name="connsiteY26" fmla="*/ 1898809 h 3429000"/>
                    <a:gd name="connsiteX27" fmla="*/ 565785 w 3771900"/>
                    <a:gd name="connsiteY27" fmla="*/ 1944053 h 3429000"/>
                    <a:gd name="connsiteX28" fmla="*/ 554831 w 3771900"/>
                    <a:gd name="connsiteY28" fmla="*/ 2012632 h 3429000"/>
                    <a:gd name="connsiteX29" fmla="*/ 524351 w 3771900"/>
                    <a:gd name="connsiteY29" fmla="*/ 2055971 h 3429000"/>
                    <a:gd name="connsiteX30" fmla="*/ 505302 w 3771900"/>
                    <a:gd name="connsiteY30" fmla="*/ 2067877 h 3429000"/>
                    <a:gd name="connsiteX31" fmla="*/ 487680 w 3771900"/>
                    <a:gd name="connsiteY31" fmla="*/ 2110740 h 3429000"/>
                    <a:gd name="connsiteX32" fmla="*/ 144780 w 3771900"/>
                    <a:gd name="connsiteY32" fmla="*/ 2110740 h 3429000"/>
                    <a:gd name="connsiteX33" fmla="*/ 0 w 3771900"/>
                    <a:gd name="connsiteY33" fmla="*/ 2415540 h 3429000"/>
                    <a:gd name="connsiteX34" fmla="*/ 152400 w 3771900"/>
                    <a:gd name="connsiteY34" fmla="*/ 2682240 h 3429000"/>
                    <a:gd name="connsiteX35" fmla="*/ 472440 w 3771900"/>
                    <a:gd name="connsiteY35" fmla="*/ 2682240 h 3429000"/>
                    <a:gd name="connsiteX36" fmla="*/ 634365 w 3771900"/>
                    <a:gd name="connsiteY36" fmla="*/ 2374265 h 3429000"/>
                    <a:gd name="connsiteX37" fmla="*/ 1005840 w 3771900"/>
                    <a:gd name="connsiteY37" fmla="*/ 2385060 h 3429000"/>
                    <a:gd name="connsiteX38" fmla="*/ 1188720 w 3771900"/>
                    <a:gd name="connsiteY38" fmla="*/ 2682240 h 3429000"/>
                    <a:gd name="connsiteX39" fmla="*/ 1501140 w 3771900"/>
                    <a:gd name="connsiteY39" fmla="*/ 2682240 h 3429000"/>
                    <a:gd name="connsiteX40" fmla="*/ 1653540 w 3771900"/>
                    <a:gd name="connsiteY40" fmla="*/ 2392680 h 3429000"/>
                    <a:gd name="connsiteX41" fmla="*/ 2019300 w 3771900"/>
                    <a:gd name="connsiteY41" fmla="*/ 2377440 h 3429000"/>
                    <a:gd name="connsiteX42" fmla="*/ 2194560 w 3771900"/>
                    <a:gd name="connsiteY42" fmla="*/ 2705100 h 3429000"/>
                    <a:gd name="connsiteX43" fmla="*/ 2529840 w 3771900"/>
                    <a:gd name="connsiteY43" fmla="*/ 2689860 h 3429000"/>
                    <a:gd name="connsiteX44" fmla="*/ 2674620 w 3771900"/>
                    <a:gd name="connsiteY44" fmla="*/ 2415540 h 3429000"/>
                    <a:gd name="connsiteX45" fmla="*/ 2506980 w 3771900"/>
                    <a:gd name="connsiteY45" fmla="*/ 2118360 h 3429000"/>
                    <a:gd name="connsiteX46" fmla="*/ 2171700 w 3771900"/>
                    <a:gd name="connsiteY46" fmla="*/ 2125980 h 3429000"/>
                    <a:gd name="connsiteX47" fmla="*/ 1981200 w 3771900"/>
                    <a:gd name="connsiteY47" fmla="*/ 1798320 h 3429000"/>
                    <a:gd name="connsiteX48" fmla="*/ 2156460 w 3771900"/>
                    <a:gd name="connsiteY48" fmla="*/ 1463040 h 3429000"/>
                    <a:gd name="connsiteX49" fmla="*/ 2522220 w 3771900"/>
                    <a:gd name="connsiteY49" fmla="*/ 1463040 h 3429000"/>
                    <a:gd name="connsiteX50" fmla="*/ 3215640 w 3771900"/>
                    <a:gd name="connsiteY50" fmla="*/ 2689860 h 3429000"/>
                    <a:gd name="connsiteX51" fmla="*/ 3055620 w 3771900"/>
                    <a:gd name="connsiteY51" fmla="*/ 3017520 h 3429000"/>
                    <a:gd name="connsiteX52" fmla="*/ 2735580 w 3771900"/>
                    <a:gd name="connsiteY52" fmla="*/ 3025140 h 3429000"/>
                    <a:gd name="connsiteX53" fmla="*/ 2735580 w 3771900"/>
                    <a:gd name="connsiteY53" fmla="*/ 3429000 h 3429000"/>
                    <a:gd name="connsiteX54" fmla="*/ 3771900 w 3771900"/>
                    <a:gd name="connsiteY54" fmla="*/ 3429000 h 3429000"/>
                    <a:gd name="connsiteX55" fmla="*/ 3771900 w 3771900"/>
                    <a:gd name="connsiteY55" fmla="*/ 3429000 h 3429000"/>
                    <a:gd name="connsiteX0" fmla="*/ 3169920 w 3771900"/>
                    <a:gd name="connsiteY0" fmla="*/ 99060 h 3429000"/>
                    <a:gd name="connsiteX1" fmla="*/ 3124200 w 3771900"/>
                    <a:gd name="connsiteY1" fmla="*/ 0 h 3429000"/>
                    <a:gd name="connsiteX2" fmla="*/ 1699260 w 3771900"/>
                    <a:gd name="connsiteY2" fmla="*/ 0 h 3429000"/>
                    <a:gd name="connsiteX3" fmla="*/ 1531620 w 3771900"/>
                    <a:gd name="connsiteY3" fmla="*/ 297180 h 3429000"/>
                    <a:gd name="connsiteX4" fmla="*/ 1181100 w 3771900"/>
                    <a:gd name="connsiteY4" fmla="*/ 297180 h 3429000"/>
                    <a:gd name="connsiteX5" fmla="*/ 1028700 w 3771900"/>
                    <a:gd name="connsiteY5" fmla="*/ 579120 h 3429000"/>
                    <a:gd name="connsiteX6" fmla="*/ 1173480 w 3771900"/>
                    <a:gd name="connsiteY6" fmla="*/ 838200 h 3429000"/>
                    <a:gd name="connsiteX7" fmla="*/ 1485900 w 3771900"/>
                    <a:gd name="connsiteY7" fmla="*/ 838200 h 3429000"/>
                    <a:gd name="connsiteX8" fmla="*/ 1653540 w 3771900"/>
                    <a:gd name="connsiteY8" fmla="*/ 541020 h 3429000"/>
                    <a:gd name="connsiteX9" fmla="*/ 2034540 w 3771900"/>
                    <a:gd name="connsiteY9" fmla="*/ 541020 h 3429000"/>
                    <a:gd name="connsiteX10" fmla="*/ 2209800 w 3771900"/>
                    <a:gd name="connsiteY10" fmla="*/ 861060 h 3429000"/>
                    <a:gd name="connsiteX11" fmla="*/ 2034540 w 3771900"/>
                    <a:gd name="connsiteY11" fmla="*/ 1203960 h 3429000"/>
                    <a:gd name="connsiteX12" fmla="*/ 1676400 w 3771900"/>
                    <a:gd name="connsiteY12" fmla="*/ 1203960 h 3429000"/>
                    <a:gd name="connsiteX13" fmla="*/ 1524000 w 3771900"/>
                    <a:gd name="connsiteY13" fmla="*/ 1493520 h 3429000"/>
                    <a:gd name="connsiteX14" fmla="*/ 1699260 w 3771900"/>
                    <a:gd name="connsiteY14" fmla="*/ 1783080 h 3429000"/>
                    <a:gd name="connsiteX15" fmla="*/ 1516380 w 3771900"/>
                    <a:gd name="connsiteY15" fmla="*/ 2103120 h 3429000"/>
                    <a:gd name="connsiteX16" fmla="*/ 1150620 w 3771900"/>
                    <a:gd name="connsiteY16" fmla="*/ 2103120 h 3429000"/>
                    <a:gd name="connsiteX17" fmla="*/ 967740 w 3771900"/>
                    <a:gd name="connsiteY17" fmla="*/ 1790700 h 3429000"/>
                    <a:gd name="connsiteX18" fmla="*/ 1127760 w 3771900"/>
                    <a:gd name="connsiteY18" fmla="*/ 1493520 h 3429000"/>
                    <a:gd name="connsiteX19" fmla="*/ 975360 w 3771900"/>
                    <a:gd name="connsiteY19" fmla="*/ 1226820 h 3429000"/>
                    <a:gd name="connsiteX20" fmla="*/ 655320 w 3771900"/>
                    <a:gd name="connsiteY20" fmla="*/ 1226820 h 3429000"/>
                    <a:gd name="connsiteX21" fmla="*/ 495300 w 3771900"/>
                    <a:gd name="connsiteY21" fmla="*/ 1485900 h 3429000"/>
                    <a:gd name="connsiteX22" fmla="*/ 670560 w 3771900"/>
                    <a:gd name="connsiteY22" fmla="*/ 1783080 h 3429000"/>
                    <a:gd name="connsiteX23" fmla="*/ 641033 w 3771900"/>
                    <a:gd name="connsiteY23" fmla="*/ 1820703 h 3429000"/>
                    <a:gd name="connsiteX24" fmla="*/ 632460 w 3771900"/>
                    <a:gd name="connsiteY24" fmla="*/ 1859280 h 3429000"/>
                    <a:gd name="connsiteX25" fmla="*/ 615315 w 3771900"/>
                    <a:gd name="connsiteY25" fmla="*/ 1859280 h 3429000"/>
                    <a:gd name="connsiteX26" fmla="*/ 594837 w 3771900"/>
                    <a:gd name="connsiteY26" fmla="*/ 1898809 h 3429000"/>
                    <a:gd name="connsiteX27" fmla="*/ 565785 w 3771900"/>
                    <a:gd name="connsiteY27" fmla="*/ 1944053 h 3429000"/>
                    <a:gd name="connsiteX28" fmla="*/ 554831 w 3771900"/>
                    <a:gd name="connsiteY28" fmla="*/ 2012632 h 3429000"/>
                    <a:gd name="connsiteX29" fmla="*/ 524351 w 3771900"/>
                    <a:gd name="connsiteY29" fmla="*/ 2055971 h 3429000"/>
                    <a:gd name="connsiteX30" fmla="*/ 505302 w 3771900"/>
                    <a:gd name="connsiteY30" fmla="*/ 2067877 h 3429000"/>
                    <a:gd name="connsiteX31" fmla="*/ 487680 w 3771900"/>
                    <a:gd name="connsiteY31" fmla="*/ 2110740 h 3429000"/>
                    <a:gd name="connsiteX32" fmla="*/ 144780 w 3771900"/>
                    <a:gd name="connsiteY32" fmla="*/ 2110740 h 3429000"/>
                    <a:gd name="connsiteX33" fmla="*/ 0 w 3771900"/>
                    <a:gd name="connsiteY33" fmla="*/ 2415540 h 3429000"/>
                    <a:gd name="connsiteX34" fmla="*/ 152400 w 3771900"/>
                    <a:gd name="connsiteY34" fmla="*/ 2682240 h 3429000"/>
                    <a:gd name="connsiteX35" fmla="*/ 472440 w 3771900"/>
                    <a:gd name="connsiteY35" fmla="*/ 2682240 h 3429000"/>
                    <a:gd name="connsiteX36" fmla="*/ 634365 w 3771900"/>
                    <a:gd name="connsiteY36" fmla="*/ 2374265 h 3429000"/>
                    <a:gd name="connsiteX37" fmla="*/ 1005840 w 3771900"/>
                    <a:gd name="connsiteY37" fmla="*/ 2385060 h 3429000"/>
                    <a:gd name="connsiteX38" fmla="*/ 1188720 w 3771900"/>
                    <a:gd name="connsiteY38" fmla="*/ 2682240 h 3429000"/>
                    <a:gd name="connsiteX39" fmla="*/ 1501140 w 3771900"/>
                    <a:gd name="connsiteY39" fmla="*/ 2682240 h 3429000"/>
                    <a:gd name="connsiteX40" fmla="*/ 1653540 w 3771900"/>
                    <a:gd name="connsiteY40" fmla="*/ 2392680 h 3429000"/>
                    <a:gd name="connsiteX41" fmla="*/ 2019300 w 3771900"/>
                    <a:gd name="connsiteY41" fmla="*/ 2377440 h 3429000"/>
                    <a:gd name="connsiteX42" fmla="*/ 2194560 w 3771900"/>
                    <a:gd name="connsiteY42" fmla="*/ 2705100 h 3429000"/>
                    <a:gd name="connsiteX43" fmla="*/ 2529840 w 3771900"/>
                    <a:gd name="connsiteY43" fmla="*/ 2689860 h 3429000"/>
                    <a:gd name="connsiteX44" fmla="*/ 2674620 w 3771900"/>
                    <a:gd name="connsiteY44" fmla="*/ 2415540 h 3429000"/>
                    <a:gd name="connsiteX45" fmla="*/ 2506980 w 3771900"/>
                    <a:gd name="connsiteY45" fmla="*/ 2118360 h 3429000"/>
                    <a:gd name="connsiteX46" fmla="*/ 2171700 w 3771900"/>
                    <a:gd name="connsiteY46" fmla="*/ 2125980 h 3429000"/>
                    <a:gd name="connsiteX47" fmla="*/ 1981200 w 3771900"/>
                    <a:gd name="connsiteY47" fmla="*/ 1798320 h 3429000"/>
                    <a:gd name="connsiteX48" fmla="*/ 2156460 w 3771900"/>
                    <a:gd name="connsiteY48" fmla="*/ 1463040 h 3429000"/>
                    <a:gd name="connsiteX49" fmla="*/ 2522220 w 3771900"/>
                    <a:gd name="connsiteY49" fmla="*/ 1463040 h 3429000"/>
                    <a:gd name="connsiteX50" fmla="*/ 3215640 w 3771900"/>
                    <a:gd name="connsiteY50" fmla="*/ 2689860 h 3429000"/>
                    <a:gd name="connsiteX51" fmla="*/ 3055620 w 3771900"/>
                    <a:gd name="connsiteY51" fmla="*/ 3017520 h 3429000"/>
                    <a:gd name="connsiteX52" fmla="*/ 2735580 w 3771900"/>
                    <a:gd name="connsiteY52" fmla="*/ 3025140 h 3429000"/>
                    <a:gd name="connsiteX53" fmla="*/ 2735580 w 3771900"/>
                    <a:gd name="connsiteY53" fmla="*/ 3429000 h 3429000"/>
                    <a:gd name="connsiteX54" fmla="*/ 3771900 w 3771900"/>
                    <a:gd name="connsiteY54" fmla="*/ 3429000 h 3429000"/>
                    <a:gd name="connsiteX55" fmla="*/ 3771900 w 3771900"/>
                    <a:gd name="connsiteY55" fmla="*/ 3429000 h 3429000"/>
                    <a:gd name="connsiteX0" fmla="*/ 3169920 w 3771900"/>
                    <a:gd name="connsiteY0" fmla="*/ 99060 h 3429000"/>
                    <a:gd name="connsiteX1" fmla="*/ 3124200 w 3771900"/>
                    <a:gd name="connsiteY1" fmla="*/ 0 h 3429000"/>
                    <a:gd name="connsiteX2" fmla="*/ 1699260 w 3771900"/>
                    <a:gd name="connsiteY2" fmla="*/ 0 h 3429000"/>
                    <a:gd name="connsiteX3" fmla="*/ 1531620 w 3771900"/>
                    <a:gd name="connsiteY3" fmla="*/ 297180 h 3429000"/>
                    <a:gd name="connsiteX4" fmla="*/ 1181100 w 3771900"/>
                    <a:gd name="connsiteY4" fmla="*/ 297180 h 3429000"/>
                    <a:gd name="connsiteX5" fmla="*/ 1028700 w 3771900"/>
                    <a:gd name="connsiteY5" fmla="*/ 579120 h 3429000"/>
                    <a:gd name="connsiteX6" fmla="*/ 1173480 w 3771900"/>
                    <a:gd name="connsiteY6" fmla="*/ 838200 h 3429000"/>
                    <a:gd name="connsiteX7" fmla="*/ 1485900 w 3771900"/>
                    <a:gd name="connsiteY7" fmla="*/ 838200 h 3429000"/>
                    <a:gd name="connsiteX8" fmla="*/ 1653540 w 3771900"/>
                    <a:gd name="connsiteY8" fmla="*/ 541020 h 3429000"/>
                    <a:gd name="connsiteX9" fmla="*/ 2034540 w 3771900"/>
                    <a:gd name="connsiteY9" fmla="*/ 541020 h 3429000"/>
                    <a:gd name="connsiteX10" fmla="*/ 2209800 w 3771900"/>
                    <a:gd name="connsiteY10" fmla="*/ 861060 h 3429000"/>
                    <a:gd name="connsiteX11" fmla="*/ 2034540 w 3771900"/>
                    <a:gd name="connsiteY11" fmla="*/ 1203960 h 3429000"/>
                    <a:gd name="connsiteX12" fmla="*/ 1676400 w 3771900"/>
                    <a:gd name="connsiteY12" fmla="*/ 1203960 h 3429000"/>
                    <a:gd name="connsiteX13" fmla="*/ 1524000 w 3771900"/>
                    <a:gd name="connsiteY13" fmla="*/ 1493520 h 3429000"/>
                    <a:gd name="connsiteX14" fmla="*/ 1699260 w 3771900"/>
                    <a:gd name="connsiteY14" fmla="*/ 1783080 h 3429000"/>
                    <a:gd name="connsiteX15" fmla="*/ 1516380 w 3771900"/>
                    <a:gd name="connsiteY15" fmla="*/ 2103120 h 3429000"/>
                    <a:gd name="connsiteX16" fmla="*/ 1150620 w 3771900"/>
                    <a:gd name="connsiteY16" fmla="*/ 2103120 h 3429000"/>
                    <a:gd name="connsiteX17" fmla="*/ 967740 w 3771900"/>
                    <a:gd name="connsiteY17" fmla="*/ 1790700 h 3429000"/>
                    <a:gd name="connsiteX18" fmla="*/ 1127760 w 3771900"/>
                    <a:gd name="connsiteY18" fmla="*/ 1493520 h 3429000"/>
                    <a:gd name="connsiteX19" fmla="*/ 975360 w 3771900"/>
                    <a:gd name="connsiteY19" fmla="*/ 1226820 h 3429000"/>
                    <a:gd name="connsiteX20" fmla="*/ 655320 w 3771900"/>
                    <a:gd name="connsiteY20" fmla="*/ 1226820 h 3429000"/>
                    <a:gd name="connsiteX21" fmla="*/ 495300 w 3771900"/>
                    <a:gd name="connsiteY21" fmla="*/ 1485900 h 3429000"/>
                    <a:gd name="connsiteX22" fmla="*/ 670560 w 3771900"/>
                    <a:gd name="connsiteY22" fmla="*/ 1783080 h 3429000"/>
                    <a:gd name="connsiteX23" fmla="*/ 641033 w 3771900"/>
                    <a:gd name="connsiteY23" fmla="*/ 1820703 h 3429000"/>
                    <a:gd name="connsiteX24" fmla="*/ 632460 w 3771900"/>
                    <a:gd name="connsiteY24" fmla="*/ 1859280 h 3429000"/>
                    <a:gd name="connsiteX25" fmla="*/ 605790 w 3771900"/>
                    <a:gd name="connsiteY25" fmla="*/ 1859280 h 3429000"/>
                    <a:gd name="connsiteX26" fmla="*/ 594837 w 3771900"/>
                    <a:gd name="connsiteY26" fmla="*/ 1898809 h 3429000"/>
                    <a:gd name="connsiteX27" fmla="*/ 565785 w 3771900"/>
                    <a:gd name="connsiteY27" fmla="*/ 1944053 h 3429000"/>
                    <a:gd name="connsiteX28" fmla="*/ 554831 w 3771900"/>
                    <a:gd name="connsiteY28" fmla="*/ 2012632 h 3429000"/>
                    <a:gd name="connsiteX29" fmla="*/ 524351 w 3771900"/>
                    <a:gd name="connsiteY29" fmla="*/ 2055971 h 3429000"/>
                    <a:gd name="connsiteX30" fmla="*/ 505302 w 3771900"/>
                    <a:gd name="connsiteY30" fmla="*/ 2067877 h 3429000"/>
                    <a:gd name="connsiteX31" fmla="*/ 487680 w 3771900"/>
                    <a:gd name="connsiteY31" fmla="*/ 2110740 h 3429000"/>
                    <a:gd name="connsiteX32" fmla="*/ 144780 w 3771900"/>
                    <a:gd name="connsiteY32" fmla="*/ 2110740 h 3429000"/>
                    <a:gd name="connsiteX33" fmla="*/ 0 w 3771900"/>
                    <a:gd name="connsiteY33" fmla="*/ 2415540 h 3429000"/>
                    <a:gd name="connsiteX34" fmla="*/ 152400 w 3771900"/>
                    <a:gd name="connsiteY34" fmla="*/ 2682240 h 3429000"/>
                    <a:gd name="connsiteX35" fmla="*/ 472440 w 3771900"/>
                    <a:gd name="connsiteY35" fmla="*/ 2682240 h 3429000"/>
                    <a:gd name="connsiteX36" fmla="*/ 634365 w 3771900"/>
                    <a:gd name="connsiteY36" fmla="*/ 2374265 h 3429000"/>
                    <a:gd name="connsiteX37" fmla="*/ 1005840 w 3771900"/>
                    <a:gd name="connsiteY37" fmla="*/ 2385060 h 3429000"/>
                    <a:gd name="connsiteX38" fmla="*/ 1188720 w 3771900"/>
                    <a:gd name="connsiteY38" fmla="*/ 2682240 h 3429000"/>
                    <a:gd name="connsiteX39" fmla="*/ 1501140 w 3771900"/>
                    <a:gd name="connsiteY39" fmla="*/ 2682240 h 3429000"/>
                    <a:gd name="connsiteX40" fmla="*/ 1653540 w 3771900"/>
                    <a:gd name="connsiteY40" fmla="*/ 2392680 h 3429000"/>
                    <a:gd name="connsiteX41" fmla="*/ 2019300 w 3771900"/>
                    <a:gd name="connsiteY41" fmla="*/ 2377440 h 3429000"/>
                    <a:gd name="connsiteX42" fmla="*/ 2194560 w 3771900"/>
                    <a:gd name="connsiteY42" fmla="*/ 2705100 h 3429000"/>
                    <a:gd name="connsiteX43" fmla="*/ 2529840 w 3771900"/>
                    <a:gd name="connsiteY43" fmla="*/ 2689860 h 3429000"/>
                    <a:gd name="connsiteX44" fmla="*/ 2674620 w 3771900"/>
                    <a:gd name="connsiteY44" fmla="*/ 2415540 h 3429000"/>
                    <a:gd name="connsiteX45" fmla="*/ 2506980 w 3771900"/>
                    <a:gd name="connsiteY45" fmla="*/ 2118360 h 3429000"/>
                    <a:gd name="connsiteX46" fmla="*/ 2171700 w 3771900"/>
                    <a:gd name="connsiteY46" fmla="*/ 2125980 h 3429000"/>
                    <a:gd name="connsiteX47" fmla="*/ 1981200 w 3771900"/>
                    <a:gd name="connsiteY47" fmla="*/ 1798320 h 3429000"/>
                    <a:gd name="connsiteX48" fmla="*/ 2156460 w 3771900"/>
                    <a:gd name="connsiteY48" fmla="*/ 1463040 h 3429000"/>
                    <a:gd name="connsiteX49" fmla="*/ 2522220 w 3771900"/>
                    <a:gd name="connsiteY49" fmla="*/ 1463040 h 3429000"/>
                    <a:gd name="connsiteX50" fmla="*/ 3215640 w 3771900"/>
                    <a:gd name="connsiteY50" fmla="*/ 2689860 h 3429000"/>
                    <a:gd name="connsiteX51" fmla="*/ 3055620 w 3771900"/>
                    <a:gd name="connsiteY51" fmla="*/ 3017520 h 3429000"/>
                    <a:gd name="connsiteX52" fmla="*/ 2735580 w 3771900"/>
                    <a:gd name="connsiteY52" fmla="*/ 3025140 h 3429000"/>
                    <a:gd name="connsiteX53" fmla="*/ 2735580 w 3771900"/>
                    <a:gd name="connsiteY53" fmla="*/ 3429000 h 3429000"/>
                    <a:gd name="connsiteX54" fmla="*/ 3771900 w 3771900"/>
                    <a:gd name="connsiteY54" fmla="*/ 3429000 h 3429000"/>
                    <a:gd name="connsiteX55" fmla="*/ 3771900 w 3771900"/>
                    <a:gd name="connsiteY55" fmla="*/ 3429000 h 3429000"/>
                    <a:gd name="connsiteX0" fmla="*/ 3169920 w 3771900"/>
                    <a:gd name="connsiteY0" fmla="*/ 99060 h 3429000"/>
                    <a:gd name="connsiteX1" fmla="*/ 3124200 w 3771900"/>
                    <a:gd name="connsiteY1" fmla="*/ 0 h 3429000"/>
                    <a:gd name="connsiteX2" fmla="*/ 1699260 w 3771900"/>
                    <a:gd name="connsiteY2" fmla="*/ 0 h 3429000"/>
                    <a:gd name="connsiteX3" fmla="*/ 1531620 w 3771900"/>
                    <a:gd name="connsiteY3" fmla="*/ 297180 h 3429000"/>
                    <a:gd name="connsiteX4" fmla="*/ 1181100 w 3771900"/>
                    <a:gd name="connsiteY4" fmla="*/ 297180 h 3429000"/>
                    <a:gd name="connsiteX5" fmla="*/ 1028700 w 3771900"/>
                    <a:gd name="connsiteY5" fmla="*/ 579120 h 3429000"/>
                    <a:gd name="connsiteX6" fmla="*/ 1173480 w 3771900"/>
                    <a:gd name="connsiteY6" fmla="*/ 838200 h 3429000"/>
                    <a:gd name="connsiteX7" fmla="*/ 1485900 w 3771900"/>
                    <a:gd name="connsiteY7" fmla="*/ 838200 h 3429000"/>
                    <a:gd name="connsiteX8" fmla="*/ 1653540 w 3771900"/>
                    <a:gd name="connsiteY8" fmla="*/ 541020 h 3429000"/>
                    <a:gd name="connsiteX9" fmla="*/ 2034540 w 3771900"/>
                    <a:gd name="connsiteY9" fmla="*/ 541020 h 3429000"/>
                    <a:gd name="connsiteX10" fmla="*/ 2209800 w 3771900"/>
                    <a:gd name="connsiteY10" fmla="*/ 861060 h 3429000"/>
                    <a:gd name="connsiteX11" fmla="*/ 2034540 w 3771900"/>
                    <a:gd name="connsiteY11" fmla="*/ 1203960 h 3429000"/>
                    <a:gd name="connsiteX12" fmla="*/ 1676400 w 3771900"/>
                    <a:gd name="connsiteY12" fmla="*/ 1203960 h 3429000"/>
                    <a:gd name="connsiteX13" fmla="*/ 1524000 w 3771900"/>
                    <a:gd name="connsiteY13" fmla="*/ 1493520 h 3429000"/>
                    <a:gd name="connsiteX14" fmla="*/ 1699260 w 3771900"/>
                    <a:gd name="connsiteY14" fmla="*/ 1783080 h 3429000"/>
                    <a:gd name="connsiteX15" fmla="*/ 1516380 w 3771900"/>
                    <a:gd name="connsiteY15" fmla="*/ 2103120 h 3429000"/>
                    <a:gd name="connsiteX16" fmla="*/ 1150620 w 3771900"/>
                    <a:gd name="connsiteY16" fmla="*/ 2103120 h 3429000"/>
                    <a:gd name="connsiteX17" fmla="*/ 967740 w 3771900"/>
                    <a:gd name="connsiteY17" fmla="*/ 1790700 h 3429000"/>
                    <a:gd name="connsiteX18" fmla="*/ 1127760 w 3771900"/>
                    <a:gd name="connsiteY18" fmla="*/ 1493520 h 3429000"/>
                    <a:gd name="connsiteX19" fmla="*/ 975360 w 3771900"/>
                    <a:gd name="connsiteY19" fmla="*/ 1226820 h 3429000"/>
                    <a:gd name="connsiteX20" fmla="*/ 655320 w 3771900"/>
                    <a:gd name="connsiteY20" fmla="*/ 1226820 h 3429000"/>
                    <a:gd name="connsiteX21" fmla="*/ 495300 w 3771900"/>
                    <a:gd name="connsiteY21" fmla="*/ 1485900 h 3429000"/>
                    <a:gd name="connsiteX22" fmla="*/ 670560 w 3771900"/>
                    <a:gd name="connsiteY22" fmla="*/ 1783080 h 3429000"/>
                    <a:gd name="connsiteX23" fmla="*/ 641033 w 3771900"/>
                    <a:gd name="connsiteY23" fmla="*/ 1820703 h 3429000"/>
                    <a:gd name="connsiteX24" fmla="*/ 627698 w 3771900"/>
                    <a:gd name="connsiteY24" fmla="*/ 1837849 h 3429000"/>
                    <a:gd name="connsiteX25" fmla="*/ 605790 w 3771900"/>
                    <a:gd name="connsiteY25" fmla="*/ 1859280 h 3429000"/>
                    <a:gd name="connsiteX26" fmla="*/ 594837 w 3771900"/>
                    <a:gd name="connsiteY26" fmla="*/ 1898809 h 3429000"/>
                    <a:gd name="connsiteX27" fmla="*/ 565785 w 3771900"/>
                    <a:gd name="connsiteY27" fmla="*/ 1944053 h 3429000"/>
                    <a:gd name="connsiteX28" fmla="*/ 554831 w 3771900"/>
                    <a:gd name="connsiteY28" fmla="*/ 2012632 h 3429000"/>
                    <a:gd name="connsiteX29" fmla="*/ 524351 w 3771900"/>
                    <a:gd name="connsiteY29" fmla="*/ 2055971 h 3429000"/>
                    <a:gd name="connsiteX30" fmla="*/ 505302 w 3771900"/>
                    <a:gd name="connsiteY30" fmla="*/ 2067877 h 3429000"/>
                    <a:gd name="connsiteX31" fmla="*/ 487680 w 3771900"/>
                    <a:gd name="connsiteY31" fmla="*/ 2110740 h 3429000"/>
                    <a:gd name="connsiteX32" fmla="*/ 144780 w 3771900"/>
                    <a:gd name="connsiteY32" fmla="*/ 2110740 h 3429000"/>
                    <a:gd name="connsiteX33" fmla="*/ 0 w 3771900"/>
                    <a:gd name="connsiteY33" fmla="*/ 2415540 h 3429000"/>
                    <a:gd name="connsiteX34" fmla="*/ 152400 w 3771900"/>
                    <a:gd name="connsiteY34" fmla="*/ 2682240 h 3429000"/>
                    <a:gd name="connsiteX35" fmla="*/ 472440 w 3771900"/>
                    <a:gd name="connsiteY35" fmla="*/ 2682240 h 3429000"/>
                    <a:gd name="connsiteX36" fmla="*/ 634365 w 3771900"/>
                    <a:gd name="connsiteY36" fmla="*/ 2374265 h 3429000"/>
                    <a:gd name="connsiteX37" fmla="*/ 1005840 w 3771900"/>
                    <a:gd name="connsiteY37" fmla="*/ 2385060 h 3429000"/>
                    <a:gd name="connsiteX38" fmla="*/ 1188720 w 3771900"/>
                    <a:gd name="connsiteY38" fmla="*/ 2682240 h 3429000"/>
                    <a:gd name="connsiteX39" fmla="*/ 1501140 w 3771900"/>
                    <a:gd name="connsiteY39" fmla="*/ 2682240 h 3429000"/>
                    <a:gd name="connsiteX40" fmla="*/ 1653540 w 3771900"/>
                    <a:gd name="connsiteY40" fmla="*/ 2392680 h 3429000"/>
                    <a:gd name="connsiteX41" fmla="*/ 2019300 w 3771900"/>
                    <a:gd name="connsiteY41" fmla="*/ 2377440 h 3429000"/>
                    <a:gd name="connsiteX42" fmla="*/ 2194560 w 3771900"/>
                    <a:gd name="connsiteY42" fmla="*/ 2705100 h 3429000"/>
                    <a:gd name="connsiteX43" fmla="*/ 2529840 w 3771900"/>
                    <a:gd name="connsiteY43" fmla="*/ 2689860 h 3429000"/>
                    <a:gd name="connsiteX44" fmla="*/ 2674620 w 3771900"/>
                    <a:gd name="connsiteY44" fmla="*/ 2415540 h 3429000"/>
                    <a:gd name="connsiteX45" fmla="*/ 2506980 w 3771900"/>
                    <a:gd name="connsiteY45" fmla="*/ 2118360 h 3429000"/>
                    <a:gd name="connsiteX46" fmla="*/ 2171700 w 3771900"/>
                    <a:gd name="connsiteY46" fmla="*/ 2125980 h 3429000"/>
                    <a:gd name="connsiteX47" fmla="*/ 1981200 w 3771900"/>
                    <a:gd name="connsiteY47" fmla="*/ 1798320 h 3429000"/>
                    <a:gd name="connsiteX48" fmla="*/ 2156460 w 3771900"/>
                    <a:gd name="connsiteY48" fmla="*/ 1463040 h 3429000"/>
                    <a:gd name="connsiteX49" fmla="*/ 2522220 w 3771900"/>
                    <a:gd name="connsiteY49" fmla="*/ 1463040 h 3429000"/>
                    <a:gd name="connsiteX50" fmla="*/ 3215640 w 3771900"/>
                    <a:gd name="connsiteY50" fmla="*/ 2689860 h 3429000"/>
                    <a:gd name="connsiteX51" fmla="*/ 3055620 w 3771900"/>
                    <a:gd name="connsiteY51" fmla="*/ 3017520 h 3429000"/>
                    <a:gd name="connsiteX52" fmla="*/ 2735580 w 3771900"/>
                    <a:gd name="connsiteY52" fmla="*/ 3025140 h 3429000"/>
                    <a:gd name="connsiteX53" fmla="*/ 2735580 w 3771900"/>
                    <a:gd name="connsiteY53" fmla="*/ 3429000 h 3429000"/>
                    <a:gd name="connsiteX54" fmla="*/ 3771900 w 3771900"/>
                    <a:gd name="connsiteY54" fmla="*/ 3429000 h 3429000"/>
                    <a:gd name="connsiteX55" fmla="*/ 3771900 w 3771900"/>
                    <a:gd name="connsiteY55" fmla="*/ 3429000 h 3429000"/>
                    <a:gd name="connsiteX0" fmla="*/ 3169920 w 3771900"/>
                    <a:gd name="connsiteY0" fmla="*/ 99060 h 3429000"/>
                    <a:gd name="connsiteX1" fmla="*/ 3124200 w 3771900"/>
                    <a:gd name="connsiteY1" fmla="*/ 0 h 3429000"/>
                    <a:gd name="connsiteX2" fmla="*/ 1699260 w 3771900"/>
                    <a:gd name="connsiteY2" fmla="*/ 0 h 3429000"/>
                    <a:gd name="connsiteX3" fmla="*/ 1531620 w 3771900"/>
                    <a:gd name="connsiteY3" fmla="*/ 297180 h 3429000"/>
                    <a:gd name="connsiteX4" fmla="*/ 1181100 w 3771900"/>
                    <a:gd name="connsiteY4" fmla="*/ 297180 h 3429000"/>
                    <a:gd name="connsiteX5" fmla="*/ 1028700 w 3771900"/>
                    <a:gd name="connsiteY5" fmla="*/ 579120 h 3429000"/>
                    <a:gd name="connsiteX6" fmla="*/ 1173480 w 3771900"/>
                    <a:gd name="connsiteY6" fmla="*/ 838200 h 3429000"/>
                    <a:gd name="connsiteX7" fmla="*/ 1485900 w 3771900"/>
                    <a:gd name="connsiteY7" fmla="*/ 838200 h 3429000"/>
                    <a:gd name="connsiteX8" fmla="*/ 1653540 w 3771900"/>
                    <a:gd name="connsiteY8" fmla="*/ 541020 h 3429000"/>
                    <a:gd name="connsiteX9" fmla="*/ 2034540 w 3771900"/>
                    <a:gd name="connsiteY9" fmla="*/ 541020 h 3429000"/>
                    <a:gd name="connsiteX10" fmla="*/ 2209800 w 3771900"/>
                    <a:gd name="connsiteY10" fmla="*/ 861060 h 3429000"/>
                    <a:gd name="connsiteX11" fmla="*/ 2034540 w 3771900"/>
                    <a:gd name="connsiteY11" fmla="*/ 1203960 h 3429000"/>
                    <a:gd name="connsiteX12" fmla="*/ 1676400 w 3771900"/>
                    <a:gd name="connsiteY12" fmla="*/ 1203960 h 3429000"/>
                    <a:gd name="connsiteX13" fmla="*/ 1524000 w 3771900"/>
                    <a:gd name="connsiteY13" fmla="*/ 1493520 h 3429000"/>
                    <a:gd name="connsiteX14" fmla="*/ 1699260 w 3771900"/>
                    <a:gd name="connsiteY14" fmla="*/ 1783080 h 3429000"/>
                    <a:gd name="connsiteX15" fmla="*/ 1516380 w 3771900"/>
                    <a:gd name="connsiteY15" fmla="*/ 2103120 h 3429000"/>
                    <a:gd name="connsiteX16" fmla="*/ 1150620 w 3771900"/>
                    <a:gd name="connsiteY16" fmla="*/ 2103120 h 3429000"/>
                    <a:gd name="connsiteX17" fmla="*/ 967740 w 3771900"/>
                    <a:gd name="connsiteY17" fmla="*/ 1790700 h 3429000"/>
                    <a:gd name="connsiteX18" fmla="*/ 1127760 w 3771900"/>
                    <a:gd name="connsiteY18" fmla="*/ 1493520 h 3429000"/>
                    <a:gd name="connsiteX19" fmla="*/ 975360 w 3771900"/>
                    <a:gd name="connsiteY19" fmla="*/ 1226820 h 3429000"/>
                    <a:gd name="connsiteX20" fmla="*/ 655320 w 3771900"/>
                    <a:gd name="connsiteY20" fmla="*/ 1226820 h 3429000"/>
                    <a:gd name="connsiteX21" fmla="*/ 495300 w 3771900"/>
                    <a:gd name="connsiteY21" fmla="*/ 1485900 h 3429000"/>
                    <a:gd name="connsiteX22" fmla="*/ 658654 w 3771900"/>
                    <a:gd name="connsiteY22" fmla="*/ 1780699 h 3429000"/>
                    <a:gd name="connsiteX23" fmla="*/ 641033 w 3771900"/>
                    <a:gd name="connsiteY23" fmla="*/ 1820703 h 3429000"/>
                    <a:gd name="connsiteX24" fmla="*/ 627698 w 3771900"/>
                    <a:gd name="connsiteY24" fmla="*/ 1837849 h 3429000"/>
                    <a:gd name="connsiteX25" fmla="*/ 605790 w 3771900"/>
                    <a:gd name="connsiteY25" fmla="*/ 1859280 h 3429000"/>
                    <a:gd name="connsiteX26" fmla="*/ 594837 w 3771900"/>
                    <a:gd name="connsiteY26" fmla="*/ 1898809 h 3429000"/>
                    <a:gd name="connsiteX27" fmla="*/ 565785 w 3771900"/>
                    <a:gd name="connsiteY27" fmla="*/ 1944053 h 3429000"/>
                    <a:gd name="connsiteX28" fmla="*/ 554831 w 3771900"/>
                    <a:gd name="connsiteY28" fmla="*/ 2012632 h 3429000"/>
                    <a:gd name="connsiteX29" fmla="*/ 524351 w 3771900"/>
                    <a:gd name="connsiteY29" fmla="*/ 2055971 h 3429000"/>
                    <a:gd name="connsiteX30" fmla="*/ 505302 w 3771900"/>
                    <a:gd name="connsiteY30" fmla="*/ 2067877 h 3429000"/>
                    <a:gd name="connsiteX31" fmla="*/ 487680 w 3771900"/>
                    <a:gd name="connsiteY31" fmla="*/ 2110740 h 3429000"/>
                    <a:gd name="connsiteX32" fmla="*/ 144780 w 3771900"/>
                    <a:gd name="connsiteY32" fmla="*/ 2110740 h 3429000"/>
                    <a:gd name="connsiteX33" fmla="*/ 0 w 3771900"/>
                    <a:gd name="connsiteY33" fmla="*/ 2415540 h 3429000"/>
                    <a:gd name="connsiteX34" fmla="*/ 152400 w 3771900"/>
                    <a:gd name="connsiteY34" fmla="*/ 2682240 h 3429000"/>
                    <a:gd name="connsiteX35" fmla="*/ 472440 w 3771900"/>
                    <a:gd name="connsiteY35" fmla="*/ 2682240 h 3429000"/>
                    <a:gd name="connsiteX36" fmla="*/ 634365 w 3771900"/>
                    <a:gd name="connsiteY36" fmla="*/ 2374265 h 3429000"/>
                    <a:gd name="connsiteX37" fmla="*/ 1005840 w 3771900"/>
                    <a:gd name="connsiteY37" fmla="*/ 2385060 h 3429000"/>
                    <a:gd name="connsiteX38" fmla="*/ 1188720 w 3771900"/>
                    <a:gd name="connsiteY38" fmla="*/ 2682240 h 3429000"/>
                    <a:gd name="connsiteX39" fmla="*/ 1501140 w 3771900"/>
                    <a:gd name="connsiteY39" fmla="*/ 2682240 h 3429000"/>
                    <a:gd name="connsiteX40" fmla="*/ 1653540 w 3771900"/>
                    <a:gd name="connsiteY40" fmla="*/ 2392680 h 3429000"/>
                    <a:gd name="connsiteX41" fmla="*/ 2019300 w 3771900"/>
                    <a:gd name="connsiteY41" fmla="*/ 2377440 h 3429000"/>
                    <a:gd name="connsiteX42" fmla="*/ 2194560 w 3771900"/>
                    <a:gd name="connsiteY42" fmla="*/ 2705100 h 3429000"/>
                    <a:gd name="connsiteX43" fmla="*/ 2529840 w 3771900"/>
                    <a:gd name="connsiteY43" fmla="*/ 2689860 h 3429000"/>
                    <a:gd name="connsiteX44" fmla="*/ 2674620 w 3771900"/>
                    <a:gd name="connsiteY44" fmla="*/ 2415540 h 3429000"/>
                    <a:gd name="connsiteX45" fmla="*/ 2506980 w 3771900"/>
                    <a:gd name="connsiteY45" fmla="*/ 2118360 h 3429000"/>
                    <a:gd name="connsiteX46" fmla="*/ 2171700 w 3771900"/>
                    <a:gd name="connsiteY46" fmla="*/ 2125980 h 3429000"/>
                    <a:gd name="connsiteX47" fmla="*/ 1981200 w 3771900"/>
                    <a:gd name="connsiteY47" fmla="*/ 1798320 h 3429000"/>
                    <a:gd name="connsiteX48" fmla="*/ 2156460 w 3771900"/>
                    <a:gd name="connsiteY48" fmla="*/ 1463040 h 3429000"/>
                    <a:gd name="connsiteX49" fmla="*/ 2522220 w 3771900"/>
                    <a:gd name="connsiteY49" fmla="*/ 1463040 h 3429000"/>
                    <a:gd name="connsiteX50" fmla="*/ 3215640 w 3771900"/>
                    <a:gd name="connsiteY50" fmla="*/ 2689860 h 3429000"/>
                    <a:gd name="connsiteX51" fmla="*/ 3055620 w 3771900"/>
                    <a:gd name="connsiteY51" fmla="*/ 3017520 h 3429000"/>
                    <a:gd name="connsiteX52" fmla="*/ 2735580 w 3771900"/>
                    <a:gd name="connsiteY52" fmla="*/ 3025140 h 3429000"/>
                    <a:gd name="connsiteX53" fmla="*/ 2735580 w 3771900"/>
                    <a:gd name="connsiteY53" fmla="*/ 3429000 h 3429000"/>
                    <a:gd name="connsiteX54" fmla="*/ 3771900 w 3771900"/>
                    <a:gd name="connsiteY54" fmla="*/ 3429000 h 3429000"/>
                    <a:gd name="connsiteX55" fmla="*/ 3771900 w 3771900"/>
                    <a:gd name="connsiteY55" fmla="*/ 3429000 h 3429000"/>
                    <a:gd name="connsiteX0" fmla="*/ 3169920 w 3771900"/>
                    <a:gd name="connsiteY0" fmla="*/ 99060 h 3429000"/>
                    <a:gd name="connsiteX1" fmla="*/ 3124200 w 3771900"/>
                    <a:gd name="connsiteY1" fmla="*/ 0 h 3429000"/>
                    <a:gd name="connsiteX2" fmla="*/ 1699260 w 3771900"/>
                    <a:gd name="connsiteY2" fmla="*/ 0 h 3429000"/>
                    <a:gd name="connsiteX3" fmla="*/ 1531620 w 3771900"/>
                    <a:gd name="connsiteY3" fmla="*/ 297180 h 3429000"/>
                    <a:gd name="connsiteX4" fmla="*/ 1181100 w 3771900"/>
                    <a:gd name="connsiteY4" fmla="*/ 297180 h 3429000"/>
                    <a:gd name="connsiteX5" fmla="*/ 1028700 w 3771900"/>
                    <a:gd name="connsiteY5" fmla="*/ 579120 h 3429000"/>
                    <a:gd name="connsiteX6" fmla="*/ 1173480 w 3771900"/>
                    <a:gd name="connsiteY6" fmla="*/ 838200 h 3429000"/>
                    <a:gd name="connsiteX7" fmla="*/ 1485900 w 3771900"/>
                    <a:gd name="connsiteY7" fmla="*/ 838200 h 3429000"/>
                    <a:gd name="connsiteX8" fmla="*/ 1653540 w 3771900"/>
                    <a:gd name="connsiteY8" fmla="*/ 541020 h 3429000"/>
                    <a:gd name="connsiteX9" fmla="*/ 2034540 w 3771900"/>
                    <a:gd name="connsiteY9" fmla="*/ 541020 h 3429000"/>
                    <a:gd name="connsiteX10" fmla="*/ 2209800 w 3771900"/>
                    <a:gd name="connsiteY10" fmla="*/ 861060 h 3429000"/>
                    <a:gd name="connsiteX11" fmla="*/ 2034540 w 3771900"/>
                    <a:gd name="connsiteY11" fmla="*/ 1203960 h 3429000"/>
                    <a:gd name="connsiteX12" fmla="*/ 1676400 w 3771900"/>
                    <a:gd name="connsiteY12" fmla="*/ 1203960 h 3429000"/>
                    <a:gd name="connsiteX13" fmla="*/ 1524000 w 3771900"/>
                    <a:gd name="connsiteY13" fmla="*/ 1493520 h 3429000"/>
                    <a:gd name="connsiteX14" fmla="*/ 1699260 w 3771900"/>
                    <a:gd name="connsiteY14" fmla="*/ 1783080 h 3429000"/>
                    <a:gd name="connsiteX15" fmla="*/ 1516380 w 3771900"/>
                    <a:gd name="connsiteY15" fmla="*/ 2103120 h 3429000"/>
                    <a:gd name="connsiteX16" fmla="*/ 1150620 w 3771900"/>
                    <a:gd name="connsiteY16" fmla="*/ 2103120 h 3429000"/>
                    <a:gd name="connsiteX17" fmla="*/ 967740 w 3771900"/>
                    <a:gd name="connsiteY17" fmla="*/ 1790700 h 3429000"/>
                    <a:gd name="connsiteX18" fmla="*/ 1127760 w 3771900"/>
                    <a:gd name="connsiteY18" fmla="*/ 1493520 h 3429000"/>
                    <a:gd name="connsiteX19" fmla="*/ 975360 w 3771900"/>
                    <a:gd name="connsiteY19" fmla="*/ 1226820 h 3429000"/>
                    <a:gd name="connsiteX20" fmla="*/ 655320 w 3771900"/>
                    <a:gd name="connsiteY20" fmla="*/ 1226820 h 3429000"/>
                    <a:gd name="connsiteX21" fmla="*/ 495300 w 3771900"/>
                    <a:gd name="connsiteY21" fmla="*/ 1485900 h 3429000"/>
                    <a:gd name="connsiteX22" fmla="*/ 658654 w 3771900"/>
                    <a:gd name="connsiteY22" fmla="*/ 1780699 h 3429000"/>
                    <a:gd name="connsiteX23" fmla="*/ 641033 w 3771900"/>
                    <a:gd name="connsiteY23" fmla="*/ 1820703 h 3429000"/>
                    <a:gd name="connsiteX24" fmla="*/ 627698 w 3771900"/>
                    <a:gd name="connsiteY24" fmla="*/ 1837849 h 3429000"/>
                    <a:gd name="connsiteX25" fmla="*/ 605790 w 3771900"/>
                    <a:gd name="connsiteY25" fmla="*/ 1859280 h 3429000"/>
                    <a:gd name="connsiteX26" fmla="*/ 594837 w 3771900"/>
                    <a:gd name="connsiteY26" fmla="*/ 1898809 h 3429000"/>
                    <a:gd name="connsiteX27" fmla="*/ 580072 w 3771900"/>
                    <a:gd name="connsiteY27" fmla="*/ 1944053 h 3429000"/>
                    <a:gd name="connsiteX28" fmla="*/ 554831 w 3771900"/>
                    <a:gd name="connsiteY28" fmla="*/ 2012632 h 3429000"/>
                    <a:gd name="connsiteX29" fmla="*/ 524351 w 3771900"/>
                    <a:gd name="connsiteY29" fmla="*/ 2055971 h 3429000"/>
                    <a:gd name="connsiteX30" fmla="*/ 505302 w 3771900"/>
                    <a:gd name="connsiteY30" fmla="*/ 2067877 h 3429000"/>
                    <a:gd name="connsiteX31" fmla="*/ 487680 w 3771900"/>
                    <a:gd name="connsiteY31" fmla="*/ 2110740 h 3429000"/>
                    <a:gd name="connsiteX32" fmla="*/ 144780 w 3771900"/>
                    <a:gd name="connsiteY32" fmla="*/ 2110740 h 3429000"/>
                    <a:gd name="connsiteX33" fmla="*/ 0 w 3771900"/>
                    <a:gd name="connsiteY33" fmla="*/ 2415540 h 3429000"/>
                    <a:gd name="connsiteX34" fmla="*/ 152400 w 3771900"/>
                    <a:gd name="connsiteY34" fmla="*/ 2682240 h 3429000"/>
                    <a:gd name="connsiteX35" fmla="*/ 472440 w 3771900"/>
                    <a:gd name="connsiteY35" fmla="*/ 2682240 h 3429000"/>
                    <a:gd name="connsiteX36" fmla="*/ 634365 w 3771900"/>
                    <a:gd name="connsiteY36" fmla="*/ 2374265 h 3429000"/>
                    <a:gd name="connsiteX37" fmla="*/ 1005840 w 3771900"/>
                    <a:gd name="connsiteY37" fmla="*/ 2385060 h 3429000"/>
                    <a:gd name="connsiteX38" fmla="*/ 1188720 w 3771900"/>
                    <a:gd name="connsiteY38" fmla="*/ 2682240 h 3429000"/>
                    <a:gd name="connsiteX39" fmla="*/ 1501140 w 3771900"/>
                    <a:gd name="connsiteY39" fmla="*/ 2682240 h 3429000"/>
                    <a:gd name="connsiteX40" fmla="*/ 1653540 w 3771900"/>
                    <a:gd name="connsiteY40" fmla="*/ 2392680 h 3429000"/>
                    <a:gd name="connsiteX41" fmla="*/ 2019300 w 3771900"/>
                    <a:gd name="connsiteY41" fmla="*/ 2377440 h 3429000"/>
                    <a:gd name="connsiteX42" fmla="*/ 2194560 w 3771900"/>
                    <a:gd name="connsiteY42" fmla="*/ 2705100 h 3429000"/>
                    <a:gd name="connsiteX43" fmla="*/ 2529840 w 3771900"/>
                    <a:gd name="connsiteY43" fmla="*/ 2689860 h 3429000"/>
                    <a:gd name="connsiteX44" fmla="*/ 2674620 w 3771900"/>
                    <a:gd name="connsiteY44" fmla="*/ 2415540 h 3429000"/>
                    <a:gd name="connsiteX45" fmla="*/ 2506980 w 3771900"/>
                    <a:gd name="connsiteY45" fmla="*/ 2118360 h 3429000"/>
                    <a:gd name="connsiteX46" fmla="*/ 2171700 w 3771900"/>
                    <a:gd name="connsiteY46" fmla="*/ 2125980 h 3429000"/>
                    <a:gd name="connsiteX47" fmla="*/ 1981200 w 3771900"/>
                    <a:gd name="connsiteY47" fmla="*/ 1798320 h 3429000"/>
                    <a:gd name="connsiteX48" fmla="*/ 2156460 w 3771900"/>
                    <a:gd name="connsiteY48" fmla="*/ 1463040 h 3429000"/>
                    <a:gd name="connsiteX49" fmla="*/ 2522220 w 3771900"/>
                    <a:gd name="connsiteY49" fmla="*/ 1463040 h 3429000"/>
                    <a:gd name="connsiteX50" fmla="*/ 3215640 w 3771900"/>
                    <a:gd name="connsiteY50" fmla="*/ 2689860 h 3429000"/>
                    <a:gd name="connsiteX51" fmla="*/ 3055620 w 3771900"/>
                    <a:gd name="connsiteY51" fmla="*/ 3017520 h 3429000"/>
                    <a:gd name="connsiteX52" fmla="*/ 2735580 w 3771900"/>
                    <a:gd name="connsiteY52" fmla="*/ 3025140 h 3429000"/>
                    <a:gd name="connsiteX53" fmla="*/ 2735580 w 3771900"/>
                    <a:gd name="connsiteY53" fmla="*/ 3429000 h 3429000"/>
                    <a:gd name="connsiteX54" fmla="*/ 3771900 w 3771900"/>
                    <a:gd name="connsiteY54" fmla="*/ 3429000 h 3429000"/>
                    <a:gd name="connsiteX55" fmla="*/ 3771900 w 3771900"/>
                    <a:gd name="connsiteY55" fmla="*/ 3429000 h 3429000"/>
                    <a:gd name="connsiteX0" fmla="*/ 3169920 w 3771900"/>
                    <a:gd name="connsiteY0" fmla="*/ 99060 h 3429000"/>
                    <a:gd name="connsiteX1" fmla="*/ 3124200 w 3771900"/>
                    <a:gd name="connsiteY1" fmla="*/ 0 h 3429000"/>
                    <a:gd name="connsiteX2" fmla="*/ 1699260 w 3771900"/>
                    <a:gd name="connsiteY2" fmla="*/ 0 h 3429000"/>
                    <a:gd name="connsiteX3" fmla="*/ 1531620 w 3771900"/>
                    <a:gd name="connsiteY3" fmla="*/ 297180 h 3429000"/>
                    <a:gd name="connsiteX4" fmla="*/ 1181100 w 3771900"/>
                    <a:gd name="connsiteY4" fmla="*/ 297180 h 3429000"/>
                    <a:gd name="connsiteX5" fmla="*/ 1028700 w 3771900"/>
                    <a:gd name="connsiteY5" fmla="*/ 579120 h 3429000"/>
                    <a:gd name="connsiteX6" fmla="*/ 1173480 w 3771900"/>
                    <a:gd name="connsiteY6" fmla="*/ 838200 h 3429000"/>
                    <a:gd name="connsiteX7" fmla="*/ 1485900 w 3771900"/>
                    <a:gd name="connsiteY7" fmla="*/ 838200 h 3429000"/>
                    <a:gd name="connsiteX8" fmla="*/ 1653540 w 3771900"/>
                    <a:gd name="connsiteY8" fmla="*/ 541020 h 3429000"/>
                    <a:gd name="connsiteX9" fmla="*/ 2034540 w 3771900"/>
                    <a:gd name="connsiteY9" fmla="*/ 541020 h 3429000"/>
                    <a:gd name="connsiteX10" fmla="*/ 2209800 w 3771900"/>
                    <a:gd name="connsiteY10" fmla="*/ 861060 h 3429000"/>
                    <a:gd name="connsiteX11" fmla="*/ 2034540 w 3771900"/>
                    <a:gd name="connsiteY11" fmla="*/ 1203960 h 3429000"/>
                    <a:gd name="connsiteX12" fmla="*/ 1676400 w 3771900"/>
                    <a:gd name="connsiteY12" fmla="*/ 1203960 h 3429000"/>
                    <a:gd name="connsiteX13" fmla="*/ 1524000 w 3771900"/>
                    <a:gd name="connsiteY13" fmla="*/ 1493520 h 3429000"/>
                    <a:gd name="connsiteX14" fmla="*/ 1699260 w 3771900"/>
                    <a:gd name="connsiteY14" fmla="*/ 1783080 h 3429000"/>
                    <a:gd name="connsiteX15" fmla="*/ 1516380 w 3771900"/>
                    <a:gd name="connsiteY15" fmla="*/ 2103120 h 3429000"/>
                    <a:gd name="connsiteX16" fmla="*/ 1150620 w 3771900"/>
                    <a:gd name="connsiteY16" fmla="*/ 2103120 h 3429000"/>
                    <a:gd name="connsiteX17" fmla="*/ 967740 w 3771900"/>
                    <a:gd name="connsiteY17" fmla="*/ 1790700 h 3429000"/>
                    <a:gd name="connsiteX18" fmla="*/ 1127760 w 3771900"/>
                    <a:gd name="connsiteY18" fmla="*/ 1493520 h 3429000"/>
                    <a:gd name="connsiteX19" fmla="*/ 975360 w 3771900"/>
                    <a:gd name="connsiteY19" fmla="*/ 1226820 h 3429000"/>
                    <a:gd name="connsiteX20" fmla="*/ 655320 w 3771900"/>
                    <a:gd name="connsiteY20" fmla="*/ 1226820 h 3429000"/>
                    <a:gd name="connsiteX21" fmla="*/ 495300 w 3771900"/>
                    <a:gd name="connsiteY21" fmla="*/ 1485900 h 3429000"/>
                    <a:gd name="connsiteX22" fmla="*/ 658654 w 3771900"/>
                    <a:gd name="connsiteY22" fmla="*/ 1780699 h 3429000"/>
                    <a:gd name="connsiteX23" fmla="*/ 641033 w 3771900"/>
                    <a:gd name="connsiteY23" fmla="*/ 1820703 h 3429000"/>
                    <a:gd name="connsiteX24" fmla="*/ 627698 w 3771900"/>
                    <a:gd name="connsiteY24" fmla="*/ 1837849 h 3429000"/>
                    <a:gd name="connsiteX25" fmla="*/ 612933 w 3771900"/>
                    <a:gd name="connsiteY25" fmla="*/ 1866424 h 3429000"/>
                    <a:gd name="connsiteX26" fmla="*/ 594837 w 3771900"/>
                    <a:gd name="connsiteY26" fmla="*/ 1898809 h 3429000"/>
                    <a:gd name="connsiteX27" fmla="*/ 580072 w 3771900"/>
                    <a:gd name="connsiteY27" fmla="*/ 1944053 h 3429000"/>
                    <a:gd name="connsiteX28" fmla="*/ 554831 w 3771900"/>
                    <a:gd name="connsiteY28" fmla="*/ 2012632 h 3429000"/>
                    <a:gd name="connsiteX29" fmla="*/ 524351 w 3771900"/>
                    <a:gd name="connsiteY29" fmla="*/ 2055971 h 3429000"/>
                    <a:gd name="connsiteX30" fmla="*/ 505302 w 3771900"/>
                    <a:gd name="connsiteY30" fmla="*/ 2067877 h 3429000"/>
                    <a:gd name="connsiteX31" fmla="*/ 487680 w 3771900"/>
                    <a:gd name="connsiteY31" fmla="*/ 2110740 h 3429000"/>
                    <a:gd name="connsiteX32" fmla="*/ 144780 w 3771900"/>
                    <a:gd name="connsiteY32" fmla="*/ 2110740 h 3429000"/>
                    <a:gd name="connsiteX33" fmla="*/ 0 w 3771900"/>
                    <a:gd name="connsiteY33" fmla="*/ 2415540 h 3429000"/>
                    <a:gd name="connsiteX34" fmla="*/ 152400 w 3771900"/>
                    <a:gd name="connsiteY34" fmla="*/ 2682240 h 3429000"/>
                    <a:gd name="connsiteX35" fmla="*/ 472440 w 3771900"/>
                    <a:gd name="connsiteY35" fmla="*/ 2682240 h 3429000"/>
                    <a:gd name="connsiteX36" fmla="*/ 634365 w 3771900"/>
                    <a:gd name="connsiteY36" fmla="*/ 2374265 h 3429000"/>
                    <a:gd name="connsiteX37" fmla="*/ 1005840 w 3771900"/>
                    <a:gd name="connsiteY37" fmla="*/ 2385060 h 3429000"/>
                    <a:gd name="connsiteX38" fmla="*/ 1188720 w 3771900"/>
                    <a:gd name="connsiteY38" fmla="*/ 2682240 h 3429000"/>
                    <a:gd name="connsiteX39" fmla="*/ 1501140 w 3771900"/>
                    <a:gd name="connsiteY39" fmla="*/ 2682240 h 3429000"/>
                    <a:gd name="connsiteX40" fmla="*/ 1653540 w 3771900"/>
                    <a:gd name="connsiteY40" fmla="*/ 2392680 h 3429000"/>
                    <a:gd name="connsiteX41" fmla="*/ 2019300 w 3771900"/>
                    <a:gd name="connsiteY41" fmla="*/ 2377440 h 3429000"/>
                    <a:gd name="connsiteX42" fmla="*/ 2194560 w 3771900"/>
                    <a:gd name="connsiteY42" fmla="*/ 2705100 h 3429000"/>
                    <a:gd name="connsiteX43" fmla="*/ 2529840 w 3771900"/>
                    <a:gd name="connsiteY43" fmla="*/ 2689860 h 3429000"/>
                    <a:gd name="connsiteX44" fmla="*/ 2674620 w 3771900"/>
                    <a:gd name="connsiteY44" fmla="*/ 2415540 h 3429000"/>
                    <a:gd name="connsiteX45" fmla="*/ 2506980 w 3771900"/>
                    <a:gd name="connsiteY45" fmla="*/ 2118360 h 3429000"/>
                    <a:gd name="connsiteX46" fmla="*/ 2171700 w 3771900"/>
                    <a:gd name="connsiteY46" fmla="*/ 2125980 h 3429000"/>
                    <a:gd name="connsiteX47" fmla="*/ 1981200 w 3771900"/>
                    <a:gd name="connsiteY47" fmla="*/ 1798320 h 3429000"/>
                    <a:gd name="connsiteX48" fmla="*/ 2156460 w 3771900"/>
                    <a:gd name="connsiteY48" fmla="*/ 1463040 h 3429000"/>
                    <a:gd name="connsiteX49" fmla="*/ 2522220 w 3771900"/>
                    <a:gd name="connsiteY49" fmla="*/ 1463040 h 3429000"/>
                    <a:gd name="connsiteX50" fmla="*/ 3215640 w 3771900"/>
                    <a:gd name="connsiteY50" fmla="*/ 2689860 h 3429000"/>
                    <a:gd name="connsiteX51" fmla="*/ 3055620 w 3771900"/>
                    <a:gd name="connsiteY51" fmla="*/ 3017520 h 3429000"/>
                    <a:gd name="connsiteX52" fmla="*/ 2735580 w 3771900"/>
                    <a:gd name="connsiteY52" fmla="*/ 3025140 h 3429000"/>
                    <a:gd name="connsiteX53" fmla="*/ 2735580 w 3771900"/>
                    <a:gd name="connsiteY53" fmla="*/ 3429000 h 3429000"/>
                    <a:gd name="connsiteX54" fmla="*/ 3771900 w 3771900"/>
                    <a:gd name="connsiteY54" fmla="*/ 3429000 h 3429000"/>
                    <a:gd name="connsiteX55" fmla="*/ 3771900 w 3771900"/>
                    <a:gd name="connsiteY55" fmla="*/ 3429000 h 3429000"/>
                    <a:gd name="connsiteX0" fmla="*/ 3169920 w 3771900"/>
                    <a:gd name="connsiteY0" fmla="*/ 99060 h 3429000"/>
                    <a:gd name="connsiteX1" fmla="*/ 3124200 w 3771900"/>
                    <a:gd name="connsiteY1" fmla="*/ 0 h 3429000"/>
                    <a:gd name="connsiteX2" fmla="*/ 1699260 w 3771900"/>
                    <a:gd name="connsiteY2" fmla="*/ 0 h 3429000"/>
                    <a:gd name="connsiteX3" fmla="*/ 1531620 w 3771900"/>
                    <a:gd name="connsiteY3" fmla="*/ 297180 h 3429000"/>
                    <a:gd name="connsiteX4" fmla="*/ 1181100 w 3771900"/>
                    <a:gd name="connsiteY4" fmla="*/ 297180 h 3429000"/>
                    <a:gd name="connsiteX5" fmla="*/ 1028700 w 3771900"/>
                    <a:gd name="connsiteY5" fmla="*/ 579120 h 3429000"/>
                    <a:gd name="connsiteX6" fmla="*/ 1173480 w 3771900"/>
                    <a:gd name="connsiteY6" fmla="*/ 838200 h 3429000"/>
                    <a:gd name="connsiteX7" fmla="*/ 1485900 w 3771900"/>
                    <a:gd name="connsiteY7" fmla="*/ 838200 h 3429000"/>
                    <a:gd name="connsiteX8" fmla="*/ 1653540 w 3771900"/>
                    <a:gd name="connsiteY8" fmla="*/ 541020 h 3429000"/>
                    <a:gd name="connsiteX9" fmla="*/ 2034540 w 3771900"/>
                    <a:gd name="connsiteY9" fmla="*/ 541020 h 3429000"/>
                    <a:gd name="connsiteX10" fmla="*/ 2209800 w 3771900"/>
                    <a:gd name="connsiteY10" fmla="*/ 861060 h 3429000"/>
                    <a:gd name="connsiteX11" fmla="*/ 2034540 w 3771900"/>
                    <a:gd name="connsiteY11" fmla="*/ 1203960 h 3429000"/>
                    <a:gd name="connsiteX12" fmla="*/ 1676400 w 3771900"/>
                    <a:gd name="connsiteY12" fmla="*/ 1203960 h 3429000"/>
                    <a:gd name="connsiteX13" fmla="*/ 1524000 w 3771900"/>
                    <a:gd name="connsiteY13" fmla="*/ 1493520 h 3429000"/>
                    <a:gd name="connsiteX14" fmla="*/ 1699260 w 3771900"/>
                    <a:gd name="connsiteY14" fmla="*/ 1783080 h 3429000"/>
                    <a:gd name="connsiteX15" fmla="*/ 1516380 w 3771900"/>
                    <a:gd name="connsiteY15" fmla="*/ 2103120 h 3429000"/>
                    <a:gd name="connsiteX16" fmla="*/ 1150620 w 3771900"/>
                    <a:gd name="connsiteY16" fmla="*/ 2103120 h 3429000"/>
                    <a:gd name="connsiteX17" fmla="*/ 967740 w 3771900"/>
                    <a:gd name="connsiteY17" fmla="*/ 1790700 h 3429000"/>
                    <a:gd name="connsiteX18" fmla="*/ 1127760 w 3771900"/>
                    <a:gd name="connsiteY18" fmla="*/ 1493520 h 3429000"/>
                    <a:gd name="connsiteX19" fmla="*/ 975360 w 3771900"/>
                    <a:gd name="connsiteY19" fmla="*/ 1226820 h 3429000"/>
                    <a:gd name="connsiteX20" fmla="*/ 655320 w 3771900"/>
                    <a:gd name="connsiteY20" fmla="*/ 1226820 h 3429000"/>
                    <a:gd name="connsiteX21" fmla="*/ 495300 w 3771900"/>
                    <a:gd name="connsiteY21" fmla="*/ 1485900 h 3429000"/>
                    <a:gd name="connsiteX22" fmla="*/ 658654 w 3771900"/>
                    <a:gd name="connsiteY22" fmla="*/ 1780699 h 3429000"/>
                    <a:gd name="connsiteX23" fmla="*/ 641033 w 3771900"/>
                    <a:gd name="connsiteY23" fmla="*/ 1820703 h 3429000"/>
                    <a:gd name="connsiteX24" fmla="*/ 627698 w 3771900"/>
                    <a:gd name="connsiteY24" fmla="*/ 1837849 h 3429000"/>
                    <a:gd name="connsiteX25" fmla="*/ 612933 w 3771900"/>
                    <a:gd name="connsiteY25" fmla="*/ 1866424 h 3429000"/>
                    <a:gd name="connsiteX26" fmla="*/ 594837 w 3771900"/>
                    <a:gd name="connsiteY26" fmla="*/ 1898809 h 3429000"/>
                    <a:gd name="connsiteX27" fmla="*/ 568165 w 3771900"/>
                    <a:gd name="connsiteY27" fmla="*/ 1941672 h 3429000"/>
                    <a:gd name="connsiteX28" fmla="*/ 554831 w 3771900"/>
                    <a:gd name="connsiteY28" fmla="*/ 2012632 h 3429000"/>
                    <a:gd name="connsiteX29" fmla="*/ 524351 w 3771900"/>
                    <a:gd name="connsiteY29" fmla="*/ 2055971 h 3429000"/>
                    <a:gd name="connsiteX30" fmla="*/ 505302 w 3771900"/>
                    <a:gd name="connsiteY30" fmla="*/ 2067877 h 3429000"/>
                    <a:gd name="connsiteX31" fmla="*/ 487680 w 3771900"/>
                    <a:gd name="connsiteY31" fmla="*/ 2110740 h 3429000"/>
                    <a:gd name="connsiteX32" fmla="*/ 144780 w 3771900"/>
                    <a:gd name="connsiteY32" fmla="*/ 2110740 h 3429000"/>
                    <a:gd name="connsiteX33" fmla="*/ 0 w 3771900"/>
                    <a:gd name="connsiteY33" fmla="*/ 2415540 h 3429000"/>
                    <a:gd name="connsiteX34" fmla="*/ 152400 w 3771900"/>
                    <a:gd name="connsiteY34" fmla="*/ 2682240 h 3429000"/>
                    <a:gd name="connsiteX35" fmla="*/ 472440 w 3771900"/>
                    <a:gd name="connsiteY35" fmla="*/ 2682240 h 3429000"/>
                    <a:gd name="connsiteX36" fmla="*/ 634365 w 3771900"/>
                    <a:gd name="connsiteY36" fmla="*/ 2374265 h 3429000"/>
                    <a:gd name="connsiteX37" fmla="*/ 1005840 w 3771900"/>
                    <a:gd name="connsiteY37" fmla="*/ 2385060 h 3429000"/>
                    <a:gd name="connsiteX38" fmla="*/ 1188720 w 3771900"/>
                    <a:gd name="connsiteY38" fmla="*/ 2682240 h 3429000"/>
                    <a:gd name="connsiteX39" fmla="*/ 1501140 w 3771900"/>
                    <a:gd name="connsiteY39" fmla="*/ 2682240 h 3429000"/>
                    <a:gd name="connsiteX40" fmla="*/ 1653540 w 3771900"/>
                    <a:gd name="connsiteY40" fmla="*/ 2392680 h 3429000"/>
                    <a:gd name="connsiteX41" fmla="*/ 2019300 w 3771900"/>
                    <a:gd name="connsiteY41" fmla="*/ 2377440 h 3429000"/>
                    <a:gd name="connsiteX42" fmla="*/ 2194560 w 3771900"/>
                    <a:gd name="connsiteY42" fmla="*/ 2705100 h 3429000"/>
                    <a:gd name="connsiteX43" fmla="*/ 2529840 w 3771900"/>
                    <a:gd name="connsiteY43" fmla="*/ 2689860 h 3429000"/>
                    <a:gd name="connsiteX44" fmla="*/ 2674620 w 3771900"/>
                    <a:gd name="connsiteY44" fmla="*/ 2415540 h 3429000"/>
                    <a:gd name="connsiteX45" fmla="*/ 2506980 w 3771900"/>
                    <a:gd name="connsiteY45" fmla="*/ 2118360 h 3429000"/>
                    <a:gd name="connsiteX46" fmla="*/ 2171700 w 3771900"/>
                    <a:gd name="connsiteY46" fmla="*/ 2125980 h 3429000"/>
                    <a:gd name="connsiteX47" fmla="*/ 1981200 w 3771900"/>
                    <a:gd name="connsiteY47" fmla="*/ 1798320 h 3429000"/>
                    <a:gd name="connsiteX48" fmla="*/ 2156460 w 3771900"/>
                    <a:gd name="connsiteY48" fmla="*/ 1463040 h 3429000"/>
                    <a:gd name="connsiteX49" fmla="*/ 2522220 w 3771900"/>
                    <a:gd name="connsiteY49" fmla="*/ 1463040 h 3429000"/>
                    <a:gd name="connsiteX50" fmla="*/ 3215640 w 3771900"/>
                    <a:gd name="connsiteY50" fmla="*/ 2689860 h 3429000"/>
                    <a:gd name="connsiteX51" fmla="*/ 3055620 w 3771900"/>
                    <a:gd name="connsiteY51" fmla="*/ 3017520 h 3429000"/>
                    <a:gd name="connsiteX52" fmla="*/ 2735580 w 3771900"/>
                    <a:gd name="connsiteY52" fmla="*/ 3025140 h 3429000"/>
                    <a:gd name="connsiteX53" fmla="*/ 2735580 w 3771900"/>
                    <a:gd name="connsiteY53" fmla="*/ 3429000 h 3429000"/>
                    <a:gd name="connsiteX54" fmla="*/ 3771900 w 3771900"/>
                    <a:gd name="connsiteY54" fmla="*/ 3429000 h 3429000"/>
                    <a:gd name="connsiteX55" fmla="*/ 3771900 w 3771900"/>
                    <a:gd name="connsiteY55" fmla="*/ 3429000 h 3429000"/>
                    <a:gd name="connsiteX0" fmla="*/ 3169920 w 3771900"/>
                    <a:gd name="connsiteY0" fmla="*/ 99060 h 3429000"/>
                    <a:gd name="connsiteX1" fmla="*/ 3124200 w 3771900"/>
                    <a:gd name="connsiteY1" fmla="*/ 0 h 3429000"/>
                    <a:gd name="connsiteX2" fmla="*/ 1699260 w 3771900"/>
                    <a:gd name="connsiteY2" fmla="*/ 0 h 3429000"/>
                    <a:gd name="connsiteX3" fmla="*/ 1531620 w 3771900"/>
                    <a:gd name="connsiteY3" fmla="*/ 297180 h 3429000"/>
                    <a:gd name="connsiteX4" fmla="*/ 1181100 w 3771900"/>
                    <a:gd name="connsiteY4" fmla="*/ 297180 h 3429000"/>
                    <a:gd name="connsiteX5" fmla="*/ 1028700 w 3771900"/>
                    <a:gd name="connsiteY5" fmla="*/ 579120 h 3429000"/>
                    <a:gd name="connsiteX6" fmla="*/ 1173480 w 3771900"/>
                    <a:gd name="connsiteY6" fmla="*/ 838200 h 3429000"/>
                    <a:gd name="connsiteX7" fmla="*/ 1485900 w 3771900"/>
                    <a:gd name="connsiteY7" fmla="*/ 838200 h 3429000"/>
                    <a:gd name="connsiteX8" fmla="*/ 1653540 w 3771900"/>
                    <a:gd name="connsiteY8" fmla="*/ 541020 h 3429000"/>
                    <a:gd name="connsiteX9" fmla="*/ 2034540 w 3771900"/>
                    <a:gd name="connsiteY9" fmla="*/ 541020 h 3429000"/>
                    <a:gd name="connsiteX10" fmla="*/ 2209800 w 3771900"/>
                    <a:gd name="connsiteY10" fmla="*/ 861060 h 3429000"/>
                    <a:gd name="connsiteX11" fmla="*/ 2034540 w 3771900"/>
                    <a:gd name="connsiteY11" fmla="*/ 1203960 h 3429000"/>
                    <a:gd name="connsiteX12" fmla="*/ 1676400 w 3771900"/>
                    <a:gd name="connsiteY12" fmla="*/ 1203960 h 3429000"/>
                    <a:gd name="connsiteX13" fmla="*/ 1524000 w 3771900"/>
                    <a:gd name="connsiteY13" fmla="*/ 1493520 h 3429000"/>
                    <a:gd name="connsiteX14" fmla="*/ 1699260 w 3771900"/>
                    <a:gd name="connsiteY14" fmla="*/ 1783080 h 3429000"/>
                    <a:gd name="connsiteX15" fmla="*/ 1516380 w 3771900"/>
                    <a:gd name="connsiteY15" fmla="*/ 2103120 h 3429000"/>
                    <a:gd name="connsiteX16" fmla="*/ 1150620 w 3771900"/>
                    <a:gd name="connsiteY16" fmla="*/ 2103120 h 3429000"/>
                    <a:gd name="connsiteX17" fmla="*/ 967740 w 3771900"/>
                    <a:gd name="connsiteY17" fmla="*/ 1790700 h 3429000"/>
                    <a:gd name="connsiteX18" fmla="*/ 1127760 w 3771900"/>
                    <a:gd name="connsiteY18" fmla="*/ 1493520 h 3429000"/>
                    <a:gd name="connsiteX19" fmla="*/ 975360 w 3771900"/>
                    <a:gd name="connsiteY19" fmla="*/ 1226820 h 3429000"/>
                    <a:gd name="connsiteX20" fmla="*/ 655320 w 3771900"/>
                    <a:gd name="connsiteY20" fmla="*/ 1226820 h 3429000"/>
                    <a:gd name="connsiteX21" fmla="*/ 495300 w 3771900"/>
                    <a:gd name="connsiteY21" fmla="*/ 1485900 h 3429000"/>
                    <a:gd name="connsiteX22" fmla="*/ 658654 w 3771900"/>
                    <a:gd name="connsiteY22" fmla="*/ 1780699 h 3429000"/>
                    <a:gd name="connsiteX23" fmla="*/ 641033 w 3771900"/>
                    <a:gd name="connsiteY23" fmla="*/ 1820703 h 3429000"/>
                    <a:gd name="connsiteX24" fmla="*/ 627698 w 3771900"/>
                    <a:gd name="connsiteY24" fmla="*/ 1837849 h 3429000"/>
                    <a:gd name="connsiteX25" fmla="*/ 612933 w 3771900"/>
                    <a:gd name="connsiteY25" fmla="*/ 1866424 h 3429000"/>
                    <a:gd name="connsiteX26" fmla="*/ 594837 w 3771900"/>
                    <a:gd name="connsiteY26" fmla="*/ 1898809 h 3429000"/>
                    <a:gd name="connsiteX27" fmla="*/ 568165 w 3771900"/>
                    <a:gd name="connsiteY27" fmla="*/ 1941672 h 3429000"/>
                    <a:gd name="connsiteX28" fmla="*/ 540544 w 3771900"/>
                    <a:gd name="connsiteY28" fmla="*/ 1998345 h 3429000"/>
                    <a:gd name="connsiteX29" fmla="*/ 524351 w 3771900"/>
                    <a:gd name="connsiteY29" fmla="*/ 2055971 h 3429000"/>
                    <a:gd name="connsiteX30" fmla="*/ 505302 w 3771900"/>
                    <a:gd name="connsiteY30" fmla="*/ 2067877 h 3429000"/>
                    <a:gd name="connsiteX31" fmla="*/ 487680 w 3771900"/>
                    <a:gd name="connsiteY31" fmla="*/ 2110740 h 3429000"/>
                    <a:gd name="connsiteX32" fmla="*/ 144780 w 3771900"/>
                    <a:gd name="connsiteY32" fmla="*/ 2110740 h 3429000"/>
                    <a:gd name="connsiteX33" fmla="*/ 0 w 3771900"/>
                    <a:gd name="connsiteY33" fmla="*/ 2415540 h 3429000"/>
                    <a:gd name="connsiteX34" fmla="*/ 152400 w 3771900"/>
                    <a:gd name="connsiteY34" fmla="*/ 2682240 h 3429000"/>
                    <a:gd name="connsiteX35" fmla="*/ 472440 w 3771900"/>
                    <a:gd name="connsiteY35" fmla="*/ 2682240 h 3429000"/>
                    <a:gd name="connsiteX36" fmla="*/ 634365 w 3771900"/>
                    <a:gd name="connsiteY36" fmla="*/ 2374265 h 3429000"/>
                    <a:gd name="connsiteX37" fmla="*/ 1005840 w 3771900"/>
                    <a:gd name="connsiteY37" fmla="*/ 2385060 h 3429000"/>
                    <a:gd name="connsiteX38" fmla="*/ 1188720 w 3771900"/>
                    <a:gd name="connsiteY38" fmla="*/ 2682240 h 3429000"/>
                    <a:gd name="connsiteX39" fmla="*/ 1501140 w 3771900"/>
                    <a:gd name="connsiteY39" fmla="*/ 2682240 h 3429000"/>
                    <a:gd name="connsiteX40" fmla="*/ 1653540 w 3771900"/>
                    <a:gd name="connsiteY40" fmla="*/ 2392680 h 3429000"/>
                    <a:gd name="connsiteX41" fmla="*/ 2019300 w 3771900"/>
                    <a:gd name="connsiteY41" fmla="*/ 2377440 h 3429000"/>
                    <a:gd name="connsiteX42" fmla="*/ 2194560 w 3771900"/>
                    <a:gd name="connsiteY42" fmla="*/ 2705100 h 3429000"/>
                    <a:gd name="connsiteX43" fmla="*/ 2529840 w 3771900"/>
                    <a:gd name="connsiteY43" fmla="*/ 2689860 h 3429000"/>
                    <a:gd name="connsiteX44" fmla="*/ 2674620 w 3771900"/>
                    <a:gd name="connsiteY44" fmla="*/ 2415540 h 3429000"/>
                    <a:gd name="connsiteX45" fmla="*/ 2506980 w 3771900"/>
                    <a:gd name="connsiteY45" fmla="*/ 2118360 h 3429000"/>
                    <a:gd name="connsiteX46" fmla="*/ 2171700 w 3771900"/>
                    <a:gd name="connsiteY46" fmla="*/ 2125980 h 3429000"/>
                    <a:gd name="connsiteX47" fmla="*/ 1981200 w 3771900"/>
                    <a:gd name="connsiteY47" fmla="*/ 1798320 h 3429000"/>
                    <a:gd name="connsiteX48" fmla="*/ 2156460 w 3771900"/>
                    <a:gd name="connsiteY48" fmla="*/ 1463040 h 3429000"/>
                    <a:gd name="connsiteX49" fmla="*/ 2522220 w 3771900"/>
                    <a:gd name="connsiteY49" fmla="*/ 1463040 h 3429000"/>
                    <a:gd name="connsiteX50" fmla="*/ 3215640 w 3771900"/>
                    <a:gd name="connsiteY50" fmla="*/ 2689860 h 3429000"/>
                    <a:gd name="connsiteX51" fmla="*/ 3055620 w 3771900"/>
                    <a:gd name="connsiteY51" fmla="*/ 3017520 h 3429000"/>
                    <a:gd name="connsiteX52" fmla="*/ 2735580 w 3771900"/>
                    <a:gd name="connsiteY52" fmla="*/ 3025140 h 3429000"/>
                    <a:gd name="connsiteX53" fmla="*/ 2735580 w 3771900"/>
                    <a:gd name="connsiteY53" fmla="*/ 3429000 h 3429000"/>
                    <a:gd name="connsiteX54" fmla="*/ 3771900 w 3771900"/>
                    <a:gd name="connsiteY54" fmla="*/ 3429000 h 3429000"/>
                    <a:gd name="connsiteX55" fmla="*/ 3771900 w 3771900"/>
                    <a:gd name="connsiteY55" fmla="*/ 3429000 h 3429000"/>
                    <a:gd name="connsiteX0" fmla="*/ 3169920 w 3771900"/>
                    <a:gd name="connsiteY0" fmla="*/ 99060 h 3429000"/>
                    <a:gd name="connsiteX1" fmla="*/ 3124200 w 3771900"/>
                    <a:gd name="connsiteY1" fmla="*/ 0 h 3429000"/>
                    <a:gd name="connsiteX2" fmla="*/ 1699260 w 3771900"/>
                    <a:gd name="connsiteY2" fmla="*/ 0 h 3429000"/>
                    <a:gd name="connsiteX3" fmla="*/ 1531620 w 3771900"/>
                    <a:gd name="connsiteY3" fmla="*/ 297180 h 3429000"/>
                    <a:gd name="connsiteX4" fmla="*/ 1181100 w 3771900"/>
                    <a:gd name="connsiteY4" fmla="*/ 297180 h 3429000"/>
                    <a:gd name="connsiteX5" fmla="*/ 1028700 w 3771900"/>
                    <a:gd name="connsiteY5" fmla="*/ 579120 h 3429000"/>
                    <a:gd name="connsiteX6" fmla="*/ 1173480 w 3771900"/>
                    <a:gd name="connsiteY6" fmla="*/ 838200 h 3429000"/>
                    <a:gd name="connsiteX7" fmla="*/ 1485900 w 3771900"/>
                    <a:gd name="connsiteY7" fmla="*/ 838200 h 3429000"/>
                    <a:gd name="connsiteX8" fmla="*/ 1653540 w 3771900"/>
                    <a:gd name="connsiteY8" fmla="*/ 541020 h 3429000"/>
                    <a:gd name="connsiteX9" fmla="*/ 2034540 w 3771900"/>
                    <a:gd name="connsiteY9" fmla="*/ 541020 h 3429000"/>
                    <a:gd name="connsiteX10" fmla="*/ 2209800 w 3771900"/>
                    <a:gd name="connsiteY10" fmla="*/ 861060 h 3429000"/>
                    <a:gd name="connsiteX11" fmla="*/ 2034540 w 3771900"/>
                    <a:gd name="connsiteY11" fmla="*/ 1203960 h 3429000"/>
                    <a:gd name="connsiteX12" fmla="*/ 1676400 w 3771900"/>
                    <a:gd name="connsiteY12" fmla="*/ 1203960 h 3429000"/>
                    <a:gd name="connsiteX13" fmla="*/ 1524000 w 3771900"/>
                    <a:gd name="connsiteY13" fmla="*/ 1493520 h 3429000"/>
                    <a:gd name="connsiteX14" fmla="*/ 1699260 w 3771900"/>
                    <a:gd name="connsiteY14" fmla="*/ 1783080 h 3429000"/>
                    <a:gd name="connsiteX15" fmla="*/ 1516380 w 3771900"/>
                    <a:gd name="connsiteY15" fmla="*/ 2103120 h 3429000"/>
                    <a:gd name="connsiteX16" fmla="*/ 1150620 w 3771900"/>
                    <a:gd name="connsiteY16" fmla="*/ 2103120 h 3429000"/>
                    <a:gd name="connsiteX17" fmla="*/ 967740 w 3771900"/>
                    <a:gd name="connsiteY17" fmla="*/ 1790700 h 3429000"/>
                    <a:gd name="connsiteX18" fmla="*/ 1127760 w 3771900"/>
                    <a:gd name="connsiteY18" fmla="*/ 1493520 h 3429000"/>
                    <a:gd name="connsiteX19" fmla="*/ 975360 w 3771900"/>
                    <a:gd name="connsiteY19" fmla="*/ 1226820 h 3429000"/>
                    <a:gd name="connsiteX20" fmla="*/ 655320 w 3771900"/>
                    <a:gd name="connsiteY20" fmla="*/ 1226820 h 3429000"/>
                    <a:gd name="connsiteX21" fmla="*/ 495300 w 3771900"/>
                    <a:gd name="connsiteY21" fmla="*/ 1485900 h 3429000"/>
                    <a:gd name="connsiteX22" fmla="*/ 658654 w 3771900"/>
                    <a:gd name="connsiteY22" fmla="*/ 1780699 h 3429000"/>
                    <a:gd name="connsiteX23" fmla="*/ 641033 w 3771900"/>
                    <a:gd name="connsiteY23" fmla="*/ 1820703 h 3429000"/>
                    <a:gd name="connsiteX24" fmla="*/ 627698 w 3771900"/>
                    <a:gd name="connsiteY24" fmla="*/ 1837849 h 3429000"/>
                    <a:gd name="connsiteX25" fmla="*/ 612933 w 3771900"/>
                    <a:gd name="connsiteY25" fmla="*/ 1866424 h 3429000"/>
                    <a:gd name="connsiteX26" fmla="*/ 594837 w 3771900"/>
                    <a:gd name="connsiteY26" fmla="*/ 1898809 h 3429000"/>
                    <a:gd name="connsiteX27" fmla="*/ 568165 w 3771900"/>
                    <a:gd name="connsiteY27" fmla="*/ 1941672 h 3429000"/>
                    <a:gd name="connsiteX28" fmla="*/ 540544 w 3771900"/>
                    <a:gd name="connsiteY28" fmla="*/ 1998345 h 3429000"/>
                    <a:gd name="connsiteX29" fmla="*/ 519589 w 3771900"/>
                    <a:gd name="connsiteY29" fmla="*/ 2039302 h 3429000"/>
                    <a:gd name="connsiteX30" fmla="*/ 505302 w 3771900"/>
                    <a:gd name="connsiteY30" fmla="*/ 2067877 h 3429000"/>
                    <a:gd name="connsiteX31" fmla="*/ 487680 w 3771900"/>
                    <a:gd name="connsiteY31" fmla="*/ 2110740 h 3429000"/>
                    <a:gd name="connsiteX32" fmla="*/ 144780 w 3771900"/>
                    <a:gd name="connsiteY32" fmla="*/ 2110740 h 3429000"/>
                    <a:gd name="connsiteX33" fmla="*/ 0 w 3771900"/>
                    <a:gd name="connsiteY33" fmla="*/ 2415540 h 3429000"/>
                    <a:gd name="connsiteX34" fmla="*/ 152400 w 3771900"/>
                    <a:gd name="connsiteY34" fmla="*/ 2682240 h 3429000"/>
                    <a:gd name="connsiteX35" fmla="*/ 472440 w 3771900"/>
                    <a:gd name="connsiteY35" fmla="*/ 2682240 h 3429000"/>
                    <a:gd name="connsiteX36" fmla="*/ 634365 w 3771900"/>
                    <a:gd name="connsiteY36" fmla="*/ 2374265 h 3429000"/>
                    <a:gd name="connsiteX37" fmla="*/ 1005840 w 3771900"/>
                    <a:gd name="connsiteY37" fmla="*/ 2385060 h 3429000"/>
                    <a:gd name="connsiteX38" fmla="*/ 1188720 w 3771900"/>
                    <a:gd name="connsiteY38" fmla="*/ 2682240 h 3429000"/>
                    <a:gd name="connsiteX39" fmla="*/ 1501140 w 3771900"/>
                    <a:gd name="connsiteY39" fmla="*/ 2682240 h 3429000"/>
                    <a:gd name="connsiteX40" fmla="*/ 1653540 w 3771900"/>
                    <a:gd name="connsiteY40" fmla="*/ 2392680 h 3429000"/>
                    <a:gd name="connsiteX41" fmla="*/ 2019300 w 3771900"/>
                    <a:gd name="connsiteY41" fmla="*/ 2377440 h 3429000"/>
                    <a:gd name="connsiteX42" fmla="*/ 2194560 w 3771900"/>
                    <a:gd name="connsiteY42" fmla="*/ 2705100 h 3429000"/>
                    <a:gd name="connsiteX43" fmla="*/ 2529840 w 3771900"/>
                    <a:gd name="connsiteY43" fmla="*/ 2689860 h 3429000"/>
                    <a:gd name="connsiteX44" fmla="*/ 2674620 w 3771900"/>
                    <a:gd name="connsiteY44" fmla="*/ 2415540 h 3429000"/>
                    <a:gd name="connsiteX45" fmla="*/ 2506980 w 3771900"/>
                    <a:gd name="connsiteY45" fmla="*/ 2118360 h 3429000"/>
                    <a:gd name="connsiteX46" fmla="*/ 2171700 w 3771900"/>
                    <a:gd name="connsiteY46" fmla="*/ 2125980 h 3429000"/>
                    <a:gd name="connsiteX47" fmla="*/ 1981200 w 3771900"/>
                    <a:gd name="connsiteY47" fmla="*/ 1798320 h 3429000"/>
                    <a:gd name="connsiteX48" fmla="*/ 2156460 w 3771900"/>
                    <a:gd name="connsiteY48" fmla="*/ 1463040 h 3429000"/>
                    <a:gd name="connsiteX49" fmla="*/ 2522220 w 3771900"/>
                    <a:gd name="connsiteY49" fmla="*/ 1463040 h 3429000"/>
                    <a:gd name="connsiteX50" fmla="*/ 3215640 w 3771900"/>
                    <a:gd name="connsiteY50" fmla="*/ 2689860 h 3429000"/>
                    <a:gd name="connsiteX51" fmla="*/ 3055620 w 3771900"/>
                    <a:gd name="connsiteY51" fmla="*/ 3017520 h 3429000"/>
                    <a:gd name="connsiteX52" fmla="*/ 2735580 w 3771900"/>
                    <a:gd name="connsiteY52" fmla="*/ 3025140 h 3429000"/>
                    <a:gd name="connsiteX53" fmla="*/ 2735580 w 3771900"/>
                    <a:gd name="connsiteY53" fmla="*/ 3429000 h 3429000"/>
                    <a:gd name="connsiteX54" fmla="*/ 3771900 w 3771900"/>
                    <a:gd name="connsiteY54" fmla="*/ 3429000 h 3429000"/>
                    <a:gd name="connsiteX55" fmla="*/ 3771900 w 3771900"/>
                    <a:gd name="connsiteY55" fmla="*/ 3429000 h 3429000"/>
                    <a:gd name="connsiteX0" fmla="*/ 3169920 w 3771900"/>
                    <a:gd name="connsiteY0" fmla="*/ 99060 h 3429000"/>
                    <a:gd name="connsiteX1" fmla="*/ 3124200 w 3771900"/>
                    <a:gd name="connsiteY1" fmla="*/ 0 h 3429000"/>
                    <a:gd name="connsiteX2" fmla="*/ 1699260 w 3771900"/>
                    <a:gd name="connsiteY2" fmla="*/ 0 h 3429000"/>
                    <a:gd name="connsiteX3" fmla="*/ 1531620 w 3771900"/>
                    <a:gd name="connsiteY3" fmla="*/ 297180 h 3429000"/>
                    <a:gd name="connsiteX4" fmla="*/ 1181100 w 3771900"/>
                    <a:gd name="connsiteY4" fmla="*/ 297180 h 3429000"/>
                    <a:gd name="connsiteX5" fmla="*/ 1028700 w 3771900"/>
                    <a:gd name="connsiteY5" fmla="*/ 579120 h 3429000"/>
                    <a:gd name="connsiteX6" fmla="*/ 1173480 w 3771900"/>
                    <a:gd name="connsiteY6" fmla="*/ 838200 h 3429000"/>
                    <a:gd name="connsiteX7" fmla="*/ 1485900 w 3771900"/>
                    <a:gd name="connsiteY7" fmla="*/ 838200 h 3429000"/>
                    <a:gd name="connsiteX8" fmla="*/ 1653540 w 3771900"/>
                    <a:gd name="connsiteY8" fmla="*/ 541020 h 3429000"/>
                    <a:gd name="connsiteX9" fmla="*/ 2034540 w 3771900"/>
                    <a:gd name="connsiteY9" fmla="*/ 541020 h 3429000"/>
                    <a:gd name="connsiteX10" fmla="*/ 2209800 w 3771900"/>
                    <a:gd name="connsiteY10" fmla="*/ 861060 h 3429000"/>
                    <a:gd name="connsiteX11" fmla="*/ 2034540 w 3771900"/>
                    <a:gd name="connsiteY11" fmla="*/ 1203960 h 3429000"/>
                    <a:gd name="connsiteX12" fmla="*/ 1676400 w 3771900"/>
                    <a:gd name="connsiteY12" fmla="*/ 1203960 h 3429000"/>
                    <a:gd name="connsiteX13" fmla="*/ 1524000 w 3771900"/>
                    <a:gd name="connsiteY13" fmla="*/ 1493520 h 3429000"/>
                    <a:gd name="connsiteX14" fmla="*/ 1699260 w 3771900"/>
                    <a:gd name="connsiteY14" fmla="*/ 1783080 h 3429000"/>
                    <a:gd name="connsiteX15" fmla="*/ 1516380 w 3771900"/>
                    <a:gd name="connsiteY15" fmla="*/ 2103120 h 3429000"/>
                    <a:gd name="connsiteX16" fmla="*/ 1150620 w 3771900"/>
                    <a:gd name="connsiteY16" fmla="*/ 2103120 h 3429000"/>
                    <a:gd name="connsiteX17" fmla="*/ 967740 w 3771900"/>
                    <a:gd name="connsiteY17" fmla="*/ 1790700 h 3429000"/>
                    <a:gd name="connsiteX18" fmla="*/ 1127760 w 3771900"/>
                    <a:gd name="connsiteY18" fmla="*/ 1493520 h 3429000"/>
                    <a:gd name="connsiteX19" fmla="*/ 975360 w 3771900"/>
                    <a:gd name="connsiteY19" fmla="*/ 1226820 h 3429000"/>
                    <a:gd name="connsiteX20" fmla="*/ 655320 w 3771900"/>
                    <a:gd name="connsiteY20" fmla="*/ 1226820 h 3429000"/>
                    <a:gd name="connsiteX21" fmla="*/ 495300 w 3771900"/>
                    <a:gd name="connsiteY21" fmla="*/ 1485900 h 3429000"/>
                    <a:gd name="connsiteX22" fmla="*/ 658654 w 3771900"/>
                    <a:gd name="connsiteY22" fmla="*/ 1780699 h 3429000"/>
                    <a:gd name="connsiteX23" fmla="*/ 641033 w 3771900"/>
                    <a:gd name="connsiteY23" fmla="*/ 1820703 h 3429000"/>
                    <a:gd name="connsiteX24" fmla="*/ 627698 w 3771900"/>
                    <a:gd name="connsiteY24" fmla="*/ 1837849 h 3429000"/>
                    <a:gd name="connsiteX25" fmla="*/ 612933 w 3771900"/>
                    <a:gd name="connsiteY25" fmla="*/ 1866424 h 3429000"/>
                    <a:gd name="connsiteX26" fmla="*/ 594837 w 3771900"/>
                    <a:gd name="connsiteY26" fmla="*/ 1898809 h 3429000"/>
                    <a:gd name="connsiteX27" fmla="*/ 568165 w 3771900"/>
                    <a:gd name="connsiteY27" fmla="*/ 1941672 h 3429000"/>
                    <a:gd name="connsiteX28" fmla="*/ 540544 w 3771900"/>
                    <a:gd name="connsiteY28" fmla="*/ 1998345 h 3429000"/>
                    <a:gd name="connsiteX29" fmla="*/ 519589 w 3771900"/>
                    <a:gd name="connsiteY29" fmla="*/ 2039302 h 3429000"/>
                    <a:gd name="connsiteX30" fmla="*/ 505302 w 3771900"/>
                    <a:gd name="connsiteY30" fmla="*/ 2072640 h 3429000"/>
                    <a:gd name="connsiteX31" fmla="*/ 487680 w 3771900"/>
                    <a:gd name="connsiteY31" fmla="*/ 2110740 h 3429000"/>
                    <a:gd name="connsiteX32" fmla="*/ 144780 w 3771900"/>
                    <a:gd name="connsiteY32" fmla="*/ 2110740 h 3429000"/>
                    <a:gd name="connsiteX33" fmla="*/ 0 w 3771900"/>
                    <a:gd name="connsiteY33" fmla="*/ 2415540 h 3429000"/>
                    <a:gd name="connsiteX34" fmla="*/ 152400 w 3771900"/>
                    <a:gd name="connsiteY34" fmla="*/ 2682240 h 3429000"/>
                    <a:gd name="connsiteX35" fmla="*/ 472440 w 3771900"/>
                    <a:gd name="connsiteY35" fmla="*/ 2682240 h 3429000"/>
                    <a:gd name="connsiteX36" fmla="*/ 634365 w 3771900"/>
                    <a:gd name="connsiteY36" fmla="*/ 2374265 h 3429000"/>
                    <a:gd name="connsiteX37" fmla="*/ 1005840 w 3771900"/>
                    <a:gd name="connsiteY37" fmla="*/ 2385060 h 3429000"/>
                    <a:gd name="connsiteX38" fmla="*/ 1188720 w 3771900"/>
                    <a:gd name="connsiteY38" fmla="*/ 2682240 h 3429000"/>
                    <a:gd name="connsiteX39" fmla="*/ 1501140 w 3771900"/>
                    <a:gd name="connsiteY39" fmla="*/ 2682240 h 3429000"/>
                    <a:gd name="connsiteX40" fmla="*/ 1653540 w 3771900"/>
                    <a:gd name="connsiteY40" fmla="*/ 2392680 h 3429000"/>
                    <a:gd name="connsiteX41" fmla="*/ 2019300 w 3771900"/>
                    <a:gd name="connsiteY41" fmla="*/ 2377440 h 3429000"/>
                    <a:gd name="connsiteX42" fmla="*/ 2194560 w 3771900"/>
                    <a:gd name="connsiteY42" fmla="*/ 2705100 h 3429000"/>
                    <a:gd name="connsiteX43" fmla="*/ 2529840 w 3771900"/>
                    <a:gd name="connsiteY43" fmla="*/ 2689860 h 3429000"/>
                    <a:gd name="connsiteX44" fmla="*/ 2674620 w 3771900"/>
                    <a:gd name="connsiteY44" fmla="*/ 2415540 h 3429000"/>
                    <a:gd name="connsiteX45" fmla="*/ 2506980 w 3771900"/>
                    <a:gd name="connsiteY45" fmla="*/ 2118360 h 3429000"/>
                    <a:gd name="connsiteX46" fmla="*/ 2171700 w 3771900"/>
                    <a:gd name="connsiteY46" fmla="*/ 2125980 h 3429000"/>
                    <a:gd name="connsiteX47" fmla="*/ 1981200 w 3771900"/>
                    <a:gd name="connsiteY47" fmla="*/ 1798320 h 3429000"/>
                    <a:gd name="connsiteX48" fmla="*/ 2156460 w 3771900"/>
                    <a:gd name="connsiteY48" fmla="*/ 1463040 h 3429000"/>
                    <a:gd name="connsiteX49" fmla="*/ 2522220 w 3771900"/>
                    <a:gd name="connsiteY49" fmla="*/ 1463040 h 3429000"/>
                    <a:gd name="connsiteX50" fmla="*/ 3215640 w 3771900"/>
                    <a:gd name="connsiteY50" fmla="*/ 2689860 h 3429000"/>
                    <a:gd name="connsiteX51" fmla="*/ 3055620 w 3771900"/>
                    <a:gd name="connsiteY51" fmla="*/ 3017520 h 3429000"/>
                    <a:gd name="connsiteX52" fmla="*/ 2735580 w 3771900"/>
                    <a:gd name="connsiteY52" fmla="*/ 3025140 h 3429000"/>
                    <a:gd name="connsiteX53" fmla="*/ 2735580 w 3771900"/>
                    <a:gd name="connsiteY53" fmla="*/ 3429000 h 3429000"/>
                    <a:gd name="connsiteX54" fmla="*/ 3771900 w 3771900"/>
                    <a:gd name="connsiteY54" fmla="*/ 3429000 h 3429000"/>
                    <a:gd name="connsiteX55" fmla="*/ 3771900 w 3771900"/>
                    <a:gd name="connsiteY55" fmla="*/ 3429000 h 3429000"/>
                    <a:gd name="connsiteX0" fmla="*/ 3169920 w 3771900"/>
                    <a:gd name="connsiteY0" fmla="*/ 99060 h 3429000"/>
                    <a:gd name="connsiteX1" fmla="*/ 3124200 w 3771900"/>
                    <a:gd name="connsiteY1" fmla="*/ 0 h 3429000"/>
                    <a:gd name="connsiteX2" fmla="*/ 1699260 w 3771900"/>
                    <a:gd name="connsiteY2" fmla="*/ 0 h 3429000"/>
                    <a:gd name="connsiteX3" fmla="*/ 1531620 w 3771900"/>
                    <a:gd name="connsiteY3" fmla="*/ 297180 h 3429000"/>
                    <a:gd name="connsiteX4" fmla="*/ 1181100 w 3771900"/>
                    <a:gd name="connsiteY4" fmla="*/ 297180 h 3429000"/>
                    <a:gd name="connsiteX5" fmla="*/ 1028700 w 3771900"/>
                    <a:gd name="connsiteY5" fmla="*/ 579120 h 3429000"/>
                    <a:gd name="connsiteX6" fmla="*/ 1173480 w 3771900"/>
                    <a:gd name="connsiteY6" fmla="*/ 838200 h 3429000"/>
                    <a:gd name="connsiteX7" fmla="*/ 1514475 w 3771900"/>
                    <a:gd name="connsiteY7" fmla="*/ 838200 h 3429000"/>
                    <a:gd name="connsiteX8" fmla="*/ 1653540 w 3771900"/>
                    <a:gd name="connsiteY8" fmla="*/ 541020 h 3429000"/>
                    <a:gd name="connsiteX9" fmla="*/ 2034540 w 3771900"/>
                    <a:gd name="connsiteY9" fmla="*/ 541020 h 3429000"/>
                    <a:gd name="connsiteX10" fmla="*/ 2209800 w 3771900"/>
                    <a:gd name="connsiteY10" fmla="*/ 861060 h 3429000"/>
                    <a:gd name="connsiteX11" fmla="*/ 2034540 w 3771900"/>
                    <a:gd name="connsiteY11" fmla="*/ 1203960 h 3429000"/>
                    <a:gd name="connsiteX12" fmla="*/ 1676400 w 3771900"/>
                    <a:gd name="connsiteY12" fmla="*/ 1203960 h 3429000"/>
                    <a:gd name="connsiteX13" fmla="*/ 1524000 w 3771900"/>
                    <a:gd name="connsiteY13" fmla="*/ 1493520 h 3429000"/>
                    <a:gd name="connsiteX14" fmla="*/ 1699260 w 3771900"/>
                    <a:gd name="connsiteY14" fmla="*/ 1783080 h 3429000"/>
                    <a:gd name="connsiteX15" fmla="*/ 1516380 w 3771900"/>
                    <a:gd name="connsiteY15" fmla="*/ 2103120 h 3429000"/>
                    <a:gd name="connsiteX16" fmla="*/ 1150620 w 3771900"/>
                    <a:gd name="connsiteY16" fmla="*/ 2103120 h 3429000"/>
                    <a:gd name="connsiteX17" fmla="*/ 967740 w 3771900"/>
                    <a:gd name="connsiteY17" fmla="*/ 1790700 h 3429000"/>
                    <a:gd name="connsiteX18" fmla="*/ 1127760 w 3771900"/>
                    <a:gd name="connsiteY18" fmla="*/ 1493520 h 3429000"/>
                    <a:gd name="connsiteX19" fmla="*/ 975360 w 3771900"/>
                    <a:gd name="connsiteY19" fmla="*/ 1226820 h 3429000"/>
                    <a:gd name="connsiteX20" fmla="*/ 655320 w 3771900"/>
                    <a:gd name="connsiteY20" fmla="*/ 1226820 h 3429000"/>
                    <a:gd name="connsiteX21" fmla="*/ 495300 w 3771900"/>
                    <a:gd name="connsiteY21" fmla="*/ 1485900 h 3429000"/>
                    <a:gd name="connsiteX22" fmla="*/ 658654 w 3771900"/>
                    <a:gd name="connsiteY22" fmla="*/ 1780699 h 3429000"/>
                    <a:gd name="connsiteX23" fmla="*/ 641033 w 3771900"/>
                    <a:gd name="connsiteY23" fmla="*/ 1820703 h 3429000"/>
                    <a:gd name="connsiteX24" fmla="*/ 627698 w 3771900"/>
                    <a:gd name="connsiteY24" fmla="*/ 1837849 h 3429000"/>
                    <a:gd name="connsiteX25" fmla="*/ 612933 w 3771900"/>
                    <a:gd name="connsiteY25" fmla="*/ 1866424 h 3429000"/>
                    <a:gd name="connsiteX26" fmla="*/ 594837 w 3771900"/>
                    <a:gd name="connsiteY26" fmla="*/ 1898809 h 3429000"/>
                    <a:gd name="connsiteX27" fmla="*/ 568165 w 3771900"/>
                    <a:gd name="connsiteY27" fmla="*/ 1941672 h 3429000"/>
                    <a:gd name="connsiteX28" fmla="*/ 540544 w 3771900"/>
                    <a:gd name="connsiteY28" fmla="*/ 1998345 h 3429000"/>
                    <a:gd name="connsiteX29" fmla="*/ 519589 w 3771900"/>
                    <a:gd name="connsiteY29" fmla="*/ 2039302 h 3429000"/>
                    <a:gd name="connsiteX30" fmla="*/ 505302 w 3771900"/>
                    <a:gd name="connsiteY30" fmla="*/ 2072640 h 3429000"/>
                    <a:gd name="connsiteX31" fmla="*/ 487680 w 3771900"/>
                    <a:gd name="connsiteY31" fmla="*/ 2110740 h 3429000"/>
                    <a:gd name="connsiteX32" fmla="*/ 144780 w 3771900"/>
                    <a:gd name="connsiteY32" fmla="*/ 2110740 h 3429000"/>
                    <a:gd name="connsiteX33" fmla="*/ 0 w 3771900"/>
                    <a:gd name="connsiteY33" fmla="*/ 2415540 h 3429000"/>
                    <a:gd name="connsiteX34" fmla="*/ 152400 w 3771900"/>
                    <a:gd name="connsiteY34" fmla="*/ 2682240 h 3429000"/>
                    <a:gd name="connsiteX35" fmla="*/ 472440 w 3771900"/>
                    <a:gd name="connsiteY35" fmla="*/ 2682240 h 3429000"/>
                    <a:gd name="connsiteX36" fmla="*/ 634365 w 3771900"/>
                    <a:gd name="connsiteY36" fmla="*/ 2374265 h 3429000"/>
                    <a:gd name="connsiteX37" fmla="*/ 1005840 w 3771900"/>
                    <a:gd name="connsiteY37" fmla="*/ 2385060 h 3429000"/>
                    <a:gd name="connsiteX38" fmla="*/ 1188720 w 3771900"/>
                    <a:gd name="connsiteY38" fmla="*/ 2682240 h 3429000"/>
                    <a:gd name="connsiteX39" fmla="*/ 1501140 w 3771900"/>
                    <a:gd name="connsiteY39" fmla="*/ 2682240 h 3429000"/>
                    <a:gd name="connsiteX40" fmla="*/ 1653540 w 3771900"/>
                    <a:gd name="connsiteY40" fmla="*/ 2392680 h 3429000"/>
                    <a:gd name="connsiteX41" fmla="*/ 2019300 w 3771900"/>
                    <a:gd name="connsiteY41" fmla="*/ 2377440 h 3429000"/>
                    <a:gd name="connsiteX42" fmla="*/ 2194560 w 3771900"/>
                    <a:gd name="connsiteY42" fmla="*/ 2705100 h 3429000"/>
                    <a:gd name="connsiteX43" fmla="*/ 2529840 w 3771900"/>
                    <a:gd name="connsiteY43" fmla="*/ 2689860 h 3429000"/>
                    <a:gd name="connsiteX44" fmla="*/ 2674620 w 3771900"/>
                    <a:gd name="connsiteY44" fmla="*/ 2415540 h 3429000"/>
                    <a:gd name="connsiteX45" fmla="*/ 2506980 w 3771900"/>
                    <a:gd name="connsiteY45" fmla="*/ 2118360 h 3429000"/>
                    <a:gd name="connsiteX46" fmla="*/ 2171700 w 3771900"/>
                    <a:gd name="connsiteY46" fmla="*/ 2125980 h 3429000"/>
                    <a:gd name="connsiteX47" fmla="*/ 1981200 w 3771900"/>
                    <a:gd name="connsiteY47" fmla="*/ 1798320 h 3429000"/>
                    <a:gd name="connsiteX48" fmla="*/ 2156460 w 3771900"/>
                    <a:gd name="connsiteY48" fmla="*/ 1463040 h 3429000"/>
                    <a:gd name="connsiteX49" fmla="*/ 2522220 w 3771900"/>
                    <a:gd name="connsiteY49" fmla="*/ 1463040 h 3429000"/>
                    <a:gd name="connsiteX50" fmla="*/ 3215640 w 3771900"/>
                    <a:gd name="connsiteY50" fmla="*/ 2689860 h 3429000"/>
                    <a:gd name="connsiteX51" fmla="*/ 3055620 w 3771900"/>
                    <a:gd name="connsiteY51" fmla="*/ 3017520 h 3429000"/>
                    <a:gd name="connsiteX52" fmla="*/ 2735580 w 3771900"/>
                    <a:gd name="connsiteY52" fmla="*/ 3025140 h 3429000"/>
                    <a:gd name="connsiteX53" fmla="*/ 2735580 w 3771900"/>
                    <a:gd name="connsiteY53" fmla="*/ 3429000 h 3429000"/>
                    <a:gd name="connsiteX54" fmla="*/ 3771900 w 3771900"/>
                    <a:gd name="connsiteY54" fmla="*/ 3429000 h 3429000"/>
                    <a:gd name="connsiteX55" fmla="*/ 3771900 w 3771900"/>
                    <a:gd name="connsiteY55" fmla="*/ 3429000 h 3429000"/>
                    <a:gd name="connsiteX0" fmla="*/ 3169920 w 3771900"/>
                    <a:gd name="connsiteY0" fmla="*/ 99060 h 3429000"/>
                    <a:gd name="connsiteX1" fmla="*/ 3124200 w 3771900"/>
                    <a:gd name="connsiteY1" fmla="*/ 0 h 3429000"/>
                    <a:gd name="connsiteX2" fmla="*/ 1699260 w 3771900"/>
                    <a:gd name="connsiteY2" fmla="*/ 0 h 3429000"/>
                    <a:gd name="connsiteX3" fmla="*/ 1531620 w 3771900"/>
                    <a:gd name="connsiteY3" fmla="*/ 297180 h 3429000"/>
                    <a:gd name="connsiteX4" fmla="*/ 1181100 w 3771900"/>
                    <a:gd name="connsiteY4" fmla="*/ 297180 h 3429000"/>
                    <a:gd name="connsiteX5" fmla="*/ 1028700 w 3771900"/>
                    <a:gd name="connsiteY5" fmla="*/ 579120 h 3429000"/>
                    <a:gd name="connsiteX6" fmla="*/ 1173480 w 3771900"/>
                    <a:gd name="connsiteY6" fmla="*/ 838200 h 3429000"/>
                    <a:gd name="connsiteX7" fmla="*/ 1514475 w 3771900"/>
                    <a:gd name="connsiteY7" fmla="*/ 838200 h 3429000"/>
                    <a:gd name="connsiteX8" fmla="*/ 1653540 w 3771900"/>
                    <a:gd name="connsiteY8" fmla="*/ 541020 h 3429000"/>
                    <a:gd name="connsiteX9" fmla="*/ 2034540 w 3771900"/>
                    <a:gd name="connsiteY9" fmla="*/ 541020 h 3429000"/>
                    <a:gd name="connsiteX10" fmla="*/ 2209800 w 3771900"/>
                    <a:gd name="connsiteY10" fmla="*/ 861060 h 3429000"/>
                    <a:gd name="connsiteX11" fmla="*/ 2034540 w 3771900"/>
                    <a:gd name="connsiteY11" fmla="*/ 1203960 h 3429000"/>
                    <a:gd name="connsiteX12" fmla="*/ 1690688 w 3771900"/>
                    <a:gd name="connsiteY12" fmla="*/ 1213485 h 3429000"/>
                    <a:gd name="connsiteX13" fmla="*/ 1524000 w 3771900"/>
                    <a:gd name="connsiteY13" fmla="*/ 1493520 h 3429000"/>
                    <a:gd name="connsiteX14" fmla="*/ 1699260 w 3771900"/>
                    <a:gd name="connsiteY14" fmla="*/ 1783080 h 3429000"/>
                    <a:gd name="connsiteX15" fmla="*/ 1516380 w 3771900"/>
                    <a:gd name="connsiteY15" fmla="*/ 2103120 h 3429000"/>
                    <a:gd name="connsiteX16" fmla="*/ 1150620 w 3771900"/>
                    <a:gd name="connsiteY16" fmla="*/ 2103120 h 3429000"/>
                    <a:gd name="connsiteX17" fmla="*/ 967740 w 3771900"/>
                    <a:gd name="connsiteY17" fmla="*/ 1790700 h 3429000"/>
                    <a:gd name="connsiteX18" fmla="*/ 1127760 w 3771900"/>
                    <a:gd name="connsiteY18" fmla="*/ 1493520 h 3429000"/>
                    <a:gd name="connsiteX19" fmla="*/ 975360 w 3771900"/>
                    <a:gd name="connsiteY19" fmla="*/ 1226820 h 3429000"/>
                    <a:gd name="connsiteX20" fmla="*/ 655320 w 3771900"/>
                    <a:gd name="connsiteY20" fmla="*/ 1226820 h 3429000"/>
                    <a:gd name="connsiteX21" fmla="*/ 495300 w 3771900"/>
                    <a:gd name="connsiteY21" fmla="*/ 1485900 h 3429000"/>
                    <a:gd name="connsiteX22" fmla="*/ 658654 w 3771900"/>
                    <a:gd name="connsiteY22" fmla="*/ 1780699 h 3429000"/>
                    <a:gd name="connsiteX23" fmla="*/ 641033 w 3771900"/>
                    <a:gd name="connsiteY23" fmla="*/ 1820703 h 3429000"/>
                    <a:gd name="connsiteX24" fmla="*/ 627698 w 3771900"/>
                    <a:gd name="connsiteY24" fmla="*/ 1837849 h 3429000"/>
                    <a:gd name="connsiteX25" fmla="*/ 612933 w 3771900"/>
                    <a:gd name="connsiteY25" fmla="*/ 1866424 h 3429000"/>
                    <a:gd name="connsiteX26" fmla="*/ 594837 w 3771900"/>
                    <a:gd name="connsiteY26" fmla="*/ 1898809 h 3429000"/>
                    <a:gd name="connsiteX27" fmla="*/ 568165 w 3771900"/>
                    <a:gd name="connsiteY27" fmla="*/ 1941672 h 3429000"/>
                    <a:gd name="connsiteX28" fmla="*/ 540544 w 3771900"/>
                    <a:gd name="connsiteY28" fmla="*/ 1998345 h 3429000"/>
                    <a:gd name="connsiteX29" fmla="*/ 519589 w 3771900"/>
                    <a:gd name="connsiteY29" fmla="*/ 2039302 h 3429000"/>
                    <a:gd name="connsiteX30" fmla="*/ 505302 w 3771900"/>
                    <a:gd name="connsiteY30" fmla="*/ 2072640 h 3429000"/>
                    <a:gd name="connsiteX31" fmla="*/ 487680 w 3771900"/>
                    <a:gd name="connsiteY31" fmla="*/ 2110740 h 3429000"/>
                    <a:gd name="connsiteX32" fmla="*/ 144780 w 3771900"/>
                    <a:gd name="connsiteY32" fmla="*/ 2110740 h 3429000"/>
                    <a:gd name="connsiteX33" fmla="*/ 0 w 3771900"/>
                    <a:gd name="connsiteY33" fmla="*/ 2415540 h 3429000"/>
                    <a:gd name="connsiteX34" fmla="*/ 152400 w 3771900"/>
                    <a:gd name="connsiteY34" fmla="*/ 2682240 h 3429000"/>
                    <a:gd name="connsiteX35" fmla="*/ 472440 w 3771900"/>
                    <a:gd name="connsiteY35" fmla="*/ 2682240 h 3429000"/>
                    <a:gd name="connsiteX36" fmla="*/ 634365 w 3771900"/>
                    <a:gd name="connsiteY36" fmla="*/ 2374265 h 3429000"/>
                    <a:gd name="connsiteX37" fmla="*/ 1005840 w 3771900"/>
                    <a:gd name="connsiteY37" fmla="*/ 2385060 h 3429000"/>
                    <a:gd name="connsiteX38" fmla="*/ 1188720 w 3771900"/>
                    <a:gd name="connsiteY38" fmla="*/ 2682240 h 3429000"/>
                    <a:gd name="connsiteX39" fmla="*/ 1501140 w 3771900"/>
                    <a:gd name="connsiteY39" fmla="*/ 2682240 h 3429000"/>
                    <a:gd name="connsiteX40" fmla="*/ 1653540 w 3771900"/>
                    <a:gd name="connsiteY40" fmla="*/ 2392680 h 3429000"/>
                    <a:gd name="connsiteX41" fmla="*/ 2019300 w 3771900"/>
                    <a:gd name="connsiteY41" fmla="*/ 2377440 h 3429000"/>
                    <a:gd name="connsiteX42" fmla="*/ 2194560 w 3771900"/>
                    <a:gd name="connsiteY42" fmla="*/ 2705100 h 3429000"/>
                    <a:gd name="connsiteX43" fmla="*/ 2529840 w 3771900"/>
                    <a:gd name="connsiteY43" fmla="*/ 2689860 h 3429000"/>
                    <a:gd name="connsiteX44" fmla="*/ 2674620 w 3771900"/>
                    <a:gd name="connsiteY44" fmla="*/ 2415540 h 3429000"/>
                    <a:gd name="connsiteX45" fmla="*/ 2506980 w 3771900"/>
                    <a:gd name="connsiteY45" fmla="*/ 2118360 h 3429000"/>
                    <a:gd name="connsiteX46" fmla="*/ 2171700 w 3771900"/>
                    <a:gd name="connsiteY46" fmla="*/ 2125980 h 3429000"/>
                    <a:gd name="connsiteX47" fmla="*/ 1981200 w 3771900"/>
                    <a:gd name="connsiteY47" fmla="*/ 1798320 h 3429000"/>
                    <a:gd name="connsiteX48" fmla="*/ 2156460 w 3771900"/>
                    <a:gd name="connsiteY48" fmla="*/ 1463040 h 3429000"/>
                    <a:gd name="connsiteX49" fmla="*/ 2522220 w 3771900"/>
                    <a:gd name="connsiteY49" fmla="*/ 1463040 h 3429000"/>
                    <a:gd name="connsiteX50" fmla="*/ 3215640 w 3771900"/>
                    <a:gd name="connsiteY50" fmla="*/ 2689860 h 3429000"/>
                    <a:gd name="connsiteX51" fmla="*/ 3055620 w 3771900"/>
                    <a:gd name="connsiteY51" fmla="*/ 3017520 h 3429000"/>
                    <a:gd name="connsiteX52" fmla="*/ 2735580 w 3771900"/>
                    <a:gd name="connsiteY52" fmla="*/ 3025140 h 3429000"/>
                    <a:gd name="connsiteX53" fmla="*/ 2735580 w 3771900"/>
                    <a:gd name="connsiteY53" fmla="*/ 3429000 h 3429000"/>
                    <a:gd name="connsiteX54" fmla="*/ 3771900 w 3771900"/>
                    <a:gd name="connsiteY54" fmla="*/ 3429000 h 3429000"/>
                    <a:gd name="connsiteX55" fmla="*/ 3771900 w 3771900"/>
                    <a:gd name="connsiteY55" fmla="*/ 3429000 h 3429000"/>
                    <a:gd name="connsiteX0" fmla="*/ 3169920 w 3771900"/>
                    <a:gd name="connsiteY0" fmla="*/ 99060 h 3429000"/>
                    <a:gd name="connsiteX1" fmla="*/ 3124200 w 3771900"/>
                    <a:gd name="connsiteY1" fmla="*/ 0 h 3429000"/>
                    <a:gd name="connsiteX2" fmla="*/ 1699260 w 3771900"/>
                    <a:gd name="connsiteY2" fmla="*/ 0 h 3429000"/>
                    <a:gd name="connsiteX3" fmla="*/ 1531620 w 3771900"/>
                    <a:gd name="connsiteY3" fmla="*/ 297180 h 3429000"/>
                    <a:gd name="connsiteX4" fmla="*/ 1181100 w 3771900"/>
                    <a:gd name="connsiteY4" fmla="*/ 297180 h 3429000"/>
                    <a:gd name="connsiteX5" fmla="*/ 1028700 w 3771900"/>
                    <a:gd name="connsiteY5" fmla="*/ 579120 h 3429000"/>
                    <a:gd name="connsiteX6" fmla="*/ 1173480 w 3771900"/>
                    <a:gd name="connsiteY6" fmla="*/ 838200 h 3429000"/>
                    <a:gd name="connsiteX7" fmla="*/ 1514475 w 3771900"/>
                    <a:gd name="connsiteY7" fmla="*/ 838200 h 3429000"/>
                    <a:gd name="connsiteX8" fmla="*/ 1653540 w 3771900"/>
                    <a:gd name="connsiteY8" fmla="*/ 541020 h 3429000"/>
                    <a:gd name="connsiteX9" fmla="*/ 2034540 w 3771900"/>
                    <a:gd name="connsiteY9" fmla="*/ 541020 h 3429000"/>
                    <a:gd name="connsiteX10" fmla="*/ 2209800 w 3771900"/>
                    <a:gd name="connsiteY10" fmla="*/ 861060 h 3429000"/>
                    <a:gd name="connsiteX11" fmla="*/ 2029778 w 3771900"/>
                    <a:gd name="connsiteY11" fmla="*/ 1218248 h 3429000"/>
                    <a:gd name="connsiteX12" fmla="*/ 1690688 w 3771900"/>
                    <a:gd name="connsiteY12" fmla="*/ 1213485 h 3429000"/>
                    <a:gd name="connsiteX13" fmla="*/ 1524000 w 3771900"/>
                    <a:gd name="connsiteY13" fmla="*/ 1493520 h 3429000"/>
                    <a:gd name="connsiteX14" fmla="*/ 1699260 w 3771900"/>
                    <a:gd name="connsiteY14" fmla="*/ 1783080 h 3429000"/>
                    <a:gd name="connsiteX15" fmla="*/ 1516380 w 3771900"/>
                    <a:gd name="connsiteY15" fmla="*/ 2103120 h 3429000"/>
                    <a:gd name="connsiteX16" fmla="*/ 1150620 w 3771900"/>
                    <a:gd name="connsiteY16" fmla="*/ 2103120 h 3429000"/>
                    <a:gd name="connsiteX17" fmla="*/ 967740 w 3771900"/>
                    <a:gd name="connsiteY17" fmla="*/ 1790700 h 3429000"/>
                    <a:gd name="connsiteX18" fmla="*/ 1127760 w 3771900"/>
                    <a:gd name="connsiteY18" fmla="*/ 1493520 h 3429000"/>
                    <a:gd name="connsiteX19" fmla="*/ 975360 w 3771900"/>
                    <a:gd name="connsiteY19" fmla="*/ 1226820 h 3429000"/>
                    <a:gd name="connsiteX20" fmla="*/ 655320 w 3771900"/>
                    <a:gd name="connsiteY20" fmla="*/ 1226820 h 3429000"/>
                    <a:gd name="connsiteX21" fmla="*/ 495300 w 3771900"/>
                    <a:gd name="connsiteY21" fmla="*/ 1485900 h 3429000"/>
                    <a:gd name="connsiteX22" fmla="*/ 658654 w 3771900"/>
                    <a:gd name="connsiteY22" fmla="*/ 1780699 h 3429000"/>
                    <a:gd name="connsiteX23" fmla="*/ 641033 w 3771900"/>
                    <a:gd name="connsiteY23" fmla="*/ 1820703 h 3429000"/>
                    <a:gd name="connsiteX24" fmla="*/ 627698 w 3771900"/>
                    <a:gd name="connsiteY24" fmla="*/ 1837849 h 3429000"/>
                    <a:gd name="connsiteX25" fmla="*/ 612933 w 3771900"/>
                    <a:gd name="connsiteY25" fmla="*/ 1866424 h 3429000"/>
                    <a:gd name="connsiteX26" fmla="*/ 594837 w 3771900"/>
                    <a:gd name="connsiteY26" fmla="*/ 1898809 h 3429000"/>
                    <a:gd name="connsiteX27" fmla="*/ 568165 w 3771900"/>
                    <a:gd name="connsiteY27" fmla="*/ 1941672 h 3429000"/>
                    <a:gd name="connsiteX28" fmla="*/ 540544 w 3771900"/>
                    <a:gd name="connsiteY28" fmla="*/ 1998345 h 3429000"/>
                    <a:gd name="connsiteX29" fmla="*/ 519589 w 3771900"/>
                    <a:gd name="connsiteY29" fmla="*/ 2039302 h 3429000"/>
                    <a:gd name="connsiteX30" fmla="*/ 505302 w 3771900"/>
                    <a:gd name="connsiteY30" fmla="*/ 2072640 h 3429000"/>
                    <a:gd name="connsiteX31" fmla="*/ 487680 w 3771900"/>
                    <a:gd name="connsiteY31" fmla="*/ 2110740 h 3429000"/>
                    <a:gd name="connsiteX32" fmla="*/ 144780 w 3771900"/>
                    <a:gd name="connsiteY32" fmla="*/ 2110740 h 3429000"/>
                    <a:gd name="connsiteX33" fmla="*/ 0 w 3771900"/>
                    <a:gd name="connsiteY33" fmla="*/ 2415540 h 3429000"/>
                    <a:gd name="connsiteX34" fmla="*/ 152400 w 3771900"/>
                    <a:gd name="connsiteY34" fmla="*/ 2682240 h 3429000"/>
                    <a:gd name="connsiteX35" fmla="*/ 472440 w 3771900"/>
                    <a:gd name="connsiteY35" fmla="*/ 2682240 h 3429000"/>
                    <a:gd name="connsiteX36" fmla="*/ 634365 w 3771900"/>
                    <a:gd name="connsiteY36" fmla="*/ 2374265 h 3429000"/>
                    <a:gd name="connsiteX37" fmla="*/ 1005840 w 3771900"/>
                    <a:gd name="connsiteY37" fmla="*/ 2385060 h 3429000"/>
                    <a:gd name="connsiteX38" fmla="*/ 1188720 w 3771900"/>
                    <a:gd name="connsiteY38" fmla="*/ 2682240 h 3429000"/>
                    <a:gd name="connsiteX39" fmla="*/ 1501140 w 3771900"/>
                    <a:gd name="connsiteY39" fmla="*/ 2682240 h 3429000"/>
                    <a:gd name="connsiteX40" fmla="*/ 1653540 w 3771900"/>
                    <a:gd name="connsiteY40" fmla="*/ 2392680 h 3429000"/>
                    <a:gd name="connsiteX41" fmla="*/ 2019300 w 3771900"/>
                    <a:gd name="connsiteY41" fmla="*/ 2377440 h 3429000"/>
                    <a:gd name="connsiteX42" fmla="*/ 2194560 w 3771900"/>
                    <a:gd name="connsiteY42" fmla="*/ 2705100 h 3429000"/>
                    <a:gd name="connsiteX43" fmla="*/ 2529840 w 3771900"/>
                    <a:gd name="connsiteY43" fmla="*/ 2689860 h 3429000"/>
                    <a:gd name="connsiteX44" fmla="*/ 2674620 w 3771900"/>
                    <a:gd name="connsiteY44" fmla="*/ 2415540 h 3429000"/>
                    <a:gd name="connsiteX45" fmla="*/ 2506980 w 3771900"/>
                    <a:gd name="connsiteY45" fmla="*/ 2118360 h 3429000"/>
                    <a:gd name="connsiteX46" fmla="*/ 2171700 w 3771900"/>
                    <a:gd name="connsiteY46" fmla="*/ 2125980 h 3429000"/>
                    <a:gd name="connsiteX47" fmla="*/ 1981200 w 3771900"/>
                    <a:gd name="connsiteY47" fmla="*/ 1798320 h 3429000"/>
                    <a:gd name="connsiteX48" fmla="*/ 2156460 w 3771900"/>
                    <a:gd name="connsiteY48" fmla="*/ 1463040 h 3429000"/>
                    <a:gd name="connsiteX49" fmla="*/ 2522220 w 3771900"/>
                    <a:gd name="connsiteY49" fmla="*/ 1463040 h 3429000"/>
                    <a:gd name="connsiteX50" fmla="*/ 3215640 w 3771900"/>
                    <a:gd name="connsiteY50" fmla="*/ 2689860 h 3429000"/>
                    <a:gd name="connsiteX51" fmla="*/ 3055620 w 3771900"/>
                    <a:gd name="connsiteY51" fmla="*/ 3017520 h 3429000"/>
                    <a:gd name="connsiteX52" fmla="*/ 2735580 w 3771900"/>
                    <a:gd name="connsiteY52" fmla="*/ 3025140 h 3429000"/>
                    <a:gd name="connsiteX53" fmla="*/ 2735580 w 3771900"/>
                    <a:gd name="connsiteY53" fmla="*/ 3429000 h 3429000"/>
                    <a:gd name="connsiteX54" fmla="*/ 3771900 w 3771900"/>
                    <a:gd name="connsiteY54" fmla="*/ 3429000 h 3429000"/>
                    <a:gd name="connsiteX55" fmla="*/ 3771900 w 3771900"/>
                    <a:gd name="connsiteY55" fmla="*/ 3429000 h 3429000"/>
                    <a:gd name="connsiteX0" fmla="*/ 3169920 w 3771900"/>
                    <a:gd name="connsiteY0" fmla="*/ 99060 h 3429000"/>
                    <a:gd name="connsiteX1" fmla="*/ 3124200 w 3771900"/>
                    <a:gd name="connsiteY1" fmla="*/ 0 h 3429000"/>
                    <a:gd name="connsiteX2" fmla="*/ 1699260 w 3771900"/>
                    <a:gd name="connsiteY2" fmla="*/ 0 h 3429000"/>
                    <a:gd name="connsiteX3" fmla="*/ 1531620 w 3771900"/>
                    <a:gd name="connsiteY3" fmla="*/ 297180 h 3429000"/>
                    <a:gd name="connsiteX4" fmla="*/ 1181100 w 3771900"/>
                    <a:gd name="connsiteY4" fmla="*/ 297180 h 3429000"/>
                    <a:gd name="connsiteX5" fmla="*/ 1028700 w 3771900"/>
                    <a:gd name="connsiteY5" fmla="*/ 579120 h 3429000"/>
                    <a:gd name="connsiteX6" fmla="*/ 1173480 w 3771900"/>
                    <a:gd name="connsiteY6" fmla="*/ 838200 h 3429000"/>
                    <a:gd name="connsiteX7" fmla="*/ 1514475 w 3771900"/>
                    <a:gd name="connsiteY7" fmla="*/ 838200 h 3429000"/>
                    <a:gd name="connsiteX8" fmla="*/ 1653540 w 3771900"/>
                    <a:gd name="connsiteY8" fmla="*/ 541020 h 3429000"/>
                    <a:gd name="connsiteX9" fmla="*/ 2034540 w 3771900"/>
                    <a:gd name="connsiteY9" fmla="*/ 541020 h 3429000"/>
                    <a:gd name="connsiteX10" fmla="*/ 2224087 w 3771900"/>
                    <a:gd name="connsiteY10" fmla="*/ 884873 h 3429000"/>
                    <a:gd name="connsiteX11" fmla="*/ 2029778 w 3771900"/>
                    <a:gd name="connsiteY11" fmla="*/ 1218248 h 3429000"/>
                    <a:gd name="connsiteX12" fmla="*/ 1690688 w 3771900"/>
                    <a:gd name="connsiteY12" fmla="*/ 1213485 h 3429000"/>
                    <a:gd name="connsiteX13" fmla="*/ 1524000 w 3771900"/>
                    <a:gd name="connsiteY13" fmla="*/ 1493520 h 3429000"/>
                    <a:gd name="connsiteX14" fmla="*/ 1699260 w 3771900"/>
                    <a:gd name="connsiteY14" fmla="*/ 1783080 h 3429000"/>
                    <a:gd name="connsiteX15" fmla="*/ 1516380 w 3771900"/>
                    <a:gd name="connsiteY15" fmla="*/ 2103120 h 3429000"/>
                    <a:gd name="connsiteX16" fmla="*/ 1150620 w 3771900"/>
                    <a:gd name="connsiteY16" fmla="*/ 2103120 h 3429000"/>
                    <a:gd name="connsiteX17" fmla="*/ 967740 w 3771900"/>
                    <a:gd name="connsiteY17" fmla="*/ 1790700 h 3429000"/>
                    <a:gd name="connsiteX18" fmla="*/ 1127760 w 3771900"/>
                    <a:gd name="connsiteY18" fmla="*/ 1493520 h 3429000"/>
                    <a:gd name="connsiteX19" fmla="*/ 975360 w 3771900"/>
                    <a:gd name="connsiteY19" fmla="*/ 1226820 h 3429000"/>
                    <a:gd name="connsiteX20" fmla="*/ 655320 w 3771900"/>
                    <a:gd name="connsiteY20" fmla="*/ 1226820 h 3429000"/>
                    <a:gd name="connsiteX21" fmla="*/ 495300 w 3771900"/>
                    <a:gd name="connsiteY21" fmla="*/ 1485900 h 3429000"/>
                    <a:gd name="connsiteX22" fmla="*/ 658654 w 3771900"/>
                    <a:gd name="connsiteY22" fmla="*/ 1780699 h 3429000"/>
                    <a:gd name="connsiteX23" fmla="*/ 641033 w 3771900"/>
                    <a:gd name="connsiteY23" fmla="*/ 1820703 h 3429000"/>
                    <a:gd name="connsiteX24" fmla="*/ 627698 w 3771900"/>
                    <a:gd name="connsiteY24" fmla="*/ 1837849 h 3429000"/>
                    <a:gd name="connsiteX25" fmla="*/ 612933 w 3771900"/>
                    <a:gd name="connsiteY25" fmla="*/ 1866424 h 3429000"/>
                    <a:gd name="connsiteX26" fmla="*/ 594837 w 3771900"/>
                    <a:gd name="connsiteY26" fmla="*/ 1898809 h 3429000"/>
                    <a:gd name="connsiteX27" fmla="*/ 568165 w 3771900"/>
                    <a:gd name="connsiteY27" fmla="*/ 1941672 h 3429000"/>
                    <a:gd name="connsiteX28" fmla="*/ 540544 w 3771900"/>
                    <a:gd name="connsiteY28" fmla="*/ 1998345 h 3429000"/>
                    <a:gd name="connsiteX29" fmla="*/ 519589 w 3771900"/>
                    <a:gd name="connsiteY29" fmla="*/ 2039302 h 3429000"/>
                    <a:gd name="connsiteX30" fmla="*/ 505302 w 3771900"/>
                    <a:gd name="connsiteY30" fmla="*/ 2072640 h 3429000"/>
                    <a:gd name="connsiteX31" fmla="*/ 487680 w 3771900"/>
                    <a:gd name="connsiteY31" fmla="*/ 2110740 h 3429000"/>
                    <a:gd name="connsiteX32" fmla="*/ 144780 w 3771900"/>
                    <a:gd name="connsiteY32" fmla="*/ 2110740 h 3429000"/>
                    <a:gd name="connsiteX33" fmla="*/ 0 w 3771900"/>
                    <a:gd name="connsiteY33" fmla="*/ 2415540 h 3429000"/>
                    <a:gd name="connsiteX34" fmla="*/ 152400 w 3771900"/>
                    <a:gd name="connsiteY34" fmla="*/ 2682240 h 3429000"/>
                    <a:gd name="connsiteX35" fmla="*/ 472440 w 3771900"/>
                    <a:gd name="connsiteY35" fmla="*/ 2682240 h 3429000"/>
                    <a:gd name="connsiteX36" fmla="*/ 634365 w 3771900"/>
                    <a:gd name="connsiteY36" fmla="*/ 2374265 h 3429000"/>
                    <a:gd name="connsiteX37" fmla="*/ 1005840 w 3771900"/>
                    <a:gd name="connsiteY37" fmla="*/ 2385060 h 3429000"/>
                    <a:gd name="connsiteX38" fmla="*/ 1188720 w 3771900"/>
                    <a:gd name="connsiteY38" fmla="*/ 2682240 h 3429000"/>
                    <a:gd name="connsiteX39" fmla="*/ 1501140 w 3771900"/>
                    <a:gd name="connsiteY39" fmla="*/ 2682240 h 3429000"/>
                    <a:gd name="connsiteX40" fmla="*/ 1653540 w 3771900"/>
                    <a:gd name="connsiteY40" fmla="*/ 2392680 h 3429000"/>
                    <a:gd name="connsiteX41" fmla="*/ 2019300 w 3771900"/>
                    <a:gd name="connsiteY41" fmla="*/ 2377440 h 3429000"/>
                    <a:gd name="connsiteX42" fmla="*/ 2194560 w 3771900"/>
                    <a:gd name="connsiteY42" fmla="*/ 2705100 h 3429000"/>
                    <a:gd name="connsiteX43" fmla="*/ 2529840 w 3771900"/>
                    <a:gd name="connsiteY43" fmla="*/ 2689860 h 3429000"/>
                    <a:gd name="connsiteX44" fmla="*/ 2674620 w 3771900"/>
                    <a:gd name="connsiteY44" fmla="*/ 2415540 h 3429000"/>
                    <a:gd name="connsiteX45" fmla="*/ 2506980 w 3771900"/>
                    <a:gd name="connsiteY45" fmla="*/ 2118360 h 3429000"/>
                    <a:gd name="connsiteX46" fmla="*/ 2171700 w 3771900"/>
                    <a:gd name="connsiteY46" fmla="*/ 2125980 h 3429000"/>
                    <a:gd name="connsiteX47" fmla="*/ 1981200 w 3771900"/>
                    <a:gd name="connsiteY47" fmla="*/ 1798320 h 3429000"/>
                    <a:gd name="connsiteX48" fmla="*/ 2156460 w 3771900"/>
                    <a:gd name="connsiteY48" fmla="*/ 1463040 h 3429000"/>
                    <a:gd name="connsiteX49" fmla="*/ 2522220 w 3771900"/>
                    <a:gd name="connsiteY49" fmla="*/ 1463040 h 3429000"/>
                    <a:gd name="connsiteX50" fmla="*/ 3215640 w 3771900"/>
                    <a:gd name="connsiteY50" fmla="*/ 2689860 h 3429000"/>
                    <a:gd name="connsiteX51" fmla="*/ 3055620 w 3771900"/>
                    <a:gd name="connsiteY51" fmla="*/ 3017520 h 3429000"/>
                    <a:gd name="connsiteX52" fmla="*/ 2735580 w 3771900"/>
                    <a:gd name="connsiteY52" fmla="*/ 3025140 h 3429000"/>
                    <a:gd name="connsiteX53" fmla="*/ 2735580 w 3771900"/>
                    <a:gd name="connsiteY53" fmla="*/ 3429000 h 3429000"/>
                    <a:gd name="connsiteX54" fmla="*/ 3771900 w 3771900"/>
                    <a:gd name="connsiteY54" fmla="*/ 3429000 h 3429000"/>
                    <a:gd name="connsiteX55" fmla="*/ 3771900 w 3771900"/>
                    <a:gd name="connsiteY55" fmla="*/ 3429000 h 3429000"/>
                    <a:gd name="connsiteX0" fmla="*/ 3169920 w 3771900"/>
                    <a:gd name="connsiteY0" fmla="*/ 99060 h 3429000"/>
                    <a:gd name="connsiteX1" fmla="*/ 3124200 w 3771900"/>
                    <a:gd name="connsiteY1" fmla="*/ 0 h 3429000"/>
                    <a:gd name="connsiteX2" fmla="*/ 1699260 w 3771900"/>
                    <a:gd name="connsiteY2" fmla="*/ 0 h 3429000"/>
                    <a:gd name="connsiteX3" fmla="*/ 1531620 w 3771900"/>
                    <a:gd name="connsiteY3" fmla="*/ 297180 h 3429000"/>
                    <a:gd name="connsiteX4" fmla="*/ 1181100 w 3771900"/>
                    <a:gd name="connsiteY4" fmla="*/ 297180 h 3429000"/>
                    <a:gd name="connsiteX5" fmla="*/ 1028700 w 3771900"/>
                    <a:gd name="connsiteY5" fmla="*/ 579120 h 3429000"/>
                    <a:gd name="connsiteX6" fmla="*/ 1173480 w 3771900"/>
                    <a:gd name="connsiteY6" fmla="*/ 838200 h 3429000"/>
                    <a:gd name="connsiteX7" fmla="*/ 1514475 w 3771900"/>
                    <a:gd name="connsiteY7" fmla="*/ 838200 h 3429000"/>
                    <a:gd name="connsiteX8" fmla="*/ 1653540 w 3771900"/>
                    <a:gd name="connsiteY8" fmla="*/ 541020 h 3429000"/>
                    <a:gd name="connsiteX9" fmla="*/ 2020252 w 3771900"/>
                    <a:gd name="connsiteY9" fmla="*/ 541020 h 3429000"/>
                    <a:gd name="connsiteX10" fmla="*/ 2224087 w 3771900"/>
                    <a:gd name="connsiteY10" fmla="*/ 884873 h 3429000"/>
                    <a:gd name="connsiteX11" fmla="*/ 2029778 w 3771900"/>
                    <a:gd name="connsiteY11" fmla="*/ 1218248 h 3429000"/>
                    <a:gd name="connsiteX12" fmla="*/ 1690688 w 3771900"/>
                    <a:gd name="connsiteY12" fmla="*/ 1213485 h 3429000"/>
                    <a:gd name="connsiteX13" fmla="*/ 1524000 w 3771900"/>
                    <a:gd name="connsiteY13" fmla="*/ 1493520 h 3429000"/>
                    <a:gd name="connsiteX14" fmla="*/ 1699260 w 3771900"/>
                    <a:gd name="connsiteY14" fmla="*/ 1783080 h 3429000"/>
                    <a:gd name="connsiteX15" fmla="*/ 1516380 w 3771900"/>
                    <a:gd name="connsiteY15" fmla="*/ 2103120 h 3429000"/>
                    <a:gd name="connsiteX16" fmla="*/ 1150620 w 3771900"/>
                    <a:gd name="connsiteY16" fmla="*/ 2103120 h 3429000"/>
                    <a:gd name="connsiteX17" fmla="*/ 967740 w 3771900"/>
                    <a:gd name="connsiteY17" fmla="*/ 1790700 h 3429000"/>
                    <a:gd name="connsiteX18" fmla="*/ 1127760 w 3771900"/>
                    <a:gd name="connsiteY18" fmla="*/ 1493520 h 3429000"/>
                    <a:gd name="connsiteX19" fmla="*/ 975360 w 3771900"/>
                    <a:gd name="connsiteY19" fmla="*/ 1226820 h 3429000"/>
                    <a:gd name="connsiteX20" fmla="*/ 655320 w 3771900"/>
                    <a:gd name="connsiteY20" fmla="*/ 1226820 h 3429000"/>
                    <a:gd name="connsiteX21" fmla="*/ 495300 w 3771900"/>
                    <a:gd name="connsiteY21" fmla="*/ 1485900 h 3429000"/>
                    <a:gd name="connsiteX22" fmla="*/ 658654 w 3771900"/>
                    <a:gd name="connsiteY22" fmla="*/ 1780699 h 3429000"/>
                    <a:gd name="connsiteX23" fmla="*/ 641033 w 3771900"/>
                    <a:gd name="connsiteY23" fmla="*/ 1820703 h 3429000"/>
                    <a:gd name="connsiteX24" fmla="*/ 627698 w 3771900"/>
                    <a:gd name="connsiteY24" fmla="*/ 1837849 h 3429000"/>
                    <a:gd name="connsiteX25" fmla="*/ 612933 w 3771900"/>
                    <a:gd name="connsiteY25" fmla="*/ 1866424 h 3429000"/>
                    <a:gd name="connsiteX26" fmla="*/ 594837 w 3771900"/>
                    <a:gd name="connsiteY26" fmla="*/ 1898809 h 3429000"/>
                    <a:gd name="connsiteX27" fmla="*/ 568165 w 3771900"/>
                    <a:gd name="connsiteY27" fmla="*/ 1941672 h 3429000"/>
                    <a:gd name="connsiteX28" fmla="*/ 540544 w 3771900"/>
                    <a:gd name="connsiteY28" fmla="*/ 1998345 h 3429000"/>
                    <a:gd name="connsiteX29" fmla="*/ 519589 w 3771900"/>
                    <a:gd name="connsiteY29" fmla="*/ 2039302 h 3429000"/>
                    <a:gd name="connsiteX30" fmla="*/ 505302 w 3771900"/>
                    <a:gd name="connsiteY30" fmla="*/ 2072640 h 3429000"/>
                    <a:gd name="connsiteX31" fmla="*/ 487680 w 3771900"/>
                    <a:gd name="connsiteY31" fmla="*/ 2110740 h 3429000"/>
                    <a:gd name="connsiteX32" fmla="*/ 144780 w 3771900"/>
                    <a:gd name="connsiteY32" fmla="*/ 2110740 h 3429000"/>
                    <a:gd name="connsiteX33" fmla="*/ 0 w 3771900"/>
                    <a:gd name="connsiteY33" fmla="*/ 2415540 h 3429000"/>
                    <a:gd name="connsiteX34" fmla="*/ 152400 w 3771900"/>
                    <a:gd name="connsiteY34" fmla="*/ 2682240 h 3429000"/>
                    <a:gd name="connsiteX35" fmla="*/ 472440 w 3771900"/>
                    <a:gd name="connsiteY35" fmla="*/ 2682240 h 3429000"/>
                    <a:gd name="connsiteX36" fmla="*/ 634365 w 3771900"/>
                    <a:gd name="connsiteY36" fmla="*/ 2374265 h 3429000"/>
                    <a:gd name="connsiteX37" fmla="*/ 1005840 w 3771900"/>
                    <a:gd name="connsiteY37" fmla="*/ 2385060 h 3429000"/>
                    <a:gd name="connsiteX38" fmla="*/ 1188720 w 3771900"/>
                    <a:gd name="connsiteY38" fmla="*/ 2682240 h 3429000"/>
                    <a:gd name="connsiteX39" fmla="*/ 1501140 w 3771900"/>
                    <a:gd name="connsiteY39" fmla="*/ 2682240 h 3429000"/>
                    <a:gd name="connsiteX40" fmla="*/ 1653540 w 3771900"/>
                    <a:gd name="connsiteY40" fmla="*/ 2392680 h 3429000"/>
                    <a:gd name="connsiteX41" fmla="*/ 2019300 w 3771900"/>
                    <a:gd name="connsiteY41" fmla="*/ 2377440 h 3429000"/>
                    <a:gd name="connsiteX42" fmla="*/ 2194560 w 3771900"/>
                    <a:gd name="connsiteY42" fmla="*/ 2705100 h 3429000"/>
                    <a:gd name="connsiteX43" fmla="*/ 2529840 w 3771900"/>
                    <a:gd name="connsiteY43" fmla="*/ 2689860 h 3429000"/>
                    <a:gd name="connsiteX44" fmla="*/ 2674620 w 3771900"/>
                    <a:gd name="connsiteY44" fmla="*/ 2415540 h 3429000"/>
                    <a:gd name="connsiteX45" fmla="*/ 2506980 w 3771900"/>
                    <a:gd name="connsiteY45" fmla="*/ 2118360 h 3429000"/>
                    <a:gd name="connsiteX46" fmla="*/ 2171700 w 3771900"/>
                    <a:gd name="connsiteY46" fmla="*/ 2125980 h 3429000"/>
                    <a:gd name="connsiteX47" fmla="*/ 1981200 w 3771900"/>
                    <a:gd name="connsiteY47" fmla="*/ 1798320 h 3429000"/>
                    <a:gd name="connsiteX48" fmla="*/ 2156460 w 3771900"/>
                    <a:gd name="connsiteY48" fmla="*/ 1463040 h 3429000"/>
                    <a:gd name="connsiteX49" fmla="*/ 2522220 w 3771900"/>
                    <a:gd name="connsiteY49" fmla="*/ 1463040 h 3429000"/>
                    <a:gd name="connsiteX50" fmla="*/ 3215640 w 3771900"/>
                    <a:gd name="connsiteY50" fmla="*/ 2689860 h 3429000"/>
                    <a:gd name="connsiteX51" fmla="*/ 3055620 w 3771900"/>
                    <a:gd name="connsiteY51" fmla="*/ 3017520 h 3429000"/>
                    <a:gd name="connsiteX52" fmla="*/ 2735580 w 3771900"/>
                    <a:gd name="connsiteY52" fmla="*/ 3025140 h 3429000"/>
                    <a:gd name="connsiteX53" fmla="*/ 2735580 w 3771900"/>
                    <a:gd name="connsiteY53" fmla="*/ 3429000 h 3429000"/>
                    <a:gd name="connsiteX54" fmla="*/ 3771900 w 3771900"/>
                    <a:gd name="connsiteY54" fmla="*/ 3429000 h 3429000"/>
                    <a:gd name="connsiteX55" fmla="*/ 3771900 w 3771900"/>
                    <a:gd name="connsiteY55" fmla="*/ 3429000 h 3429000"/>
                    <a:gd name="connsiteX0" fmla="*/ 3169920 w 3771900"/>
                    <a:gd name="connsiteY0" fmla="*/ 99060 h 3429000"/>
                    <a:gd name="connsiteX1" fmla="*/ 3124200 w 3771900"/>
                    <a:gd name="connsiteY1" fmla="*/ 0 h 3429000"/>
                    <a:gd name="connsiteX2" fmla="*/ 1699260 w 3771900"/>
                    <a:gd name="connsiteY2" fmla="*/ 0 h 3429000"/>
                    <a:gd name="connsiteX3" fmla="*/ 1531620 w 3771900"/>
                    <a:gd name="connsiteY3" fmla="*/ 297180 h 3429000"/>
                    <a:gd name="connsiteX4" fmla="*/ 1181100 w 3771900"/>
                    <a:gd name="connsiteY4" fmla="*/ 297180 h 3429000"/>
                    <a:gd name="connsiteX5" fmla="*/ 1028700 w 3771900"/>
                    <a:gd name="connsiteY5" fmla="*/ 579120 h 3429000"/>
                    <a:gd name="connsiteX6" fmla="*/ 1173480 w 3771900"/>
                    <a:gd name="connsiteY6" fmla="*/ 838200 h 3429000"/>
                    <a:gd name="connsiteX7" fmla="*/ 1514475 w 3771900"/>
                    <a:gd name="connsiteY7" fmla="*/ 838200 h 3429000"/>
                    <a:gd name="connsiteX8" fmla="*/ 1653540 w 3771900"/>
                    <a:gd name="connsiteY8" fmla="*/ 541020 h 3429000"/>
                    <a:gd name="connsiteX9" fmla="*/ 2020252 w 3771900"/>
                    <a:gd name="connsiteY9" fmla="*/ 541020 h 3429000"/>
                    <a:gd name="connsiteX10" fmla="*/ 2224087 w 3771900"/>
                    <a:gd name="connsiteY10" fmla="*/ 884873 h 3429000"/>
                    <a:gd name="connsiteX11" fmla="*/ 2029778 w 3771900"/>
                    <a:gd name="connsiteY11" fmla="*/ 1218248 h 3429000"/>
                    <a:gd name="connsiteX12" fmla="*/ 1690688 w 3771900"/>
                    <a:gd name="connsiteY12" fmla="*/ 1213485 h 3429000"/>
                    <a:gd name="connsiteX13" fmla="*/ 1524000 w 3771900"/>
                    <a:gd name="connsiteY13" fmla="*/ 1493520 h 3429000"/>
                    <a:gd name="connsiteX14" fmla="*/ 1694498 w 3771900"/>
                    <a:gd name="connsiteY14" fmla="*/ 1783080 h 3429000"/>
                    <a:gd name="connsiteX15" fmla="*/ 1516380 w 3771900"/>
                    <a:gd name="connsiteY15" fmla="*/ 2103120 h 3429000"/>
                    <a:gd name="connsiteX16" fmla="*/ 1150620 w 3771900"/>
                    <a:gd name="connsiteY16" fmla="*/ 2103120 h 3429000"/>
                    <a:gd name="connsiteX17" fmla="*/ 967740 w 3771900"/>
                    <a:gd name="connsiteY17" fmla="*/ 1790700 h 3429000"/>
                    <a:gd name="connsiteX18" fmla="*/ 1127760 w 3771900"/>
                    <a:gd name="connsiteY18" fmla="*/ 1493520 h 3429000"/>
                    <a:gd name="connsiteX19" fmla="*/ 975360 w 3771900"/>
                    <a:gd name="connsiteY19" fmla="*/ 1226820 h 3429000"/>
                    <a:gd name="connsiteX20" fmla="*/ 655320 w 3771900"/>
                    <a:gd name="connsiteY20" fmla="*/ 1226820 h 3429000"/>
                    <a:gd name="connsiteX21" fmla="*/ 495300 w 3771900"/>
                    <a:gd name="connsiteY21" fmla="*/ 1485900 h 3429000"/>
                    <a:gd name="connsiteX22" fmla="*/ 658654 w 3771900"/>
                    <a:gd name="connsiteY22" fmla="*/ 1780699 h 3429000"/>
                    <a:gd name="connsiteX23" fmla="*/ 641033 w 3771900"/>
                    <a:gd name="connsiteY23" fmla="*/ 1820703 h 3429000"/>
                    <a:gd name="connsiteX24" fmla="*/ 627698 w 3771900"/>
                    <a:gd name="connsiteY24" fmla="*/ 1837849 h 3429000"/>
                    <a:gd name="connsiteX25" fmla="*/ 612933 w 3771900"/>
                    <a:gd name="connsiteY25" fmla="*/ 1866424 h 3429000"/>
                    <a:gd name="connsiteX26" fmla="*/ 594837 w 3771900"/>
                    <a:gd name="connsiteY26" fmla="*/ 1898809 h 3429000"/>
                    <a:gd name="connsiteX27" fmla="*/ 568165 w 3771900"/>
                    <a:gd name="connsiteY27" fmla="*/ 1941672 h 3429000"/>
                    <a:gd name="connsiteX28" fmla="*/ 540544 w 3771900"/>
                    <a:gd name="connsiteY28" fmla="*/ 1998345 h 3429000"/>
                    <a:gd name="connsiteX29" fmla="*/ 519589 w 3771900"/>
                    <a:gd name="connsiteY29" fmla="*/ 2039302 h 3429000"/>
                    <a:gd name="connsiteX30" fmla="*/ 505302 w 3771900"/>
                    <a:gd name="connsiteY30" fmla="*/ 2072640 h 3429000"/>
                    <a:gd name="connsiteX31" fmla="*/ 487680 w 3771900"/>
                    <a:gd name="connsiteY31" fmla="*/ 2110740 h 3429000"/>
                    <a:gd name="connsiteX32" fmla="*/ 144780 w 3771900"/>
                    <a:gd name="connsiteY32" fmla="*/ 2110740 h 3429000"/>
                    <a:gd name="connsiteX33" fmla="*/ 0 w 3771900"/>
                    <a:gd name="connsiteY33" fmla="*/ 2415540 h 3429000"/>
                    <a:gd name="connsiteX34" fmla="*/ 152400 w 3771900"/>
                    <a:gd name="connsiteY34" fmla="*/ 2682240 h 3429000"/>
                    <a:gd name="connsiteX35" fmla="*/ 472440 w 3771900"/>
                    <a:gd name="connsiteY35" fmla="*/ 2682240 h 3429000"/>
                    <a:gd name="connsiteX36" fmla="*/ 634365 w 3771900"/>
                    <a:gd name="connsiteY36" fmla="*/ 2374265 h 3429000"/>
                    <a:gd name="connsiteX37" fmla="*/ 1005840 w 3771900"/>
                    <a:gd name="connsiteY37" fmla="*/ 2385060 h 3429000"/>
                    <a:gd name="connsiteX38" fmla="*/ 1188720 w 3771900"/>
                    <a:gd name="connsiteY38" fmla="*/ 2682240 h 3429000"/>
                    <a:gd name="connsiteX39" fmla="*/ 1501140 w 3771900"/>
                    <a:gd name="connsiteY39" fmla="*/ 2682240 h 3429000"/>
                    <a:gd name="connsiteX40" fmla="*/ 1653540 w 3771900"/>
                    <a:gd name="connsiteY40" fmla="*/ 2392680 h 3429000"/>
                    <a:gd name="connsiteX41" fmla="*/ 2019300 w 3771900"/>
                    <a:gd name="connsiteY41" fmla="*/ 2377440 h 3429000"/>
                    <a:gd name="connsiteX42" fmla="*/ 2194560 w 3771900"/>
                    <a:gd name="connsiteY42" fmla="*/ 2705100 h 3429000"/>
                    <a:gd name="connsiteX43" fmla="*/ 2529840 w 3771900"/>
                    <a:gd name="connsiteY43" fmla="*/ 2689860 h 3429000"/>
                    <a:gd name="connsiteX44" fmla="*/ 2674620 w 3771900"/>
                    <a:gd name="connsiteY44" fmla="*/ 2415540 h 3429000"/>
                    <a:gd name="connsiteX45" fmla="*/ 2506980 w 3771900"/>
                    <a:gd name="connsiteY45" fmla="*/ 2118360 h 3429000"/>
                    <a:gd name="connsiteX46" fmla="*/ 2171700 w 3771900"/>
                    <a:gd name="connsiteY46" fmla="*/ 2125980 h 3429000"/>
                    <a:gd name="connsiteX47" fmla="*/ 1981200 w 3771900"/>
                    <a:gd name="connsiteY47" fmla="*/ 1798320 h 3429000"/>
                    <a:gd name="connsiteX48" fmla="*/ 2156460 w 3771900"/>
                    <a:gd name="connsiteY48" fmla="*/ 1463040 h 3429000"/>
                    <a:gd name="connsiteX49" fmla="*/ 2522220 w 3771900"/>
                    <a:gd name="connsiteY49" fmla="*/ 1463040 h 3429000"/>
                    <a:gd name="connsiteX50" fmla="*/ 3215640 w 3771900"/>
                    <a:gd name="connsiteY50" fmla="*/ 2689860 h 3429000"/>
                    <a:gd name="connsiteX51" fmla="*/ 3055620 w 3771900"/>
                    <a:gd name="connsiteY51" fmla="*/ 3017520 h 3429000"/>
                    <a:gd name="connsiteX52" fmla="*/ 2735580 w 3771900"/>
                    <a:gd name="connsiteY52" fmla="*/ 3025140 h 3429000"/>
                    <a:gd name="connsiteX53" fmla="*/ 2735580 w 3771900"/>
                    <a:gd name="connsiteY53" fmla="*/ 3429000 h 3429000"/>
                    <a:gd name="connsiteX54" fmla="*/ 3771900 w 3771900"/>
                    <a:gd name="connsiteY54" fmla="*/ 3429000 h 3429000"/>
                    <a:gd name="connsiteX55" fmla="*/ 3771900 w 3771900"/>
                    <a:gd name="connsiteY55" fmla="*/ 3429000 h 3429000"/>
                    <a:gd name="connsiteX0" fmla="*/ 3169920 w 3771900"/>
                    <a:gd name="connsiteY0" fmla="*/ 99060 h 3429000"/>
                    <a:gd name="connsiteX1" fmla="*/ 3124200 w 3771900"/>
                    <a:gd name="connsiteY1" fmla="*/ 0 h 3429000"/>
                    <a:gd name="connsiteX2" fmla="*/ 1699260 w 3771900"/>
                    <a:gd name="connsiteY2" fmla="*/ 0 h 3429000"/>
                    <a:gd name="connsiteX3" fmla="*/ 1531620 w 3771900"/>
                    <a:gd name="connsiteY3" fmla="*/ 297180 h 3429000"/>
                    <a:gd name="connsiteX4" fmla="*/ 1181100 w 3771900"/>
                    <a:gd name="connsiteY4" fmla="*/ 297180 h 3429000"/>
                    <a:gd name="connsiteX5" fmla="*/ 1028700 w 3771900"/>
                    <a:gd name="connsiteY5" fmla="*/ 579120 h 3429000"/>
                    <a:gd name="connsiteX6" fmla="*/ 1173480 w 3771900"/>
                    <a:gd name="connsiteY6" fmla="*/ 838200 h 3429000"/>
                    <a:gd name="connsiteX7" fmla="*/ 1514475 w 3771900"/>
                    <a:gd name="connsiteY7" fmla="*/ 838200 h 3429000"/>
                    <a:gd name="connsiteX8" fmla="*/ 1653540 w 3771900"/>
                    <a:gd name="connsiteY8" fmla="*/ 541020 h 3429000"/>
                    <a:gd name="connsiteX9" fmla="*/ 2020252 w 3771900"/>
                    <a:gd name="connsiteY9" fmla="*/ 541020 h 3429000"/>
                    <a:gd name="connsiteX10" fmla="*/ 2224087 w 3771900"/>
                    <a:gd name="connsiteY10" fmla="*/ 884873 h 3429000"/>
                    <a:gd name="connsiteX11" fmla="*/ 2029778 w 3771900"/>
                    <a:gd name="connsiteY11" fmla="*/ 1218248 h 3429000"/>
                    <a:gd name="connsiteX12" fmla="*/ 1690688 w 3771900"/>
                    <a:gd name="connsiteY12" fmla="*/ 1213485 h 3429000"/>
                    <a:gd name="connsiteX13" fmla="*/ 1524000 w 3771900"/>
                    <a:gd name="connsiteY13" fmla="*/ 1493520 h 3429000"/>
                    <a:gd name="connsiteX14" fmla="*/ 1694498 w 3771900"/>
                    <a:gd name="connsiteY14" fmla="*/ 1806893 h 3429000"/>
                    <a:gd name="connsiteX15" fmla="*/ 1516380 w 3771900"/>
                    <a:gd name="connsiteY15" fmla="*/ 2103120 h 3429000"/>
                    <a:gd name="connsiteX16" fmla="*/ 1150620 w 3771900"/>
                    <a:gd name="connsiteY16" fmla="*/ 2103120 h 3429000"/>
                    <a:gd name="connsiteX17" fmla="*/ 967740 w 3771900"/>
                    <a:gd name="connsiteY17" fmla="*/ 1790700 h 3429000"/>
                    <a:gd name="connsiteX18" fmla="*/ 1127760 w 3771900"/>
                    <a:gd name="connsiteY18" fmla="*/ 1493520 h 3429000"/>
                    <a:gd name="connsiteX19" fmla="*/ 975360 w 3771900"/>
                    <a:gd name="connsiteY19" fmla="*/ 1226820 h 3429000"/>
                    <a:gd name="connsiteX20" fmla="*/ 655320 w 3771900"/>
                    <a:gd name="connsiteY20" fmla="*/ 1226820 h 3429000"/>
                    <a:gd name="connsiteX21" fmla="*/ 495300 w 3771900"/>
                    <a:gd name="connsiteY21" fmla="*/ 1485900 h 3429000"/>
                    <a:gd name="connsiteX22" fmla="*/ 658654 w 3771900"/>
                    <a:gd name="connsiteY22" fmla="*/ 1780699 h 3429000"/>
                    <a:gd name="connsiteX23" fmla="*/ 641033 w 3771900"/>
                    <a:gd name="connsiteY23" fmla="*/ 1820703 h 3429000"/>
                    <a:gd name="connsiteX24" fmla="*/ 627698 w 3771900"/>
                    <a:gd name="connsiteY24" fmla="*/ 1837849 h 3429000"/>
                    <a:gd name="connsiteX25" fmla="*/ 612933 w 3771900"/>
                    <a:gd name="connsiteY25" fmla="*/ 1866424 h 3429000"/>
                    <a:gd name="connsiteX26" fmla="*/ 594837 w 3771900"/>
                    <a:gd name="connsiteY26" fmla="*/ 1898809 h 3429000"/>
                    <a:gd name="connsiteX27" fmla="*/ 568165 w 3771900"/>
                    <a:gd name="connsiteY27" fmla="*/ 1941672 h 3429000"/>
                    <a:gd name="connsiteX28" fmla="*/ 540544 w 3771900"/>
                    <a:gd name="connsiteY28" fmla="*/ 1998345 h 3429000"/>
                    <a:gd name="connsiteX29" fmla="*/ 519589 w 3771900"/>
                    <a:gd name="connsiteY29" fmla="*/ 2039302 h 3429000"/>
                    <a:gd name="connsiteX30" fmla="*/ 505302 w 3771900"/>
                    <a:gd name="connsiteY30" fmla="*/ 2072640 h 3429000"/>
                    <a:gd name="connsiteX31" fmla="*/ 487680 w 3771900"/>
                    <a:gd name="connsiteY31" fmla="*/ 2110740 h 3429000"/>
                    <a:gd name="connsiteX32" fmla="*/ 144780 w 3771900"/>
                    <a:gd name="connsiteY32" fmla="*/ 2110740 h 3429000"/>
                    <a:gd name="connsiteX33" fmla="*/ 0 w 3771900"/>
                    <a:gd name="connsiteY33" fmla="*/ 2415540 h 3429000"/>
                    <a:gd name="connsiteX34" fmla="*/ 152400 w 3771900"/>
                    <a:gd name="connsiteY34" fmla="*/ 2682240 h 3429000"/>
                    <a:gd name="connsiteX35" fmla="*/ 472440 w 3771900"/>
                    <a:gd name="connsiteY35" fmla="*/ 2682240 h 3429000"/>
                    <a:gd name="connsiteX36" fmla="*/ 634365 w 3771900"/>
                    <a:gd name="connsiteY36" fmla="*/ 2374265 h 3429000"/>
                    <a:gd name="connsiteX37" fmla="*/ 1005840 w 3771900"/>
                    <a:gd name="connsiteY37" fmla="*/ 2385060 h 3429000"/>
                    <a:gd name="connsiteX38" fmla="*/ 1188720 w 3771900"/>
                    <a:gd name="connsiteY38" fmla="*/ 2682240 h 3429000"/>
                    <a:gd name="connsiteX39" fmla="*/ 1501140 w 3771900"/>
                    <a:gd name="connsiteY39" fmla="*/ 2682240 h 3429000"/>
                    <a:gd name="connsiteX40" fmla="*/ 1653540 w 3771900"/>
                    <a:gd name="connsiteY40" fmla="*/ 2392680 h 3429000"/>
                    <a:gd name="connsiteX41" fmla="*/ 2019300 w 3771900"/>
                    <a:gd name="connsiteY41" fmla="*/ 2377440 h 3429000"/>
                    <a:gd name="connsiteX42" fmla="*/ 2194560 w 3771900"/>
                    <a:gd name="connsiteY42" fmla="*/ 2705100 h 3429000"/>
                    <a:gd name="connsiteX43" fmla="*/ 2529840 w 3771900"/>
                    <a:gd name="connsiteY43" fmla="*/ 2689860 h 3429000"/>
                    <a:gd name="connsiteX44" fmla="*/ 2674620 w 3771900"/>
                    <a:gd name="connsiteY44" fmla="*/ 2415540 h 3429000"/>
                    <a:gd name="connsiteX45" fmla="*/ 2506980 w 3771900"/>
                    <a:gd name="connsiteY45" fmla="*/ 2118360 h 3429000"/>
                    <a:gd name="connsiteX46" fmla="*/ 2171700 w 3771900"/>
                    <a:gd name="connsiteY46" fmla="*/ 2125980 h 3429000"/>
                    <a:gd name="connsiteX47" fmla="*/ 1981200 w 3771900"/>
                    <a:gd name="connsiteY47" fmla="*/ 1798320 h 3429000"/>
                    <a:gd name="connsiteX48" fmla="*/ 2156460 w 3771900"/>
                    <a:gd name="connsiteY48" fmla="*/ 1463040 h 3429000"/>
                    <a:gd name="connsiteX49" fmla="*/ 2522220 w 3771900"/>
                    <a:gd name="connsiteY49" fmla="*/ 1463040 h 3429000"/>
                    <a:gd name="connsiteX50" fmla="*/ 3215640 w 3771900"/>
                    <a:gd name="connsiteY50" fmla="*/ 2689860 h 3429000"/>
                    <a:gd name="connsiteX51" fmla="*/ 3055620 w 3771900"/>
                    <a:gd name="connsiteY51" fmla="*/ 3017520 h 3429000"/>
                    <a:gd name="connsiteX52" fmla="*/ 2735580 w 3771900"/>
                    <a:gd name="connsiteY52" fmla="*/ 3025140 h 3429000"/>
                    <a:gd name="connsiteX53" fmla="*/ 2735580 w 3771900"/>
                    <a:gd name="connsiteY53" fmla="*/ 3429000 h 3429000"/>
                    <a:gd name="connsiteX54" fmla="*/ 3771900 w 3771900"/>
                    <a:gd name="connsiteY54" fmla="*/ 3429000 h 3429000"/>
                    <a:gd name="connsiteX55" fmla="*/ 3771900 w 3771900"/>
                    <a:gd name="connsiteY55" fmla="*/ 3429000 h 3429000"/>
                    <a:gd name="connsiteX0" fmla="*/ 3169920 w 3771900"/>
                    <a:gd name="connsiteY0" fmla="*/ 99060 h 3429000"/>
                    <a:gd name="connsiteX1" fmla="*/ 3124200 w 3771900"/>
                    <a:gd name="connsiteY1" fmla="*/ 0 h 3429000"/>
                    <a:gd name="connsiteX2" fmla="*/ 1699260 w 3771900"/>
                    <a:gd name="connsiteY2" fmla="*/ 0 h 3429000"/>
                    <a:gd name="connsiteX3" fmla="*/ 1531620 w 3771900"/>
                    <a:gd name="connsiteY3" fmla="*/ 297180 h 3429000"/>
                    <a:gd name="connsiteX4" fmla="*/ 1181100 w 3771900"/>
                    <a:gd name="connsiteY4" fmla="*/ 297180 h 3429000"/>
                    <a:gd name="connsiteX5" fmla="*/ 1028700 w 3771900"/>
                    <a:gd name="connsiteY5" fmla="*/ 579120 h 3429000"/>
                    <a:gd name="connsiteX6" fmla="*/ 1173480 w 3771900"/>
                    <a:gd name="connsiteY6" fmla="*/ 838200 h 3429000"/>
                    <a:gd name="connsiteX7" fmla="*/ 1514475 w 3771900"/>
                    <a:gd name="connsiteY7" fmla="*/ 838200 h 3429000"/>
                    <a:gd name="connsiteX8" fmla="*/ 1653540 w 3771900"/>
                    <a:gd name="connsiteY8" fmla="*/ 541020 h 3429000"/>
                    <a:gd name="connsiteX9" fmla="*/ 2020252 w 3771900"/>
                    <a:gd name="connsiteY9" fmla="*/ 541020 h 3429000"/>
                    <a:gd name="connsiteX10" fmla="*/ 2224087 w 3771900"/>
                    <a:gd name="connsiteY10" fmla="*/ 884873 h 3429000"/>
                    <a:gd name="connsiteX11" fmla="*/ 2029778 w 3771900"/>
                    <a:gd name="connsiteY11" fmla="*/ 1218248 h 3429000"/>
                    <a:gd name="connsiteX12" fmla="*/ 1690688 w 3771900"/>
                    <a:gd name="connsiteY12" fmla="*/ 1213485 h 3429000"/>
                    <a:gd name="connsiteX13" fmla="*/ 1524000 w 3771900"/>
                    <a:gd name="connsiteY13" fmla="*/ 1493520 h 3429000"/>
                    <a:gd name="connsiteX14" fmla="*/ 1708786 w 3771900"/>
                    <a:gd name="connsiteY14" fmla="*/ 1797368 h 3429000"/>
                    <a:gd name="connsiteX15" fmla="*/ 1516380 w 3771900"/>
                    <a:gd name="connsiteY15" fmla="*/ 2103120 h 3429000"/>
                    <a:gd name="connsiteX16" fmla="*/ 1150620 w 3771900"/>
                    <a:gd name="connsiteY16" fmla="*/ 2103120 h 3429000"/>
                    <a:gd name="connsiteX17" fmla="*/ 967740 w 3771900"/>
                    <a:gd name="connsiteY17" fmla="*/ 1790700 h 3429000"/>
                    <a:gd name="connsiteX18" fmla="*/ 1127760 w 3771900"/>
                    <a:gd name="connsiteY18" fmla="*/ 1493520 h 3429000"/>
                    <a:gd name="connsiteX19" fmla="*/ 975360 w 3771900"/>
                    <a:gd name="connsiteY19" fmla="*/ 1226820 h 3429000"/>
                    <a:gd name="connsiteX20" fmla="*/ 655320 w 3771900"/>
                    <a:gd name="connsiteY20" fmla="*/ 1226820 h 3429000"/>
                    <a:gd name="connsiteX21" fmla="*/ 495300 w 3771900"/>
                    <a:gd name="connsiteY21" fmla="*/ 1485900 h 3429000"/>
                    <a:gd name="connsiteX22" fmla="*/ 658654 w 3771900"/>
                    <a:gd name="connsiteY22" fmla="*/ 1780699 h 3429000"/>
                    <a:gd name="connsiteX23" fmla="*/ 641033 w 3771900"/>
                    <a:gd name="connsiteY23" fmla="*/ 1820703 h 3429000"/>
                    <a:gd name="connsiteX24" fmla="*/ 627698 w 3771900"/>
                    <a:gd name="connsiteY24" fmla="*/ 1837849 h 3429000"/>
                    <a:gd name="connsiteX25" fmla="*/ 612933 w 3771900"/>
                    <a:gd name="connsiteY25" fmla="*/ 1866424 h 3429000"/>
                    <a:gd name="connsiteX26" fmla="*/ 594837 w 3771900"/>
                    <a:gd name="connsiteY26" fmla="*/ 1898809 h 3429000"/>
                    <a:gd name="connsiteX27" fmla="*/ 568165 w 3771900"/>
                    <a:gd name="connsiteY27" fmla="*/ 1941672 h 3429000"/>
                    <a:gd name="connsiteX28" fmla="*/ 540544 w 3771900"/>
                    <a:gd name="connsiteY28" fmla="*/ 1998345 h 3429000"/>
                    <a:gd name="connsiteX29" fmla="*/ 519589 w 3771900"/>
                    <a:gd name="connsiteY29" fmla="*/ 2039302 h 3429000"/>
                    <a:gd name="connsiteX30" fmla="*/ 505302 w 3771900"/>
                    <a:gd name="connsiteY30" fmla="*/ 2072640 h 3429000"/>
                    <a:gd name="connsiteX31" fmla="*/ 487680 w 3771900"/>
                    <a:gd name="connsiteY31" fmla="*/ 2110740 h 3429000"/>
                    <a:gd name="connsiteX32" fmla="*/ 144780 w 3771900"/>
                    <a:gd name="connsiteY32" fmla="*/ 2110740 h 3429000"/>
                    <a:gd name="connsiteX33" fmla="*/ 0 w 3771900"/>
                    <a:gd name="connsiteY33" fmla="*/ 2415540 h 3429000"/>
                    <a:gd name="connsiteX34" fmla="*/ 152400 w 3771900"/>
                    <a:gd name="connsiteY34" fmla="*/ 2682240 h 3429000"/>
                    <a:gd name="connsiteX35" fmla="*/ 472440 w 3771900"/>
                    <a:gd name="connsiteY35" fmla="*/ 2682240 h 3429000"/>
                    <a:gd name="connsiteX36" fmla="*/ 634365 w 3771900"/>
                    <a:gd name="connsiteY36" fmla="*/ 2374265 h 3429000"/>
                    <a:gd name="connsiteX37" fmla="*/ 1005840 w 3771900"/>
                    <a:gd name="connsiteY37" fmla="*/ 2385060 h 3429000"/>
                    <a:gd name="connsiteX38" fmla="*/ 1188720 w 3771900"/>
                    <a:gd name="connsiteY38" fmla="*/ 2682240 h 3429000"/>
                    <a:gd name="connsiteX39" fmla="*/ 1501140 w 3771900"/>
                    <a:gd name="connsiteY39" fmla="*/ 2682240 h 3429000"/>
                    <a:gd name="connsiteX40" fmla="*/ 1653540 w 3771900"/>
                    <a:gd name="connsiteY40" fmla="*/ 2392680 h 3429000"/>
                    <a:gd name="connsiteX41" fmla="*/ 2019300 w 3771900"/>
                    <a:gd name="connsiteY41" fmla="*/ 2377440 h 3429000"/>
                    <a:gd name="connsiteX42" fmla="*/ 2194560 w 3771900"/>
                    <a:gd name="connsiteY42" fmla="*/ 2705100 h 3429000"/>
                    <a:gd name="connsiteX43" fmla="*/ 2529840 w 3771900"/>
                    <a:gd name="connsiteY43" fmla="*/ 2689860 h 3429000"/>
                    <a:gd name="connsiteX44" fmla="*/ 2674620 w 3771900"/>
                    <a:gd name="connsiteY44" fmla="*/ 2415540 h 3429000"/>
                    <a:gd name="connsiteX45" fmla="*/ 2506980 w 3771900"/>
                    <a:gd name="connsiteY45" fmla="*/ 2118360 h 3429000"/>
                    <a:gd name="connsiteX46" fmla="*/ 2171700 w 3771900"/>
                    <a:gd name="connsiteY46" fmla="*/ 2125980 h 3429000"/>
                    <a:gd name="connsiteX47" fmla="*/ 1981200 w 3771900"/>
                    <a:gd name="connsiteY47" fmla="*/ 1798320 h 3429000"/>
                    <a:gd name="connsiteX48" fmla="*/ 2156460 w 3771900"/>
                    <a:gd name="connsiteY48" fmla="*/ 1463040 h 3429000"/>
                    <a:gd name="connsiteX49" fmla="*/ 2522220 w 3771900"/>
                    <a:gd name="connsiteY49" fmla="*/ 1463040 h 3429000"/>
                    <a:gd name="connsiteX50" fmla="*/ 3215640 w 3771900"/>
                    <a:gd name="connsiteY50" fmla="*/ 2689860 h 3429000"/>
                    <a:gd name="connsiteX51" fmla="*/ 3055620 w 3771900"/>
                    <a:gd name="connsiteY51" fmla="*/ 3017520 h 3429000"/>
                    <a:gd name="connsiteX52" fmla="*/ 2735580 w 3771900"/>
                    <a:gd name="connsiteY52" fmla="*/ 3025140 h 3429000"/>
                    <a:gd name="connsiteX53" fmla="*/ 2735580 w 3771900"/>
                    <a:gd name="connsiteY53" fmla="*/ 3429000 h 3429000"/>
                    <a:gd name="connsiteX54" fmla="*/ 3771900 w 3771900"/>
                    <a:gd name="connsiteY54" fmla="*/ 3429000 h 3429000"/>
                    <a:gd name="connsiteX55" fmla="*/ 3771900 w 3771900"/>
                    <a:gd name="connsiteY55" fmla="*/ 3429000 h 3429000"/>
                    <a:gd name="connsiteX0" fmla="*/ 3169920 w 3771900"/>
                    <a:gd name="connsiteY0" fmla="*/ 99060 h 3429000"/>
                    <a:gd name="connsiteX1" fmla="*/ 3124200 w 3771900"/>
                    <a:gd name="connsiteY1" fmla="*/ 0 h 3429000"/>
                    <a:gd name="connsiteX2" fmla="*/ 1699260 w 3771900"/>
                    <a:gd name="connsiteY2" fmla="*/ 0 h 3429000"/>
                    <a:gd name="connsiteX3" fmla="*/ 1531620 w 3771900"/>
                    <a:gd name="connsiteY3" fmla="*/ 297180 h 3429000"/>
                    <a:gd name="connsiteX4" fmla="*/ 1181100 w 3771900"/>
                    <a:gd name="connsiteY4" fmla="*/ 297180 h 3429000"/>
                    <a:gd name="connsiteX5" fmla="*/ 1028700 w 3771900"/>
                    <a:gd name="connsiteY5" fmla="*/ 579120 h 3429000"/>
                    <a:gd name="connsiteX6" fmla="*/ 1173480 w 3771900"/>
                    <a:gd name="connsiteY6" fmla="*/ 838200 h 3429000"/>
                    <a:gd name="connsiteX7" fmla="*/ 1514475 w 3771900"/>
                    <a:gd name="connsiteY7" fmla="*/ 838200 h 3429000"/>
                    <a:gd name="connsiteX8" fmla="*/ 1653540 w 3771900"/>
                    <a:gd name="connsiteY8" fmla="*/ 541020 h 3429000"/>
                    <a:gd name="connsiteX9" fmla="*/ 2020252 w 3771900"/>
                    <a:gd name="connsiteY9" fmla="*/ 541020 h 3429000"/>
                    <a:gd name="connsiteX10" fmla="*/ 2224087 w 3771900"/>
                    <a:gd name="connsiteY10" fmla="*/ 884873 h 3429000"/>
                    <a:gd name="connsiteX11" fmla="*/ 2029778 w 3771900"/>
                    <a:gd name="connsiteY11" fmla="*/ 1218248 h 3429000"/>
                    <a:gd name="connsiteX12" fmla="*/ 1690688 w 3771900"/>
                    <a:gd name="connsiteY12" fmla="*/ 1213485 h 3429000"/>
                    <a:gd name="connsiteX13" fmla="*/ 1524000 w 3771900"/>
                    <a:gd name="connsiteY13" fmla="*/ 1493520 h 3429000"/>
                    <a:gd name="connsiteX14" fmla="*/ 1708786 w 3771900"/>
                    <a:gd name="connsiteY14" fmla="*/ 1797368 h 3429000"/>
                    <a:gd name="connsiteX15" fmla="*/ 1521143 w 3771900"/>
                    <a:gd name="connsiteY15" fmla="*/ 2112645 h 3429000"/>
                    <a:gd name="connsiteX16" fmla="*/ 1150620 w 3771900"/>
                    <a:gd name="connsiteY16" fmla="*/ 2103120 h 3429000"/>
                    <a:gd name="connsiteX17" fmla="*/ 967740 w 3771900"/>
                    <a:gd name="connsiteY17" fmla="*/ 1790700 h 3429000"/>
                    <a:gd name="connsiteX18" fmla="*/ 1127760 w 3771900"/>
                    <a:gd name="connsiteY18" fmla="*/ 1493520 h 3429000"/>
                    <a:gd name="connsiteX19" fmla="*/ 975360 w 3771900"/>
                    <a:gd name="connsiteY19" fmla="*/ 1226820 h 3429000"/>
                    <a:gd name="connsiteX20" fmla="*/ 655320 w 3771900"/>
                    <a:gd name="connsiteY20" fmla="*/ 1226820 h 3429000"/>
                    <a:gd name="connsiteX21" fmla="*/ 495300 w 3771900"/>
                    <a:gd name="connsiteY21" fmla="*/ 1485900 h 3429000"/>
                    <a:gd name="connsiteX22" fmla="*/ 658654 w 3771900"/>
                    <a:gd name="connsiteY22" fmla="*/ 1780699 h 3429000"/>
                    <a:gd name="connsiteX23" fmla="*/ 641033 w 3771900"/>
                    <a:gd name="connsiteY23" fmla="*/ 1820703 h 3429000"/>
                    <a:gd name="connsiteX24" fmla="*/ 627698 w 3771900"/>
                    <a:gd name="connsiteY24" fmla="*/ 1837849 h 3429000"/>
                    <a:gd name="connsiteX25" fmla="*/ 612933 w 3771900"/>
                    <a:gd name="connsiteY25" fmla="*/ 1866424 h 3429000"/>
                    <a:gd name="connsiteX26" fmla="*/ 594837 w 3771900"/>
                    <a:gd name="connsiteY26" fmla="*/ 1898809 h 3429000"/>
                    <a:gd name="connsiteX27" fmla="*/ 568165 w 3771900"/>
                    <a:gd name="connsiteY27" fmla="*/ 1941672 h 3429000"/>
                    <a:gd name="connsiteX28" fmla="*/ 540544 w 3771900"/>
                    <a:gd name="connsiteY28" fmla="*/ 1998345 h 3429000"/>
                    <a:gd name="connsiteX29" fmla="*/ 519589 w 3771900"/>
                    <a:gd name="connsiteY29" fmla="*/ 2039302 h 3429000"/>
                    <a:gd name="connsiteX30" fmla="*/ 505302 w 3771900"/>
                    <a:gd name="connsiteY30" fmla="*/ 2072640 h 3429000"/>
                    <a:gd name="connsiteX31" fmla="*/ 487680 w 3771900"/>
                    <a:gd name="connsiteY31" fmla="*/ 2110740 h 3429000"/>
                    <a:gd name="connsiteX32" fmla="*/ 144780 w 3771900"/>
                    <a:gd name="connsiteY32" fmla="*/ 2110740 h 3429000"/>
                    <a:gd name="connsiteX33" fmla="*/ 0 w 3771900"/>
                    <a:gd name="connsiteY33" fmla="*/ 2415540 h 3429000"/>
                    <a:gd name="connsiteX34" fmla="*/ 152400 w 3771900"/>
                    <a:gd name="connsiteY34" fmla="*/ 2682240 h 3429000"/>
                    <a:gd name="connsiteX35" fmla="*/ 472440 w 3771900"/>
                    <a:gd name="connsiteY35" fmla="*/ 2682240 h 3429000"/>
                    <a:gd name="connsiteX36" fmla="*/ 634365 w 3771900"/>
                    <a:gd name="connsiteY36" fmla="*/ 2374265 h 3429000"/>
                    <a:gd name="connsiteX37" fmla="*/ 1005840 w 3771900"/>
                    <a:gd name="connsiteY37" fmla="*/ 2385060 h 3429000"/>
                    <a:gd name="connsiteX38" fmla="*/ 1188720 w 3771900"/>
                    <a:gd name="connsiteY38" fmla="*/ 2682240 h 3429000"/>
                    <a:gd name="connsiteX39" fmla="*/ 1501140 w 3771900"/>
                    <a:gd name="connsiteY39" fmla="*/ 2682240 h 3429000"/>
                    <a:gd name="connsiteX40" fmla="*/ 1653540 w 3771900"/>
                    <a:gd name="connsiteY40" fmla="*/ 2392680 h 3429000"/>
                    <a:gd name="connsiteX41" fmla="*/ 2019300 w 3771900"/>
                    <a:gd name="connsiteY41" fmla="*/ 2377440 h 3429000"/>
                    <a:gd name="connsiteX42" fmla="*/ 2194560 w 3771900"/>
                    <a:gd name="connsiteY42" fmla="*/ 2705100 h 3429000"/>
                    <a:gd name="connsiteX43" fmla="*/ 2529840 w 3771900"/>
                    <a:gd name="connsiteY43" fmla="*/ 2689860 h 3429000"/>
                    <a:gd name="connsiteX44" fmla="*/ 2674620 w 3771900"/>
                    <a:gd name="connsiteY44" fmla="*/ 2415540 h 3429000"/>
                    <a:gd name="connsiteX45" fmla="*/ 2506980 w 3771900"/>
                    <a:gd name="connsiteY45" fmla="*/ 2118360 h 3429000"/>
                    <a:gd name="connsiteX46" fmla="*/ 2171700 w 3771900"/>
                    <a:gd name="connsiteY46" fmla="*/ 2125980 h 3429000"/>
                    <a:gd name="connsiteX47" fmla="*/ 1981200 w 3771900"/>
                    <a:gd name="connsiteY47" fmla="*/ 1798320 h 3429000"/>
                    <a:gd name="connsiteX48" fmla="*/ 2156460 w 3771900"/>
                    <a:gd name="connsiteY48" fmla="*/ 1463040 h 3429000"/>
                    <a:gd name="connsiteX49" fmla="*/ 2522220 w 3771900"/>
                    <a:gd name="connsiteY49" fmla="*/ 1463040 h 3429000"/>
                    <a:gd name="connsiteX50" fmla="*/ 3215640 w 3771900"/>
                    <a:gd name="connsiteY50" fmla="*/ 2689860 h 3429000"/>
                    <a:gd name="connsiteX51" fmla="*/ 3055620 w 3771900"/>
                    <a:gd name="connsiteY51" fmla="*/ 3017520 h 3429000"/>
                    <a:gd name="connsiteX52" fmla="*/ 2735580 w 3771900"/>
                    <a:gd name="connsiteY52" fmla="*/ 3025140 h 3429000"/>
                    <a:gd name="connsiteX53" fmla="*/ 2735580 w 3771900"/>
                    <a:gd name="connsiteY53" fmla="*/ 3429000 h 3429000"/>
                    <a:gd name="connsiteX54" fmla="*/ 3771900 w 3771900"/>
                    <a:gd name="connsiteY54" fmla="*/ 3429000 h 3429000"/>
                    <a:gd name="connsiteX55" fmla="*/ 3771900 w 3771900"/>
                    <a:gd name="connsiteY55" fmla="*/ 3429000 h 3429000"/>
                    <a:gd name="connsiteX0" fmla="*/ 3169920 w 3771900"/>
                    <a:gd name="connsiteY0" fmla="*/ 99060 h 3429000"/>
                    <a:gd name="connsiteX1" fmla="*/ 3124200 w 3771900"/>
                    <a:gd name="connsiteY1" fmla="*/ 0 h 3429000"/>
                    <a:gd name="connsiteX2" fmla="*/ 1699260 w 3771900"/>
                    <a:gd name="connsiteY2" fmla="*/ 0 h 3429000"/>
                    <a:gd name="connsiteX3" fmla="*/ 1531620 w 3771900"/>
                    <a:gd name="connsiteY3" fmla="*/ 297180 h 3429000"/>
                    <a:gd name="connsiteX4" fmla="*/ 1181100 w 3771900"/>
                    <a:gd name="connsiteY4" fmla="*/ 297180 h 3429000"/>
                    <a:gd name="connsiteX5" fmla="*/ 1028700 w 3771900"/>
                    <a:gd name="connsiteY5" fmla="*/ 579120 h 3429000"/>
                    <a:gd name="connsiteX6" fmla="*/ 1173480 w 3771900"/>
                    <a:gd name="connsiteY6" fmla="*/ 838200 h 3429000"/>
                    <a:gd name="connsiteX7" fmla="*/ 1514475 w 3771900"/>
                    <a:gd name="connsiteY7" fmla="*/ 838200 h 3429000"/>
                    <a:gd name="connsiteX8" fmla="*/ 1653540 w 3771900"/>
                    <a:gd name="connsiteY8" fmla="*/ 541020 h 3429000"/>
                    <a:gd name="connsiteX9" fmla="*/ 2020252 w 3771900"/>
                    <a:gd name="connsiteY9" fmla="*/ 541020 h 3429000"/>
                    <a:gd name="connsiteX10" fmla="*/ 2224087 w 3771900"/>
                    <a:gd name="connsiteY10" fmla="*/ 884873 h 3429000"/>
                    <a:gd name="connsiteX11" fmla="*/ 2029778 w 3771900"/>
                    <a:gd name="connsiteY11" fmla="*/ 1218248 h 3429000"/>
                    <a:gd name="connsiteX12" fmla="*/ 1690688 w 3771900"/>
                    <a:gd name="connsiteY12" fmla="*/ 1213485 h 3429000"/>
                    <a:gd name="connsiteX13" fmla="*/ 1524000 w 3771900"/>
                    <a:gd name="connsiteY13" fmla="*/ 1493520 h 3429000"/>
                    <a:gd name="connsiteX14" fmla="*/ 1708786 w 3771900"/>
                    <a:gd name="connsiteY14" fmla="*/ 1797368 h 3429000"/>
                    <a:gd name="connsiteX15" fmla="*/ 1521143 w 3771900"/>
                    <a:gd name="connsiteY15" fmla="*/ 2112645 h 3429000"/>
                    <a:gd name="connsiteX16" fmla="*/ 1150620 w 3771900"/>
                    <a:gd name="connsiteY16" fmla="*/ 2103120 h 3429000"/>
                    <a:gd name="connsiteX17" fmla="*/ 967740 w 3771900"/>
                    <a:gd name="connsiteY17" fmla="*/ 1790700 h 3429000"/>
                    <a:gd name="connsiteX18" fmla="*/ 1127760 w 3771900"/>
                    <a:gd name="connsiteY18" fmla="*/ 1493520 h 3429000"/>
                    <a:gd name="connsiteX19" fmla="*/ 975360 w 3771900"/>
                    <a:gd name="connsiteY19" fmla="*/ 1226820 h 3429000"/>
                    <a:gd name="connsiteX20" fmla="*/ 655320 w 3771900"/>
                    <a:gd name="connsiteY20" fmla="*/ 1226820 h 3429000"/>
                    <a:gd name="connsiteX21" fmla="*/ 495300 w 3771900"/>
                    <a:gd name="connsiteY21" fmla="*/ 1485900 h 3429000"/>
                    <a:gd name="connsiteX22" fmla="*/ 658654 w 3771900"/>
                    <a:gd name="connsiteY22" fmla="*/ 1780699 h 3429000"/>
                    <a:gd name="connsiteX23" fmla="*/ 641033 w 3771900"/>
                    <a:gd name="connsiteY23" fmla="*/ 1820703 h 3429000"/>
                    <a:gd name="connsiteX24" fmla="*/ 627698 w 3771900"/>
                    <a:gd name="connsiteY24" fmla="*/ 1837849 h 3429000"/>
                    <a:gd name="connsiteX25" fmla="*/ 612933 w 3771900"/>
                    <a:gd name="connsiteY25" fmla="*/ 1866424 h 3429000"/>
                    <a:gd name="connsiteX26" fmla="*/ 594837 w 3771900"/>
                    <a:gd name="connsiteY26" fmla="*/ 1898809 h 3429000"/>
                    <a:gd name="connsiteX27" fmla="*/ 568165 w 3771900"/>
                    <a:gd name="connsiteY27" fmla="*/ 1941672 h 3429000"/>
                    <a:gd name="connsiteX28" fmla="*/ 540544 w 3771900"/>
                    <a:gd name="connsiteY28" fmla="*/ 1998345 h 3429000"/>
                    <a:gd name="connsiteX29" fmla="*/ 519589 w 3771900"/>
                    <a:gd name="connsiteY29" fmla="*/ 2039302 h 3429000"/>
                    <a:gd name="connsiteX30" fmla="*/ 505302 w 3771900"/>
                    <a:gd name="connsiteY30" fmla="*/ 2072640 h 3429000"/>
                    <a:gd name="connsiteX31" fmla="*/ 487680 w 3771900"/>
                    <a:gd name="connsiteY31" fmla="*/ 2110740 h 3429000"/>
                    <a:gd name="connsiteX32" fmla="*/ 144780 w 3771900"/>
                    <a:gd name="connsiteY32" fmla="*/ 2110740 h 3429000"/>
                    <a:gd name="connsiteX33" fmla="*/ 0 w 3771900"/>
                    <a:gd name="connsiteY33" fmla="*/ 2415540 h 3429000"/>
                    <a:gd name="connsiteX34" fmla="*/ 152400 w 3771900"/>
                    <a:gd name="connsiteY34" fmla="*/ 2682240 h 3429000"/>
                    <a:gd name="connsiteX35" fmla="*/ 472440 w 3771900"/>
                    <a:gd name="connsiteY35" fmla="*/ 2682240 h 3429000"/>
                    <a:gd name="connsiteX36" fmla="*/ 634365 w 3771900"/>
                    <a:gd name="connsiteY36" fmla="*/ 2374265 h 3429000"/>
                    <a:gd name="connsiteX37" fmla="*/ 1005840 w 3771900"/>
                    <a:gd name="connsiteY37" fmla="*/ 2385060 h 3429000"/>
                    <a:gd name="connsiteX38" fmla="*/ 1188720 w 3771900"/>
                    <a:gd name="connsiteY38" fmla="*/ 2682240 h 3429000"/>
                    <a:gd name="connsiteX39" fmla="*/ 1501140 w 3771900"/>
                    <a:gd name="connsiteY39" fmla="*/ 2682240 h 3429000"/>
                    <a:gd name="connsiteX40" fmla="*/ 1653540 w 3771900"/>
                    <a:gd name="connsiteY40" fmla="*/ 2392680 h 3429000"/>
                    <a:gd name="connsiteX41" fmla="*/ 2019300 w 3771900"/>
                    <a:gd name="connsiteY41" fmla="*/ 2377440 h 3429000"/>
                    <a:gd name="connsiteX42" fmla="*/ 2194560 w 3771900"/>
                    <a:gd name="connsiteY42" fmla="*/ 2705100 h 3429000"/>
                    <a:gd name="connsiteX43" fmla="*/ 2529840 w 3771900"/>
                    <a:gd name="connsiteY43" fmla="*/ 2689860 h 3429000"/>
                    <a:gd name="connsiteX44" fmla="*/ 2674620 w 3771900"/>
                    <a:gd name="connsiteY44" fmla="*/ 2415540 h 3429000"/>
                    <a:gd name="connsiteX45" fmla="*/ 2506980 w 3771900"/>
                    <a:gd name="connsiteY45" fmla="*/ 2118360 h 3429000"/>
                    <a:gd name="connsiteX46" fmla="*/ 2171700 w 3771900"/>
                    <a:gd name="connsiteY46" fmla="*/ 2125980 h 3429000"/>
                    <a:gd name="connsiteX47" fmla="*/ 1981200 w 3771900"/>
                    <a:gd name="connsiteY47" fmla="*/ 1798320 h 3429000"/>
                    <a:gd name="connsiteX48" fmla="*/ 2156460 w 3771900"/>
                    <a:gd name="connsiteY48" fmla="*/ 1463040 h 3429000"/>
                    <a:gd name="connsiteX49" fmla="*/ 2522220 w 3771900"/>
                    <a:gd name="connsiteY49" fmla="*/ 1463040 h 3429000"/>
                    <a:gd name="connsiteX50" fmla="*/ 3215640 w 3771900"/>
                    <a:gd name="connsiteY50" fmla="*/ 2689860 h 3429000"/>
                    <a:gd name="connsiteX51" fmla="*/ 3055620 w 3771900"/>
                    <a:gd name="connsiteY51" fmla="*/ 3017520 h 3429000"/>
                    <a:gd name="connsiteX52" fmla="*/ 2735580 w 3771900"/>
                    <a:gd name="connsiteY52" fmla="*/ 3025140 h 3429000"/>
                    <a:gd name="connsiteX53" fmla="*/ 2735580 w 3771900"/>
                    <a:gd name="connsiteY53" fmla="*/ 3429000 h 3429000"/>
                    <a:gd name="connsiteX54" fmla="*/ 3771900 w 3771900"/>
                    <a:gd name="connsiteY54" fmla="*/ 3429000 h 3429000"/>
                    <a:gd name="connsiteX55" fmla="*/ 3771900 w 3771900"/>
                    <a:gd name="connsiteY55" fmla="*/ 3429000 h 3429000"/>
                    <a:gd name="connsiteX0" fmla="*/ 3169920 w 3771900"/>
                    <a:gd name="connsiteY0" fmla="*/ 99060 h 3429000"/>
                    <a:gd name="connsiteX1" fmla="*/ 3124200 w 3771900"/>
                    <a:gd name="connsiteY1" fmla="*/ 0 h 3429000"/>
                    <a:gd name="connsiteX2" fmla="*/ 1699260 w 3771900"/>
                    <a:gd name="connsiteY2" fmla="*/ 0 h 3429000"/>
                    <a:gd name="connsiteX3" fmla="*/ 1531620 w 3771900"/>
                    <a:gd name="connsiteY3" fmla="*/ 297180 h 3429000"/>
                    <a:gd name="connsiteX4" fmla="*/ 1181100 w 3771900"/>
                    <a:gd name="connsiteY4" fmla="*/ 297180 h 3429000"/>
                    <a:gd name="connsiteX5" fmla="*/ 1028700 w 3771900"/>
                    <a:gd name="connsiteY5" fmla="*/ 579120 h 3429000"/>
                    <a:gd name="connsiteX6" fmla="*/ 1173480 w 3771900"/>
                    <a:gd name="connsiteY6" fmla="*/ 838200 h 3429000"/>
                    <a:gd name="connsiteX7" fmla="*/ 1514475 w 3771900"/>
                    <a:gd name="connsiteY7" fmla="*/ 838200 h 3429000"/>
                    <a:gd name="connsiteX8" fmla="*/ 1653540 w 3771900"/>
                    <a:gd name="connsiteY8" fmla="*/ 541020 h 3429000"/>
                    <a:gd name="connsiteX9" fmla="*/ 2020252 w 3771900"/>
                    <a:gd name="connsiteY9" fmla="*/ 541020 h 3429000"/>
                    <a:gd name="connsiteX10" fmla="*/ 2224087 w 3771900"/>
                    <a:gd name="connsiteY10" fmla="*/ 884873 h 3429000"/>
                    <a:gd name="connsiteX11" fmla="*/ 2029778 w 3771900"/>
                    <a:gd name="connsiteY11" fmla="*/ 1218248 h 3429000"/>
                    <a:gd name="connsiteX12" fmla="*/ 1690688 w 3771900"/>
                    <a:gd name="connsiteY12" fmla="*/ 1213485 h 3429000"/>
                    <a:gd name="connsiteX13" fmla="*/ 1524000 w 3771900"/>
                    <a:gd name="connsiteY13" fmla="*/ 1493520 h 3429000"/>
                    <a:gd name="connsiteX14" fmla="*/ 1708786 w 3771900"/>
                    <a:gd name="connsiteY14" fmla="*/ 1797368 h 3429000"/>
                    <a:gd name="connsiteX15" fmla="*/ 1521143 w 3771900"/>
                    <a:gd name="connsiteY15" fmla="*/ 2112645 h 3429000"/>
                    <a:gd name="connsiteX16" fmla="*/ 1150620 w 3771900"/>
                    <a:gd name="connsiteY16" fmla="*/ 2112645 h 3429000"/>
                    <a:gd name="connsiteX17" fmla="*/ 967740 w 3771900"/>
                    <a:gd name="connsiteY17" fmla="*/ 1790700 h 3429000"/>
                    <a:gd name="connsiteX18" fmla="*/ 1127760 w 3771900"/>
                    <a:gd name="connsiteY18" fmla="*/ 1493520 h 3429000"/>
                    <a:gd name="connsiteX19" fmla="*/ 975360 w 3771900"/>
                    <a:gd name="connsiteY19" fmla="*/ 1226820 h 3429000"/>
                    <a:gd name="connsiteX20" fmla="*/ 655320 w 3771900"/>
                    <a:gd name="connsiteY20" fmla="*/ 1226820 h 3429000"/>
                    <a:gd name="connsiteX21" fmla="*/ 495300 w 3771900"/>
                    <a:gd name="connsiteY21" fmla="*/ 1485900 h 3429000"/>
                    <a:gd name="connsiteX22" fmla="*/ 658654 w 3771900"/>
                    <a:gd name="connsiteY22" fmla="*/ 1780699 h 3429000"/>
                    <a:gd name="connsiteX23" fmla="*/ 641033 w 3771900"/>
                    <a:gd name="connsiteY23" fmla="*/ 1820703 h 3429000"/>
                    <a:gd name="connsiteX24" fmla="*/ 627698 w 3771900"/>
                    <a:gd name="connsiteY24" fmla="*/ 1837849 h 3429000"/>
                    <a:gd name="connsiteX25" fmla="*/ 612933 w 3771900"/>
                    <a:gd name="connsiteY25" fmla="*/ 1866424 h 3429000"/>
                    <a:gd name="connsiteX26" fmla="*/ 594837 w 3771900"/>
                    <a:gd name="connsiteY26" fmla="*/ 1898809 h 3429000"/>
                    <a:gd name="connsiteX27" fmla="*/ 568165 w 3771900"/>
                    <a:gd name="connsiteY27" fmla="*/ 1941672 h 3429000"/>
                    <a:gd name="connsiteX28" fmla="*/ 540544 w 3771900"/>
                    <a:gd name="connsiteY28" fmla="*/ 1998345 h 3429000"/>
                    <a:gd name="connsiteX29" fmla="*/ 519589 w 3771900"/>
                    <a:gd name="connsiteY29" fmla="*/ 2039302 h 3429000"/>
                    <a:gd name="connsiteX30" fmla="*/ 505302 w 3771900"/>
                    <a:gd name="connsiteY30" fmla="*/ 2072640 h 3429000"/>
                    <a:gd name="connsiteX31" fmla="*/ 487680 w 3771900"/>
                    <a:gd name="connsiteY31" fmla="*/ 2110740 h 3429000"/>
                    <a:gd name="connsiteX32" fmla="*/ 144780 w 3771900"/>
                    <a:gd name="connsiteY32" fmla="*/ 2110740 h 3429000"/>
                    <a:gd name="connsiteX33" fmla="*/ 0 w 3771900"/>
                    <a:gd name="connsiteY33" fmla="*/ 2415540 h 3429000"/>
                    <a:gd name="connsiteX34" fmla="*/ 152400 w 3771900"/>
                    <a:gd name="connsiteY34" fmla="*/ 2682240 h 3429000"/>
                    <a:gd name="connsiteX35" fmla="*/ 472440 w 3771900"/>
                    <a:gd name="connsiteY35" fmla="*/ 2682240 h 3429000"/>
                    <a:gd name="connsiteX36" fmla="*/ 634365 w 3771900"/>
                    <a:gd name="connsiteY36" fmla="*/ 2374265 h 3429000"/>
                    <a:gd name="connsiteX37" fmla="*/ 1005840 w 3771900"/>
                    <a:gd name="connsiteY37" fmla="*/ 2385060 h 3429000"/>
                    <a:gd name="connsiteX38" fmla="*/ 1188720 w 3771900"/>
                    <a:gd name="connsiteY38" fmla="*/ 2682240 h 3429000"/>
                    <a:gd name="connsiteX39" fmla="*/ 1501140 w 3771900"/>
                    <a:gd name="connsiteY39" fmla="*/ 2682240 h 3429000"/>
                    <a:gd name="connsiteX40" fmla="*/ 1653540 w 3771900"/>
                    <a:gd name="connsiteY40" fmla="*/ 2392680 h 3429000"/>
                    <a:gd name="connsiteX41" fmla="*/ 2019300 w 3771900"/>
                    <a:gd name="connsiteY41" fmla="*/ 2377440 h 3429000"/>
                    <a:gd name="connsiteX42" fmla="*/ 2194560 w 3771900"/>
                    <a:gd name="connsiteY42" fmla="*/ 2705100 h 3429000"/>
                    <a:gd name="connsiteX43" fmla="*/ 2529840 w 3771900"/>
                    <a:gd name="connsiteY43" fmla="*/ 2689860 h 3429000"/>
                    <a:gd name="connsiteX44" fmla="*/ 2674620 w 3771900"/>
                    <a:gd name="connsiteY44" fmla="*/ 2415540 h 3429000"/>
                    <a:gd name="connsiteX45" fmla="*/ 2506980 w 3771900"/>
                    <a:gd name="connsiteY45" fmla="*/ 2118360 h 3429000"/>
                    <a:gd name="connsiteX46" fmla="*/ 2171700 w 3771900"/>
                    <a:gd name="connsiteY46" fmla="*/ 2125980 h 3429000"/>
                    <a:gd name="connsiteX47" fmla="*/ 1981200 w 3771900"/>
                    <a:gd name="connsiteY47" fmla="*/ 1798320 h 3429000"/>
                    <a:gd name="connsiteX48" fmla="*/ 2156460 w 3771900"/>
                    <a:gd name="connsiteY48" fmla="*/ 1463040 h 3429000"/>
                    <a:gd name="connsiteX49" fmla="*/ 2522220 w 3771900"/>
                    <a:gd name="connsiteY49" fmla="*/ 1463040 h 3429000"/>
                    <a:gd name="connsiteX50" fmla="*/ 3215640 w 3771900"/>
                    <a:gd name="connsiteY50" fmla="*/ 2689860 h 3429000"/>
                    <a:gd name="connsiteX51" fmla="*/ 3055620 w 3771900"/>
                    <a:gd name="connsiteY51" fmla="*/ 3017520 h 3429000"/>
                    <a:gd name="connsiteX52" fmla="*/ 2735580 w 3771900"/>
                    <a:gd name="connsiteY52" fmla="*/ 3025140 h 3429000"/>
                    <a:gd name="connsiteX53" fmla="*/ 2735580 w 3771900"/>
                    <a:gd name="connsiteY53" fmla="*/ 3429000 h 3429000"/>
                    <a:gd name="connsiteX54" fmla="*/ 3771900 w 3771900"/>
                    <a:gd name="connsiteY54" fmla="*/ 3429000 h 3429000"/>
                    <a:gd name="connsiteX55" fmla="*/ 3771900 w 3771900"/>
                    <a:gd name="connsiteY55" fmla="*/ 3429000 h 3429000"/>
                    <a:gd name="connsiteX0" fmla="*/ 3169920 w 3771900"/>
                    <a:gd name="connsiteY0" fmla="*/ 99060 h 3429000"/>
                    <a:gd name="connsiteX1" fmla="*/ 3124200 w 3771900"/>
                    <a:gd name="connsiteY1" fmla="*/ 0 h 3429000"/>
                    <a:gd name="connsiteX2" fmla="*/ 1699260 w 3771900"/>
                    <a:gd name="connsiteY2" fmla="*/ 0 h 3429000"/>
                    <a:gd name="connsiteX3" fmla="*/ 1531620 w 3771900"/>
                    <a:gd name="connsiteY3" fmla="*/ 297180 h 3429000"/>
                    <a:gd name="connsiteX4" fmla="*/ 1181100 w 3771900"/>
                    <a:gd name="connsiteY4" fmla="*/ 297180 h 3429000"/>
                    <a:gd name="connsiteX5" fmla="*/ 1028700 w 3771900"/>
                    <a:gd name="connsiteY5" fmla="*/ 579120 h 3429000"/>
                    <a:gd name="connsiteX6" fmla="*/ 1173480 w 3771900"/>
                    <a:gd name="connsiteY6" fmla="*/ 838200 h 3429000"/>
                    <a:gd name="connsiteX7" fmla="*/ 1514475 w 3771900"/>
                    <a:gd name="connsiteY7" fmla="*/ 838200 h 3429000"/>
                    <a:gd name="connsiteX8" fmla="*/ 1653540 w 3771900"/>
                    <a:gd name="connsiteY8" fmla="*/ 541020 h 3429000"/>
                    <a:gd name="connsiteX9" fmla="*/ 2020252 w 3771900"/>
                    <a:gd name="connsiteY9" fmla="*/ 541020 h 3429000"/>
                    <a:gd name="connsiteX10" fmla="*/ 2224087 w 3771900"/>
                    <a:gd name="connsiteY10" fmla="*/ 884873 h 3429000"/>
                    <a:gd name="connsiteX11" fmla="*/ 2029778 w 3771900"/>
                    <a:gd name="connsiteY11" fmla="*/ 1218248 h 3429000"/>
                    <a:gd name="connsiteX12" fmla="*/ 1690688 w 3771900"/>
                    <a:gd name="connsiteY12" fmla="*/ 1213485 h 3429000"/>
                    <a:gd name="connsiteX13" fmla="*/ 1524000 w 3771900"/>
                    <a:gd name="connsiteY13" fmla="*/ 1493520 h 3429000"/>
                    <a:gd name="connsiteX14" fmla="*/ 1708786 w 3771900"/>
                    <a:gd name="connsiteY14" fmla="*/ 1797368 h 3429000"/>
                    <a:gd name="connsiteX15" fmla="*/ 1521143 w 3771900"/>
                    <a:gd name="connsiteY15" fmla="*/ 2112645 h 3429000"/>
                    <a:gd name="connsiteX16" fmla="*/ 1150620 w 3771900"/>
                    <a:gd name="connsiteY16" fmla="*/ 2112645 h 3429000"/>
                    <a:gd name="connsiteX17" fmla="*/ 967740 w 3771900"/>
                    <a:gd name="connsiteY17" fmla="*/ 1790700 h 3429000"/>
                    <a:gd name="connsiteX18" fmla="*/ 1127760 w 3771900"/>
                    <a:gd name="connsiteY18" fmla="*/ 1493520 h 3429000"/>
                    <a:gd name="connsiteX19" fmla="*/ 975360 w 3771900"/>
                    <a:gd name="connsiteY19" fmla="*/ 1226820 h 3429000"/>
                    <a:gd name="connsiteX20" fmla="*/ 655320 w 3771900"/>
                    <a:gd name="connsiteY20" fmla="*/ 1226820 h 3429000"/>
                    <a:gd name="connsiteX21" fmla="*/ 495300 w 3771900"/>
                    <a:gd name="connsiteY21" fmla="*/ 1485900 h 3429000"/>
                    <a:gd name="connsiteX22" fmla="*/ 658654 w 3771900"/>
                    <a:gd name="connsiteY22" fmla="*/ 1780699 h 3429000"/>
                    <a:gd name="connsiteX23" fmla="*/ 641033 w 3771900"/>
                    <a:gd name="connsiteY23" fmla="*/ 1820703 h 3429000"/>
                    <a:gd name="connsiteX24" fmla="*/ 627698 w 3771900"/>
                    <a:gd name="connsiteY24" fmla="*/ 1837849 h 3429000"/>
                    <a:gd name="connsiteX25" fmla="*/ 612933 w 3771900"/>
                    <a:gd name="connsiteY25" fmla="*/ 1866424 h 3429000"/>
                    <a:gd name="connsiteX26" fmla="*/ 594837 w 3771900"/>
                    <a:gd name="connsiteY26" fmla="*/ 1898809 h 3429000"/>
                    <a:gd name="connsiteX27" fmla="*/ 568165 w 3771900"/>
                    <a:gd name="connsiteY27" fmla="*/ 1941672 h 3429000"/>
                    <a:gd name="connsiteX28" fmla="*/ 540544 w 3771900"/>
                    <a:gd name="connsiteY28" fmla="*/ 1998345 h 3429000"/>
                    <a:gd name="connsiteX29" fmla="*/ 519589 w 3771900"/>
                    <a:gd name="connsiteY29" fmla="*/ 2039302 h 3429000"/>
                    <a:gd name="connsiteX30" fmla="*/ 505302 w 3771900"/>
                    <a:gd name="connsiteY30" fmla="*/ 2072640 h 3429000"/>
                    <a:gd name="connsiteX31" fmla="*/ 487680 w 3771900"/>
                    <a:gd name="connsiteY31" fmla="*/ 2110740 h 3429000"/>
                    <a:gd name="connsiteX32" fmla="*/ 144780 w 3771900"/>
                    <a:gd name="connsiteY32" fmla="*/ 2110740 h 3429000"/>
                    <a:gd name="connsiteX33" fmla="*/ 0 w 3771900"/>
                    <a:gd name="connsiteY33" fmla="*/ 2415540 h 3429000"/>
                    <a:gd name="connsiteX34" fmla="*/ 152400 w 3771900"/>
                    <a:gd name="connsiteY34" fmla="*/ 2682240 h 3429000"/>
                    <a:gd name="connsiteX35" fmla="*/ 472440 w 3771900"/>
                    <a:gd name="connsiteY35" fmla="*/ 2682240 h 3429000"/>
                    <a:gd name="connsiteX36" fmla="*/ 634365 w 3771900"/>
                    <a:gd name="connsiteY36" fmla="*/ 2374265 h 3429000"/>
                    <a:gd name="connsiteX37" fmla="*/ 1005840 w 3771900"/>
                    <a:gd name="connsiteY37" fmla="*/ 2385060 h 3429000"/>
                    <a:gd name="connsiteX38" fmla="*/ 1188720 w 3771900"/>
                    <a:gd name="connsiteY38" fmla="*/ 2682240 h 3429000"/>
                    <a:gd name="connsiteX39" fmla="*/ 1501140 w 3771900"/>
                    <a:gd name="connsiteY39" fmla="*/ 2682240 h 3429000"/>
                    <a:gd name="connsiteX40" fmla="*/ 1653540 w 3771900"/>
                    <a:gd name="connsiteY40" fmla="*/ 2392680 h 3429000"/>
                    <a:gd name="connsiteX41" fmla="*/ 2019300 w 3771900"/>
                    <a:gd name="connsiteY41" fmla="*/ 2377440 h 3429000"/>
                    <a:gd name="connsiteX42" fmla="*/ 2194560 w 3771900"/>
                    <a:gd name="connsiteY42" fmla="*/ 2705100 h 3429000"/>
                    <a:gd name="connsiteX43" fmla="*/ 2529840 w 3771900"/>
                    <a:gd name="connsiteY43" fmla="*/ 2689860 h 3429000"/>
                    <a:gd name="connsiteX44" fmla="*/ 2674620 w 3771900"/>
                    <a:gd name="connsiteY44" fmla="*/ 2415540 h 3429000"/>
                    <a:gd name="connsiteX45" fmla="*/ 2506980 w 3771900"/>
                    <a:gd name="connsiteY45" fmla="*/ 2118360 h 3429000"/>
                    <a:gd name="connsiteX46" fmla="*/ 2171700 w 3771900"/>
                    <a:gd name="connsiteY46" fmla="*/ 2125980 h 3429000"/>
                    <a:gd name="connsiteX47" fmla="*/ 1981200 w 3771900"/>
                    <a:gd name="connsiteY47" fmla="*/ 1798320 h 3429000"/>
                    <a:gd name="connsiteX48" fmla="*/ 2156460 w 3771900"/>
                    <a:gd name="connsiteY48" fmla="*/ 1463040 h 3429000"/>
                    <a:gd name="connsiteX49" fmla="*/ 2522220 w 3771900"/>
                    <a:gd name="connsiteY49" fmla="*/ 1463040 h 3429000"/>
                    <a:gd name="connsiteX50" fmla="*/ 3215640 w 3771900"/>
                    <a:gd name="connsiteY50" fmla="*/ 2689860 h 3429000"/>
                    <a:gd name="connsiteX51" fmla="*/ 3055620 w 3771900"/>
                    <a:gd name="connsiteY51" fmla="*/ 3017520 h 3429000"/>
                    <a:gd name="connsiteX52" fmla="*/ 2735580 w 3771900"/>
                    <a:gd name="connsiteY52" fmla="*/ 3025140 h 3429000"/>
                    <a:gd name="connsiteX53" fmla="*/ 2735580 w 3771900"/>
                    <a:gd name="connsiteY53" fmla="*/ 3429000 h 3429000"/>
                    <a:gd name="connsiteX54" fmla="*/ 3771900 w 3771900"/>
                    <a:gd name="connsiteY54" fmla="*/ 3429000 h 3429000"/>
                    <a:gd name="connsiteX55" fmla="*/ 3771900 w 3771900"/>
                    <a:gd name="connsiteY55" fmla="*/ 3429000 h 3429000"/>
                    <a:gd name="connsiteX0" fmla="*/ 3169920 w 3771900"/>
                    <a:gd name="connsiteY0" fmla="*/ 99060 h 3429000"/>
                    <a:gd name="connsiteX1" fmla="*/ 3124200 w 3771900"/>
                    <a:gd name="connsiteY1" fmla="*/ 0 h 3429000"/>
                    <a:gd name="connsiteX2" fmla="*/ 1699260 w 3771900"/>
                    <a:gd name="connsiteY2" fmla="*/ 0 h 3429000"/>
                    <a:gd name="connsiteX3" fmla="*/ 1531620 w 3771900"/>
                    <a:gd name="connsiteY3" fmla="*/ 297180 h 3429000"/>
                    <a:gd name="connsiteX4" fmla="*/ 1181100 w 3771900"/>
                    <a:gd name="connsiteY4" fmla="*/ 297180 h 3429000"/>
                    <a:gd name="connsiteX5" fmla="*/ 1028700 w 3771900"/>
                    <a:gd name="connsiteY5" fmla="*/ 579120 h 3429000"/>
                    <a:gd name="connsiteX6" fmla="*/ 1173480 w 3771900"/>
                    <a:gd name="connsiteY6" fmla="*/ 838200 h 3429000"/>
                    <a:gd name="connsiteX7" fmla="*/ 1514475 w 3771900"/>
                    <a:gd name="connsiteY7" fmla="*/ 838200 h 3429000"/>
                    <a:gd name="connsiteX8" fmla="*/ 1653540 w 3771900"/>
                    <a:gd name="connsiteY8" fmla="*/ 541020 h 3429000"/>
                    <a:gd name="connsiteX9" fmla="*/ 2020252 w 3771900"/>
                    <a:gd name="connsiteY9" fmla="*/ 541020 h 3429000"/>
                    <a:gd name="connsiteX10" fmla="*/ 2224087 w 3771900"/>
                    <a:gd name="connsiteY10" fmla="*/ 884873 h 3429000"/>
                    <a:gd name="connsiteX11" fmla="*/ 2029778 w 3771900"/>
                    <a:gd name="connsiteY11" fmla="*/ 1218248 h 3429000"/>
                    <a:gd name="connsiteX12" fmla="*/ 1690688 w 3771900"/>
                    <a:gd name="connsiteY12" fmla="*/ 1213485 h 3429000"/>
                    <a:gd name="connsiteX13" fmla="*/ 1524000 w 3771900"/>
                    <a:gd name="connsiteY13" fmla="*/ 1493520 h 3429000"/>
                    <a:gd name="connsiteX14" fmla="*/ 1708786 w 3771900"/>
                    <a:gd name="connsiteY14" fmla="*/ 1797368 h 3429000"/>
                    <a:gd name="connsiteX15" fmla="*/ 1521143 w 3771900"/>
                    <a:gd name="connsiteY15" fmla="*/ 2112645 h 3429000"/>
                    <a:gd name="connsiteX16" fmla="*/ 1164908 w 3771900"/>
                    <a:gd name="connsiteY16" fmla="*/ 2107882 h 3429000"/>
                    <a:gd name="connsiteX17" fmla="*/ 967740 w 3771900"/>
                    <a:gd name="connsiteY17" fmla="*/ 1790700 h 3429000"/>
                    <a:gd name="connsiteX18" fmla="*/ 1127760 w 3771900"/>
                    <a:gd name="connsiteY18" fmla="*/ 1493520 h 3429000"/>
                    <a:gd name="connsiteX19" fmla="*/ 975360 w 3771900"/>
                    <a:gd name="connsiteY19" fmla="*/ 1226820 h 3429000"/>
                    <a:gd name="connsiteX20" fmla="*/ 655320 w 3771900"/>
                    <a:gd name="connsiteY20" fmla="*/ 1226820 h 3429000"/>
                    <a:gd name="connsiteX21" fmla="*/ 495300 w 3771900"/>
                    <a:gd name="connsiteY21" fmla="*/ 1485900 h 3429000"/>
                    <a:gd name="connsiteX22" fmla="*/ 658654 w 3771900"/>
                    <a:gd name="connsiteY22" fmla="*/ 1780699 h 3429000"/>
                    <a:gd name="connsiteX23" fmla="*/ 641033 w 3771900"/>
                    <a:gd name="connsiteY23" fmla="*/ 1820703 h 3429000"/>
                    <a:gd name="connsiteX24" fmla="*/ 627698 w 3771900"/>
                    <a:gd name="connsiteY24" fmla="*/ 1837849 h 3429000"/>
                    <a:gd name="connsiteX25" fmla="*/ 612933 w 3771900"/>
                    <a:gd name="connsiteY25" fmla="*/ 1866424 h 3429000"/>
                    <a:gd name="connsiteX26" fmla="*/ 594837 w 3771900"/>
                    <a:gd name="connsiteY26" fmla="*/ 1898809 h 3429000"/>
                    <a:gd name="connsiteX27" fmla="*/ 568165 w 3771900"/>
                    <a:gd name="connsiteY27" fmla="*/ 1941672 h 3429000"/>
                    <a:gd name="connsiteX28" fmla="*/ 540544 w 3771900"/>
                    <a:gd name="connsiteY28" fmla="*/ 1998345 h 3429000"/>
                    <a:gd name="connsiteX29" fmla="*/ 519589 w 3771900"/>
                    <a:gd name="connsiteY29" fmla="*/ 2039302 h 3429000"/>
                    <a:gd name="connsiteX30" fmla="*/ 505302 w 3771900"/>
                    <a:gd name="connsiteY30" fmla="*/ 2072640 h 3429000"/>
                    <a:gd name="connsiteX31" fmla="*/ 487680 w 3771900"/>
                    <a:gd name="connsiteY31" fmla="*/ 2110740 h 3429000"/>
                    <a:gd name="connsiteX32" fmla="*/ 144780 w 3771900"/>
                    <a:gd name="connsiteY32" fmla="*/ 2110740 h 3429000"/>
                    <a:gd name="connsiteX33" fmla="*/ 0 w 3771900"/>
                    <a:gd name="connsiteY33" fmla="*/ 2415540 h 3429000"/>
                    <a:gd name="connsiteX34" fmla="*/ 152400 w 3771900"/>
                    <a:gd name="connsiteY34" fmla="*/ 2682240 h 3429000"/>
                    <a:gd name="connsiteX35" fmla="*/ 472440 w 3771900"/>
                    <a:gd name="connsiteY35" fmla="*/ 2682240 h 3429000"/>
                    <a:gd name="connsiteX36" fmla="*/ 634365 w 3771900"/>
                    <a:gd name="connsiteY36" fmla="*/ 2374265 h 3429000"/>
                    <a:gd name="connsiteX37" fmla="*/ 1005840 w 3771900"/>
                    <a:gd name="connsiteY37" fmla="*/ 2385060 h 3429000"/>
                    <a:gd name="connsiteX38" fmla="*/ 1188720 w 3771900"/>
                    <a:gd name="connsiteY38" fmla="*/ 2682240 h 3429000"/>
                    <a:gd name="connsiteX39" fmla="*/ 1501140 w 3771900"/>
                    <a:gd name="connsiteY39" fmla="*/ 2682240 h 3429000"/>
                    <a:gd name="connsiteX40" fmla="*/ 1653540 w 3771900"/>
                    <a:gd name="connsiteY40" fmla="*/ 2392680 h 3429000"/>
                    <a:gd name="connsiteX41" fmla="*/ 2019300 w 3771900"/>
                    <a:gd name="connsiteY41" fmla="*/ 2377440 h 3429000"/>
                    <a:gd name="connsiteX42" fmla="*/ 2194560 w 3771900"/>
                    <a:gd name="connsiteY42" fmla="*/ 2705100 h 3429000"/>
                    <a:gd name="connsiteX43" fmla="*/ 2529840 w 3771900"/>
                    <a:gd name="connsiteY43" fmla="*/ 2689860 h 3429000"/>
                    <a:gd name="connsiteX44" fmla="*/ 2674620 w 3771900"/>
                    <a:gd name="connsiteY44" fmla="*/ 2415540 h 3429000"/>
                    <a:gd name="connsiteX45" fmla="*/ 2506980 w 3771900"/>
                    <a:gd name="connsiteY45" fmla="*/ 2118360 h 3429000"/>
                    <a:gd name="connsiteX46" fmla="*/ 2171700 w 3771900"/>
                    <a:gd name="connsiteY46" fmla="*/ 2125980 h 3429000"/>
                    <a:gd name="connsiteX47" fmla="*/ 1981200 w 3771900"/>
                    <a:gd name="connsiteY47" fmla="*/ 1798320 h 3429000"/>
                    <a:gd name="connsiteX48" fmla="*/ 2156460 w 3771900"/>
                    <a:gd name="connsiteY48" fmla="*/ 1463040 h 3429000"/>
                    <a:gd name="connsiteX49" fmla="*/ 2522220 w 3771900"/>
                    <a:gd name="connsiteY49" fmla="*/ 1463040 h 3429000"/>
                    <a:gd name="connsiteX50" fmla="*/ 3215640 w 3771900"/>
                    <a:gd name="connsiteY50" fmla="*/ 2689860 h 3429000"/>
                    <a:gd name="connsiteX51" fmla="*/ 3055620 w 3771900"/>
                    <a:gd name="connsiteY51" fmla="*/ 3017520 h 3429000"/>
                    <a:gd name="connsiteX52" fmla="*/ 2735580 w 3771900"/>
                    <a:gd name="connsiteY52" fmla="*/ 3025140 h 3429000"/>
                    <a:gd name="connsiteX53" fmla="*/ 2735580 w 3771900"/>
                    <a:gd name="connsiteY53" fmla="*/ 3429000 h 3429000"/>
                    <a:gd name="connsiteX54" fmla="*/ 3771900 w 3771900"/>
                    <a:gd name="connsiteY54" fmla="*/ 3429000 h 3429000"/>
                    <a:gd name="connsiteX55" fmla="*/ 3771900 w 3771900"/>
                    <a:gd name="connsiteY55" fmla="*/ 3429000 h 3429000"/>
                    <a:gd name="connsiteX0" fmla="*/ 3169920 w 3771900"/>
                    <a:gd name="connsiteY0" fmla="*/ 99060 h 3429000"/>
                    <a:gd name="connsiteX1" fmla="*/ 3124200 w 3771900"/>
                    <a:gd name="connsiteY1" fmla="*/ 0 h 3429000"/>
                    <a:gd name="connsiteX2" fmla="*/ 1699260 w 3771900"/>
                    <a:gd name="connsiteY2" fmla="*/ 0 h 3429000"/>
                    <a:gd name="connsiteX3" fmla="*/ 1531620 w 3771900"/>
                    <a:gd name="connsiteY3" fmla="*/ 297180 h 3429000"/>
                    <a:gd name="connsiteX4" fmla="*/ 1181100 w 3771900"/>
                    <a:gd name="connsiteY4" fmla="*/ 297180 h 3429000"/>
                    <a:gd name="connsiteX5" fmla="*/ 1028700 w 3771900"/>
                    <a:gd name="connsiteY5" fmla="*/ 579120 h 3429000"/>
                    <a:gd name="connsiteX6" fmla="*/ 1173480 w 3771900"/>
                    <a:gd name="connsiteY6" fmla="*/ 838200 h 3429000"/>
                    <a:gd name="connsiteX7" fmla="*/ 1514475 w 3771900"/>
                    <a:gd name="connsiteY7" fmla="*/ 838200 h 3429000"/>
                    <a:gd name="connsiteX8" fmla="*/ 1653540 w 3771900"/>
                    <a:gd name="connsiteY8" fmla="*/ 541020 h 3429000"/>
                    <a:gd name="connsiteX9" fmla="*/ 2020252 w 3771900"/>
                    <a:gd name="connsiteY9" fmla="*/ 541020 h 3429000"/>
                    <a:gd name="connsiteX10" fmla="*/ 2224087 w 3771900"/>
                    <a:gd name="connsiteY10" fmla="*/ 884873 h 3429000"/>
                    <a:gd name="connsiteX11" fmla="*/ 2029778 w 3771900"/>
                    <a:gd name="connsiteY11" fmla="*/ 1218248 h 3429000"/>
                    <a:gd name="connsiteX12" fmla="*/ 1690688 w 3771900"/>
                    <a:gd name="connsiteY12" fmla="*/ 1213485 h 3429000"/>
                    <a:gd name="connsiteX13" fmla="*/ 1524000 w 3771900"/>
                    <a:gd name="connsiteY13" fmla="*/ 1493520 h 3429000"/>
                    <a:gd name="connsiteX14" fmla="*/ 1708786 w 3771900"/>
                    <a:gd name="connsiteY14" fmla="*/ 1797368 h 3429000"/>
                    <a:gd name="connsiteX15" fmla="*/ 1521143 w 3771900"/>
                    <a:gd name="connsiteY15" fmla="*/ 2112645 h 3429000"/>
                    <a:gd name="connsiteX16" fmla="*/ 1164908 w 3771900"/>
                    <a:gd name="connsiteY16" fmla="*/ 2107882 h 3429000"/>
                    <a:gd name="connsiteX17" fmla="*/ 967740 w 3771900"/>
                    <a:gd name="connsiteY17" fmla="*/ 1790700 h 3429000"/>
                    <a:gd name="connsiteX18" fmla="*/ 1127760 w 3771900"/>
                    <a:gd name="connsiteY18" fmla="*/ 1493520 h 3429000"/>
                    <a:gd name="connsiteX19" fmla="*/ 975360 w 3771900"/>
                    <a:gd name="connsiteY19" fmla="*/ 1222058 h 3429000"/>
                    <a:gd name="connsiteX20" fmla="*/ 655320 w 3771900"/>
                    <a:gd name="connsiteY20" fmla="*/ 1226820 h 3429000"/>
                    <a:gd name="connsiteX21" fmla="*/ 495300 w 3771900"/>
                    <a:gd name="connsiteY21" fmla="*/ 1485900 h 3429000"/>
                    <a:gd name="connsiteX22" fmla="*/ 658654 w 3771900"/>
                    <a:gd name="connsiteY22" fmla="*/ 1780699 h 3429000"/>
                    <a:gd name="connsiteX23" fmla="*/ 641033 w 3771900"/>
                    <a:gd name="connsiteY23" fmla="*/ 1820703 h 3429000"/>
                    <a:gd name="connsiteX24" fmla="*/ 627698 w 3771900"/>
                    <a:gd name="connsiteY24" fmla="*/ 1837849 h 3429000"/>
                    <a:gd name="connsiteX25" fmla="*/ 612933 w 3771900"/>
                    <a:gd name="connsiteY25" fmla="*/ 1866424 h 3429000"/>
                    <a:gd name="connsiteX26" fmla="*/ 594837 w 3771900"/>
                    <a:gd name="connsiteY26" fmla="*/ 1898809 h 3429000"/>
                    <a:gd name="connsiteX27" fmla="*/ 568165 w 3771900"/>
                    <a:gd name="connsiteY27" fmla="*/ 1941672 h 3429000"/>
                    <a:gd name="connsiteX28" fmla="*/ 540544 w 3771900"/>
                    <a:gd name="connsiteY28" fmla="*/ 1998345 h 3429000"/>
                    <a:gd name="connsiteX29" fmla="*/ 519589 w 3771900"/>
                    <a:gd name="connsiteY29" fmla="*/ 2039302 h 3429000"/>
                    <a:gd name="connsiteX30" fmla="*/ 505302 w 3771900"/>
                    <a:gd name="connsiteY30" fmla="*/ 2072640 h 3429000"/>
                    <a:gd name="connsiteX31" fmla="*/ 487680 w 3771900"/>
                    <a:gd name="connsiteY31" fmla="*/ 2110740 h 3429000"/>
                    <a:gd name="connsiteX32" fmla="*/ 144780 w 3771900"/>
                    <a:gd name="connsiteY32" fmla="*/ 2110740 h 3429000"/>
                    <a:gd name="connsiteX33" fmla="*/ 0 w 3771900"/>
                    <a:gd name="connsiteY33" fmla="*/ 2415540 h 3429000"/>
                    <a:gd name="connsiteX34" fmla="*/ 152400 w 3771900"/>
                    <a:gd name="connsiteY34" fmla="*/ 2682240 h 3429000"/>
                    <a:gd name="connsiteX35" fmla="*/ 472440 w 3771900"/>
                    <a:gd name="connsiteY35" fmla="*/ 2682240 h 3429000"/>
                    <a:gd name="connsiteX36" fmla="*/ 634365 w 3771900"/>
                    <a:gd name="connsiteY36" fmla="*/ 2374265 h 3429000"/>
                    <a:gd name="connsiteX37" fmla="*/ 1005840 w 3771900"/>
                    <a:gd name="connsiteY37" fmla="*/ 2385060 h 3429000"/>
                    <a:gd name="connsiteX38" fmla="*/ 1188720 w 3771900"/>
                    <a:gd name="connsiteY38" fmla="*/ 2682240 h 3429000"/>
                    <a:gd name="connsiteX39" fmla="*/ 1501140 w 3771900"/>
                    <a:gd name="connsiteY39" fmla="*/ 2682240 h 3429000"/>
                    <a:gd name="connsiteX40" fmla="*/ 1653540 w 3771900"/>
                    <a:gd name="connsiteY40" fmla="*/ 2392680 h 3429000"/>
                    <a:gd name="connsiteX41" fmla="*/ 2019300 w 3771900"/>
                    <a:gd name="connsiteY41" fmla="*/ 2377440 h 3429000"/>
                    <a:gd name="connsiteX42" fmla="*/ 2194560 w 3771900"/>
                    <a:gd name="connsiteY42" fmla="*/ 2705100 h 3429000"/>
                    <a:gd name="connsiteX43" fmla="*/ 2529840 w 3771900"/>
                    <a:gd name="connsiteY43" fmla="*/ 2689860 h 3429000"/>
                    <a:gd name="connsiteX44" fmla="*/ 2674620 w 3771900"/>
                    <a:gd name="connsiteY44" fmla="*/ 2415540 h 3429000"/>
                    <a:gd name="connsiteX45" fmla="*/ 2506980 w 3771900"/>
                    <a:gd name="connsiteY45" fmla="*/ 2118360 h 3429000"/>
                    <a:gd name="connsiteX46" fmla="*/ 2171700 w 3771900"/>
                    <a:gd name="connsiteY46" fmla="*/ 2125980 h 3429000"/>
                    <a:gd name="connsiteX47" fmla="*/ 1981200 w 3771900"/>
                    <a:gd name="connsiteY47" fmla="*/ 1798320 h 3429000"/>
                    <a:gd name="connsiteX48" fmla="*/ 2156460 w 3771900"/>
                    <a:gd name="connsiteY48" fmla="*/ 1463040 h 3429000"/>
                    <a:gd name="connsiteX49" fmla="*/ 2522220 w 3771900"/>
                    <a:gd name="connsiteY49" fmla="*/ 1463040 h 3429000"/>
                    <a:gd name="connsiteX50" fmla="*/ 3215640 w 3771900"/>
                    <a:gd name="connsiteY50" fmla="*/ 2689860 h 3429000"/>
                    <a:gd name="connsiteX51" fmla="*/ 3055620 w 3771900"/>
                    <a:gd name="connsiteY51" fmla="*/ 3017520 h 3429000"/>
                    <a:gd name="connsiteX52" fmla="*/ 2735580 w 3771900"/>
                    <a:gd name="connsiteY52" fmla="*/ 3025140 h 3429000"/>
                    <a:gd name="connsiteX53" fmla="*/ 2735580 w 3771900"/>
                    <a:gd name="connsiteY53" fmla="*/ 3429000 h 3429000"/>
                    <a:gd name="connsiteX54" fmla="*/ 3771900 w 3771900"/>
                    <a:gd name="connsiteY54" fmla="*/ 3429000 h 3429000"/>
                    <a:gd name="connsiteX55" fmla="*/ 3771900 w 3771900"/>
                    <a:gd name="connsiteY55" fmla="*/ 3429000 h 3429000"/>
                    <a:gd name="connsiteX0" fmla="*/ 3169920 w 3771900"/>
                    <a:gd name="connsiteY0" fmla="*/ 99060 h 3429000"/>
                    <a:gd name="connsiteX1" fmla="*/ 3124200 w 3771900"/>
                    <a:gd name="connsiteY1" fmla="*/ 0 h 3429000"/>
                    <a:gd name="connsiteX2" fmla="*/ 1699260 w 3771900"/>
                    <a:gd name="connsiteY2" fmla="*/ 0 h 3429000"/>
                    <a:gd name="connsiteX3" fmla="*/ 1531620 w 3771900"/>
                    <a:gd name="connsiteY3" fmla="*/ 297180 h 3429000"/>
                    <a:gd name="connsiteX4" fmla="*/ 1181100 w 3771900"/>
                    <a:gd name="connsiteY4" fmla="*/ 297180 h 3429000"/>
                    <a:gd name="connsiteX5" fmla="*/ 1028700 w 3771900"/>
                    <a:gd name="connsiteY5" fmla="*/ 579120 h 3429000"/>
                    <a:gd name="connsiteX6" fmla="*/ 1173480 w 3771900"/>
                    <a:gd name="connsiteY6" fmla="*/ 838200 h 3429000"/>
                    <a:gd name="connsiteX7" fmla="*/ 1514475 w 3771900"/>
                    <a:gd name="connsiteY7" fmla="*/ 838200 h 3429000"/>
                    <a:gd name="connsiteX8" fmla="*/ 1653540 w 3771900"/>
                    <a:gd name="connsiteY8" fmla="*/ 541020 h 3429000"/>
                    <a:gd name="connsiteX9" fmla="*/ 2020252 w 3771900"/>
                    <a:gd name="connsiteY9" fmla="*/ 541020 h 3429000"/>
                    <a:gd name="connsiteX10" fmla="*/ 2224087 w 3771900"/>
                    <a:gd name="connsiteY10" fmla="*/ 884873 h 3429000"/>
                    <a:gd name="connsiteX11" fmla="*/ 2029778 w 3771900"/>
                    <a:gd name="connsiteY11" fmla="*/ 1218248 h 3429000"/>
                    <a:gd name="connsiteX12" fmla="*/ 1690688 w 3771900"/>
                    <a:gd name="connsiteY12" fmla="*/ 1213485 h 3429000"/>
                    <a:gd name="connsiteX13" fmla="*/ 1524000 w 3771900"/>
                    <a:gd name="connsiteY13" fmla="*/ 1493520 h 3429000"/>
                    <a:gd name="connsiteX14" fmla="*/ 1708786 w 3771900"/>
                    <a:gd name="connsiteY14" fmla="*/ 1797368 h 3429000"/>
                    <a:gd name="connsiteX15" fmla="*/ 1521143 w 3771900"/>
                    <a:gd name="connsiteY15" fmla="*/ 2112645 h 3429000"/>
                    <a:gd name="connsiteX16" fmla="*/ 1164908 w 3771900"/>
                    <a:gd name="connsiteY16" fmla="*/ 2107882 h 3429000"/>
                    <a:gd name="connsiteX17" fmla="*/ 967740 w 3771900"/>
                    <a:gd name="connsiteY17" fmla="*/ 1790700 h 3429000"/>
                    <a:gd name="connsiteX18" fmla="*/ 1127760 w 3771900"/>
                    <a:gd name="connsiteY18" fmla="*/ 1493520 h 3429000"/>
                    <a:gd name="connsiteX19" fmla="*/ 975360 w 3771900"/>
                    <a:gd name="connsiteY19" fmla="*/ 1222058 h 3429000"/>
                    <a:gd name="connsiteX20" fmla="*/ 655320 w 3771900"/>
                    <a:gd name="connsiteY20" fmla="*/ 1217295 h 3429000"/>
                    <a:gd name="connsiteX21" fmla="*/ 495300 w 3771900"/>
                    <a:gd name="connsiteY21" fmla="*/ 1485900 h 3429000"/>
                    <a:gd name="connsiteX22" fmla="*/ 658654 w 3771900"/>
                    <a:gd name="connsiteY22" fmla="*/ 1780699 h 3429000"/>
                    <a:gd name="connsiteX23" fmla="*/ 641033 w 3771900"/>
                    <a:gd name="connsiteY23" fmla="*/ 1820703 h 3429000"/>
                    <a:gd name="connsiteX24" fmla="*/ 627698 w 3771900"/>
                    <a:gd name="connsiteY24" fmla="*/ 1837849 h 3429000"/>
                    <a:gd name="connsiteX25" fmla="*/ 612933 w 3771900"/>
                    <a:gd name="connsiteY25" fmla="*/ 1866424 h 3429000"/>
                    <a:gd name="connsiteX26" fmla="*/ 594837 w 3771900"/>
                    <a:gd name="connsiteY26" fmla="*/ 1898809 h 3429000"/>
                    <a:gd name="connsiteX27" fmla="*/ 568165 w 3771900"/>
                    <a:gd name="connsiteY27" fmla="*/ 1941672 h 3429000"/>
                    <a:gd name="connsiteX28" fmla="*/ 540544 w 3771900"/>
                    <a:gd name="connsiteY28" fmla="*/ 1998345 h 3429000"/>
                    <a:gd name="connsiteX29" fmla="*/ 519589 w 3771900"/>
                    <a:gd name="connsiteY29" fmla="*/ 2039302 h 3429000"/>
                    <a:gd name="connsiteX30" fmla="*/ 505302 w 3771900"/>
                    <a:gd name="connsiteY30" fmla="*/ 2072640 h 3429000"/>
                    <a:gd name="connsiteX31" fmla="*/ 487680 w 3771900"/>
                    <a:gd name="connsiteY31" fmla="*/ 2110740 h 3429000"/>
                    <a:gd name="connsiteX32" fmla="*/ 144780 w 3771900"/>
                    <a:gd name="connsiteY32" fmla="*/ 2110740 h 3429000"/>
                    <a:gd name="connsiteX33" fmla="*/ 0 w 3771900"/>
                    <a:gd name="connsiteY33" fmla="*/ 2415540 h 3429000"/>
                    <a:gd name="connsiteX34" fmla="*/ 152400 w 3771900"/>
                    <a:gd name="connsiteY34" fmla="*/ 2682240 h 3429000"/>
                    <a:gd name="connsiteX35" fmla="*/ 472440 w 3771900"/>
                    <a:gd name="connsiteY35" fmla="*/ 2682240 h 3429000"/>
                    <a:gd name="connsiteX36" fmla="*/ 634365 w 3771900"/>
                    <a:gd name="connsiteY36" fmla="*/ 2374265 h 3429000"/>
                    <a:gd name="connsiteX37" fmla="*/ 1005840 w 3771900"/>
                    <a:gd name="connsiteY37" fmla="*/ 2385060 h 3429000"/>
                    <a:gd name="connsiteX38" fmla="*/ 1188720 w 3771900"/>
                    <a:gd name="connsiteY38" fmla="*/ 2682240 h 3429000"/>
                    <a:gd name="connsiteX39" fmla="*/ 1501140 w 3771900"/>
                    <a:gd name="connsiteY39" fmla="*/ 2682240 h 3429000"/>
                    <a:gd name="connsiteX40" fmla="*/ 1653540 w 3771900"/>
                    <a:gd name="connsiteY40" fmla="*/ 2392680 h 3429000"/>
                    <a:gd name="connsiteX41" fmla="*/ 2019300 w 3771900"/>
                    <a:gd name="connsiteY41" fmla="*/ 2377440 h 3429000"/>
                    <a:gd name="connsiteX42" fmla="*/ 2194560 w 3771900"/>
                    <a:gd name="connsiteY42" fmla="*/ 2705100 h 3429000"/>
                    <a:gd name="connsiteX43" fmla="*/ 2529840 w 3771900"/>
                    <a:gd name="connsiteY43" fmla="*/ 2689860 h 3429000"/>
                    <a:gd name="connsiteX44" fmla="*/ 2674620 w 3771900"/>
                    <a:gd name="connsiteY44" fmla="*/ 2415540 h 3429000"/>
                    <a:gd name="connsiteX45" fmla="*/ 2506980 w 3771900"/>
                    <a:gd name="connsiteY45" fmla="*/ 2118360 h 3429000"/>
                    <a:gd name="connsiteX46" fmla="*/ 2171700 w 3771900"/>
                    <a:gd name="connsiteY46" fmla="*/ 2125980 h 3429000"/>
                    <a:gd name="connsiteX47" fmla="*/ 1981200 w 3771900"/>
                    <a:gd name="connsiteY47" fmla="*/ 1798320 h 3429000"/>
                    <a:gd name="connsiteX48" fmla="*/ 2156460 w 3771900"/>
                    <a:gd name="connsiteY48" fmla="*/ 1463040 h 3429000"/>
                    <a:gd name="connsiteX49" fmla="*/ 2522220 w 3771900"/>
                    <a:gd name="connsiteY49" fmla="*/ 1463040 h 3429000"/>
                    <a:gd name="connsiteX50" fmla="*/ 3215640 w 3771900"/>
                    <a:gd name="connsiteY50" fmla="*/ 2689860 h 3429000"/>
                    <a:gd name="connsiteX51" fmla="*/ 3055620 w 3771900"/>
                    <a:gd name="connsiteY51" fmla="*/ 3017520 h 3429000"/>
                    <a:gd name="connsiteX52" fmla="*/ 2735580 w 3771900"/>
                    <a:gd name="connsiteY52" fmla="*/ 3025140 h 3429000"/>
                    <a:gd name="connsiteX53" fmla="*/ 2735580 w 3771900"/>
                    <a:gd name="connsiteY53" fmla="*/ 3429000 h 3429000"/>
                    <a:gd name="connsiteX54" fmla="*/ 3771900 w 3771900"/>
                    <a:gd name="connsiteY54" fmla="*/ 3429000 h 3429000"/>
                    <a:gd name="connsiteX55" fmla="*/ 3771900 w 3771900"/>
                    <a:gd name="connsiteY55" fmla="*/ 3429000 h 3429000"/>
                    <a:gd name="connsiteX0" fmla="*/ 3169920 w 3771900"/>
                    <a:gd name="connsiteY0" fmla="*/ 99060 h 3429000"/>
                    <a:gd name="connsiteX1" fmla="*/ 3124200 w 3771900"/>
                    <a:gd name="connsiteY1" fmla="*/ 0 h 3429000"/>
                    <a:gd name="connsiteX2" fmla="*/ 1699260 w 3771900"/>
                    <a:gd name="connsiteY2" fmla="*/ 0 h 3429000"/>
                    <a:gd name="connsiteX3" fmla="*/ 1531620 w 3771900"/>
                    <a:gd name="connsiteY3" fmla="*/ 297180 h 3429000"/>
                    <a:gd name="connsiteX4" fmla="*/ 1181100 w 3771900"/>
                    <a:gd name="connsiteY4" fmla="*/ 297180 h 3429000"/>
                    <a:gd name="connsiteX5" fmla="*/ 1028700 w 3771900"/>
                    <a:gd name="connsiteY5" fmla="*/ 579120 h 3429000"/>
                    <a:gd name="connsiteX6" fmla="*/ 1173480 w 3771900"/>
                    <a:gd name="connsiteY6" fmla="*/ 838200 h 3429000"/>
                    <a:gd name="connsiteX7" fmla="*/ 1514475 w 3771900"/>
                    <a:gd name="connsiteY7" fmla="*/ 838200 h 3429000"/>
                    <a:gd name="connsiteX8" fmla="*/ 1653540 w 3771900"/>
                    <a:gd name="connsiteY8" fmla="*/ 541020 h 3429000"/>
                    <a:gd name="connsiteX9" fmla="*/ 2020252 w 3771900"/>
                    <a:gd name="connsiteY9" fmla="*/ 541020 h 3429000"/>
                    <a:gd name="connsiteX10" fmla="*/ 2224087 w 3771900"/>
                    <a:gd name="connsiteY10" fmla="*/ 884873 h 3429000"/>
                    <a:gd name="connsiteX11" fmla="*/ 2029778 w 3771900"/>
                    <a:gd name="connsiteY11" fmla="*/ 1218248 h 3429000"/>
                    <a:gd name="connsiteX12" fmla="*/ 1690688 w 3771900"/>
                    <a:gd name="connsiteY12" fmla="*/ 1213485 h 3429000"/>
                    <a:gd name="connsiteX13" fmla="*/ 1524000 w 3771900"/>
                    <a:gd name="connsiteY13" fmla="*/ 1493520 h 3429000"/>
                    <a:gd name="connsiteX14" fmla="*/ 1708786 w 3771900"/>
                    <a:gd name="connsiteY14" fmla="*/ 1797368 h 3429000"/>
                    <a:gd name="connsiteX15" fmla="*/ 1521143 w 3771900"/>
                    <a:gd name="connsiteY15" fmla="*/ 2112645 h 3429000"/>
                    <a:gd name="connsiteX16" fmla="*/ 1164908 w 3771900"/>
                    <a:gd name="connsiteY16" fmla="*/ 2107882 h 3429000"/>
                    <a:gd name="connsiteX17" fmla="*/ 967740 w 3771900"/>
                    <a:gd name="connsiteY17" fmla="*/ 1790700 h 3429000"/>
                    <a:gd name="connsiteX18" fmla="*/ 1127760 w 3771900"/>
                    <a:gd name="connsiteY18" fmla="*/ 1493520 h 3429000"/>
                    <a:gd name="connsiteX19" fmla="*/ 975360 w 3771900"/>
                    <a:gd name="connsiteY19" fmla="*/ 1222058 h 3429000"/>
                    <a:gd name="connsiteX20" fmla="*/ 655320 w 3771900"/>
                    <a:gd name="connsiteY20" fmla="*/ 1217295 h 3429000"/>
                    <a:gd name="connsiteX21" fmla="*/ 495300 w 3771900"/>
                    <a:gd name="connsiteY21" fmla="*/ 1485900 h 3429000"/>
                    <a:gd name="connsiteX22" fmla="*/ 658654 w 3771900"/>
                    <a:gd name="connsiteY22" fmla="*/ 1780699 h 3429000"/>
                    <a:gd name="connsiteX23" fmla="*/ 641033 w 3771900"/>
                    <a:gd name="connsiteY23" fmla="*/ 1820703 h 3429000"/>
                    <a:gd name="connsiteX24" fmla="*/ 627698 w 3771900"/>
                    <a:gd name="connsiteY24" fmla="*/ 1837849 h 3429000"/>
                    <a:gd name="connsiteX25" fmla="*/ 612933 w 3771900"/>
                    <a:gd name="connsiteY25" fmla="*/ 1866424 h 3429000"/>
                    <a:gd name="connsiteX26" fmla="*/ 594837 w 3771900"/>
                    <a:gd name="connsiteY26" fmla="*/ 1898809 h 3429000"/>
                    <a:gd name="connsiteX27" fmla="*/ 568165 w 3771900"/>
                    <a:gd name="connsiteY27" fmla="*/ 1941672 h 3429000"/>
                    <a:gd name="connsiteX28" fmla="*/ 540544 w 3771900"/>
                    <a:gd name="connsiteY28" fmla="*/ 1998345 h 3429000"/>
                    <a:gd name="connsiteX29" fmla="*/ 519589 w 3771900"/>
                    <a:gd name="connsiteY29" fmla="*/ 2039302 h 3429000"/>
                    <a:gd name="connsiteX30" fmla="*/ 505302 w 3771900"/>
                    <a:gd name="connsiteY30" fmla="*/ 2072640 h 3429000"/>
                    <a:gd name="connsiteX31" fmla="*/ 487680 w 3771900"/>
                    <a:gd name="connsiteY31" fmla="*/ 2110740 h 3429000"/>
                    <a:gd name="connsiteX32" fmla="*/ 144780 w 3771900"/>
                    <a:gd name="connsiteY32" fmla="*/ 2110740 h 3429000"/>
                    <a:gd name="connsiteX33" fmla="*/ 0 w 3771900"/>
                    <a:gd name="connsiteY33" fmla="*/ 2415540 h 3429000"/>
                    <a:gd name="connsiteX34" fmla="*/ 152400 w 3771900"/>
                    <a:gd name="connsiteY34" fmla="*/ 2682240 h 3429000"/>
                    <a:gd name="connsiteX35" fmla="*/ 486727 w 3771900"/>
                    <a:gd name="connsiteY35" fmla="*/ 2682240 h 3429000"/>
                    <a:gd name="connsiteX36" fmla="*/ 634365 w 3771900"/>
                    <a:gd name="connsiteY36" fmla="*/ 2374265 h 3429000"/>
                    <a:gd name="connsiteX37" fmla="*/ 1005840 w 3771900"/>
                    <a:gd name="connsiteY37" fmla="*/ 2385060 h 3429000"/>
                    <a:gd name="connsiteX38" fmla="*/ 1188720 w 3771900"/>
                    <a:gd name="connsiteY38" fmla="*/ 2682240 h 3429000"/>
                    <a:gd name="connsiteX39" fmla="*/ 1501140 w 3771900"/>
                    <a:gd name="connsiteY39" fmla="*/ 2682240 h 3429000"/>
                    <a:gd name="connsiteX40" fmla="*/ 1653540 w 3771900"/>
                    <a:gd name="connsiteY40" fmla="*/ 2392680 h 3429000"/>
                    <a:gd name="connsiteX41" fmla="*/ 2019300 w 3771900"/>
                    <a:gd name="connsiteY41" fmla="*/ 2377440 h 3429000"/>
                    <a:gd name="connsiteX42" fmla="*/ 2194560 w 3771900"/>
                    <a:gd name="connsiteY42" fmla="*/ 2705100 h 3429000"/>
                    <a:gd name="connsiteX43" fmla="*/ 2529840 w 3771900"/>
                    <a:gd name="connsiteY43" fmla="*/ 2689860 h 3429000"/>
                    <a:gd name="connsiteX44" fmla="*/ 2674620 w 3771900"/>
                    <a:gd name="connsiteY44" fmla="*/ 2415540 h 3429000"/>
                    <a:gd name="connsiteX45" fmla="*/ 2506980 w 3771900"/>
                    <a:gd name="connsiteY45" fmla="*/ 2118360 h 3429000"/>
                    <a:gd name="connsiteX46" fmla="*/ 2171700 w 3771900"/>
                    <a:gd name="connsiteY46" fmla="*/ 2125980 h 3429000"/>
                    <a:gd name="connsiteX47" fmla="*/ 1981200 w 3771900"/>
                    <a:gd name="connsiteY47" fmla="*/ 1798320 h 3429000"/>
                    <a:gd name="connsiteX48" fmla="*/ 2156460 w 3771900"/>
                    <a:gd name="connsiteY48" fmla="*/ 1463040 h 3429000"/>
                    <a:gd name="connsiteX49" fmla="*/ 2522220 w 3771900"/>
                    <a:gd name="connsiteY49" fmla="*/ 1463040 h 3429000"/>
                    <a:gd name="connsiteX50" fmla="*/ 3215640 w 3771900"/>
                    <a:gd name="connsiteY50" fmla="*/ 2689860 h 3429000"/>
                    <a:gd name="connsiteX51" fmla="*/ 3055620 w 3771900"/>
                    <a:gd name="connsiteY51" fmla="*/ 3017520 h 3429000"/>
                    <a:gd name="connsiteX52" fmla="*/ 2735580 w 3771900"/>
                    <a:gd name="connsiteY52" fmla="*/ 3025140 h 3429000"/>
                    <a:gd name="connsiteX53" fmla="*/ 2735580 w 3771900"/>
                    <a:gd name="connsiteY53" fmla="*/ 3429000 h 3429000"/>
                    <a:gd name="connsiteX54" fmla="*/ 3771900 w 3771900"/>
                    <a:gd name="connsiteY54" fmla="*/ 3429000 h 3429000"/>
                    <a:gd name="connsiteX55" fmla="*/ 3771900 w 3771900"/>
                    <a:gd name="connsiteY55" fmla="*/ 3429000 h 3429000"/>
                    <a:gd name="connsiteX0" fmla="*/ 3169920 w 3771900"/>
                    <a:gd name="connsiteY0" fmla="*/ 99060 h 3429000"/>
                    <a:gd name="connsiteX1" fmla="*/ 3124200 w 3771900"/>
                    <a:gd name="connsiteY1" fmla="*/ 0 h 3429000"/>
                    <a:gd name="connsiteX2" fmla="*/ 1699260 w 3771900"/>
                    <a:gd name="connsiteY2" fmla="*/ 0 h 3429000"/>
                    <a:gd name="connsiteX3" fmla="*/ 1531620 w 3771900"/>
                    <a:gd name="connsiteY3" fmla="*/ 297180 h 3429000"/>
                    <a:gd name="connsiteX4" fmla="*/ 1181100 w 3771900"/>
                    <a:gd name="connsiteY4" fmla="*/ 297180 h 3429000"/>
                    <a:gd name="connsiteX5" fmla="*/ 1028700 w 3771900"/>
                    <a:gd name="connsiteY5" fmla="*/ 579120 h 3429000"/>
                    <a:gd name="connsiteX6" fmla="*/ 1173480 w 3771900"/>
                    <a:gd name="connsiteY6" fmla="*/ 838200 h 3429000"/>
                    <a:gd name="connsiteX7" fmla="*/ 1514475 w 3771900"/>
                    <a:gd name="connsiteY7" fmla="*/ 838200 h 3429000"/>
                    <a:gd name="connsiteX8" fmla="*/ 1653540 w 3771900"/>
                    <a:gd name="connsiteY8" fmla="*/ 541020 h 3429000"/>
                    <a:gd name="connsiteX9" fmla="*/ 2020252 w 3771900"/>
                    <a:gd name="connsiteY9" fmla="*/ 541020 h 3429000"/>
                    <a:gd name="connsiteX10" fmla="*/ 2224087 w 3771900"/>
                    <a:gd name="connsiteY10" fmla="*/ 884873 h 3429000"/>
                    <a:gd name="connsiteX11" fmla="*/ 2029778 w 3771900"/>
                    <a:gd name="connsiteY11" fmla="*/ 1218248 h 3429000"/>
                    <a:gd name="connsiteX12" fmla="*/ 1690688 w 3771900"/>
                    <a:gd name="connsiteY12" fmla="*/ 1213485 h 3429000"/>
                    <a:gd name="connsiteX13" fmla="*/ 1524000 w 3771900"/>
                    <a:gd name="connsiteY13" fmla="*/ 1493520 h 3429000"/>
                    <a:gd name="connsiteX14" fmla="*/ 1708786 w 3771900"/>
                    <a:gd name="connsiteY14" fmla="*/ 1797368 h 3429000"/>
                    <a:gd name="connsiteX15" fmla="*/ 1521143 w 3771900"/>
                    <a:gd name="connsiteY15" fmla="*/ 2112645 h 3429000"/>
                    <a:gd name="connsiteX16" fmla="*/ 1164908 w 3771900"/>
                    <a:gd name="connsiteY16" fmla="*/ 2107882 h 3429000"/>
                    <a:gd name="connsiteX17" fmla="*/ 967740 w 3771900"/>
                    <a:gd name="connsiteY17" fmla="*/ 1790700 h 3429000"/>
                    <a:gd name="connsiteX18" fmla="*/ 1127760 w 3771900"/>
                    <a:gd name="connsiteY18" fmla="*/ 1493520 h 3429000"/>
                    <a:gd name="connsiteX19" fmla="*/ 975360 w 3771900"/>
                    <a:gd name="connsiteY19" fmla="*/ 1222058 h 3429000"/>
                    <a:gd name="connsiteX20" fmla="*/ 655320 w 3771900"/>
                    <a:gd name="connsiteY20" fmla="*/ 1217295 h 3429000"/>
                    <a:gd name="connsiteX21" fmla="*/ 495300 w 3771900"/>
                    <a:gd name="connsiteY21" fmla="*/ 1485900 h 3429000"/>
                    <a:gd name="connsiteX22" fmla="*/ 658654 w 3771900"/>
                    <a:gd name="connsiteY22" fmla="*/ 1780699 h 3429000"/>
                    <a:gd name="connsiteX23" fmla="*/ 641033 w 3771900"/>
                    <a:gd name="connsiteY23" fmla="*/ 1820703 h 3429000"/>
                    <a:gd name="connsiteX24" fmla="*/ 627698 w 3771900"/>
                    <a:gd name="connsiteY24" fmla="*/ 1837849 h 3429000"/>
                    <a:gd name="connsiteX25" fmla="*/ 612933 w 3771900"/>
                    <a:gd name="connsiteY25" fmla="*/ 1866424 h 3429000"/>
                    <a:gd name="connsiteX26" fmla="*/ 594837 w 3771900"/>
                    <a:gd name="connsiteY26" fmla="*/ 1898809 h 3429000"/>
                    <a:gd name="connsiteX27" fmla="*/ 568165 w 3771900"/>
                    <a:gd name="connsiteY27" fmla="*/ 1941672 h 3429000"/>
                    <a:gd name="connsiteX28" fmla="*/ 540544 w 3771900"/>
                    <a:gd name="connsiteY28" fmla="*/ 1998345 h 3429000"/>
                    <a:gd name="connsiteX29" fmla="*/ 519589 w 3771900"/>
                    <a:gd name="connsiteY29" fmla="*/ 2039302 h 3429000"/>
                    <a:gd name="connsiteX30" fmla="*/ 505302 w 3771900"/>
                    <a:gd name="connsiteY30" fmla="*/ 2072640 h 3429000"/>
                    <a:gd name="connsiteX31" fmla="*/ 487680 w 3771900"/>
                    <a:gd name="connsiteY31" fmla="*/ 2110740 h 3429000"/>
                    <a:gd name="connsiteX32" fmla="*/ 144780 w 3771900"/>
                    <a:gd name="connsiteY32" fmla="*/ 2110740 h 3429000"/>
                    <a:gd name="connsiteX33" fmla="*/ 0 w 3771900"/>
                    <a:gd name="connsiteY33" fmla="*/ 2415540 h 3429000"/>
                    <a:gd name="connsiteX34" fmla="*/ 152400 w 3771900"/>
                    <a:gd name="connsiteY34" fmla="*/ 2682240 h 3429000"/>
                    <a:gd name="connsiteX35" fmla="*/ 486727 w 3771900"/>
                    <a:gd name="connsiteY35" fmla="*/ 2682240 h 3429000"/>
                    <a:gd name="connsiteX36" fmla="*/ 634365 w 3771900"/>
                    <a:gd name="connsiteY36" fmla="*/ 2374265 h 3429000"/>
                    <a:gd name="connsiteX37" fmla="*/ 1005840 w 3771900"/>
                    <a:gd name="connsiteY37" fmla="*/ 2385060 h 3429000"/>
                    <a:gd name="connsiteX38" fmla="*/ 1188720 w 3771900"/>
                    <a:gd name="connsiteY38" fmla="*/ 2682240 h 3429000"/>
                    <a:gd name="connsiteX39" fmla="*/ 1501140 w 3771900"/>
                    <a:gd name="connsiteY39" fmla="*/ 2682240 h 3429000"/>
                    <a:gd name="connsiteX40" fmla="*/ 1653540 w 3771900"/>
                    <a:gd name="connsiteY40" fmla="*/ 2392680 h 3429000"/>
                    <a:gd name="connsiteX41" fmla="*/ 2024063 w 3771900"/>
                    <a:gd name="connsiteY41" fmla="*/ 2386965 h 3429000"/>
                    <a:gd name="connsiteX42" fmla="*/ 2194560 w 3771900"/>
                    <a:gd name="connsiteY42" fmla="*/ 2705100 h 3429000"/>
                    <a:gd name="connsiteX43" fmla="*/ 2529840 w 3771900"/>
                    <a:gd name="connsiteY43" fmla="*/ 2689860 h 3429000"/>
                    <a:gd name="connsiteX44" fmla="*/ 2674620 w 3771900"/>
                    <a:gd name="connsiteY44" fmla="*/ 2415540 h 3429000"/>
                    <a:gd name="connsiteX45" fmla="*/ 2506980 w 3771900"/>
                    <a:gd name="connsiteY45" fmla="*/ 2118360 h 3429000"/>
                    <a:gd name="connsiteX46" fmla="*/ 2171700 w 3771900"/>
                    <a:gd name="connsiteY46" fmla="*/ 2125980 h 3429000"/>
                    <a:gd name="connsiteX47" fmla="*/ 1981200 w 3771900"/>
                    <a:gd name="connsiteY47" fmla="*/ 1798320 h 3429000"/>
                    <a:gd name="connsiteX48" fmla="*/ 2156460 w 3771900"/>
                    <a:gd name="connsiteY48" fmla="*/ 1463040 h 3429000"/>
                    <a:gd name="connsiteX49" fmla="*/ 2522220 w 3771900"/>
                    <a:gd name="connsiteY49" fmla="*/ 1463040 h 3429000"/>
                    <a:gd name="connsiteX50" fmla="*/ 3215640 w 3771900"/>
                    <a:gd name="connsiteY50" fmla="*/ 2689860 h 3429000"/>
                    <a:gd name="connsiteX51" fmla="*/ 3055620 w 3771900"/>
                    <a:gd name="connsiteY51" fmla="*/ 3017520 h 3429000"/>
                    <a:gd name="connsiteX52" fmla="*/ 2735580 w 3771900"/>
                    <a:gd name="connsiteY52" fmla="*/ 3025140 h 3429000"/>
                    <a:gd name="connsiteX53" fmla="*/ 2735580 w 3771900"/>
                    <a:gd name="connsiteY53" fmla="*/ 3429000 h 3429000"/>
                    <a:gd name="connsiteX54" fmla="*/ 3771900 w 3771900"/>
                    <a:gd name="connsiteY54" fmla="*/ 3429000 h 3429000"/>
                    <a:gd name="connsiteX55" fmla="*/ 3771900 w 3771900"/>
                    <a:gd name="connsiteY55" fmla="*/ 3429000 h 3429000"/>
                    <a:gd name="connsiteX0" fmla="*/ 3169920 w 3771900"/>
                    <a:gd name="connsiteY0" fmla="*/ 99060 h 3429000"/>
                    <a:gd name="connsiteX1" fmla="*/ 3124200 w 3771900"/>
                    <a:gd name="connsiteY1" fmla="*/ 0 h 3429000"/>
                    <a:gd name="connsiteX2" fmla="*/ 1699260 w 3771900"/>
                    <a:gd name="connsiteY2" fmla="*/ 0 h 3429000"/>
                    <a:gd name="connsiteX3" fmla="*/ 1531620 w 3771900"/>
                    <a:gd name="connsiteY3" fmla="*/ 297180 h 3429000"/>
                    <a:gd name="connsiteX4" fmla="*/ 1181100 w 3771900"/>
                    <a:gd name="connsiteY4" fmla="*/ 297180 h 3429000"/>
                    <a:gd name="connsiteX5" fmla="*/ 1028700 w 3771900"/>
                    <a:gd name="connsiteY5" fmla="*/ 579120 h 3429000"/>
                    <a:gd name="connsiteX6" fmla="*/ 1173480 w 3771900"/>
                    <a:gd name="connsiteY6" fmla="*/ 838200 h 3429000"/>
                    <a:gd name="connsiteX7" fmla="*/ 1514475 w 3771900"/>
                    <a:gd name="connsiteY7" fmla="*/ 838200 h 3429000"/>
                    <a:gd name="connsiteX8" fmla="*/ 1653540 w 3771900"/>
                    <a:gd name="connsiteY8" fmla="*/ 541020 h 3429000"/>
                    <a:gd name="connsiteX9" fmla="*/ 2020252 w 3771900"/>
                    <a:gd name="connsiteY9" fmla="*/ 541020 h 3429000"/>
                    <a:gd name="connsiteX10" fmla="*/ 2224087 w 3771900"/>
                    <a:gd name="connsiteY10" fmla="*/ 884873 h 3429000"/>
                    <a:gd name="connsiteX11" fmla="*/ 2029778 w 3771900"/>
                    <a:gd name="connsiteY11" fmla="*/ 1218248 h 3429000"/>
                    <a:gd name="connsiteX12" fmla="*/ 1690688 w 3771900"/>
                    <a:gd name="connsiteY12" fmla="*/ 1213485 h 3429000"/>
                    <a:gd name="connsiteX13" fmla="*/ 1524000 w 3771900"/>
                    <a:gd name="connsiteY13" fmla="*/ 1493520 h 3429000"/>
                    <a:gd name="connsiteX14" fmla="*/ 1708786 w 3771900"/>
                    <a:gd name="connsiteY14" fmla="*/ 1797368 h 3429000"/>
                    <a:gd name="connsiteX15" fmla="*/ 1521143 w 3771900"/>
                    <a:gd name="connsiteY15" fmla="*/ 2112645 h 3429000"/>
                    <a:gd name="connsiteX16" fmla="*/ 1164908 w 3771900"/>
                    <a:gd name="connsiteY16" fmla="*/ 2107882 h 3429000"/>
                    <a:gd name="connsiteX17" fmla="*/ 967740 w 3771900"/>
                    <a:gd name="connsiteY17" fmla="*/ 1790700 h 3429000"/>
                    <a:gd name="connsiteX18" fmla="*/ 1127760 w 3771900"/>
                    <a:gd name="connsiteY18" fmla="*/ 1493520 h 3429000"/>
                    <a:gd name="connsiteX19" fmla="*/ 975360 w 3771900"/>
                    <a:gd name="connsiteY19" fmla="*/ 1222058 h 3429000"/>
                    <a:gd name="connsiteX20" fmla="*/ 655320 w 3771900"/>
                    <a:gd name="connsiteY20" fmla="*/ 1217295 h 3429000"/>
                    <a:gd name="connsiteX21" fmla="*/ 495300 w 3771900"/>
                    <a:gd name="connsiteY21" fmla="*/ 1485900 h 3429000"/>
                    <a:gd name="connsiteX22" fmla="*/ 658654 w 3771900"/>
                    <a:gd name="connsiteY22" fmla="*/ 1780699 h 3429000"/>
                    <a:gd name="connsiteX23" fmla="*/ 641033 w 3771900"/>
                    <a:gd name="connsiteY23" fmla="*/ 1820703 h 3429000"/>
                    <a:gd name="connsiteX24" fmla="*/ 627698 w 3771900"/>
                    <a:gd name="connsiteY24" fmla="*/ 1837849 h 3429000"/>
                    <a:gd name="connsiteX25" fmla="*/ 612933 w 3771900"/>
                    <a:gd name="connsiteY25" fmla="*/ 1866424 h 3429000"/>
                    <a:gd name="connsiteX26" fmla="*/ 594837 w 3771900"/>
                    <a:gd name="connsiteY26" fmla="*/ 1898809 h 3429000"/>
                    <a:gd name="connsiteX27" fmla="*/ 568165 w 3771900"/>
                    <a:gd name="connsiteY27" fmla="*/ 1941672 h 3429000"/>
                    <a:gd name="connsiteX28" fmla="*/ 540544 w 3771900"/>
                    <a:gd name="connsiteY28" fmla="*/ 1998345 h 3429000"/>
                    <a:gd name="connsiteX29" fmla="*/ 519589 w 3771900"/>
                    <a:gd name="connsiteY29" fmla="*/ 2039302 h 3429000"/>
                    <a:gd name="connsiteX30" fmla="*/ 505302 w 3771900"/>
                    <a:gd name="connsiteY30" fmla="*/ 2072640 h 3429000"/>
                    <a:gd name="connsiteX31" fmla="*/ 487680 w 3771900"/>
                    <a:gd name="connsiteY31" fmla="*/ 2110740 h 3429000"/>
                    <a:gd name="connsiteX32" fmla="*/ 144780 w 3771900"/>
                    <a:gd name="connsiteY32" fmla="*/ 2110740 h 3429000"/>
                    <a:gd name="connsiteX33" fmla="*/ 0 w 3771900"/>
                    <a:gd name="connsiteY33" fmla="*/ 2415540 h 3429000"/>
                    <a:gd name="connsiteX34" fmla="*/ 152400 w 3771900"/>
                    <a:gd name="connsiteY34" fmla="*/ 2682240 h 3429000"/>
                    <a:gd name="connsiteX35" fmla="*/ 486727 w 3771900"/>
                    <a:gd name="connsiteY35" fmla="*/ 2682240 h 3429000"/>
                    <a:gd name="connsiteX36" fmla="*/ 634365 w 3771900"/>
                    <a:gd name="connsiteY36" fmla="*/ 2374265 h 3429000"/>
                    <a:gd name="connsiteX37" fmla="*/ 1005840 w 3771900"/>
                    <a:gd name="connsiteY37" fmla="*/ 2385060 h 3429000"/>
                    <a:gd name="connsiteX38" fmla="*/ 1188720 w 3771900"/>
                    <a:gd name="connsiteY38" fmla="*/ 2682240 h 3429000"/>
                    <a:gd name="connsiteX39" fmla="*/ 1501140 w 3771900"/>
                    <a:gd name="connsiteY39" fmla="*/ 2682240 h 3429000"/>
                    <a:gd name="connsiteX40" fmla="*/ 1667828 w 3771900"/>
                    <a:gd name="connsiteY40" fmla="*/ 2392680 h 3429000"/>
                    <a:gd name="connsiteX41" fmla="*/ 2024063 w 3771900"/>
                    <a:gd name="connsiteY41" fmla="*/ 2386965 h 3429000"/>
                    <a:gd name="connsiteX42" fmla="*/ 2194560 w 3771900"/>
                    <a:gd name="connsiteY42" fmla="*/ 2705100 h 3429000"/>
                    <a:gd name="connsiteX43" fmla="*/ 2529840 w 3771900"/>
                    <a:gd name="connsiteY43" fmla="*/ 2689860 h 3429000"/>
                    <a:gd name="connsiteX44" fmla="*/ 2674620 w 3771900"/>
                    <a:gd name="connsiteY44" fmla="*/ 2415540 h 3429000"/>
                    <a:gd name="connsiteX45" fmla="*/ 2506980 w 3771900"/>
                    <a:gd name="connsiteY45" fmla="*/ 2118360 h 3429000"/>
                    <a:gd name="connsiteX46" fmla="*/ 2171700 w 3771900"/>
                    <a:gd name="connsiteY46" fmla="*/ 2125980 h 3429000"/>
                    <a:gd name="connsiteX47" fmla="*/ 1981200 w 3771900"/>
                    <a:gd name="connsiteY47" fmla="*/ 1798320 h 3429000"/>
                    <a:gd name="connsiteX48" fmla="*/ 2156460 w 3771900"/>
                    <a:gd name="connsiteY48" fmla="*/ 1463040 h 3429000"/>
                    <a:gd name="connsiteX49" fmla="*/ 2522220 w 3771900"/>
                    <a:gd name="connsiteY49" fmla="*/ 1463040 h 3429000"/>
                    <a:gd name="connsiteX50" fmla="*/ 3215640 w 3771900"/>
                    <a:gd name="connsiteY50" fmla="*/ 2689860 h 3429000"/>
                    <a:gd name="connsiteX51" fmla="*/ 3055620 w 3771900"/>
                    <a:gd name="connsiteY51" fmla="*/ 3017520 h 3429000"/>
                    <a:gd name="connsiteX52" fmla="*/ 2735580 w 3771900"/>
                    <a:gd name="connsiteY52" fmla="*/ 3025140 h 3429000"/>
                    <a:gd name="connsiteX53" fmla="*/ 2735580 w 3771900"/>
                    <a:gd name="connsiteY53" fmla="*/ 3429000 h 3429000"/>
                    <a:gd name="connsiteX54" fmla="*/ 3771900 w 3771900"/>
                    <a:gd name="connsiteY54" fmla="*/ 3429000 h 3429000"/>
                    <a:gd name="connsiteX55" fmla="*/ 3771900 w 3771900"/>
                    <a:gd name="connsiteY55" fmla="*/ 3429000 h 3429000"/>
                    <a:gd name="connsiteX0" fmla="*/ 3169920 w 3771900"/>
                    <a:gd name="connsiteY0" fmla="*/ 99060 h 3429000"/>
                    <a:gd name="connsiteX1" fmla="*/ 3124200 w 3771900"/>
                    <a:gd name="connsiteY1" fmla="*/ 0 h 3429000"/>
                    <a:gd name="connsiteX2" fmla="*/ 1699260 w 3771900"/>
                    <a:gd name="connsiteY2" fmla="*/ 0 h 3429000"/>
                    <a:gd name="connsiteX3" fmla="*/ 1531620 w 3771900"/>
                    <a:gd name="connsiteY3" fmla="*/ 297180 h 3429000"/>
                    <a:gd name="connsiteX4" fmla="*/ 1181100 w 3771900"/>
                    <a:gd name="connsiteY4" fmla="*/ 297180 h 3429000"/>
                    <a:gd name="connsiteX5" fmla="*/ 1028700 w 3771900"/>
                    <a:gd name="connsiteY5" fmla="*/ 579120 h 3429000"/>
                    <a:gd name="connsiteX6" fmla="*/ 1173480 w 3771900"/>
                    <a:gd name="connsiteY6" fmla="*/ 838200 h 3429000"/>
                    <a:gd name="connsiteX7" fmla="*/ 1514475 w 3771900"/>
                    <a:gd name="connsiteY7" fmla="*/ 838200 h 3429000"/>
                    <a:gd name="connsiteX8" fmla="*/ 1653540 w 3771900"/>
                    <a:gd name="connsiteY8" fmla="*/ 541020 h 3429000"/>
                    <a:gd name="connsiteX9" fmla="*/ 2020252 w 3771900"/>
                    <a:gd name="connsiteY9" fmla="*/ 541020 h 3429000"/>
                    <a:gd name="connsiteX10" fmla="*/ 2224087 w 3771900"/>
                    <a:gd name="connsiteY10" fmla="*/ 884873 h 3429000"/>
                    <a:gd name="connsiteX11" fmla="*/ 2029778 w 3771900"/>
                    <a:gd name="connsiteY11" fmla="*/ 1218248 h 3429000"/>
                    <a:gd name="connsiteX12" fmla="*/ 1690688 w 3771900"/>
                    <a:gd name="connsiteY12" fmla="*/ 1213485 h 3429000"/>
                    <a:gd name="connsiteX13" fmla="*/ 1524000 w 3771900"/>
                    <a:gd name="connsiteY13" fmla="*/ 1493520 h 3429000"/>
                    <a:gd name="connsiteX14" fmla="*/ 1708786 w 3771900"/>
                    <a:gd name="connsiteY14" fmla="*/ 1797368 h 3429000"/>
                    <a:gd name="connsiteX15" fmla="*/ 1521143 w 3771900"/>
                    <a:gd name="connsiteY15" fmla="*/ 2112645 h 3429000"/>
                    <a:gd name="connsiteX16" fmla="*/ 1164908 w 3771900"/>
                    <a:gd name="connsiteY16" fmla="*/ 2107882 h 3429000"/>
                    <a:gd name="connsiteX17" fmla="*/ 967740 w 3771900"/>
                    <a:gd name="connsiteY17" fmla="*/ 1790700 h 3429000"/>
                    <a:gd name="connsiteX18" fmla="*/ 1127760 w 3771900"/>
                    <a:gd name="connsiteY18" fmla="*/ 1493520 h 3429000"/>
                    <a:gd name="connsiteX19" fmla="*/ 975360 w 3771900"/>
                    <a:gd name="connsiteY19" fmla="*/ 1222058 h 3429000"/>
                    <a:gd name="connsiteX20" fmla="*/ 655320 w 3771900"/>
                    <a:gd name="connsiteY20" fmla="*/ 1217295 h 3429000"/>
                    <a:gd name="connsiteX21" fmla="*/ 495300 w 3771900"/>
                    <a:gd name="connsiteY21" fmla="*/ 1485900 h 3429000"/>
                    <a:gd name="connsiteX22" fmla="*/ 658654 w 3771900"/>
                    <a:gd name="connsiteY22" fmla="*/ 1780699 h 3429000"/>
                    <a:gd name="connsiteX23" fmla="*/ 641033 w 3771900"/>
                    <a:gd name="connsiteY23" fmla="*/ 1820703 h 3429000"/>
                    <a:gd name="connsiteX24" fmla="*/ 627698 w 3771900"/>
                    <a:gd name="connsiteY24" fmla="*/ 1837849 h 3429000"/>
                    <a:gd name="connsiteX25" fmla="*/ 612933 w 3771900"/>
                    <a:gd name="connsiteY25" fmla="*/ 1866424 h 3429000"/>
                    <a:gd name="connsiteX26" fmla="*/ 594837 w 3771900"/>
                    <a:gd name="connsiteY26" fmla="*/ 1898809 h 3429000"/>
                    <a:gd name="connsiteX27" fmla="*/ 568165 w 3771900"/>
                    <a:gd name="connsiteY27" fmla="*/ 1941672 h 3429000"/>
                    <a:gd name="connsiteX28" fmla="*/ 540544 w 3771900"/>
                    <a:gd name="connsiteY28" fmla="*/ 1998345 h 3429000"/>
                    <a:gd name="connsiteX29" fmla="*/ 519589 w 3771900"/>
                    <a:gd name="connsiteY29" fmla="*/ 2039302 h 3429000"/>
                    <a:gd name="connsiteX30" fmla="*/ 505302 w 3771900"/>
                    <a:gd name="connsiteY30" fmla="*/ 2072640 h 3429000"/>
                    <a:gd name="connsiteX31" fmla="*/ 487680 w 3771900"/>
                    <a:gd name="connsiteY31" fmla="*/ 2110740 h 3429000"/>
                    <a:gd name="connsiteX32" fmla="*/ 144780 w 3771900"/>
                    <a:gd name="connsiteY32" fmla="*/ 2110740 h 3429000"/>
                    <a:gd name="connsiteX33" fmla="*/ 0 w 3771900"/>
                    <a:gd name="connsiteY33" fmla="*/ 2415540 h 3429000"/>
                    <a:gd name="connsiteX34" fmla="*/ 152400 w 3771900"/>
                    <a:gd name="connsiteY34" fmla="*/ 2682240 h 3429000"/>
                    <a:gd name="connsiteX35" fmla="*/ 486727 w 3771900"/>
                    <a:gd name="connsiteY35" fmla="*/ 2682240 h 3429000"/>
                    <a:gd name="connsiteX36" fmla="*/ 634365 w 3771900"/>
                    <a:gd name="connsiteY36" fmla="*/ 2374265 h 3429000"/>
                    <a:gd name="connsiteX37" fmla="*/ 1005840 w 3771900"/>
                    <a:gd name="connsiteY37" fmla="*/ 2385060 h 3429000"/>
                    <a:gd name="connsiteX38" fmla="*/ 1188720 w 3771900"/>
                    <a:gd name="connsiteY38" fmla="*/ 2682240 h 3429000"/>
                    <a:gd name="connsiteX39" fmla="*/ 1515427 w 3771900"/>
                    <a:gd name="connsiteY39" fmla="*/ 2682240 h 3429000"/>
                    <a:gd name="connsiteX40" fmla="*/ 1667828 w 3771900"/>
                    <a:gd name="connsiteY40" fmla="*/ 2392680 h 3429000"/>
                    <a:gd name="connsiteX41" fmla="*/ 2024063 w 3771900"/>
                    <a:gd name="connsiteY41" fmla="*/ 2386965 h 3429000"/>
                    <a:gd name="connsiteX42" fmla="*/ 2194560 w 3771900"/>
                    <a:gd name="connsiteY42" fmla="*/ 2705100 h 3429000"/>
                    <a:gd name="connsiteX43" fmla="*/ 2529840 w 3771900"/>
                    <a:gd name="connsiteY43" fmla="*/ 2689860 h 3429000"/>
                    <a:gd name="connsiteX44" fmla="*/ 2674620 w 3771900"/>
                    <a:gd name="connsiteY44" fmla="*/ 2415540 h 3429000"/>
                    <a:gd name="connsiteX45" fmla="*/ 2506980 w 3771900"/>
                    <a:gd name="connsiteY45" fmla="*/ 2118360 h 3429000"/>
                    <a:gd name="connsiteX46" fmla="*/ 2171700 w 3771900"/>
                    <a:gd name="connsiteY46" fmla="*/ 2125980 h 3429000"/>
                    <a:gd name="connsiteX47" fmla="*/ 1981200 w 3771900"/>
                    <a:gd name="connsiteY47" fmla="*/ 1798320 h 3429000"/>
                    <a:gd name="connsiteX48" fmla="*/ 2156460 w 3771900"/>
                    <a:gd name="connsiteY48" fmla="*/ 1463040 h 3429000"/>
                    <a:gd name="connsiteX49" fmla="*/ 2522220 w 3771900"/>
                    <a:gd name="connsiteY49" fmla="*/ 1463040 h 3429000"/>
                    <a:gd name="connsiteX50" fmla="*/ 3215640 w 3771900"/>
                    <a:gd name="connsiteY50" fmla="*/ 2689860 h 3429000"/>
                    <a:gd name="connsiteX51" fmla="*/ 3055620 w 3771900"/>
                    <a:gd name="connsiteY51" fmla="*/ 3017520 h 3429000"/>
                    <a:gd name="connsiteX52" fmla="*/ 2735580 w 3771900"/>
                    <a:gd name="connsiteY52" fmla="*/ 3025140 h 3429000"/>
                    <a:gd name="connsiteX53" fmla="*/ 2735580 w 3771900"/>
                    <a:gd name="connsiteY53" fmla="*/ 3429000 h 3429000"/>
                    <a:gd name="connsiteX54" fmla="*/ 3771900 w 3771900"/>
                    <a:gd name="connsiteY54" fmla="*/ 3429000 h 3429000"/>
                    <a:gd name="connsiteX55" fmla="*/ 3771900 w 3771900"/>
                    <a:gd name="connsiteY55" fmla="*/ 3429000 h 3429000"/>
                    <a:gd name="connsiteX0" fmla="*/ 3169920 w 3771900"/>
                    <a:gd name="connsiteY0" fmla="*/ 99060 h 3429000"/>
                    <a:gd name="connsiteX1" fmla="*/ 3124200 w 3771900"/>
                    <a:gd name="connsiteY1" fmla="*/ 0 h 3429000"/>
                    <a:gd name="connsiteX2" fmla="*/ 1699260 w 3771900"/>
                    <a:gd name="connsiteY2" fmla="*/ 0 h 3429000"/>
                    <a:gd name="connsiteX3" fmla="*/ 1531620 w 3771900"/>
                    <a:gd name="connsiteY3" fmla="*/ 297180 h 3429000"/>
                    <a:gd name="connsiteX4" fmla="*/ 1181100 w 3771900"/>
                    <a:gd name="connsiteY4" fmla="*/ 297180 h 3429000"/>
                    <a:gd name="connsiteX5" fmla="*/ 1028700 w 3771900"/>
                    <a:gd name="connsiteY5" fmla="*/ 579120 h 3429000"/>
                    <a:gd name="connsiteX6" fmla="*/ 1173480 w 3771900"/>
                    <a:gd name="connsiteY6" fmla="*/ 838200 h 3429000"/>
                    <a:gd name="connsiteX7" fmla="*/ 1514475 w 3771900"/>
                    <a:gd name="connsiteY7" fmla="*/ 838200 h 3429000"/>
                    <a:gd name="connsiteX8" fmla="*/ 1653540 w 3771900"/>
                    <a:gd name="connsiteY8" fmla="*/ 541020 h 3429000"/>
                    <a:gd name="connsiteX9" fmla="*/ 2020252 w 3771900"/>
                    <a:gd name="connsiteY9" fmla="*/ 541020 h 3429000"/>
                    <a:gd name="connsiteX10" fmla="*/ 2224087 w 3771900"/>
                    <a:gd name="connsiteY10" fmla="*/ 884873 h 3429000"/>
                    <a:gd name="connsiteX11" fmla="*/ 2029778 w 3771900"/>
                    <a:gd name="connsiteY11" fmla="*/ 1218248 h 3429000"/>
                    <a:gd name="connsiteX12" fmla="*/ 1690688 w 3771900"/>
                    <a:gd name="connsiteY12" fmla="*/ 1213485 h 3429000"/>
                    <a:gd name="connsiteX13" fmla="*/ 1524000 w 3771900"/>
                    <a:gd name="connsiteY13" fmla="*/ 1493520 h 3429000"/>
                    <a:gd name="connsiteX14" fmla="*/ 1708786 w 3771900"/>
                    <a:gd name="connsiteY14" fmla="*/ 1797368 h 3429000"/>
                    <a:gd name="connsiteX15" fmla="*/ 1521143 w 3771900"/>
                    <a:gd name="connsiteY15" fmla="*/ 2112645 h 3429000"/>
                    <a:gd name="connsiteX16" fmla="*/ 1164908 w 3771900"/>
                    <a:gd name="connsiteY16" fmla="*/ 2107882 h 3429000"/>
                    <a:gd name="connsiteX17" fmla="*/ 967740 w 3771900"/>
                    <a:gd name="connsiteY17" fmla="*/ 1790700 h 3429000"/>
                    <a:gd name="connsiteX18" fmla="*/ 1127760 w 3771900"/>
                    <a:gd name="connsiteY18" fmla="*/ 1493520 h 3429000"/>
                    <a:gd name="connsiteX19" fmla="*/ 975360 w 3771900"/>
                    <a:gd name="connsiteY19" fmla="*/ 1222058 h 3429000"/>
                    <a:gd name="connsiteX20" fmla="*/ 655320 w 3771900"/>
                    <a:gd name="connsiteY20" fmla="*/ 1217295 h 3429000"/>
                    <a:gd name="connsiteX21" fmla="*/ 495300 w 3771900"/>
                    <a:gd name="connsiteY21" fmla="*/ 1485900 h 3429000"/>
                    <a:gd name="connsiteX22" fmla="*/ 658654 w 3771900"/>
                    <a:gd name="connsiteY22" fmla="*/ 1780699 h 3429000"/>
                    <a:gd name="connsiteX23" fmla="*/ 641033 w 3771900"/>
                    <a:gd name="connsiteY23" fmla="*/ 1820703 h 3429000"/>
                    <a:gd name="connsiteX24" fmla="*/ 627698 w 3771900"/>
                    <a:gd name="connsiteY24" fmla="*/ 1837849 h 3429000"/>
                    <a:gd name="connsiteX25" fmla="*/ 612933 w 3771900"/>
                    <a:gd name="connsiteY25" fmla="*/ 1866424 h 3429000"/>
                    <a:gd name="connsiteX26" fmla="*/ 594837 w 3771900"/>
                    <a:gd name="connsiteY26" fmla="*/ 1898809 h 3429000"/>
                    <a:gd name="connsiteX27" fmla="*/ 568165 w 3771900"/>
                    <a:gd name="connsiteY27" fmla="*/ 1941672 h 3429000"/>
                    <a:gd name="connsiteX28" fmla="*/ 540544 w 3771900"/>
                    <a:gd name="connsiteY28" fmla="*/ 1998345 h 3429000"/>
                    <a:gd name="connsiteX29" fmla="*/ 519589 w 3771900"/>
                    <a:gd name="connsiteY29" fmla="*/ 2039302 h 3429000"/>
                    <a:gd name="connsiteX30" fmla="*/ 505302 w 3771900"/>
                    <a:gd name="connsiteY30" fmla="*/ 2072640 h 3429000"/>
                    <a:gd name="connsiteX31" fmla="*/ 487680 w 3771900"/>
                    <a:gd name="connsiteY31" fmla="*/ 2110740 h 3429000"/>
                    <a:gd name="connsiteX32" fmla="*/ 144780 w 3771900"/>
                    <a:gd name="connsiteY32" fmla="*/ 2110740 h 3429000"/>
                    <a:gd name="connsiteX33" fmla="*/ 0 w 3771900"/>
                    <a:gd name="connsiteY33" fmla="*/ 2415540 h 3429000"/>
                    <a:gd name="connsiteX34" fmla="*/ 152400 w 3771900"/>
                    <a:gd name="connsiteY34" fmla="*/ 2682240 h 3429000"/>
                    <a:gd name="connsiteX35" fmla="*/ 486727 w 3771900"/>
                    <a:gd name="connsiteY35" fmla="*/ 2682240 h 3429000"/>
                    <a:gd name="connsiteX36" fmla="*/ 634365 w 3771900"/>
                    <a:gd name="connsiteY36" fmla="*/ 2374265 h 3429000"/>
                    <a:gd name="connsiteX37" fmla="*/ 1005840 w 3771900"/>
                    <a:gd name="connsiteY37" fmla="*/ 2385060 h 3429000"/>
                    <a:gd name="connsiteX38" fmla="*/ 1188720 w 3771900"/>
                    <a:gd name="connsiteY38" fmla="*/ 2682240 h 3429000"/>
                    <a:gd name="connsiteX39" fmla="*/ 1520190 w 3771900"/>
                    <a:gd name="connsiteY39" fmla="*/ 2682240 h 3429000"/>
                    <a:gd name="connsiteX40" fmla="*/ 1667828 w 3771900"/>
                    <a:gd name="connsiteY40" fmla="*/ 2392680 h 3429000"/>
                    <a:gd name="connsiteX41" fmla="*/ 2024063 w 3771900"/>
                    <a:gd name="connsiteY41" fmla="*/ 2386965 h 3429000"/>
                    <a:gd name="connsiteX42" fmla="*/ 2194560 w 3771900"/>
                    <a:gd name="connsiteY42" fmla="*/ 2705100 h 3429000"/>
                    <a:gd name="connsiteX43" fmla="*/ 2529840 w 3771900"/>
                    <a:gd name="connsiteY43" fmla="*/ 2689860 h 3429000"/>
                    <a:gd name="connsiteX44" fmla="*/ 2674620 w 3771900"/>
                    <a:gd name="connsiteY44" fmla="*/ 2415540 h 3429000"/>
                    <a:gd name="connsiteX45" fmla="*/ 2506980 w 3771900"/>
                    <a:gd name="connsiteY45" fmla="*/ 2118360 h 3429000"/>
                    <a:gd name="connsiteX46" fmla="*/ 2171700 w 3771900"/>
                    <a:gd name="connsiteY46" fmla="*/ 2125980 h 3429000"/>
                    <a:gd name="connsiteX47" fmla="*/ 1981200 w 3771900"/>
                    <a:gd name="connsiteY47" fmla="*/ 1798320 h 3429000"/>
                    <a:gd name="connsiteX48" fmla="*/ 2156460 w 3771900"/>
                    <a:gd name="connsiteY48" fmla="*/ 1463040 h 3429000"/>
                    <a:gd name="connsiteX49" fmla="*/ 2522220 w 3771900"/>
                    <a:gd name="connsiteY49" fmla="*/ 1463040 h 3429000"/>
                    <a:gd name="connsiteX50" fmla="*/ 3215640 w 3771900"/>
                    <a:gd name="connsiteY50" fmla="*/ 2689860 h 3429000"/>
                    <a:gd name="connsiteX51" fmla="*/ 3055620 w 3771900"/>
                    <a:gd name="connsiteY51" fmla="*/ 3017520 h 3429000"/>
                    <a:gd name="connsiteX52" fmla="*/ 2735580 w 3771900"/>
                    <a:gd name="connsiteY52" fmla="*/ 3025140 h 3429000"/>
                    <a:gd name="connsiteX53" fmla="*/ 2735580 w 3771900"/>
                    <a:gd name="connsiteY53" fmla="*/ 3429000 h 3429000"/>
                    <a:gd name="connsiteX54" fmla="*/ 3771900 w 3771900"/>
                    <a:gd name="connsiteY54" fmla="*/ 3429000 h 3429000"/>
                    <a:gd name="connsiteX55" fmla="*/ 3771900 w 3771900"/>
                    <a:gd name="connsiteY55" fmla="*/ 3429000 h 3429000"/>
                    <a:gd name="connsiteX0" fmla="*/ 3169920 w 3771900"/>
                    <a:gd name="connsiteY0" fmla="*/ 99060 h 3429000"/>
                    <a:gd name="connsiteX1" fmla="*/ 3124200 w 3771900"/>
                    <a:gd name="connsiteY1" fmla="*/ 0 h 3429000"/>
                    <a:gd name="connsiteX2" fmla="*/ 1699260 w 3771900"/>
                    <a:gd name="connsiteY2" fmla="*/ 0 h 3429000"/>
                    <a:gd name="connsiteX3" fmla="*/ 1531620 w 3771900"/>
                    <a:gd name="connsiteY3" fmla="*/ 297180 h 3429000"/>
                    <a:gd name="connsiteX4" fmla="*/ 1181100 w 3771900"/>
                    <a:gd name="connsiteY4" fmla="*/ 297180 h 3429000"/>
                    <a:gd name="connsiteX5" fmla="*/ 1028700 w 3771900"/>
                    <a:gd name="connsiteY5" fmla="*/ 579120 h 3429000"/>
                    <a:gd name="connsiteX6" fmla="*/ 1173480 w 3771900"/>
                    <a:gd name="connsiteY6" fmla="*/ 838200 h 3429000"/>
                    <a:gd name="connsiteX7" fmla="*/ 1514475 w 3771900"/>
                    <a:gd name="connsiteY7" fmla="*/ 838200 h 3429000"/>
                    <a:gd name="connsiteX8" fmla="*/ 1653540 w 3771900"/>
                    <a:gd name="connsiteY8" fmla="*/ 541020 h 3429000"/>
                    <a:gd name="connsiteX9" fmla="*/ 2020252 w 3771900"/>
                    <a:gd name="connsiteY9" fmla="*/ 541020 h 3429000"/>
                    <a:gd name="connsiteX10" fmla="*/ 2224087 w 3771900"/>
                    <a:gd name="connsiteY10" fmla="*/ 884873 h 3429000"/>
                    <a:gd name="connsiteX11" fmla="*/ 2029778 w 3771900"/>
                    <a:gd name="connsiteY11" fmla="*/ 1218248 h 3429000"/>
                    <a:gd name="connsiteX12" fmla="*/ 1690688 w 3771900"/>
                    <a:gd name="connsiteY12" fmla="*/ 1213485 h 3429000"/>
                    <a:gd name="connsiteX13" fmla="*/ 1524000 w 3771900"/>
                    <a:gd name="connsiteY13" fmla="*/ 1493520 h 3429000"/>
                    <a:gd name="connsiteX14" fmla="*/ 1708786 w 3771900"/>
                    <a:gd name="connsiteY14" fmla="*/ 1797368 h 3429000"/>
                    <a:gd name="connsiteX15" fmla="*/ 1521143 w 3771900"/>
                    <a:gd name="connsiteY15" fmla="*/ 2112645 h 3429000"/>
                    <a:gd name="connsiteX16" fmla="*/ 1164908 w 3771900"/>
                    <a:gd name="connsiteY16" fmla="*/ 2107882 h 3429000"/>
                    <a:gd name="connsiteX17" fmla="*/ 967740 w 3771900"/>
                    <a:gd name="connsiteY17" fmla="*/ 1790700 h 3429000"/>
                    <a:gd name="connsiteX18" fmla="*/ 1127760 w 3771900"/>
                    <a:gd name="connsiteY18" fmla="*/ 1493520 h 3429000"/>
                    <a:gd name="connsiteX19" fmla="*/ 975360 w 3771900"/>
                    <a:gd name="connsiteY19" fmla="*/ 1222058 h 3429000"/>
                    <a:gd name="connsiteX20" fmla="*/ 655320 w 3771900"/>
                    <a:gd name="connsiteY20" fmla="*/ 1217295 h 3429000"/>
                    <a:gd name="connsiteX21" fmla="*/ 495300 w 3771900"/>
                    <a:gd name="connsiteY21" fmla="*/ 1485900 h 3429000"/>
                    <a:gd name="connsiteX22" fmla="*/ 658654 w 3771900"/>
                    <a:gd name="connsiteY22" fmla="*/ 1780699 h 3429000"/>
                    <a:gd name="connsiteX23" fmla="*/ 641033 w 3771900"/>
                    <a:gd name="connsiteY23" fmla="*/ 1820703 h 3429000"/>
                    <a:gd name="connsiteX24" fmla="*/ 627698 w 3771900"/>
                    <a:gd name="connsiteY24" fmla="*/ 1837849 h 3429000"/>
                    <a:gd name="connsiteX25" fmla="*/ 612933 w 3771900"/>
                    <a:gd name="connsiteY25" fmla="*/ 1866424 h 3429000"/>
                    <a:gd name="connsiteX26" fmla="*/ 594837 w 3771900"/>
                    <a:gd name="connsiteY26" fmla="*/ 1898809 h 3429000"/>
                    <a:gd name="connsiteX27" fmla="*/ 568165 w 3771900"/>
                    <a:gd name="connsiteY27" fmla="*/ 1941672 h 3429000"/>
                    <a:gd name="connsiteX28" fmla="*/ 540544 w 3771900"/>
                    <a:gd name="connsiteY28" fmla="*/ 1998345 h 3429000"/>
                    <a:gd name="connsiteX29" fmla="*/ 519589 w 3771900"/>
                    <a:gd name="connsiteY29" fmla="*/ 2039302 h 3429000"/>
                    <a:gd name="connsiteX30" fmla="*/ 505302 w 3771900"/>
                    <a:gd name="connsiteY30" fmla="*/ 2072640 h 3429000"/>
                    <a:gd name="connsiteX31" fmla="*/ 487680 w 3771900"/>
                    <a:gd name="connsiteY31" fmla="*/ 2110740 h 3429000"/>
                    <a:gd name="connsiteX32" fmla="*/ 144780 w 3771900"/>
                    <a:gd name="connsiteY32" fmla="*/ 2110740 h 3429000"/>
                    <a:gd name="connsiteX33" fmla="*/ 0 w 3771900"/>
                    <a:gd name="connsiteY33" fmla="*/ 2415540 h 3429000"/>
                    <a:gd name="connsiteX34" fmla="*/ 152400 w 3771900"/>
                    <a:gd name="connsiteY34" fmla="*/ 2682240 h 3429000"/>
                    <a:gd name="connsiteX35" fmla="*/ 486727 w 3771900"/>
                    <a:gd name="connsiteY35" fmla="*/ 2682240 h 3429000"/>
                    <a:gd name="connsiteX36" fmla="*/ 634365 w 3771900"/>
                    <a:gd name="connsiteY36" fmla="*/ 2374265 h 3429000"/>
                    <a:gd name="connsiteX37" fmla="*/ 1005840 w 3771900"/>
                    <a:gd name="connsiteY37" fmla="*/ 2385060 h 3429000"/>
                    <a:gd name="connsiteX38" fmla="*/ 1188720 w 3771900"/>
                    <a:gd name="connsiteY38" fmla="*/ 2682240 h 3429000"/>
                    <a:gd name="connsiteX39" fmla="*/ 1520190 w 3771900"/>
                    <a:gd name="connsiteY39" fmla="*/ 2682240 h 3429000"/>
                    <a:gd name="connsiteX40" fmla="*/ 1667828 w 3771900"/>
                    <a:gd name="connsiteY40" fmla="*/ 2392680 h 3429000"/>
                    <a:gd name="connsiteX41" fmla="*/ 2024063 w 3771900"/>
                    <a:gd name="connsiteY41" fmla="*/ 2386965 h 3429000"/>
                    <a:gd name="connsiteX42" fmla="*/ 2194560 w 3771900"/>
                    <a:gd name="connsiteY42" fmla="*/ 2705100 h 3429000"/>
                    <a:gd name="connsiteX43" fmla="*/ 2529840 w 3771900"/>
                    <a:gd name="connsiteY43" fmla="*/ 2689860 h 3429000"/>
                    <a:gd name="connsiteX44" fmla="*/ 2674620 w 3771900"/>
                    <a:gd name="connsiteY44" fmla="*/ 2415540 h 3429000"/>
                    <a:gd name="connsiteX45" fmla="*/ 2506980 w 3771900"/>
                    <a:gd name="connsiteY45" fmla="*/ 2118360 h 3429000"/>
                    <a:gd name="connsiteX46" fmla="*/ 2176463 w 3771900"/>
                    <a:gd name="connsiteY46" fmla="*/ 2116455 h 3429000"/>
                    <a:gd name="connsiteX47" fmla="*/ 1981200 w 3771900"/>
                    <a:gd name="connsiteY47" fmla="*/ 1798320 h 3429000"/>
                    <a:gd name="connsiteX48" fmla="*/ 2156460 w 3771900"/>
                    <a:gd name="connsiteY48" fmla="*/ 1463040 h 3429000"/>
                    <a:gd name="connsiteX49" fmla="*/ 2522220 w 3771900"/>
                    <a:gd name="connsiteY49" fmla="*/ 1463040 h 3429000"/>
                    <a:gd name="connsiteX50" fmla="*/ 3215640 w 3771900"/>
                    <a:gd name="connsiteY50" fmla="*/ 2689860 h 3429000"/>
                    <a:gd name="connsiteX51" fmla="*/ 3055620 w 3771900"/>
                    <a:gd name="connsiteY51" fmla="*/ 3017520 h 3429000"/>
                    <a:gd name="connsiteX52" fmla="*/ 2735580 w 3771900"/>
                    <a:gd name="connsiteY52" fmla="*/ 3025140 h 3429000"/>
                    <a:gd name="connsiteX53" fmla="*/ 2735580 w 3771900"/>
                    <a:gd name="connsiteY53" fmla="*/ 3429000 h 3429000"/>
                    <a:gd name="connsiteX54" fmla="*/ 3771900 w 3771900"/>
                    <a:gd name="connsiteY54" fmla="*/ 3429000 h 3429000"/>
                    <a:gd name="connsiteX55" fmla="*/ 3771900 w 3771900"/>
                    <a:gd name="connsiteY55" fmla="*/ 3429000 h 3429000"/>
                    <a:gd name="connsiteX0" fmla="*/ 3169920 w 3771900"/>
                    <a:gd name="connsiteY0" fmla="*/ 99060 h 3429000"/>
                    <a:gd name="connsiteX1" fmla="*/ 3124200 w 3771900"/>
                    <a:gd name="connsiteY1" fmla="*/ 0 h 3429000"/>
                    <a:gd name="connsiteX2" fmla="*/ 1699260 w 3771900"/>
                    <a:gd name="connsiteY2" fmla="*/ 0 h 3429000"/>
                    <a:gd name="connsiteX3" fmla="*/ 1531620 w 3771900"/>
                    <a:gd name="connsiteY3" fmla="*/ 297180 h 3429000"/>
                    <a:gd name="connsiteX4" fmla="*/ 1181100 w 3771900"/>
                    <a:gd name="connsiteY4" fmla="*/ 297180 h 3429000"/>
                    <a:gd name="connsiteX5" fmla="*/ 1028700 w 3771900"/>
                    <a:gd name="connsiteY5" fmla="*/ 579120 h 3429000"/>
                    <a:gd name="connsiteX6" fmla="*/ 1173480 w 3771900"/>
                    <a:gd name="connsiteY6" fmla="*/ 838200 h 3429000"/>
                    <a:gd name="connsiteX7" fmla="*/ 1514475 w 3771900"/>
                    <a:gd name="connsiteY7" fmla="*/ 838200 h 3429000"/>
                    <a:gd name="connsiteX8" fmla="*/ 1653540 w 3771900"/>
                    <a:gd name="connsiteY8" fmla="*/ 541020 h 3429000"/>
                    <a:gd name="connsiteX9" fmla="*/ 2020252 w 3771900"/>
                    <a:gd name="connsiteY9" fmla="*/ 541020 h 3429000"/>
                    <a:gd name="connsiteX10" fmla="*/ 2224087 w 3771900"/>
                    <a:gd name="connsiteY10" fmla="*/ 884873 h 3429000"/>
                    <a:gd name="connsiteX11" fmla="*/ 2029778 w 3771900"/>
                    <a:gd name="connsiteY11" fmla="*/ 1218248 h 3429000"/>
                    <a:gd name="connsiteX12" fmla="*/ 1690688 w 3771900"/>
                    <a:gd name="connsiteY12" fmla="*/ 1213485 h 3429000"/>
                    <a:gd name="connsiteX13" fmla="*/ 1524000 w 3771900"/>
                    <a:gd name="connsiteY13" fmla="*/ 1493520 h 3429000"/>
                    <a:gd name="connsiteX14" fmla="*/ 1708786 w 3771900"/>
                    <a:gd name="connsiteY14" fmla="*/ 1797368 h 3429000"/>
                    <a:gd name="connsiteX15" fmla="*/ 1521143 w 3771900"/>
                    <a:gd name="connsiteY15" fmla="*/ 2112645 h 3429000"/>
                    <a:gd name="connsiteX16" fmla="*/ 1164908 w 3771900"/>
                    <a:gd name="connsiteY16" fmla="*/ 2107882 h 3429000"/>
                    <a:gd name="connsiteX17" fmla="*/ 967740 w 3771900"/>
                    <a:gd name="connsiteY17" fmla="*/ 1790700 h 3429000"/>
                    <a:gd name="connsiteX18" fmla="*/ 1127760 w 3771900"/>
                    <a:gd name="connsiteY18" fmla="*/ 1493520 h 3429000"/>
                    <a:gd name="connsiteX19" fmla="*/ 975360 w 3771900"/>
                    <a:gd name="connsiteY19" fmla="*/ 1222058 h 3429000"/>
                    <a:gd name="connsiteX20" fmla="*/ 655320 w 3771900"/>
                    <a:gd name="connsiteY20" fmla="*/ 1217295 h 3429000"/>
                    <a:gd name="connsiteX21" fmla="*/ 495300 w 3771900"/>
                    <a:gd name="connsiteY21" fmla="*/ 1485900 h 3429000"/>
                    <a:gd name="connsiteX22" fmla="*/ 658654 w 3771900"/>
                    <a:gd name="connsiteY22" fmla="*/ 1780699 h 3429000"/>
                    <a:gd name="connsiteX23" fmla="*/ 641033 w 3771900"/>
                    <a:gd name="connsiteY23" fmla="*/ 1820703 h 3429000"/>
                    <a:gd name="connsiteX24" fmla="*/ 627698 w 3771900"/>
                    <a:gd name="connsiteY24" fmla="*/ 1837849 h 3429000"/>
                    <a:gd name="connsiteX25" fmla="*/ 612933 w 3771900"/>
                    <a:gd name="connsiteY25" fmla="*/ 1866424 h 3429000"/>
                    <a:gd name="connsiteX26" fmla="*/ 594837 w 3771900"/>
                    <a:gd name="connsiteY26" fmla="*/ 1898809 h 3429000"/>
                    <a:gd name="connsiteX27" fmla="*/ 568165 w 3771900"/>
                    <a:gd name="connsiteY27" fmla="*/ 1941672 h 3429000"/>
                    <a:gd name="connsiteX28" fmla="*/ 540544 w 3771900"/>
                    <a:gd name="connsiteY28" fmla="*/ 1998345 h 3429000"/>
                    <a:gd name="connsiteX29" fmla="*/ 519589 w 3771900"/>
                    <a:gd name="connsiteY29" fmla="*/ 2039302 h 3429000"/>
                    <a:gd name="connsiteX30" fmla="*/ 505302 w 3771900"/>
                    <a:gd name="connsiteY30" fmla="*/ 2072640 h 3429000"/>
                    <a:gd name="connsiteX31" fmla="*/ 487680 w 3771900"/>
                    <a:gd name="connsiteY31" fmla="*/ 2110740 h 3429000"/>
                    <a:gd name="connsiteX32" fmla="*/ 144780 w 3771900"/>
                    <a:gd name="connsiteY32" fmla="*/ 2110740 h 3429000"/>
                    <a:gd name="connsiteX33" fmla="*/ 0 w 3771900"/>
                    <a:gd name="connsiteY33" fmla="*/ 2415540 h 3429000"/>
                    <a:gd name="connsiteX34" fmla="*/ 152400 w 3771900"/>
                    <a:gd name="connsiteY34" fmla="*/ 2682240 h 3429000"/>
                    <a:gd name="connsiteX35" fmla="*/ 486727 w 3771900"/>
                    <a:gd name="connsiteY35" fmla="*/ 2682240 h 3429000"/>
                    <a:gd name="connsiteX36" fmla="*/ 634365 w 3771900"/>
                    <a:gd name="connsiteY36" fmla="*/ 2374265 h 3429000"/>
                    <a:gd name="connsiteX37" fmla="*/ 1005840 w 3771900"/>
                    <a:gd name="connsiteY37" fmla="*/ 2385060 h 3429000"/>
                    <a:gd name="connsiteX38" fmla="*/ 1188720 w 3771900"/>
                    <a:gd name="connsiteY38" fmla="*/ 2682240 h 3429000"/>
                    <a:gd name="connsiteX39" fmla="*/ 1520190 w 3771900"/>
                    <a:gd name="connsiteY39" fmla="*/ 2682240 h 3429000"/>
                    <a:gd name="connsiteX40" fmla="*/ 1667828 w 3771900"/>
                    <a:gd name="connsiteY40" fmla="*/ 2392680 h 3429000"/>
                    <a:gd name="connsiteX41" fmla="*/ 2024063 w 3771900"/>
                    <a:gd name="connsiteY41" fmla="*/ 2386965 h 3429000"/>
                    <a:gd name="connsiteX42" fmla="*/ 2194560 w 3771900"/>
                    <a:gd name="connsiteY42" fmla="*/ 2705100 h 3429000"/>
                    <a:gd name="connsiteX43" fmla="*/ 2529840 w 3771900"/>
                    <a:gd name="connsiteY43" fmla="*/ 2689860 h 3429000"/>
                    <a:gd name="connsiteX44" fmla="*/ 2674620 w 3771900"/>
                    <a:gd name="connsiteY44" fmla="*/ 2415540 h 3429000"/>
                    <a:gd name="connsiteX45" fmla="*/ 2506980 w 3771900"/>
                    <a:gd name="connsiteY45" fmla="*/ 2118360 h 3429000"/>
                    <a:gd name="connsiteX46" fmla="*/ 2176463 w 3771900"/>
                    <a:gd name="connsiteY46" fmla="*/ 2116455 h 3429000"/>
                    <a:gd name="connsiteX47" fmla="*/ 1981200 w 3771900"/>
                    <a:gd name="connsiteY47" fmla="*/ 1798320 h 3429000"/>
                    <a:gd name="connsiteX48" fmla="*/ 2165985 w 3771900"/>
                    <a:gd name="connsiteY48" fmla="*/ 1467803 h 3429000"/>
                    <a:gd name="connsiteX49" fmla="*/ 2522220 w 3771900"/>
                    <a:gd name="connsiteY49" fmla="*/ 1463040 h 3429000"/>
                    <a:gd name="connsiteX50" fmla="*/ 3215640 w 3771900"/>
                    <a:gd name="connsiteY50" fmla="*/ 2689860 h 3429000"/>
                    <a:gd name="connsiteX51" fmla="*/ 3055620 w 3771900"/>
                    <a:gd name="connsiteY51" fmla="*/ 3017520 h 3429000"/>
                    <a:gd name="connsiteX52" fmla="*/ 2735580 w 3771900"/>
                    <a:gd name="connsiteY52" fmla="*/ 3025140 h 3429000"/>
                    <a:gd name="connsiteX53" fmla="*/ 2735580 w 3771900"/>
                    <a:gd name="connsiteY53" fmla="*/ 3429000 h 3429000"/>
                    <a:gd name="connsiteX54" fmla="*/ 3771900 w 3771900"/>
                    <a:gd name="connsiteY54" fmla="*/ 3429000 h 3429000"/>
                    <a:gd name="connsiteX55" fmla="*/ 3771900 w 3771900"/>
                    <a:gd name="connsiteY55" fmla="*/ 3429000 h 3429000"/>
                    <a:gd name="connsiteX0" fmla="*/ 3169920 w 3771900"/>
                    <a:gd name="connsiteY0" fmla="*/ 99060 h 3429000"/>
                    <a:gd name="connsiteX1" fmla="*/ 3124200 w 3771900"/>
                    <a:gd name="connsiteY1" fmla="*/ 0 h 3429000"/>
                    <a:gd name="connsiteX2" fmla="*/ 1699260 w 3771900"/>
                    <a:gd name="connsiteY2" fmla="*/ 0 h 3429000"/>
                    <a:gd name="connsiteX3" fmla="*/ 1531620 w 3771900"/>
                    <a:gd name="connsiteY3" fmla="*/ 297180 h 3429000"/>
                    <a:gd name="connsiteX4" fmla="*/ 1181100 w 3771900"/>
                    <a:gd name="connsiteY4" fmla="*/ 297180 h 3429000"/>
                    <a:gd name="connsiteX5" fmla="*/ 1028700 w 3771900"/>
                    <a:gd name="connsiteY5" fmla="*/ 579120 h 3429000"/>
                    <a:gd name="connsiteX6" fmla="*/ 1173480 w 3771900"/>
                    <a:gd name="connsiteY6" fmla="*/ 838200 h 3429000"/>
                    <a:gd name="connsiteX7" fmla="*/ 1514475 w 3771900"/>
                    <a:gd name="connsiteY7" fmla="*/ 838200 h 3429000"/>
                    <a:gd name="connsiteX8" fmla="*/ 1653540 w 3771900"/>
                    <a:gd name="connsiteY8" fmla="*/ 541020 h 3429000"/>
                    <a:gd name="connsiteX9" fmla="*/ 2020252 w 3771900"/>
                    <a:gd name="connsiteY9" fmla="*/ 541020 h 3429000"/>
                    <a:gd name="connsiteX10" fmla="*/ 2224087 w 3771900"/>
                    <a:gd name="connsiteY10" fmla="*/ 884873 h 3429000"/>
                    <a:gd name="connsiteX11" fmla="*/ 2029778 w 3771900"/>
                    <a:gd name="connsiteY11" fmla="*/ 1218248 h 3429000"/>
                    <a:gd name="connsiteX12" fmla="*/ 1690688 w 3771900"/>
                    <a:gd name="connsiteY12" fmla="*/ 1213485 h 3429000"/>
                    <a:gd name="connsiteX13" fmla="*/ 1524000 w 3771900"/>
                    <a:gd name="connsiteY13" fmla="*/ 1493520 h 3429000"/>
                    <a:gd name="connsiteX14" fmla="*/ 1708786 w 3771900"/>
                    <a:gd name="connsiteY14" fmla="*/ 1797368 h 3429000"/>
                    <a:gd name="connsiteX15" fmla="*/ 1521143 w 3771900"/>
                    <a:gd name="connsiteY15" fmla="*/ 2112645 h 3429000"/>
                    <a:gd name="connsiteX16" fmla="*/ 1164908 w 3771900"/>
                    <a:gd name="connsiteY16" fmla="*/ 2107882 h 3429000"/>
                    <a:gd name="connsiteX17" fmla="*/ 967740 w 3771900"/>
                    <a:gd name="connsiteY17" fmla="*/ 1790700 h 3429000"/>
                    <a:gd name="connsiteX18" fmla="*/ 1127760 w 3771900"/>
                    <a:gd name="connsiteY18" fmla="*/ 1493520 h 3429000"/>
                    <a:gd name="connsiteX19" fmla="*/ 975360 w 3771900"/>
                    <a:gd name="connsiteY19" fmla="*/ 1222058 h 3429000"/>
                    <a:gd name="connsiteX20" fmla="*/ 655320 w 3771900"/>
                    <a:gd name="connsiteY20" fmla="*/ 1217295 h 3429000"/>
                    <a:gd name="connsiteX21" fmla="*/ 495300 w 3771900"/>
                    <a:gd name="connsiteY21" fmla="*/ 1485900 h 3429000"/>
                    <a:gd name="connsiteX22" fmla="*/ 658654 w 3771900"/>
                    <a:gd name="connsiteY22" fmla="*/ 1780699 h 3429000"/>
                    <a:gd name="connsiteX23" fmla="*/ 641033 w 3771900"/>
                    <a:gd name="connsiteY23" fmla="*/ 1820703 h 3429000"/>
                    <a:gd name="connsiteX24" fmla="*/ 627698 w 3771900"/>
                    <a:gd name="connsiteY24" fmla="*/ 1837849 h 3429000"/>
                    <a:gd name="connsiteX25" fmla="*/ 612933 w 3771900"/>
                    <a:gd name="connsiteY25" fmla="*/ 1866424 h 3429000"/>
                    <a:gd name="connsiteX26" fmla="*/ 594837 w 3771900"/>
                    <a:gd name="connsiteY26" fmla="*/ 1898809 h 3429000"/>
                    <a:gd name="connsiteX27" fmla="*/ 568165 w 3771900"/>
                    <a:gd name="connsiteY27" fmla="*/ 1941672 h 3429000"/>
                    <a:gd name="connsiteX28" fmla="*/ 540544 w 3771900"/>
                    <a:gd name="connsiteY28" fmla="*/ 1998345 h 3429000"/>
                    <a:gd name="connsiteX29" fmla="*/ 519589 w 3771900"/>
                    <a:gd name="connsiteY29" fmla="*/ 2039302 h 3429000"/>
                    <a:gd name="connsiteX30" fmla="*/ 505302 w 3771900"/>
                    <a:gd name="connsiteY30" fmla="*/ 2072640 h 3429000"/>
                    <a:gd name="connsiteX31" fmla="*/ 487680 w 3771900"/>
                    <a:gd name="connsiteY31" fmla="*/ 2110740 h 3429000"/>
                    <a:gd name="connsiteX32" fmla="*/ 144780 w 3771900"/>
                    <a:gd name="connsiteY32" fmla="*/ 2110740 h 3429000"/>
                    <a:gd name="connsiteX33" fmla="*/ 0 w 3771900"/>
                    <a:gd name="connsiteY33" fmla="*/ 2415540 h 3429000"/>
                    <a:gd name="connsiteX34" fmla="*/ 152400 w 3771900"/>
                    <a:gd name="connsiteY34" fmla="*/ 2682240 h 3429000"/>
                    <a:gd name="connsiteX35" fmla="*/ 486727 w 3771900"/>
                    <a:gd name="connsiteY35" fmla="*/ 2682240 h 3429000"/>
                    <a:gd name="connsiteX36" fmla="*/ 634365 w 3771900"/>
                    <a:gd name="connsiteY36" fmla="*/ 2374265 h 3429000"/>
                    <a:gd name="connsiteX37" fmla="*/ 1005840 w 3771900"/>
                    <a:gd name="connsiteY37" fmla="*/ 2385060 h 3429000"/>
                    <a:gd name="connsiteX38" fmla="*/ 1188720 w 3771900"/>
                    <a:gd name="connsiteY38" fmla="*/ 2682240 h 3429000"/>
                    <a:gd name="connsiteX39" fmla="*/ 1520190 w 3771900"/>
                    <a:gd name="connsiteY39" fmla="*/ 2682240 h 3429000"/>
                    <a:gd name="connsiteX40" fmla="*/ 1667828 w 3771900"/>
                    <a:gd name="connsiteY40" fmla="*/ 2392680 h 3429000"/>
                    <a:gd name="connsiteX41" fmla="*/ 2024063 w 3771900"/>
                    <a:gd name="connsiteY41" fmla="*/ 2386965 h 3429000"/>
                    <a:gd name="connsiteX42" fmla="*/ 2194560 w 3771900"/>
                    <a:gd name="connsiteY42" fmla="*/ 2705100 h 3429000"/>
                    <a:gd name="connsiteX43" fmla="*/ 2529840 w 3771900"/>
                    <a:gd name="connsiteY43" fmla="*/ 2689860 h 3429000"/>
                    <a:gd name="connsiteX44" fmla="*/ 2674620 w 3771900"/>
                    <a:gd name="connsiteY44" fmla="*/ 2415540 h 3429000"/>
                    <a:gd name="connsiteX45" fmla="*/ 2506980 w 3771900"/>
                    <a:gd name="connsiteY45" fmla="*/ 2118360 h 3429000"/>
                    <a:gd name="connsiteX46" fmla="*/ 2176463 w 3771900"/>
                    <a:gd name="connsiteY46" fmla="*/ 2116455 h 3429000"/>
                    <a:gd name="connsiteX47" fmla="*/ 1981200 w 3771900"/>
                    <a:gd name="connsiteY47" fmla="*/ 1798320 h 3429000"/>
                    <a:gd name="connsiteX48" fmla="*/ 2180273 w 3771900"/>
                    <a:gd name="connsiteY48" fmla="*/ 1477328 h 3429000"/>
                    <a:gd name="connsiteX49" fmla="*/ 2522220 w 3771900"/>
                    <a:gd name="connsiteY49" fmla="*/ 1463040 h 3429000"/>
                    <a:gd name="connsiteX50" fmla="*/ 3215640 w 3771900"/>
                    <a:gd name="connsiteY50" fmla="*/ 2689860 h 3429000"/>
                    <a:gd name="connsiteX51" fmla="*/ 3055620 w 3771900"/>
                    <a:gd name="connsiteY51" fmla="*/ 3017520 h 3429000"/>
                    <a:gd name="connsiteX52" fmla="*/ 2735580 w 3771900"/>
                    <a:gd name="connsiteY52" fmla="*/ 3025140 h 3429000"/>
                    <a:gd name="connsiteX53" fmla="*/ 2735580 w 3771900"/>
                    <a:gd name="connsiteY53" fmla="*/ 3429000 h 3429000"/>
                    <a:gd name="connsiteX54" fmla="*/ 3771900 w 3771900"/>
                    <a:gd name="connsiteY54" fmla="*/ 3429000 h 3429000"/>
                    <a:gd name="connsiteX55" fmla="*/ 3771900 w 3771900"/>
                    <a:gd name="connsiteY55" fmla="*/ 3429000 h 3429000"/>
                    <a:gd name="connsiteX0" fmla="*/ 3169920 w 3771900"/>
                    <a:gd name="connsiteY0" fmla="*/ 99060 h 3429000"/>
                    <a:gd name="connsiteX1" fmla="*/ 3124200 w 3771900"/>
                    <a:gd name="connsiteY1" fmla="*/ 0 h 3429000"/>
                    <a:gd name="connsiteX2" fmla="*/ 1699260 w 3771900"/>
                    <a:gd name="connsiteY2" fmla="*/ 0 h 3429000"/>
                    <a:gd name="connsiteX3" fmla="*/ 1531620 w 3771900"/>
                    <a:gd name="connsiteY3" fmla="*/ 297180 h 3429000"/>
                    <a:gd name="connsiteX4" fmla="*/ 1181100 w 3771900"/>
                    <a:gd name="connsiteY4" fmla="*/ 297180 h 3429000"/>
                    <a:gd name="connsiteX5" fmla="*/ 1028700 w 3771900"/>
                    <a:gd name="connsiteY5" fmla="*/ 579120 h 3429000"/>
                    <a:gd name="connsiteX6" fmla="*/ 1173480 w 3771900"/>
                    <a:gd name="connsiteY6" fmla="*/ 838200 h 3429000"/>
                    <a:gd name="connsiteX7" fmla="*/ 1514475 w 3771900"/>
                    <a:gd name="connsiteY7" fmla="*/ 838200 h 3429000"/>
                    <a:gd name="connsiteX8" fmla="*/ 1653540 w 3771900"/>
                    <a:gd name="connsiteY8" fmla="*/ 541020 h 3429000"/>
                    <a:gd name="connsiteX9" fmla="*/ 2020252 w 3771900"/>
                    <a:gd name="connsiteY9" fmla="*/ 541020 h 3429000"/>
                    <a:gd name="connsiteX10" fmla="*/ 2224087 w 3771900"/>
                    <a:gd name="connsiteY10" fmla="*/ 884873 h 3429000"/>
                    <a:gd name="connsiteX11" fmla="*/ 2029778 w 3771900"/>
                    <a:gd name="connsiteY11" fmla="*/ 1218248 h 3429000"/>
                    <a:gd name="connsiteX12" fmla="*/ 1690688 w 3771900"/>
                    <a:gd name="connsiteY12" fmla="*/ 1213485 h 3429000"/>
                    <a:gd name="connsiteX13" fmla="*/ 1524000 w 3771900"/>
                    <a:gd name="connsiteY13" fmla="*/ 1493520 h 3429000"/>
                    <a:gd name="connsiteX14" fmla="*/ 1708786 w 3771900"/>
                    <a:gd name="connsiteY14" fmla="*/ 1797368 h 3429000"/>
                    <a:gd name="connsiteX15" fmla="*/ 1521143 w 3771900"/>
                    <a:gd name="connsiteY15" fmla="*/ 2112645 h 3429000"/>
                    <a:gd name="connsiteX16" fmla="*/ 1164908 w 3771900"/>
                    <a:gd name="connsiteY16" fmla="*/ 2107882 h 3429000"/>
                    <a:gd name="connsiteX17" fmla="*/ 967740 w 3771900"/>
                    <a:gd name="connsiteY17" fmla="*/ 1790700 h 3429000"/>
                    <a:gd name="connsiteX18" fmla="*/ 1127760 w 3771900"/>
                    <a:gd name="connsiteY18" fmla="*/ 1493520 h 3429000"/>
                    <a:gd name="connsiteX19" fmla="*/ 975360 w 3771900"/>
                    <a:gd name="connsiteY19" fmla="*/ 1222058 h 3429000"/>
                    <a:gd name="connsiteX20" fmla="*/ 655320 w 3771900"/>
                    <a:gd name="connsiteY20" fmla="*/ 1217295 h 3429000"/>
                    <a:gd name="connsiteX21" fmla="*/ 495300 w 3771900"/>
                    <a:gd name="connsiteY21" fmla="*/ 1485900 h 3429000"/>
                    <a:gd name="connsiteX22" fmla="*/ 658654 w 3771900"/>
                    <a:gd name="connsiteY22" fmla="*/ 1780699 h 3429000"/>
                    <a:gd name="connsiteX23" fmla="*/ 641033 w 3771900"/>
                    <a:gd name="connsiteY23" fmla="*/ 1820703 h 3429000"/>
                    <a:gd name="connsiteX24" fmla="*/ 627698 w 3771900"/>
                    <a:gd name="connsiteY24" fmla="*/ 1837849 h 3429000"/>
                    <a:gd name="connsiteX25" fmla="*/ 612933 w 3771900"/>
                    <a:gd name="connsiteY25" fmla="*/ 1866424 h 3429000"/>
                    <a:gd name="connsiteX26" fmla="*/ 594837 w 3771900"/>
                    <a:gd name="connsiteY26" fmla="*/ 1898809 h 3429000"/>
                    <a:gd name="connsiteX27" fmla="*/ 568165 w 3771900"/>
                    <a:gd name="connsiteY27" fmla="*/ 1941672 h 3429000"/>
                    <a:gd name="connsiteX28" fmla="*/ 540544 w 3771900"/>
                    <a:gd name="connsiteY28" fmla="*/ 1998345 h 3429000"/>
                    <a:gd name="connsiteX29" fmla="*/ 519589 w 3771900"/>
                    <a:gd name="connsiteY29" fmla="*/ 2039302 h 3429000"/>
                    <a:gd name="connsiteX30" fmla="*/ 505302 w 3771900"/>
                    <a:gd name="connsiteY30" fmla="*/ 2072640 h 3429000"/>
                    <a:gd name="connsiteX31" fmla="*/ 487680 w 3771900"/>
                    <a:gd name="connsiteY31" fmla="*/ 2110740 h 3429000"/>
                    <a:gd name="connsiteX32" fmla="*/ 144780 w 3771900"/>
                    <a:gd name="connsiteY32" fmla="*/ 2110740 h 3429000"/>
                    <a:gd name="connsiteX33" fmla="*/ 0 w 3771900"/>
                    <a:gd name="connsiteY33" fmla="*/ 2415540 h 3429000"/>
                    <a:gd name="connsiteX34" fmla="*/ 152400 w 3771900"/>
                    <a:gd name="connsiteY34" fmla="*/ 2682240 h 3429000"/>
                    <a:gd name="connsiteX35" fmla="*/ 486727 w 3771900"/>
                    <a:gd name="connsiteY35" fmla="*/ 2682240 h 3429000"/>
                    <a:gd name="connsiteX36" fmla="*/ 634365 w 3771900"/>
                    <a:gd name="connsiteY36" fmla="*/ 2374265 h 3429000"/>
                    <a:gd name="connsiteX37" fmla="*/ 1005840 w 3771900"/>
                    <a:gd name="connsiteY37" fmla="*/ 2385060 h 3429000"/>
                    <a:gd name="connsiteX38" fmla="*/ 1188720 w 3771900"/>
                    <a:gd name="connsiteY38" fmla="*/ 2682240 h 3429000"/>
                    <a:gd name="connsiteX39" fmla="*/ 1520190 w 3771900"/>
                    <a:gd name="connsiteY39" fmla="*/ 2682240 h 3429000"/>
                    <a:gd name="connsiteX40" fmla="*/ 1667828 w 3771900"/>
                    <a:gd name="connsiteY40" fmla="*/ 2392680 h 3429000"/>
                    <a:gd name="connsiteX41" fmla="*/ 2024063 w 3771900"/>
                    <a:gd name="connsiteY41" fmla="*/ 2386965 h 3429000"/>
                    <a:gd name="connsiteX42" fmla="*/ 2194560 w 3771900"/>
                    <a:gd name="connsiteY42" fmla="*/ 2705100 h 3429000"/>
                    <a:gd name="connsiteX43" fmla="*/ 2529840 w 3771900"/>
                    <a:gd name="connsiteY43" fmla="*/ 2689860 h 3429000"/>
                    <a:gd name="connsiteX44" fmla="*/ 2674620 w 3771900"/>
                    <a:gd name="connsiteY44" fmla="*/ 2415540 h 3429000"/>
                    <a:gd name="connsiteX45" fmla="*/ 2506980 w 3771900"/>
                    <a:gd name="connsiteY45" fmla="*/ 2118360 h 3429000"/>
                    <a:gd name="connsiteX46" fmla="*/ 2176463 w 3771900"/>
                    <a:gd name="connsiteY46" fmla="*/ 2116455 h 3429000"/>
                    <a:gd name="connsiteX47" fmla="*/ 1981200 w 3771900"/>
                    <a:gd name="connsiteY47" fmla="*/ 1798320 h 3429000"/>
                    <a:gd name="connsiteX48" fmla="*/ 2170748 w 3771900"/>
                    <a:gd name="connsiteY48" fmla="*/ 1467803 h 3429000"/>
                    <a:gd name="connsiteX49" fmla="*/ 2522220 w 3771900"/>
                    <a:gd name="connsiteY49" fmla="*/ 1463040 h 3429000"/>
                    <a:gd name="connsiteX50" fmla="*/ 3215640 w 3771900"/>
                    <a:gd name="connsiteY50" fmla="*/ 2689860 h 3429000"/>
                    <a:gd name="connsiteX51" fmla="*/ 3055620 w 3771900"/>
                    <a:gd name="connsiteY51" fmla="*/ 3017520 h 3429000"/>
                    <a:gd name="connsiteX52" fmla="*/ 2735580 w 3771900"/>
                    <a:gd name="connsiteY52" fmla="*/ 3025140 h 3429000"/>
                    <a:gd name="connsiteX53" fmla="*/ 2735580 w 3771900"/>
                    <a:gd name="connsiteY53" fmla="*/ 3429000 h 3429000"/>
                    <a:gd name="connsiteX54" fmla="*/ 3771900 w 3771900"/>
                    <a:gd name="connsiteY54" fmla="*/ 3429000 h 3429000"/>
                    <a:gd name="connsiteX55" fmla="*/ 3771900 w 3771900"/>
                    <a:gd name="connsiteY55" fmla="*/ 3429000 h 3429000"/>
                    <a:gd name="connsiteX0" fmla="*/ 3169920 w 3771900"/>
                    <a:gd name="connsiteY0" fmla="*/ 99060 h 3429000"/>
                    <a:gd name="connsiteX1" fmla="*/ 3124200 w 3771900"/>
                    <a:gd name="connsiteY1" fmla="*/ 0 h 3429000"/>
                    <a:gd name="connsiteX2" fmla="*/ 1699260 w 3771900"/>
                    <a:gd name="connsiteY2" fmla="*/ 0 h 3429000"/>
                    <a:gd name="connsiteX3" fmla="*/ 1531620 w 3771900"/>
                    <a:gd name="connsiteY3" fmla="*/ 297180 h 3429000"/>
                    <a:gd name="connsiteX4" fmla="*/ 1181100 w 3771900"/>
                    <a:gd name="connsiteY4" fmla="*/ 297180 h 3429000"/>
                    <a:gd name="connsiteX5" fmla="*/ 1028700 w 3771900"/>
                    <a:gd name="connsiteY5" fmla="*/ 579120 h 3429000"/>
                    <a:gd name="connsiteX6" fmla="*/ 1173480 w 3771900"/>
                    <a:gd name="connsiteY6" fmla="*/ 838200 h 3429000"/>
                    <a:gd name="connsiteX7" fmla="*/ 1514475 w 3771900"/>
                    <a:gd name="connsiteY7" fmla="*/ 838200 h 3429000"/>
                    <a:gd name="connsiteX8" fmla="*/ 1653540 w 3771900"/>
                    <a:gd name="connsiteY8" fmla="*/ 541020 h 3429000"/>
                    <a:gd name="connsiteX9" fmla="*/ 2020252 w 3771900"/>
                    <a:gd name="connsiteY9" fmla="*/ 541020 h 3429000"/>
                    <a:gd name="connsiteX10" fmla="*/ 2224087 w 3771900"/>
                    <a:gd name="connsiteY10" fmla="*/ 884873 h 3429000"/>
                    <a:gd name="connsiteX11" fmla="*/ 2029778 w 3771900"/>
                    <a:gd name="connsiteY11" fmla="*/ 1218248 h 3429000"/>
                    <a:gd name="connsiteX12" fmla="*/ 1690688 w 3771900"/>
                    <a:gd name="connsiteY12" fmla="*/ 1213485 h 3429000"/>
                    <a:gd name="connsiteX13" fmla="*/ 1524000 w 3771900"/>
                    <a:gd name="connsiteY13" fmla="*/ 1493520 h 3429000"/>
                    <a:gd name="connsiteX14" fmla="*/ 1708786 w 3771900"/>
                    <a:gd name="connsiteY14" fmla="*/ 1797368 h 3429000"/>
                    <a:gd name="connsiteX15" fmla="*/ 1521143 w 3771900"/>
                    <a:gd name="connsiteY15" fmla="*/ 2112645 h 3429000"/>
                    <a:gd name="connsiteX16" fmla="*/ 1164908 w 3771900"/>
                    <a:gd name="connsiteY16" fmla="*/ 2107882 h 3429000"/>
                    <a:gd name="connsiteX17" fmla="*/ 967740 w 3771900"/>
                    <a:gd name="connsiteY17" fmla="*/ 1790700 h 3429000"/>
                    <a:gd name="connsiteX18" fmla="*/ 1127760 w 3771900"/>
                    <a:gd name="connsiteY18" fmla="*/ 1493520 h 3429000"/>
                    <a:gd name="connsiteX19" fmla="*/ 975360 w 3771900"/>
                    <a:gd name="connsiteY19" fmla="*/ 1222058 h 3429000"/>
                    <a:gd name="connsiteX20" fmla="*/ 655320 w 3771900"/>
                    <a:gd name="connsiteY20" fmla="*/ 1217295 h 3429000"/>
                    <a:gd name="connsiteX21" fmla="*/ 495300 w 3771900"/>
                    <a:gd name="connsiteY21" fmla="*/ 1485900 h 3429000"/>
                    <a:gd name="connsiteX22" fmla="*/ 658654 w 3771900"/>
                    <a:gd name="connsiteY22" fmla="*/ 1780699 h 3429000"/>
                    <a:gd name="connsiteX23" fmla="*/ 641033 w 3771900"/>
                    <a:gd name="connsiteY23" fmla="*/ 1820703 h 3429000"/>
                    <a:gd name="connsiteX24" fmla="*/ 627698 w 3771900"/>
                    <a:gd name="connsiteY24" fmla="*/ 1837849 h 3429000"/>
                    <a:gd name="connsiteX25" fmla="*/ 612933 w 3771900"/>
                    <a:gd name="connsiteY25" fmla="*/ 1866424 h 3429000"/>
                    <a:gd name="connsiteX26" fmla="*/ 594837 w 3771900"/>
                    <a:gd name="connsiteY26" fmla="*/ 1898809 h 3429000"/>
                    <a:gd name="connsiteX27" fmla="*/ 568165 w 3771900"/>
                    <a:gd name="connsiteY27" fmla="*/ 1941672 h 3429000"/>
                    <a:gd name="connsiteX28" fmla="*/ 540544 w 3771900"/>
                    <a:gd name="connsiteY28" fmla="*/ 1998345 h 3429000"/>
                    <a:gd name="connsiteX29" fmla="*/ 519589 w 3771900"/>
                    <a:gd name="connsiteY29" fmla="*/ 2039302 h 3429000"/>
                    <a:gd name="connsiteX30" fmla="*/ 505302 w 3771900"/>
                    <a:gd name="connsiteY30" fmla="*/ 2072640 h 3429000"/>
                    <a:gd name="connsiteX31" fmla="*/ 487680 w 3771900"/>
                    <a:gd name="connsiteY31" fmla="*/ 2110740 h 3429000"/>
                    <a:gd name="connsiteX32" fmla="*/ 144780 w 3771900"/>
                    <a:gd name="connsiteY32" fmla="*/ 2110740 h 3429000"/>
                    <a:gd name="connsiteX33" fmla="*/ 0 w 3771900"/>
                    <a:gd name="connsiteY33" fmla="*/ 2415540 h 3429000"/>
                    <a:gd name="connsiteX34" fmla="*/ 152400 w 3771900"/>
                    <a:gd name="connsiteY34" fmla="*/ 2682240 h 3429000"/>
                    <a:gd name="connsiteX35" fmla="*/ 486727 w 3771900"/>
                    <a:gd name="connsiteY35" fmla="*/ 2682240 h 3429000"/>
                    <a:gd name="connsiteX36" fmla="*/ 634365 w 3771900"/>
                    <a:gd name="connsiteY36" fmla="*/ 2374265 h 3429000"/>
                    <a:gd name="connsiteX37" fmla="*/ 1005840 w 3771900"/>
                    <a:gd name="connsiteY37" fmla="*/ 2385060 h 3429000"/>
                    <a:gd name="connsiteX38" fmla="*/ 1188720 w 3771900"/>
                    <a:gd name="connsiteY38" fmla="*/ 2682240 h 3429000"/>
                    <a:gd name="connsiteX39" fmla="*/ 1520190 w 3771900"/>
                    <a:gd name="connsiteY39" fmla="*/ 2682240 h 3429000"/>
                    <a:gd name="connsiteX40" fmla="*/ 1667828 w 3771900"/>
                    <a:gd name="connsiteY40" fmla="*/ 2392680 h 3429000"/>
                    <a:gd name="connsiteX41" fmla="*/ 2024063 w 3771900"/>
                    <a:gd name="connsiteY41" fmla="*/ 2386965 h 3429000"/>
                    <a:gd name="connsiteX42" fmla="*/ 2194560 w 3771900"/>
                    <a:gd name="connsiteY42" fmla="*/ 2705100 h 3429000"/>
                    <a:gd name="connsiteX43" fmla="*/ 2529840 w 3771900"/>
                    <a:gd name="connsiteY43" fmla="*/ 2689860 h 3429000"/>
                    <a:gd name="connsiteX44" fmla="*/ 2674620 w 3771900"/>
                    <a:gd name="connsiteY44" fmla="*/ 2415540 h 3429000"/>
                    <a:gd name="connsiteX45" fmla="*/ 2506980 w 3771900"/>
                    <a:gd name="connsiteY45" fmla="*/ 2118360 h 3429000"/>
                    <a:gd name="connsiteX46" fmla="*/ 2176463 w 3771900"/>
                    <a:gd name="connsiteY46" fmla="*/ 2116455 h 3429000"/>
                    <a:gd name="connsiteX47" fmla="*/ 1981200 w 3771900"/>
                    <a:gd name="connsiteY47" fmla="*/ 1798320 h 3429000"/>
                    <a:gd name="connsiteX48" fmla="*/ 2161223 w 3771900"/>
                    <a:gd name="connsiteY48" fmla="*/ 1477328 h 3429000"/>
                    <a:gd name="connsiteX49" fmla="*/ 2522220 w 3771900"/>
                    <a:gd name="connsiteY49" fmla="*/ 1463040 h 3429000"/>
                    <a:gd name="connsiteX50" fmla="*/ 3215640 w 3771900"/>
                    <a:gd name="connsiteY50" fmla="*/ 2689860 h 3429000"/>
                    <a:gd name="connsiteX51" fmla="*/ 3055620 w 3771900"/>
                    <a:gd name="connsiteY51" fmla="*/ 3017520 h 3429000"/>
                    <a:gd name="connsiteX52" fmla="*/ 2735580 w 3771900"/>
                    <a:gd name="connsiteY52" fmla="*/ 3025140 h 3429000"/>
                    <a:gd name="connsiteX53" fmla="*/ 2735580 w 3771900"/>
                    <a:gd name="connsiteY53" fmla="*/ 3429000 h 3429000"/>
                    <a:gd name="connsiteX54" fmla="*/ 3771900 w 3771900"/>
                    <a:gd name="connsiteY54" fmla="*/ 3429000 h 3429000"/>
                    <a:gd name="connsiteX55" fmla="*/ 3771900 w 3771900"/>
                    <a:gd name="connsiteY55" fmla="*/ 3429000 h 3429000"/>
                    <a:gd name="connsiteX0" fmla="*/ 3169920 w 3771900"/>
                    <a:gd name="connsiteY0" fmla="*/ 99060 h 3429000"/>
                    <a:gd name="connsiteX1" fmla="*/ 3124200 w 3771900"/>
                    <a:gd name="connsiteY1" fmla="*/ 0 h 3429000"/>
                    <a:gd name="connsiteX2" fmla="*/ 1699260 w 3771900"/>
                    <a:gd name="connsiteY2" fmla="*/ 0 h 3429000"/>
                    <a:gd name="connsiteX3" fmla="*/ 1531620 w 3771900"/>
                    <a:gd name="connsiteY3" fmla="*/ 297180 h 3429000"/>
                    <a:gd name="connsiteX4" fmla="*/ 1181100 w 3771900"/>
                    <a:gd name="connsiteY4" fmla="*/ 297180 h 3429000"/>
                    <a:gd name="connsiteX5" fmla="*/ 1028700 w 3771900"/>
                    <a:gd name="connsiteY5" fmla="*/ 579120 h 3429000"/>
                    <a:gd name="connsiteX6" fmla="*/ 1173480 w 3771900"/>
                    <a:gd name="connsiteY6" fmla="*/ 838200 h 3429000"/>
                    <a:gd name="connsiteX7" fmla="*/ 1514475 w 3771900"/>
                    <a:gd name="connsiteY7" fmla="*/ 838200 h 3429000"/>
                    <a:gd name="connsiteX8" fmla="*/ 1653540 w 3771900"/>
                    <a:gd name="connsiteY8" fmla="*/ 541020 h 3429000"/>
                    <a:gd name="connsiteX9" fmla="*/ 2020252 w 3771900"/>
                    <a:gd name="connsiteY9" fmla="*/ 541020 h 3429000"/>
                    <a:gd name="connsiteX10" fmla="*/ 2224087 w 3771900"/>
                    <a:gd name="connsiteY10" fmla="*/ 884873 h 3429000"/>
                    <a:gd name="connsiteX11" fmla="*/ 2029778 w 3771900"/>
                    <a:gd name="connsiteY11" fmla="*/ 1218248 h 3429000"/>
                    <a:gd name="connsiteX12" fmla="*/ 1690688 w 3771900"/>
                    <a:gd name="connsiteY12" fmla="*/ 1213485 h 3429000"/>
                    <a:gd name="connsiteX13" fmla="*/ 1524000 w 3771900"/>
                    <a:gd name="connsiteY13" fmla="*/ 1493520 h 3429000"/>
                    <a:gd name="connsiteX14" fmla="*/ 1708786 w 3771900"/>
                    <a:gd name="connsiteY14" fmla="*/ 1797368 h 3429000"/>
                    <a:gd name="connsiteX15" fmla="*/ 1521143 w 3771900"/>
                    <a:gd name="connsiteY15" fmla="*/ 2112645 h 3429000"/>
                    <a:gd name="connsiteX16" fmla="*/ 1164908 w 3771900"/>
                    <a:gd name="connsiteY16" fmla="*/ 2107882 h 3429000"/>
                    <a:gd name="connsiteX17" fmla="*/ 967740 w 3771900"/>
                    <a:gd name="connsiteY17" fmla="*/ 1790700 h 3429000"/>
                    <a:gd name="connsiteX18" fmla="*/ 1127760 w 3771900"/>
                    <a:gd name="connsiteY18" fmla="*/ 1493520 h 3429000"/>
                    <a:gd name="connsiteX19" fmla="*/ 975360 w 3771900"/>
                    <a:gd name="connsiteY19" fmla="*/ 1222058 h 3429000"/>
                    <a:gd name="connsiteX20" fmla="*/ 655320 w 3771900"/>
                    <a:gd name="connsiteY20" fmla="*/ 1217295 h 3429000"/>
                    <a:gd name="connsiteX21" fmla="*/ 495300 w 3771900"/>
                    <a:gd name="connsiteY21" fmla="*/ 1485900 h 3429000"/>
                    <a:gd name="connsiteX22" fmla="*/ 658654 w 3771900"/>
                    <a:gd name="connsiteY22" fmla="*/ 1780699 h 3429000"/>
                    <a:gd name="connsiteX23" fmla="*/ 641033 w 3771900"/>
                    <a:gd name="connsiteY23" fmla="*/ 1820703 h 3429000"/>
                    <a:gd name="connsiteX24" fmla="*/ 627698 w 3771900"/>
                    <a:gd name="connsiteY24" fmla="*/ 1837849 h 3429000"/>
                    <a:gd name="connsiteX25" fmla="*/ 612933 w 3771900"/>
                    <a:gd name="connsiteY25" fmla="*/ 1866424 h 3429000"/>
                    <a:gd name="connsiteX26" fmla="*/ 594837 w 3771900"/>
                    <a:gd name="connsiteY26" fmla="*/ 1898809 h 3429000"/>
                    <a:gd name="connsiteX27" fmla="*/ 568165 w 3771900"/>
                    <a:gd name="connsiteY27" fmla="*/ 1941672 h 3429000"/>
                    <a:gd name="connsiteX28" fmla="*/ 540544 w 3771900"/>
                    <a:gd name="connsiteY28" fmla="*/ 1998345 h 3429000"/>
                    <a:gd name="connsiteX29" fmla="*/ 519589 w 3771900"/>
                    <a:gd name="connsiteY29" fmla="*/ 2039302 h 3429000"/>
                    <a:gd name="connsiteX30" fmla="*/ 505302 w 3771900"/>
                    <a:gd name="connsiteY30" fmla="*/ 2072640 h 3429000"/>
                    <a:gd name="connsiteX31" fmla="*/ 487680 w 3771900"/>
                    <a:gd name="connsiteY31" fmla="*/ 2110740 h 3429000"/>
                    <a:gd name="connsiteX32" fmla="*/ 144780 w 3771900"/>
                    <a:gd name="connsiteY32" fmla="*/ 2110740 h 3429000"/>
                    <a:gd name="connsiteX33" fmla="*/ 0 w 3771900"/>
                    <a:gd name="connsiteY33" fmla="*/ 2415540 h 3429000"/>
                    <a:gd name="connsiteX34" fmla="*/ 152400 w 3771900"/>
                    <a:gd name="connsiteY34" fmla="*/ 2682240 h 3429000"/>
                    <a:gd name="connsiteX35" fmla="*/ 486727 w 3771900"/>
                    <a:gd name="connsiteY35" fmla="*/ 2682240 h 3429000"/>
                    <a:gd name="connsiteX36" fmla="*/ 634365 w 3771900"/>
                    <a:gd name="connsiteY36" fmla="*/ 2374265 h 3429000"/>
                    <a:gd name="connsiteX37" fmla="*/ 1005840 w 3771900"/>
                    <a:gd name="connsiteY37" fmla="*/ 2385060 h 3429000"/>
                    <a:gd name="connsiteX38" fmla="*/ 1188720 w 3771900"/>
                    <a:gd name="connsiteY38" fmla="*/ 2682240 h 3429000"/>
                    <a:gd name="connsiteX39" fmla="*/ 1520190 w 3771900"/>
                    <a:gd name="connsiteY39" fmla="*/ 2682240 h 3429000"/>
                    <a:gd name="connsiteX40" fmla="*/ 1667828 w 3771900"/>
                    <a:gd name="connsiteY40" fmla="*/ 2392680 h 3429000"/>
                    <a:gd name="connsiteX41" fmla="*/ 2024063 w 3771900"/>
                    <a:gd name="connsiteY41" fmla="*/ 2386965 h 3429000"/>
                    <a:gd name="connsiteX42" fmla="*/ 2194560 w 3771900"/>
                    <a:gd name="connsiteY42" fmla="*/ 2705100 h 3429000"/>
                    <a:gd name="connsiteX43" fmla="*/ 2529840 w 3771900"/>
                    <a:gd name="connsiteY43" fmla="*/ 2689860 h 3429000"/>
                    <a:gd name="connsiteX44" fmla="*/ 2674620 w 3771900"/>
                    <a:gd name="connsiteY44" fmla="*/ 2415540 h 3429000"/>
                    <a:gd name="connsiteX45" fmla="*/ 2506980 w 3771900"/>
                    <a:gd name="connsiteY45" fmla="*/ 2118360 h 3429000"/>
                    <a:gd name="connsiteX46" fmla="*/ 2176463 w 3771900"/>
                    <a:gd name="connsiteY46" fmla="*/ 2116455 h 3429000"/>
                    <a:gd name="connsiteX47" fmla="*/ 1981200 w 3771900"/>
                    <a:gd name="connsiteY47" fmla="*/ 1798320 h 3429000"/>
                    <a:gd name="connsiteX48" fmla="*/ 2161223 w 3771900"/>
                    <a:gd name="connsiteY48" fmla="*/ 1477328 h 3429000"/>
                    <a:gd name="connsiteX49" fmla="*/ 2531745 w 3771900"/>
                    <a:gd name="connsiteY49" fmla="*/ 1472565 h 3429000"/>
                    <a:gd name="connsiteX50" fmla="*/ 3215640 w 3771900"/>
                    <a:gd name="connsiteY50" fmla="*/ 2689860 h 3429000"/>
                    <a:gd name="connsiteX51" fmla="*/ 3055620 w 3771900"/>
                    <a:gd name="connsiteY51" fmla="*/ 3017520 h 3429000"/>
                    <a:gd name="connsiteX52" fmla="*/ 2735580 w 3771900"/>
                    <a:gd name="connsiteY52" fmla="*/ 3025140 h 3429000"/>
                    <a:gd name="connsiteX53" fmla="*/ 2735580 w 3771900"/>
                    <a:gd name="connsiteY53" fmla="*/ 3429000 h 3429000"/>
                    <a:gd name="connsiteX54" fmla="*/ 3771900 w 3771900"/>
                    <a:gd name="connsiteY54" fmla="*/ 3429000 h 3429000"/>
                    <a:gd name="connsiteX55" fmla="*/ 3771900 w 3771900"/>
                    <a:gd name="connsiteY55" fmla="*/ 3429000 h 3429000"/>
                    <a:gd name="connsiteX0" fmla="*/ 3169920 w 3771900"/>
                    <a:gd name="connsiteY0" fmla="*/ 99060 h 3429000"/>
                    <a:gd name="connsiteX1" fmla="*/ 3124200 w 3771900"/>
                    <a:gd name="connsiteY1" fmla="*/ 0 h 3429000"/>
                    <a:gd name="connsiteX2" fmla="*/ 1699260 w 3771900"/>
                    <a:gd name="connsiteY2" fmla="*/ 0 h 3429000"/>
                    <a:gd name="connsiteX3" fmla="*/ 1531620 w 3771900"/>
                    <a:gd name="connsiteY3" fmla="*/ 297180 h 3429000"/>
                    <a:gd name="connsiteX4" fmla="*/ 1181100 w 3771900"/>
                    <a:gd name="connsiteY4" fmla="*/ 297180 h 3429000"/>
                    <a:gd name="connsiteX5" fmla="*/ 1028700 w 3771900"/>
                    <a:gd name="connsiteY5" fmla="*/ 579120 h 3429000"/>
                    <a:gd name="connsiteX6" fmla="*/ 1173480 w 3771900"/>
                    <a:gd name="connsiteY6" fmla="*/ 838200 h 3429000"/>
                    <a:gd name="connsiteX7" fmla="*/ 1514475 w 3771900"/>
                    <a:gd name="connsiteY7" fmla="*/ 838200 h 3429000"/>
                    <a:gd name="connsiteX8" fmla="*/ 1653540 w 3771900"/>
                    <a:gd name="connsiteY8" fmla="*/ 541020 h 3429000"/>
                    <a:gd name="connsiteX9" fmla="*/ 2020252 w 3771900"/>
                    <a:gd name="connsiteY9" fmla="*/ 541020 h 3429000"/>
                    <a:gd name="connsiteX10" fmla="*/ 2224087 w 3771900"/>
                    <a:gd name="connsiteY10" fmla="*/ 884873 h 3429000"/>
                    <a:gd name="connsiteX11" fmla="*/ 2029778 w 3771900"/>
                    <a:gd name="connsiteY11" fmla="*/ 1218248 h 3429000"/>
                    <a:gd name="connsiteX12" fmla="*/ 1690688 w 3771900"/>
                    <a:gd name="connsiteY12" fmla="*/ 1213485 h 3429000"/>
                    <a:gd name="connsiteX13" fmla="*/ 1524000 w 3771900"/>
                    <a:gd name="connsiteY13" fmla="*/ 1493520 h 3429000"/>
                    <a:gd name="connsiteX14" fmla="*/ 1708786 w 3771900"/>
                    <a:gd name="connsiteY14" fmla="*/ 1797368 h 3429000"/>
                    <a:gd name="connsiteX15" fmla="*/ 1521143 w 3771900"/>
                    <a:gd name="connsiteY15" fmla="*/ 2112645 h 3429000"/>
                    <a:gd name="connsiteX16" fmla="*/ 1164908 w 3771900"/>
                    <a:gd name="connsiteY16" fmla="*/ 2107882 h 3429000"/>
                    <a:gd name="connsiteX17" fmla="*/ 967740 w 3771900"/>
                    <a:gd name="connsiteY17" fmla="*/ 1790700 h 3429000"/>
                    <a:gd name="connsiteX18" fmla="*/ 1127760 w 3771900"/>
                    <a:gd name="connsiteY18" fmla="*/ 1493520 h 3429000"/>
                    <a:gd name="connsiteX19" fmla="*/ 975360 w 3771900"/>
                    <a:gd name="connsiteY19" fmla="*/ 1222058 h 3429000"/>
                    <a:gd name="connsiteX20" fmla="*/ 655320 w 3771900"/>
                    <a:gd name="connsiteY20" fmla="*/ 1217295 h 3429000"/>
                    <a:gd name="connsiteX21" fmla="*/ 495300 w 3771900"/>
                    <a:gd name="connsiteY21" fmla="*/ 1485900 h 3429000"/>
                    <a:gd name="connsiteX22" fmla="*/ 658654 w 3771900"/>
                    <a:gd name="connsiteY22" fmla="*/ 1780699 h 3429000"/>
                    <a:gd name="connsiteX23" fmla="*/ 641033 w 3771900"/>
                    <a:gd name="connsiteY23" fmla="*/ 1820703 h 3429000"/>
                    <a:gd name="connsiteX24" fmla="*/ 627698 w 3771900"/>
                    <a:gd name="connsiteY24" fmla="*/ 1837849 h 3429000"/>
                    <a:gd name="connsiteX25" fmla="*/ 612933 w 3771900"/>
                    <a:gd name="connsiteY25" fmla="*/ 1866424 h 3429000"/>
                    <a:gd name="connsiteX26" fmla="*/ 594837 w 3771900"/>
                    <a:gd name="connsiteY26" fmla="*/ 1898809 h 3429000"/>
                    <a:gd name="connsiteX27" fmla="*/ 568165 w 3771900"/>
                    <a:gd name="connsiteY27" fmla="*/ 1941672 h 3429000"/>
                    <a:gd name="connsiteX28" fmla="*/ 540544 w 3771900"/>
                    <a:gd name="connsiteY28" fmla="*/ 1998345 h 3429000"/>
                    <a:gd name="connsiteX29" fmla="*/ 519589 w 3771900"/>
                    <a:gd name="connsiteY29" fmla="*/ 2039302 h 3429000"/>
                    <a:gd name="connsiteX30" fmla="*/ 505302 w 3771900"/>
                    <a:gd name="connsiteY30" fmla="*/ 2072640 h 3429000"/>
                    <a:gd name="connsiteX31" fmla="*/ 487680 w 3771900"/>
                    <a:gd name="connsiteY31" fmla="*/ 2110740 h 3429000"/>
                    <a:gd name="connsiteX32" fmla="*/ 144780 w 3771900"/>
                    <a:gd name="connsiteY32" fmla="*/ 2110740 h 3429000"/>
                    <a:gd name="connsiteX33" fmla="*/ 0 w 3771900"/>
                    <a:gd name="connsiteY33" fmla="*/ 2415540 h 3429000"/>
                    <a:gd name="connsiteX34" fmla="*/ 152400 w 3771900"/>
                    <a:gd name="connsiteY34" fmla="*/ 2682240 h 3429000"/>
                    <a:gd name="connsiteX35" fmla="*/ 486727 w 3771900"/>
                    <a:gd name="connsiteY35" fmla="*/ 2682240 h 3429000"/>
                    <a:gd name="connsiteX36" fmla="*/ 634365 w 3771900"/>
                    <a:gd name="connsiteY36" fmla="*/ 2374265 h 3429000"/>
                    <a:gd name="connsiteX37" fmla="*/ 1005840 w 3771900"/>
                    <a:gd name="connsiteY37" fmla="*/ 2385060 h 3429000"/>
                    <a:gd name="connsiteX38" fmla="*/ 1188720 w 3771900"/>
                    <a:gd name="connsiteY38" fmla="*/ 2682240 h 3429000"/>
                    <a:gd name="connsiteX39" fmla="*/ 1520190 w 3771900"/>
                    <a:gd name="connsiteY39" fmla="*/ 2682240 h 3429000"/>
                    <a:gd name="connsiteX40" fmla="*/ 1667828 w 3771900"/>
                    <a:gd name="connsiteY40" fmla="*/ 2392680 h 3429000"/>
                    <a:gd name="connsiteX41" fmla="*/ 2024063 w 3771900"/>
                    <a:gd name="connsiteY41" fmla="*/ 2386965 h 3429000"/>
                    <a:gd name="connsiteX42" fmla="*/ 2194560 w 3771900"/>
                    <a:gd name="connsiteY42" fmla="*/ 2705100 h 3429000"/>
                    <a:gd name="connsiteX43" fmla="*/ 2529840 w 3771900"/>
                    <a:gd name="connsiteY43" fmla="*/ 2689860 h 3429000"/>
                    <a:gd name="connsiteX44" fmla="*/ 2674620 w 3771900"/>
                    <a:gd name="connsiteY44" fmla="*/ 2415540 h 3429000"/>
                    <a:gd name="connsiteX45" fmla="*/ 2506980 w 3771900"/>
                    <a:gd name="connsiteY45" fmla="*/ 2118360 h 3429000"/>
                    <a:gd name="connsiteX46" fmla="*/ 2176463 w 3771900"/>
                    <a:gd name="connsiteY46" fmla="*/ 2116455 h 3429000"/>
                    <a:gd name="connsiteX47" fmla="*/ 1981200 w 3771900"/>
                    <a:gd name="connsiteY47" fmla="*/ 1798320 h 3429000"/>
                    <a:gd name="connsiteX48" fmla="*/ 2161223 w 3771900"/>
                    <a:gd name="connsiteY48" fmla="*/ 1477328 h 3429000"/>
                    <a:gd name="connsiteX49" fmla="*/ 2550795 w 3771900"/>
                    <a:gd name="connsiteY49" fmla="*/ 1463040 h 3429000"/>
                    <a:gd name="connsiteX50" fmla="*/ 3215640 w 3771900"/>
                    <a:gd name="connsiteY50" fmla="*/ 2689860 h 3429000"/>
                    <a:gd name="connsiteX51" fmla="*/ 3055620 w 3771900"/>
                    <a:gd name="connsiteY51" fmla="*/ 3017520 h 3429000"/>
                    <a:gd name="connsiteX52" fmla="*/ 2735580 w 3771900"/>
                    <a:gd name="connsiteY52" fmla="*/ 3025140 h 3429000"/>
                    <a:gd name="connsiteX53" fmla="*/ 2735580 w 3771900"/>
                    <a:gd name="connsiteY53" fmla="*/ 3429000 h 3429000"/>
                    <a:gd name="connsiteX54" fmla="*/ 3771900 w 3771900"/>
                    <a:gd name="connsiteY54" fmla="*/ 3429000 h 3429000"/>
                    <a:gd name="connsiteX55" fmla="*/ 3771900 w 3771900"/>
                    <a:gd name="connsiteY55" fmla="*/ 3429000 h 3429000"/>
                    <a:gd name="connsiteX0" fmla="*/ 3169920 w 3771900"/>
                    <a:gd name="connsiteY0" fmla="*/ 99060 h 3429000"/>
                    <a:gd name="connsiteX1" fmla="*/ 3124200 w 3771900"/>
                    <a:gd name="connsiteY1" fmla="*/ 0 h 3429000"/>
                    <a:gd name="connsiteX2" fmla="*/ 1699260 w 3771900"/>
                    <a:gd name="connsiteY2" fmla="*/ 0 h 3429000"/>
                    <a:gd name="connsiteX3" fmla="*/ 1531620 w 3771900"/>
                    <a:gd name="connsiteY3" fmla="*/ 297180 h 3429000"/>
                    <a:gd name="connsiteX4" fmla="*/ 1181100 w 3771900"/>
                    <a:gd name="connsiteY4" fmla="*/ 297180 h 3429000"/>
                    <a:gd name="connsiteX5" fmla="*/ 1028700 w 3771900"/>
                    <a:gd name="connsiteY5" fmla="*/ 579120 h 3429000"/>
                    <a:gd name="connsiteX6" fmla="*/ 1173480 w 3771900"/>
                    <a:gd name="connsiteY6" fmla="*/ 838200 h 3429000"/>
                    <a:gd name="connsiteX7" fmla="*/ 1514475 w 3771900"/>
                    <a:gd name="connsiteY7" fmla="*/ 838200 h 3429000"/>
                    <a:gd name="connsiteX8" fmla="*/ 1653540 w 3771900"/>
                    <a:gd name="connsiteY8" fmla="*/ 541020 h 3429000"/>
                    <a:gd name="connsiteX9" fmla="*/ 2020252 w 3771900"/>
                    <a:gd name="connsiteY9" fmla="*/ 541020 h 3429000"/>
                    <a:gd name="connsiteX10" fmla="*/ 2224087 w 3771900"/>
                    <a:gd name="connsiteY10" fmla="*/ 884873 h 3429000"/>
                    <a:gd name="connsiteX11" fmla="*/ 2029778 w 3771900"/>
                    <a:gd name="connsiteY11" fmla="*/ 1218248 h 3429000"/>
                    <a:gd name="connsiteX12" fmla="*/ 1690688 w 3771900"/>
                    <a:gd name="connsiteY12" fmla="*/ 1213485 h 3429000"/>
                    <a:gd name="connsiteX13" fmla="*/ 1524000 w 3771900"/>
                    <a:gd name="connsiteY13" fmla="*/ 1493520 h 3429000"/>
                    <a:gd name="connsiteX14" fmla="*/ 1708786 w 3771900"/>
                    <a:gd name="connsiteY14" fmla="*/ 1797368 h 3429000"/>
                    <a:gd name="connsiteX15" fmla="*/ 1521143 w 3771900"/>
                    <a:gd name="connsiteY15" fmla="*/ 2112645 h 3429000"/>
                    <a:gd name="connsiteX16" fmla="*/ 1164908 w 3771900"/>
                    <a:gd name="connsiteY16" fmla="*/ 2107882 h 3429000"/>
                    <a:gd name="connsiteX17" fmla="*/ 967740 w 3771900"/>
                    <a:gd name="connsiteY17" fmla="*/ 1790700 h 3429000"/>
                    <a:gd name="connsiteX18" fmla="*/ 1127760 w 3771900"/>
                    <a:gd name="connsiteY18" fmla="*/ 1493520 h 3429000"/>
                    <a:gd name="connsiteX19" fmla="*/ 975360 w 3771900"/>
                    <a:gd name="connsiteY19" fmla="*/ 1222058 h 3429000"/>
                    <a:gd name="connsiteX20" fmla="*/ 655320 w 3771900"/>
                    <a:gd name="connsiteY20" fmla="*/ 1217295 h 3429000"/>
                    <a:gd name="connsiteX21" fmla="*/ 495300 w 3771900"/>
                    <a:gd name="connsiteY21" fmla="*/ 1485900 h 3429000"/>
                    <a:gd name="connsiteX22" fmla="*/ 658654 w 3771900"/>
                    <a:gd name="connsiteY22" fmla="*/ 1780699 h 3429000"/>
                    <a:gd name="connsiteX23" fmla="*/ 641033 w 3771900"/>
                    <a:gd name="connsiteY23" fmla="*/ 1820703 h 3429000"/>
                    <a:gd name="connsiteX24" fmla="*/ 627698 w 3771900"/>
                    <a:gd name="connsiteY24" fmla="*/ 1837849 h 3429000"/>
                    <a:gd name="connsiteX25" fmla="*/ 612933 w 3771900"/>
                    <a:gd name="connsiteY25" fmla="*/ 1866424 h 3429000"/>
                    <a:gd name="connsiteX26" fmla="*/ 594837 w 3771900"/>
                    <a:gd name="connsiteY26" fmla="*/ 1898809 h 3429000"/>
                    <a:gd name="connsiteX27" fmla="*/ 568165 w 3771900"/>
                    <a:gd name="connsiteY27" fmla="*/ 1941672 h 3429000"/>
                    <a:gd name="connsiteX28" fmla="*/ 540544 w 3771900"/>
                    <a:gd name="connsiteY28" fmla="*/ 1998345 h 3429000"/>
                    <a:gd name="connsiteX29" fmla="*/ 519589 w 3771900"/>
                    <a:gd name="connsiteY29" fmla="*/ 2039302 h 3429000"/>
                    <a:gd name="connsiteX30" fmla="*/ 505302 w 3771900"/>
                    <a:gd name="connsiteY30" fmla="*/ 2072640 h 3429000"/>
                    <a:gd name="connsiteX31" fmla="*/ 487680 w 3771900"/>
                    <a:gd name="connsiteY31" fmla="*/ 2110740 h 3429000"/>
                    <a:gd name="connsiteX32" fmla="*/ 144780 w 3771900"/>
                    <a:gd name="connsiteY32" fmla="*/ 2110740 h 3429000"/>
                    <a:gd name="connsiteX33" fmla="*/ 0 w 3771900"/>
                    <a:gd name="connsiteY33" fmla="*/ 2415540 h 3429000"/>
                    <a:gd name="connsiteX34" fmla="*/ 152400 w 3771900"/>
                    <a:gd name="connsiteY34" fmla="*/ 2682240 h 3429000"/>
                    <a:gd name="connsiteX35" fmla="*/ 486727 w 3771900"/>
                    <a:gd name="connsiteY35" fmla="*/ 2682240 h 3429000"/>
                    <a:gd name="connsiteX36" fmla="*/ 634365 w 3771900"/>
                    <a:gd name="connsiteY36" fmla="*/ 2374265 h 3429000"/>
                    <a:gd name="connsiteX37" fmla="*/ 1005840 w 3771900"/>
                    <a:gd name="connsiteY37" fmla="*/ 2385060 h 3429000"/>
                    <a:gd name="connsiteX38" fmla="*/ 1188720 w 3771900"/>
                    <a:gd name="connsiteY38" fmla="*/ 2682240 h 3429000"/>
                    <a:gd name="connsiteX39" fmla="*/ 1520190 w 3771900"/>
                    <a:gd name="connsiteY39" fmla="*/ 2682240 h 3429000"/>
                    <a:gd name="connsiteX40" fmla="*/ 1667828 w 3771900"/>
                    <a:gd name="connsiteY40" fmla="*/ 2392680 h 3429000"/>
                    <a:gd name="connsiteX41" fmla="*/ 2024063 w 3771900"/>
                    <a:gd name="connsiteY41" fmla="*/ 2386965 h 3429000"/>
                    <a:gd name="connsiteX42" fmla="*/ 2194560 w 3771900"/>
                    <a:gd name="connsiteY42" fmla="*/ 2705100 h 3429000"/>
                    <a:gd name="connsiteX43" fmla="*/ 2529840 w 3771900"/>
                    <a:gd name="connsiteY43" fmla="*/ 2689860 h 3429000"/>
                    <a:gd name="connsiteX44" fmla="*/ 2674620 w 3771900"/>
                    <a:gd name="connsiteY44" fmla="*/ 2415540 h 3429000"/>
                    <a:gd name="connsiteX45" fmla="*/ 2506980 w 3771900"/>
                    <a:gd name="connsiteY45" fmla="*/ 2118360 h 3429000"/>
                    <a:gd name="connsiteX46" fmla="*/ 2176463 w 3771900"/>
                    <a:gd name="connsiteY46" fmla="*/ 2116455 h 3429000"/>
                    <a:gd name="connsiteX47" fmla="*/ 1981200 w 3771900"/>
                    <a:gd name="connsiteY47" fmla="*/ 1798320 h 3429000"/>
                    <a:gd name="connsiteX48" fmla="*/ 2161223 w 3771900"/>
                    <a:gd name="connsiteY48" fmla="*/ 1477328 h 3429000"/>
                    <a:gd name="connsiteX49" fmla="*/ 2550795 w 3771900"/>
                    <a:gd name="connsiteY49" fmla="*/ 1472565 h 3429000"/>
                    <a:gd name="connsiteX50" fmla="*/ 3215640 w 3771900"/>
                    <a:gd name="connsiteY50" fmla="*/ 2689860 h 3429000"/>
                    <a:gd name="connsiteX51" fmla="*/ 3055620 w 3771900"/>
                    <a:gd name="connsiteY51" fmla="*/ 3017520 h 3429000"/>
                    <a:gd name="connsiteX52" fmla="*/ 2735580 w 3771900"/>
                    <a:gd name="connsiteY52" fmla="*/ 3025140 h 3429000"/>
                    <a:gd name="connsiteX53" fmla="*/ 2735580 w 3771900"/>
                    <a:gd name="connsiteY53" fmla="*/ 3429000 h 3429000"/>
                    <a:gd name="connsiteX54" fmla="*/ 3771900 w 3771900"/>
                    <a:gd name="connsiteY54" fmla="*/ 3429000 h 3429000"/>
                    <a:gd name="connsiteX55" fmla="*/ 3771900 w 3771900"/>
                    <a:gd name="connsiteY55" fmla="*/ 3429000 h 3429000"/>
                    <a:gd name="connsiteX0" fmla="*/ 3169920 w 3771900"/>
                    <a:gd name="connsiteY0" fmla="*/ 99060 h 3429000"/>
                    <a:gd name="connsiteX1" fmla="*/ 3124200 w 3771900"/>
                    <a:gd name="connsiteY1" fmla="*/ 0 h 3429000"/>
                    <a:gd name="connsiteX2" fmla="*/ 1699260 w 3771900"/>
                    <a:gd name="connsiteY2" fmla="*/ 0 h 3429000"/>
                    <a:gd name="connsiteX3" fmla="*/ 1531620 w 3771900"/>
                    <a:gd name="connsiteY3" fmla="*/ 297180 h 3429000"/>
                    <a:gd name="connsiteX4" fmla="*/ 1181100 w 3771900"/>
                    <a:gd name="connsiteY4" fmla="*/ 297180 h 3429000"/>
                    <a:gd name="connsiteX5" fmla="*/ 1028700 w 3771900"/>
                    <a:gd name="connsiteY5" fmla="*/ 579120 h 3429000"/>
                    <a:gd name="connsiteX6" fmla="*/ 1173480 w 3771900"/>
                    <a:gd name="connsiteY6" fmla="*/ 838200 h 3429000"/>
                    <a:gd name="connsiteX7" fmla="*/ 1514475 w 3771900"/>
                    <a:gd name="connsiteY7" fmla="*/ 838200 h 3429000"/>
                    <a:gd name="connsiteX8" fmla="*/ 1653540 w 3771900"/>
                    <a:gd name="connsiteY8" fmla="*/ 541020 h 3429000"/>
                    <a:gd name="connsiteX9" fmla="*/ 2020252 w 3771900"/>
                    <a:gd name="connsiteY9" fmla="*/ 541020 h 3429000"/>
                    <a:gd name="connsiteX10" fmla="*/ 2224087 w 3771900"/>
                    <a:gd name="connsiteY10" fmla="*/ 884873 h 3429000"/>
                    <a:gd name="connsiteX11" fmla="*/ 2029778 w 3771900"/>
                    <a:gd name="connsiteY11" fmla="*/ 1218248 h 3429000"/>
                    <a:gd name="connsiteX12" fmla="*/ 1690688 w 3771900"/>
                    <a:gd name="connsiteY12" fmla="*/ 1213485 h 3429000"/>
                    <a:gd name="connsiteX13" fmla="*/ 1524000 w 3771900"/>
                    <a:gd name="connsiteY13" fmla="*/ 1493520 h 3429000"/>
                    <a:gd name="connsiteX14" fmla="*/ 1708786 w 3771900"/>
                    <a:gd name="connsiteY14" fmla="*/ 1797368 h 3429000"/>
                    <a:gd name="connsiteX15" fmla="*/ 1521143 w 3771900"/>
                    <a:gd name="connsiteY15" fmla="*/ 2112645 h 3429000"/>
                    <a:gd name="connsiteX16" fmla="*/ 1164908 w 3771900"/>
                    <a:gd name="connsiteY16" fmla="*/ 2107882 h 3429000"/>
                    <a:gd name="connsiteX17" fmla="*/ 967740 w 3771900"/>
                    <a:gd name="connsiteY17" fmla="*/ 1790700 h 3429000"/>
                    <a:gd name="connsiteX18" fmla="*/ 1127760 w 3771900"/>
                    <a:gd name="connsiteY18" fmla="*/ 1493520 h 3429000"/>
                    <a:gd name="connsiteX19" fmla="*/ 975360 w 3771900"/>
                    <a:gd name="connsiteY19" fmla="*/ 1222058 h 3429000"/>
                    <a:gd name="connsiteX20" fmla="*/ 655320 w 3771900"/>
                    <a:gd name="connsiteY20" fmla="*/ 1217295 h 3429000"/>
                    <a:gd name="connsiteX21" fmla="*/ 495300 w 3771900"/>
                    <a:gd name="connsiteY21" fmla="*/ 1485900 h 3429000"/>
                    <a:gd name="connsiteX22" fmla="*/ 658654 w 3771900"/>
                    <a:gd name="connsiteY22" fmla="*/ 1780699 h 3429000"/>
                    <a:gd name="connsiteX23" fmla="*/ 641033 w 3771900"/>
                    <a:gd name="connsiteY23" fmla="*/ 1820703 h 3429000"/>
                    <a:gd name="connsiteX24" fmla="*/ 627698 w 3771900"/>
                    <a:gd name="connsiteY24" fmla="*/ 1837849 h 3429000"/>
                    <a:gd name="connsiteX25" fmla="*/ 612933 w 3771900"/>
                    <a:gd name="connsiteY25" fmla="*/ 1866424 h 3429000"/>
                    <a:gd name="connsiteX26" fmla="*/ 594837 w 3771900"/>
                    <a:gd name="connsiteY26" fmla="*/ 1898809 h 3429000"/>
                    <a:gd name="connsiteX27" fmla="*/ 568165 w 3771900"/>
                    <a:gd name="connsiteY27" fmla="*/ 1941672 h 3429000"/>
                    <a:gd name="connsiteX28" fmla="*/ 540544 w 3771900"/>
                    <a:gd name="connsiteY28" fmla="*/ 1998345 h 3429000"/>
                    <a:gd name="connsiteX29" fmla="*/ 519589 w 3771900"/>
                    <a:gd name="connsiteY29" fmla="*/ 2039302 h 3429000"/>
                    <a:gd name="connsiteX30" fmla="*/ 505302 w 3771900"/>
                    <a:gd name="connsiteY30" fmla="*/ 2072640 h 3429000"/>
                    <a:gd name="connsiteX31" fmla="*/ 487680 w 3771900"/>
                    <a:gd name="connsiteY31" fmla="*/ 2110740 h 3429000"/>
                    <a:gd name="connsiteX32" fmla="*/ 144780 w 3771900"/>
                    <a:gd name="connsiteY32" fmla="*/ 2110740 h 3429000"/>
                    <a:gd name="connsiteX33" fmla="*/ 0 w 3771900"/>
                    <a:gd name="connsiteY33" fmla="*/ 2415540 h 3429000"/>
                    <a:gd name="connsiteX34" fmla="*/ 152400 w 3771900"/>
                    <a:gd name="connsiteY34" fmla="*/ 2682240 h 3429000"/>
                    <a:gd name="connsiteX35" fmla="*/ 486727 w 3771900"/>
                    <a:gd name="connsiteY35" fmla="*/ 2682240 h 3429000"/>
                    <a:gd name="connsiteX36" fmla="*/ 643890 w 3771900"/>
                    <a:gd name="connsiteY36" fmla="*/ 2383790 h 3429000"/>
                    <a:gd name="connsiteX37" fmla="*/ 1005840 w 3771900"/>
                    <a:gd name="connsiteY37" fmla="*/ 2385060 h 3429000"/>
                    <a:gd name="connsiteX38" fmla="*/ 1188720 w 3771900"/>
                    <a:gd name="connsiteY38" fmla="*/ 2682240 h 3429000"/>
                    <a:gd name="connsiteX39" fmla="*/ 1520190 w 3771900"/>
                    <a:gd name="connsiteY39" fmla="*/ 2682240 h 3429000"/>
                    <a:gd name="connsiteX40" fmla="*/ 1667828 w 3771900"/>
                    <a:gd name="connsiteY40" fmla="*/ 2392680 h 3429000"/>
                    <a:gd name="connsiteX41" fmla="*/ 2024063 w 3771900"/>
                    <a:gd name="connsiteY41" fmla="*/ 2386965 h 3429000"/>
                    <a:gd name="connsiteX42" fmla="*/ 2194560 w 3771900"/>
                    <a:gd name="connsiteY42" fmla="*/ 2705100 h 3429000"/>
                    <a:gd name="connsiteX43" fmla="*/ 2529840 w 3771900"/>
                    <a:gd name="connsiteY43" fmla="*/ 2689860 h 3429000"/>
                    <a:gd name="connsiteX44" fmla="*/ 2674620 w 3771900"/>
                    <a:gd name="connsiteY44" fmla="*/ 2415540 h 3429000"/>
                    <a:gd name="connsiteX45" fmla="*/ 2506980 w 3771900"/>
                    <a:gd name="connsiteY45" fmla="*/ 2118360 h 3429000"/>
                    <a:gd name="connsiteX46" fmla="*/ 2176463 w 3771900"/>
                    <a:gd name="connsiteY46" fmla="*/ 2116455 h 3429000"/>
                    <a:gd name="connsiteX47" fmla="*/ 1981200 w 3771900"/>
                    <a:gd name="connsiteY47" fmla="*/ 1798320 h 3429000"/>
                    <a:gd name="connsiteX48" fmla="*/ 2161223 w 3771900"/>
                    <a:gd name="connsiteY48" fmla="*/ 1477328 h 3429000"/>
                    <a:gd name="connsiteX49" fmla="*/ 2550795 w 3771900"/>
                    <a:gd name="connsiteY49" fmla="*/ 1472565 h 3429000"/>
                    <a:gd name="connsiteX50" fmla="*/ 3215640 w 3771900"/>
                    <a:gd name="connsiteY50" fmla="*/ 2689860 h 3429000"/>
                    <a:gd name="connsiteX51" fmla="*/ 3055620 w 3771900"/>
                    <a:gd name="connsiteY51" fmla="*/ 3017520 h 3429000"/>
                    <a:gd name="connsiteX52" fmla="*/ 2735580 w 3771900"/>
                    <a:gd name="connsiteY52" fmla="*/ 3025140 h 3429000"/>
                    <a:gd name="connsiteX53" fmla="*/ 2735580 w 3771900"/>
                    <a:gd name="connsiteY53" fmla="*/ 3429000 h 3429000"/>
                    <a:gd name="connsiteX54" fmla="*/ 3771900 w 3771900"/>
                    <a:gd name="connsiteY54" fmla="*/ 3429000 h 3429000"/>
                    <a:gd name="connsiteX55" fmla="*/ 3771900 w 3771900"/>
                    <a:gd name="connsiteY55" fmla="*/ 3429000 h 3429000"/>
                    <a:gd name="connsiteX0" fmla="*/ 3169920 w 3771900"/>
                    <a:gd name="connsiteY0" fmla="*/ 99060 h 3429000"/>
                    <a:gd name="connsiteX1" fmla="*/ 3124200 w 3771900"/>
                    <a:gd name="connsiteY1" fmla="*/ 0 h 3429000"/>
                    <a:gd name="connsiteX2" fmla="*/ 1699260 w 3771900"/>
                    <a:gd name="connsiteY2" fmla="*/ 0 h 3429000"/>
                    <a:gd name="connsiteX3" fmla="*/ 1531620 w 3771900"/>
                    <a:gd name="connsiteY3" fmla="*/ 297180 h 3429000"/>
                    <a:gd name="connsiteX4" fmla="*/ 1181100 w 3771900"/>
                    <a:gd name="connsiteY4" fmla="*/ 297180 h 3429000"/>
                    <a:gd name="connsiteX5" fmla="*/ 1028700 w 3771900"/>
                    <a:gd name="connsiteY5" fmla="*/ 579120 h 3429000"/>
                    <a:gd name="connsiteX6" fmla="*/ 1173480 w 3771900"/>
                    <a:gd name="connsiteY6" fmla="*/ 838200 h 3429000"/>
                    <a:gd name="connsiteX7" fmla="*/ 1514475 w 3771900"/>
                    <a:gd name="connsiteY7" fmla="*/ 838200 h 3429000"/>
                    <a:gd name="connsiteX8" fmla="*/ 1653540 w 3771900"/>
                    <a:gd name="connsiteY8" fmla="*/ 541020 h 3429000"/>
                    <a:gd name="connsiteX9" fmla="*/ 2020252 w 3771900"/>
                    <a:gd name="connsiteY9" fmla="*/ 541020 h 3429000"/>
                    <a:gd name="connsiteX10" fmla="*/ 2224087 w 3771900"/>
                    <a:gd name="connsiteY10" fmla="*/ 884873 h 3429000"/>
                    <a:gd name="connsiteX11" fmla="*/ 2029778 w 3771900"/>
                    <a:gd name="connsiteY11" fmla="*/ 1218248 h 3429000"/>
                    <a:gd name="connsiteX12" fmla="*/ 1690688 w 3771900"/>
                    <a:gd name="connsiteY12" fmla="*/ 1213485 h 3429000"/>
                    <a:gd name="connsiteX13" fmla="*/ 1524000 w 3771900"/>
                    <a:gd name="connsiteY13" fmla="*/ 1493520 h 3429000"/>
                    <a:gd name="connsiteX14" fmla="*/ 1708786 w 3771900"/>
                    <a:gd name="connsiteY14" fmla="*/ 1797368 h 3429000"/>
                    <a:gd name="connsiteX15" fmla="*/ 1521143 w 3771900"/>
                    <a:gd name="connsiteY15" fmla="*/ 2112645 h 3429000"/>
                    <a:gd name="connsiteX16" fmla="*/ 1164908 w 3771900"/>
                    <a:gd name="connsiteY16" fmla="*/ 2107882 h 3429000"/>
                    <a:gd name="connsiteX17" fmla="*/ 967740 w 3771900"/>
                    <a:gd name="connsiteY17" fmla="*/ 1790700 h 3429000"/>
                    <a:gd name="connsiteX18" fmla="*/ 1127760 w 3771900"/>
                    <a:gd name="connsiteY18" fmla="*/ 1493520 h 3429000"/>
                    <a:gd name="connsiteX19" fmla="*/ 975360 w 3771900"/>
                    <a:gd name="connsiteY19" fmla="*/ 1222058 h 3429000"/>
                    <a:gd name="connsiteX20" fmla="*/ 655320 w 3771900"/>
                    <a:gd name="connsiteY20" fmla="*/ 1217295 h 3429000"/>
                    <a:gd name="connsiteX21" fmla="*/ 495300 w 3771900"/>
                    <a:gd name="connsiteY21" fmla="*/ 1485900 h 3429000"/>
                    <a:gd name="connsiteX22" fmla="*/ 658654 w 3771900"/>
                    <a:gd name="connsiteY22" fmla="*/ 1780699 h 3429000"/>
                    <a:gd name="connsiteX23" fmla="*/ 641033 w 3771900"/>
                    <a:gd name="connsiteY23" fmla="*/ 1820703 h 3429000"/>
                    <a:gd name="connsiteX24" fmla="*/ 627698 w 3771900"/>
                    <a:gd name="connsiteY24" fmla="*/ 1837849 h 3429000"/>
                    <a:gd name="connsiteX25" fmla="*/ 612933 w 3771900"/>
                    <a:gd name="connsiteY25" fmla="*/ 1866424 h 3429000"/>
                    <a:gd name="connsiteX26" fmla="*/ 594837 w 3771900"/>
                    <a:gd name="connsiteY26" fmla="*/ 1898809 h 3429000"/>
                    <a:gd name="connsiteX27" fmla="*/ 568165 w 3771900"/>
                    <a:gd name="connsiteY27" fmla="*/ 1941672 h 3429000"/>
                    <a:gd name="connsiteX28" fmla="*/ 540544 w 3771900"/>
                    <a:gd name="connsiteY28" fmla="*/ 1998345 h 3429000"/>
                    <a:gd name="connsiteX29" fmla="*/ 519589 w 3771900"/>
                    <a:gd name="connsiteY29" fmla="*/ 2039302 h 3429000"/>
                    <a:gd name="connsiteX30" fmla="*/ 505302 w 3771900"/>
                    <a:gd name="connsiteY30" fmla="*/ 2072640 h 3429000"/>
                    <a:gd name="connsiteX31" fmla="*/ 487680 w 3771900"/>
                    <a:gd name="connsiteY31" fmla="*/ 2110740 h 3429000"/>
                    <a:gd name="connsiteX32" fmla="*/ 144780 w 3771900"/>
                    <a:gd name="connsiteY32" fmla="*/ 2110740 h 3429000"/>
                    <a:gd name="connsiteX33" fmla="*/ 0 w 3771900"/>
                    <a:gd name="connsiteY33" fmla="*/ 2415540 h 3429000"/>
                    <a:gd name="connsiteX34" fmla="*/ 152400 w 3771900"/>
                    <a:gd name="connsiteY34" fmla="*/ 2682240 h 3429000"/>
                    <a:gd name="connsiteX35" fmla="*/ 491489 w 3771900"/>
                    <a:gd name="connsiteY35" fmla="*/ 2687003 h 3429000"/>
                    <a:gd name="connsiteX36" fmla="*/ 643890 w 3771900"/>
                    <a:gd name="connsiteY36" fmla="*/ 2383790 h 3429000"/>
                    <a:gd name="connsiteX37" fmla="*/ 1005840 w 3771900"/>
                    <a:gd name="connsiteY37" fmla="*/ 2385060 h 3429000"/>
                    <a:gd name="connsiteX38" fmla="*/ 1188720 w 3771900"/>
                    <a:gd name="connsiteY38" fmla="*/ 2682240 h 3429000"/>
                    <a:gd name="connsiteX39" fmla="*/ 1520190 w 3771900"/>
                    <a:gd name="connsiteY39" fmla="*/ 2682240 h 3429000"/>
                    <a:gd name="connsiteX40" fmla="*/ 1667828 w 3771900"/>
                    <a:gd name="connsiteY40" fmla="*/ 2392680 h 3429000"/>
                    <a:gd name="connsiteX41" fmla="*/ 2024063 w 3771900"/>
                    <a:gd name="connsiteY41" fmla="*/ 2386965 h 3429000"/>
                    <a:gd name="connsiteX42" fmla="*/ 2194560 w 3771900"/>
                    <a:gd name="connsiteY42" fmla="*/ 2705100 h 3429000"/>
                    <a:gd name="connsiteX43" fmla="*/ 2529840 w 3771900"/>
                    <a:gd name="connsiteY43" fmla="*/ 2689860 h 3429000"/>
                    <a:gd name="connsiteX44" fmla="*/ 2674620 w 3771900"/>
                    <a:gd name="connsiteY44" fmla="*/ 2415540 h 3429000"/>
                    <a:gd name="connsiteX45" fmla="*/ 2506980 w 3771900"/>
                    <a:gd name="connsiteY45" fmla="*/ 2118360 h 3429000"/>
                    <a:gd name="connsiteX46" fmla="*/ 2176463 w 3771900"/>
                    <a:gd name="connsiteY46" fmla="*/ 2116455 h 3429000"/>
                    <a:gd name="connsiteX47" fmla="*/ 1981200 w 3771900"/>
                    <a:gd name="connsiteY47" fmla="*/ 1798320 h 3429000"/>
                    <a:gd name="connsiteX48" fmla="*/ 2161223 w 3771900"/>
                    <a:gd name="connsiteY48" fmla="*/ 1477328 h 3429000"/>
                    <a:gd name="connsiteX49" fmla="*/ 2550795 w 3771900"/>
                    <a:gd name="connsiteY49" fmla="*/ 1472565 h 3429000"/>
                    <a:gd name="connsiteX50" fmla="*/ 3215640 w 3771900"/>
                    <a:gd name="connsiteY50" fmla="*/ 2689860 h 3429000"/>
                    <a:gd name="connsiteX51" fmla="*/ 3055620 w 3771900"/>
                    <a:gd name="connsiteY51" fmla="*/ 3017520 h 3429000"/>
                    <a:gd name="connsiteX52" fmla="*/ 2735580 w 3771900"/>
                    <a:gd name="connsiteY52" fmla="*/ 3025140 h 3429000"/>
                    <a:gd name="connsiteX53" fmla="*/ 2735580 w 3771900"/>
                    <a:gd name="connsiteY53" fmla="*/ 3429000 h 3429000"/>
                    <a:gd name="connsiteX54" fmla="*/ 3771900 w 3771900"/>
                    <a:gd name="connsiteY54" fmla="*/ 3429000 h 3429000"/>
                    <a:gd name="connsiteX55" fmla="*/ 3771900 w 3771900"/>
                    <a:gd name="connsiteY55" fmla="*/ 3429000 h 3429000"/>
                    <a:gd name="connsiteX0" fmla="*/ 3169920 w 3771900"/>
                    <a:gd name="connsiteY0" fmla="*/ 99060 h 3429000"/>
                    <a:gd name="connsiteX1" fmla="*/ 3124200 w 3771900"/>
                    <a:gd name="connsiteY1" fmla="*/ 0 h 3429000"/>
                    <a:gd name="connsiteX2" fmla="*/ 1699260 w 3771900"/>
                    <a:gd name="connsiteY2" fmla="*/ 0 h 3429000"/>
                    <a:gd name="connsiteX3" fmla="*/ 1531620 w 3771900"/>
                    <a:gd name="connsiteY3" fmla="*/ 297180 h 3429000"/>
                    <a:gd name="connsiteX4" fmla="*/ 1181100 w 3771900"/>
                    <a:gd name="connsiteY4" fmla="*/ 297180 h 3429000"/>
                    <a:gd name="connsiteX5" fmla="*/ 1028700 w 3771900"/>
                    <a:gd name="connsiteY5" fmla="*/ 579120 h 3429000"/>
                    <a:gd name="connsiteX6" fmla="*/ 1173480 w 3771900"/>
                    <a:gd name="connsiteY6" fmla="*/ 838200 h 3429000"/>
                    <a:gd name="connsiteX7" fmla="*/ 1514475 w 3771900"/>
                    <a:gd name="connsiteY7" fmla="*/ 838200 h 3429000"/>
                    <a:gd name="connsiteX8" fmla="*/ 1653540 w 3771900"/>
                    <a:gd name="connsiteY8" fmla="*/ 541020 h 3429000"/>
                    <a:gd name="connsiteX9" fmla="*/ 2020252 w 3771900"/>
                    <a:gd name="connsiteY9" fmla="*/ 541020 h 3429000"/>
                    <a:gd name="connsiteX10" fmla="*/ 2224087 w 3771900"/>
                    <a:gd name="connsiteY10" fmla="*/ 884873 h 3429000"/>
                    <a:gd name="connsiteX11" fmla="*/ 2029778 w 3771900"/>
                    <a:gd name="connsiteY11" fmla="*/ 1218248 h 3429000"/>
                    <a:gd name="connsiteX12" fmla="*/ 1690688 w 3771900"/>
                    <a:gd name="connsiteY12" fmla="*/ 1213485 h 3429000"/>
                    <a:gd name="connsiteX13" fmla="*/ 1524000 w 3771900"/>
                    <a:gd name="connsiteY13" fmla="*/ 1493520 h 3429000"/>
                    <a:gd name="connsiteX14" fmla="*/ 1708786 w 3771900"/>
                    <a:gd name="connsiteY14" fmla="*/ 1797368 h 3429000"/>
                    <a:gd name="connsiteX15" fmla="*/ 1521143 w 3771900"/>
                    <a:gd name="connsiteY15" fmla="*/ 2112645 h 3429000"/>
                    <a:gd name="connsiteX16" fmla="*/ 1164908 w 3771900"/>
                    <a:gd name="connsiteY16" fmla="*/ 2107882 h 3429000"/>
                    <a:gd name="connsiteX17" fmla="*/ 967740 w 3771900"/>
                    <a:gd name="connsiteY17" fmla="*/ 1790700 h 3429000"/>
                    <a:gd name="connsiteX18" fmla="*/ 1127760 w 3771900"/>
                    <a:gd name="connsiteY18" fmla="*/ 1493520 h 3429000"/>
                    <a:gd name="connsiteX19" fmla="*/ 975360 w 3771900"/>
                    <a:gd name="connsiteY19" fmla="*/ 1222058 h 3429000"/>
                    <a:gd name="connsiteX20" fmla="*/ 655320 w 3771900"/>
                    <a:gd name="connsiteY20" fmla="*/ 1217295 h 3429000"/>
                    <a:gd name="connsiteX21" fmla="*/ 495300 w 3771900"/>
                    <a:gd name="connsiteY21" fmla="*/ 1485900 h 3429000"/>
                    <a:gd name="connsiteX22" fmla="*/ 658654 w 3771900"/>
                    <a:gd name="connsiteY22" fmla="*/ 1780699 h 3429000"/>
                    <a:gd name="connsiteX23" fmla="*/ 641033 w 3771900"/>
                    <a:gd name="connsiteY23" fmla="*/ 1820703 h 3429000"/>
                    <a:gd name="connsiteX24" fmla="*/ 627698 w 3771900"/>
                    <a:gd name="connsiteY24" fmla="*/ 1837849 h 3429000"/>
                    <a:gd name="connsiteX25" fmla="*/ 612933 w 3771900"/>
                    <a:gd name="connsiteY25" fmla="*/ 1866424 h 3429000"/>
                    <a:gd name="connsiteX26" fmla="*/ 594837 w 3771900"/>
                    <a:gd name="connsiteY26" fmla="*/ 1898809 h 3429000"/>
                    <a:gd name="connsiteX27" fmla="*/ 568165 w 3771900"/>
                    <a:gd name="connsiteY27" fmla="*/ 1941672 h 3429000"/>
                    <a:gd name="connsiteX28" fmla="*/ 540544 w 3771900"/>
                    <a:gd name="connsiteY28" fmla="*/ 1998345 h 3429000"/>
                    <a:gd name="connsiteX29" fmla="*/ 519589 w 3771900"/>
                    <a:gd name="connsiteY29" fmla="*/ 2039302 h 3429000"/>
                    <a:gd name="connsiteX30" fmla="*/ 505302 w 3771900"/>
                    <a:gd name="connsiteY30" fmla="*/ 2072640 h 3429000"/>
                    <a:gd name="connsiteX31" fmla="*/ 487680 w 3771900"/>
                    <a:gd name="connsiteY31" fmla="*/ 2110740 h 3429000"/>
                    <a:gd name="connsiteX32" fmla="*/ 144780 w 3771900"/>
                    <a:gd name="connsiteY32" fmla="*/ 2110740 h 3429000"/>
                    <a:gd name="connsiteX33" fmla="*/ 0 w 3771900"/>
                    <a:gd name="connsiteY33" fmla="*/ 2415540 h 3429000"/>
                    <a:gd name="connsiteX34" fmla="*/ 147638 w 3771900"/>
                    <a:gd name="connsiteY34" fmla="*/ 2696527 h 3429000"/>
                    <a:gd name="connsiteX35" fmla="*/ 491489 w 3771900"/>
                    <a:gd name="connsiteY35" fmla="*/ 2687003 h 3429000"/>
                    <a:gd name="connsiteX36" fmla="*/ 643890 w 3771900"/>
                    <a:gd name="connsiteY36" fmla="*/ 2383790 h 3429000"/>
                    <a:gd name="connsiteX37" fmla="*/ 1005840 w 3771900"/>
                    <a:gd name="connsiteY37" fmla="*/ 2385060 h 3429000"/>
                    <a:gd name="connsiteX38" fmla="*/ 1188720 w 3771900"/>
                    <a:gd name="connsiteY38" fmla="*/ 2682240 h 3429000"/>
                    <a:gd name="connsiteX39" fmla="*/ 1520190 w 3771900"/>
                    <a:gd name="connsiteY39" fmla="*/ 2682240 h 3429000"/>
                    <a:gd name="connsiteX40" fmla="*/ 1667828 w 3771900"/>
                    <a:gd name="connsiteY40" fmla="*/ 2392680 h 3429000"/>
                    <a:gd name="connsiteX41" fmla="*/ 2024063 w 3771900"/>
                    <a:gd name="connsiteY41" fmla="*/ 2386965 h 3429000"/>
                    <a:gd name="connsiteX42" fmla="*/ 2194560 w 3771900"/>
                    <a:gd name="connsiteY42" fmla="*/ 2705100 h 3429000"/>
                    <a:gd name="connsiteX43" fmla="*/ 2529840 w 3771900"/>
                    <a:gd name="connsiteY43" fmla="*/ 2689860 h 3429000"/>
                    <a:gd name="connsiteX44" fmla="*/ 2674620 w 3771900"/>
                    <a:gd name="connsiteY44" fmla="*/ 2415540 h 3429000"/>
                    <a:gd name="connsiteX45" fmla="*/ 2506980 w 3771900"/>
                    <a:gd name="connsiteY45" fmla="*/ 2118360 h 3429000"/>
                    <a:gd name="connsiteX46" fmla="*/ 2176463 w 3771900"/>
                    <a:gd name="connsiteY46" fmla="*/ 2116455 h 3429000"/>
                    <a:gd name="connsiteX47" fmla="*/ 1981200 w 3771900"/>
                    <a:gd name="connsiteY47" fmla="*/ 1798320 h 3429000"/>
                    <a:gd name="connsiteX48" fmla="*/ 2161223 w 3771900"/>
                    <a:gd name="connsiteY48" fmla="*/ 1477328 h 3429000"/>
                    <a:gd name="connsiteX49" fmla="*/ 2550795 w 3771900"/>
                    <a:gd name="connsiteY49" fmla="*/ 1472565 h 3429000"/>
                    <a:gd name="connsiteX50" fmla="*/ 3215640 w 3771900"/>
                    <a:gd name="connsiteY50" fmla="*/ 2689860 h 3429000"/>
                    <a:gd name="connsiteX51" fmla="*/ 3055620 w 3771900"/>
                    <a:gd name="connsiteY51" fmla="*/ 3017520 h 3429000"/>
                    <a:gd name="connsiteX52" fmla="*/ 2735580 w 3771900"/>
                    <a:gd name="connsiteY52" fmla="*/ 3025140 h 3429000"/>
                    <a:gd name="connsiteX53" fmla="*/ 2735580 w 3771900"/>
                    <a:gd name="connsiteY53" fmla="*/ 3429000 h 3429000"/>
                    <a:gd name="connsiteX54" fmla="*/ 3771900 w 3771900"/>
                    <a:gd name="connsiteY54" fmla="*/ 3429000 h 3429000"/>
                    <a:gd name="connsiteX55" fmla="*/ 3771900 w 3771900"/>
                    <a:gd name="connsiteY55" fmla="*/ 3429000 h 3429000"/>
                    <a:gd name="connsiteX0" fmla="*/ 3169920 w 3771900"/>
                    <a:gd name="connsiteY0" fmla="*/ 99060 h 3429000"/>
                    <a:gd name="connsiteX1" fmla="*/ 3124200 w 3771900"/>
                    <a:gd name="connsiteY1" fmla="*/ 0 h 3429000"/>
                    <a:gd name="connsiteX2" fmla="*/ 1699260 w 3771900"/>
                    <a:gd name="connsiteY2" fmla="*/ 0 h 3429000"/>
                    <a:gd name="connsiteX3" fmla="*/ 1531620 w 3771900"/>
                    <a:gd name="connsiteY3" fmla="*/ 297180 h 3429000"/>
                    <a:gd name="connsiteX4" fmla="*/ 1181100 w 3771900"/>
                    <a:gd name="connsiteY4" fmla="*/ 297180 h 3429000"/>
                    <a:gd name="connsiteX5" fmla="*/ 1028700 w 3771900"/>
                    <a:gd name="connsiteY5" fmla="*/ 579120 h 3429000"/>
                    <a:gd name="connsiteX6" fmla="*/ 1173480 w 3771900"/>
                    <a:gd name="connsiteY6" fmla="*/ 838200 h 3429000"/>
                    <a:gd name="connsiteX7" fmla="*/ 1514475 w 3771900"/>
                    <a:gd name="connsiteY7" fmla="*/ 838200 h 3429000"/>
                    <a:gd name="connsiteX8" fmla="*/ 1653540 w 3771900"/>
                    <a:gd name="connsiteY8" fmla="*/ 541020 h 3429000"/>
                    <a:gd name="connsiteX9" fmla="*/ 2020252 w 3771900"/>
                    <a:gd name="connsiteY9" fmla="*/ 541020 h 3429000"/>
                    <a:gd name="connsiteX10" fmla="*/ 2224087 w 3771900"/>
                    <a:gd name="connsiteY10" fmla="*/ 884873 h 3429000"/>
                    <a:gd name="connsiteX11" fmla="*/ 2029778 w 3771900"/>
                    <a:gd name="connsiteY11" fmla="*/ 1218248 h 3429000"/>
                    <a:gd name="connsiteX12" fmla="*/ 1690688 w 3771900"/>
                    <a:gd name="connsiteY12" fmla="*/ 1213485 h 3429000"/>
                    <a:gd name="connsiteX13" fmla="*/ 1524000 w 3771900"/>
                    <a:gd name="connsiteY13" fmla="*/ 1493520 h 3429000"/>
                    <a:gd name="connsiteX14" fmla="*/ 1708786 w 3771900"/>
                    <a:gd name="connsiteY14" fmla="*/ 1797368 h 3429000"/>
                    <a:gd name="connsiteX15" fmla="*/ 1521143 w 3771900"/>
                    <a:gd name="connsiteY15" fmla="*/ 2112645 h 3429000"/>
                    <a:gd name="connsiteX16" fmla="*/ 1164908 w 3771900"/>
                    <a:gd name="connsiteY16" fmla="*/ 2107882 h 3429000"/>
                    <a:gd name="connsiteX17" fmla="*/ 967740 w 3771900"/>
                    <a:gd name="connsiteY17" fmla="*/ 1790700 h 3429000"/>
                    <a:gd name="connsiteX18" fmla="*/ 1127760 w 3771900"/>
                    <a:gd name="connsiteY18" fmla="*/ 1493520 h 3429000"/>
                    <a:gd name="connsiteX19" fmla="*/ 975360 w 3771900"/>
                    <a:gd name="connsiteY19" fmla="*/ 1222058 h 3429000"/>
                    <a:gd name="connsiteX20" fmla="*/ 655320 w 3771900"/>
                    <a:gd name="connsiteY20" fmla="*/ 1217295 h 3429000"/>
                    <a:gd name="connsiteX21" fmla="*/ 495300 w 3771900"/>
                    <a:gd name="connsiteY21" fmla="*/ 1485900 h 3429000"/>
                    <a:gd name="connsiteX22" fmla="*/ 658654 w 3771900"/>
                    <a:gd name="connsiteY22" fmla="*/ 1780699 h 3429000"/>
                    <a:gd name="connsiteX23" fmla="*/ 641033 w 3771900"/>
                    <a:gd name="connsiteY23" fmla="*/ 1820703 h 3429000"/>
                    <a:gd name="connsiteX24" fmla="*/ 627698 w 3771900"/>
                    <a:gd name="connsiteY24" fmla="*/ 1837849 h 3429000"/>
                    <a:gd name="connsiteX25" fmla="*/ 612933 w 3771900"/>
                    <a:gd name="connsiteY25" fmla="*/ 1866424 h 3429000"/>
                    <a:gd name="connsiteX26" fmla="*/ 594837 w 3771900"/>
                    <a:gd name="connsiteY26" fmla="*/ 1898809 h 3429000"/>
                    <a:gd name="connsiteX27" fmla="*/ 568165 w 3771900"/>
                    <a:gd name="connsiteY27" fmla="*/ 1941672 h 3429000"/>
                    <a:gd name="connsiteX28" fmla="*/ 540544 w 3771900"/>
                    <a:gd name="connsiteY28" fmla="*/ 1998345 h 3429000"/>
                    <a:gd name="connsiteX29" fmla="*/ 519589 w 3771900"/>
                    <a:gd name="connsiteY29" fmla="*/ 2039302 h 3429000"/>
                    <a:gd name="connsiteX30" fmla="*/ 505302 w 3771900"/>
                    <a:gd name="connsiteY30" fmla="*/ 2072640 h 3429000"/>
                    <a:gd name="connsiteX31" fmla="*/ 487680 w 3771900"/>
                    <a:gd name="connsiteY31" fmla="*/ 2110740 h 3429000"/>
                    <a:gd name="connsiteX32" fmla="*/ 149542 w 3771900"/>
                    <a:gd name="connsiteY32" fmla="*/ 2125028 h 3429000"/>
                    <a:gd name="connsiteX33" fmla="*/ 0 w 3771900"/>
                    <a:gd name="connsiteY33" fmla="*/ 2415540 h 3429000"/>
                    <a:gd name="connsiteX34" fmla="*/ 147638 w 3771900"/>
                    <a:gd name="connsiteY34" fmla="*/ 2696527 h 3429000"/>
                    <a:gd name="connsiteX35" fmla="*/ 491489 w 3771900"/>
                    <a:gd name="connsiteY35" fmla="*/ 2687003 h 3429000"/>
                    <a:gd name="connsiteX36" fmla="*/ 643890 w 3771900"/>
                    <a:gd name="connsiteY36" fmla="*/ 2383790 h 3429000"/>
                    <a:gd name="connsiteX37" fmla="*/ 1005840 w 3771900"/>
                    <a:gd name="connsiteY37" fmla="*/ 2385060 h 3429000"/>
                    <a:gd name="connsiteX38" fmla="*/ 1188720 w 3771900"/>
                    <a:gd name="connsiteY38" fmla="*/ 2682240 h 3429000"/>
                    <a:gd name="connsiteX39" fmla="*/ 1520190 w 3771900"/>
                    <a:gd name="connsiteY39" fmla="*/ 2682240 h 3429000"/>
                    <a:gd name="connsiteX40" fmla="*/ 1667828 w 3771900"/>
                    <a:gd name="connsiteY40" fmla="*/ 2392680 h 3429000"/>
                    <a:gd name="connsiteX41" fmla="*/ 2024063 w 3771900"/>
                    <a:gd name="connsiteY41" fmla="*/ 2386965 h 3429000"/>
                    <a:gd name="connsiteX42" fmla="*/ 2194560 w 3771900"/>
                    <a:gd name="connsiteY42" fmla="*/ 2705100 h 3429000"/>
                    <a:gd name="connsiteX43" fmla="*/ 2529840 w 3771900"/>
                    <a:gd name="connsiteY43" fmla="*/ 2689860 h 3429000"/>
                    <a:gd name="connsiteX44" fmla="*/ 2674620 w 3771900"/>
                    <a:gd name="connsiteY44" fmla="*/ 2415540 h 3429000"/>
                    <a:gd name="connsiteX45" fmla="*/ 2506980 w 3771900"/>
                    <a:gd name="connsiteY45" fmla="*/ 2118360 h 3429000"/>
                    <a:gd name="connsiteX46" fmla="*/ 2176463 w 3771900"/>
                    <a:gd name="connsiteY46" fmla="*/ 2116455 h 3429000"/>
                    <a:gd name="connsiteX47" fmla="*/ 1981200 w 3771900"/>
                    <a:gd name="connsiteY47" fmla="*/ 1798320 h 3429000"/>
                    <a:gd name="connsiteX48" fmla="*/ 2161223 w 3771900"/>
                    <a:gd name="connsiteY48" fmla="*/ 1477328 h 3429000"/>
                    <a:gd name="connsiteX49" fmla="*/ 2550795 w 3771900"/>
                    <a:gd name="connsiteY49" fmla="*/ 1472565 h 3429000"/>
                    <a:gd name="connsiteX50" fmla="*/ 3215640 w 3771900"/>
                    <a:gd name="connsiteY50" fmla="*/ 2689860 h 3429000"/>
                    <a:gd name="connsiteX51" fmla="*/ 3055620 w 3771900"/>
                    <a:gd name="connsiteY51" fmla="*/ 3017520 h 3429000"/>
                    <a:gd name="connsiteX52" fmla="*/ 2735580 w 3771900"/>
                    <a:gd name="connsiteY52" fmla="*/ 3025140 h 3429000"/>
                    <a:gd name="connsiteX53" fmla="*/ 2735580 w 3771900"/>
                    <a:gd name="connsiteY53" fmla="*/ 3429000 h 3429000"/>
                    <a:gd name="connsiteX54" fmla="*/ 3771900 w 3771900"/>
                    <a:gd name="connsiteY54" fmla="*/ 3429000 h 3429000"/>
                    <a:gd name="connsiteX55" fmla="*/ 3771900 w 3771900"/>
                    <a:gd name="connsiteY55" fmla="*/ 3429000 h 3429000"/>
                    <a:gd name="connsiteX0" fmla="*/ 3169920 w 3771900"/>
                    <a:gd name="connsiteY0" fmla="*/ 99060 h 3429000"/>
                    <a:gd name="connsiteX1" fmla="*/ 3124200 w 3771900"/>
                    <a:gd name="connsiteY1" fmla="*/ 0 h 3429000"/>
                    <a:gd name="connsiteX2" fmla="*/ 1699260 w 3771900"/>
                    <a:gd name="connsiteY2" fmla="*/ 0 h 3429000"/>
                    <a:gd name="connsiteX3" fmla="*/ 1531620 w 3771900"/>
                    <a:gd name="connsiteY3" fmla="*/ 297180 h 3429000"/>
                    <a:gd name="connsiteX4" fmla="*/ 1181100 w 3771900"/>
                    <a:gd name="connsiteY4" fmla="*/ 297180 h 3429000"/>
                    <a:gd name="connsiteX5" fmla="*/ 1028700 w 3771900"/>
                    <a:gd name="connsiteY5" fmla="*/ 579120 h 3429000"/>
                    <a:gd name="connsiteX6" fmla="*/ 1173480 w 3771900"/>
                    <a:gd name="connsiteY6" fmla="*/ 838200 h 3429000"/>
                    <a:gd name="connsiteX7" fmla="*/ 1514475 w 3771900"/>
                    <a:gd name="connsiteY7" fmla="*/ 838200 h 3429000"/>
                    <a:gd name="connsiteX8" fmla="*/ 1653540 w 3771900"/>
                    <a:gd name="connsiteY8" fmla="*/ 541020 h 3429000"/>
                    <a:gd name="connsiteX9" fmla="*/ 2020252 w 3771900"/>
                    <a:gd name="connsiteY9" fmla="*/ 541020 h 3429000"/>
                    <a:gd name="connsiteX10" fmla="*/ 2224087 w 3771900"/>
                    <a:gd name="connsiteY10" fmla="*/ 884873 h 3429000"/>
                    <a:gd name="connsiteX11" fmla="*/ 2029778 w 3771900"/>
                    <a:gd name="connsiteY11" fmla="*/ 1218248 h 3429000"/>
                    <a:gd name="connsiteX12" fmla="*/ 1690688 w 3771900"/>
                    <a:gd name="connsiteY12" fmla="*/ 1213485 h 3429000"/>
                    <a:gd name="connsiteX13" fmla="*/ 1524000 w 3771900"/>
                    <a:gd name="connsiteY13" fmla="*/ 1493520 h 3429000"/>
                    <a:gd name="connsiteX14" fmla="*/ 1708786 w 3771900"/>
                    <a:gd name="connsiteY14" fmla="*/ 1797368 h 3429000"/>
                    <a:gd name="connsiteX15" fmla="*/ 1521143 w 3771900"/>
                    <a:gd name="connsiteY15" fmla="*/ 2112645 h 3429000"/>
                    <a:gd name="connsiteX16" fmla="*/ 1164908 w 3771900"/>
                    <a:gd name="connsiteY16" fmla="*/ 2107882 h 3429000"/>
                    <a:gd name="connsiteX17" fmla="*/ 967740 w 3771900"/>
                    <a:gd name="connsiteY17" fmla="*/ 1790700 h 3429000"/>
                    <a:gd name="connsiteX18" fmla="*/ 1127760 w 3771900"/>
                    <a:gd name="connsiteY18" fmla="*/ 1493520 h 3429000"/>
                    <a:gd name="connsiteX19" fmla="*/ 975360 w 3771900"/>
                    <a:gd name="connsiteY19" fmla="*/ 1222058 h 3429000"/>
                    <a:gd name="connsiteX20" fmla="*/ 655320 w 3771900"/>
                    <a:gd name="connsiteY20" fmla="*/ 1217295 h 3429000"/>
                    <a:gd name="connsiteX21" fmla="*/ 495300 w 3771900"/>
                    <a:gd name="connsiteY21" fmla="*/ 1485900 h 3429000"/>
                    <a:gd name="connsiteX22" fmla="*/ 658654 w 3771900"/>
                    <a:gd name="connsiteY22" fmla="*/ 1780699 h 3429000"/>
                    <a:gd name="connsiteX23" fmla="*/ 641033 w 3771900"/>
                    <a:gd name="connsiteY23" fmla="*/ 1820703 h 3429000"/>
                    <a:gd name="connsiteX24" fmla="*/ 627698 w 3771900"/>
                    <a:gd name="connsiteY24" fmla="*/ 1837849 h 3429000"/>
                    <a:gd name="connsiteX25" fmla="*/ 612933 w 3771900"/>
                    <a:gd name="connsiteY25" fmla="*/ 1866424 h 3429000"/>
                    <a:gd name="connsiteX26" fmla="*/ 594837 w 3771900"/>
                    <a:gd name="connsiteY26" fmla="*/ 1898809 h 3429000"/>
                    <a:gd name="connsiteX27" fmla="*/ 568165 w 3771900"/>
                    <a:gd name="connsiteY27" fmla="*/ 1941672 h 3429000"/>
                    <a:gd name="connsiteX28" fmla="*/ 540544 w 3771900"/>
                    <a:gd name="connsiteY28" fmla="*/ 1998345 h 3429000"/>
                    <a:gd name="connsiteX29" fmla="*/ 519589 w 3771900"/>
                    <a:gd name="connsiteY29" fmla="*/ 2039302 h 3429000"/>
                    <a:gd name="connsiteX30" fmla="*/ 505302 w 3771900"/>
                    <a:gd name="connsiteY30" fmla="*/ 2072640 h 3429000"/>
                    <a:gd name="connsiteX31" fmla="*/ 487680 w 3771900"/>
                    <a:gd name="connsiteY31" fmla="*/ 2110740 h 3429000"/>
                    <a:gd name="connsiteX32" fmla="*/ 159067 w 3771900"/>
                    <a:gd name="connsiteY32" fmla="*/ 2101215 h 3429000"/>
                    <a:gd name="connsiteX33" fmla="*/ 0 w 3771900"/>
                    <a:gd name="connsiteY33" fmla="*/ 2415540 h 3429000"/>
                    <a:gd name="connsiteX34" fmla="*/ 147638 w 3771900"/>
                    <a:gd name="connsiteY34" fmla="*/ 2696527 h 3429000"/>
                    <a:gd name="connsiteX35" fmla="*/ 491489 w 3771900"/>
                    <a:gd name="connsiteY35" fmla="*/ 2687003 h 3429000"/>
                    <a:gd name="connsiteX36" fmla="*/ 643890 w 3771900"/>
                    <a:gd name="connsiteY36" fmla="*/ 2383790 h 3429000"/>
                    <a:gd name="connsiteX37" fmla="*/ 1005840 w 3771900"/>
                    <a:gd name="connsiteY37" fmla="*/ 2385060 h 3429000"/>
                    <a:gd name="connsiteX38" fmla="*/ 1188720 w 3771900"/>
                    <a:gd name="connsiteY38" fmla="*/ 2682240 h 3429000"/>
                    <a:gd name="connsiteX39" fmla="*/ 1520190 w 3771900"/>
                    <a:gd name="connsiteY39" fmla="*/ 2682240 h 3429000"/>
                    <a:gd name="connsiteX40" fmla="*/ 1667828 w 3771900"/>
                    <a:gd name="connsiteY40" fmla="*/ 2392680 h 3429000"/>
                    <a:gd name="connsiteX41" fmla="*/ 2024063 w 3771900"/>
                    <a:gd name="connsiteY41" fmla="*/ 2386965 h 3429000"/>
                    <a:gd name="connsiteX42" fmla="*/ 2194560 w 3771900"/>
                    <a:gd name="connsiteY42" fmla="*/ 2705100 h 3429000"/>
                    <a:gd name="connsiteX43" fmla="*/ 2529840 w 3771900"/>
                    <a:gd name="connsiteY43" fmla="*/ 2689860 h 3429000"/>
                    <a:gd name="connsiteX44" fmla="*/ 2674620 w 3771900"/>
                    <a:gd name="connsiteY44" fmla="*/ 2415540 h 3429000"/>
                    <a:gd name="connsiteX45" fmla="*/ 2506980 w 3771900"/>
                    <a:gd name="connsiteY45" fmla="*/ 2118360 h 3429000"/>
                    <a:gd name="connsiteX46" fmla="*/ 2176463 w 3771900"/>
                    <a:gd name="connsiteY46" fmla="*/ 2116455 h 3429000"/>
                    <a:gd name="connsiteX47" fmla="*/ 1981200 w 3771900"/>
                    <a:gd name="connsiteY47" fmla="*/ 1798320 h 3429000"/>
                    <a:gd name="connsiteX48" fmla="*/ 2161223 w 3771900"/>
                    <a:gd name="connsiteY48" fmla="*/ 1477328 h 3429000"/>
                    <a:gd name="connsiteX49" fmla="*/ 2550795 w 3771900"/>
                    <a:gd name="connsiteY49" fmla="*/ 1472565 h 3429000"/>
                    <a:gd name="connsiteX50" fmla="*/ 3215640 w 3771900"/>
                    <a:gd name="connsiteY50" fmla="*/ 2689860 h 3429000"/>
                    <a:gd name="connsiteX51" fmla="*/ 3055620 w 3771900"/>
                    <a:gd name="connsiteY51" fmla="*/ 3017520 h 3429000"/>
                    <a:gd name="connsiteX52" fmla="*/ 2735580 w 3771900"/>
                    <a:gd name="connsiteY52" fmla="*/ 3025140 h 3429000"/>
                    <a:gd name="connsiteX53" fmla="*/ 2735580 w 3771900"/>
                    <a:gd name="connsiteY53" fmla="*/ 3429000 h 3429000"/>
                    <a:gd name="connsiteX54" fmla="*/ 3771900 w 3771900"/>
                    <a:gd name="connsiteY54" fmla="*/ 3429000 h 3429000"/>
                    <a:gd name="connsiteX55" fmla="*/ 3771900 w 3771900"/>
                    <a:gd name="connsiteY55" fmla="*/ 3429000 h 3429000"/>
                    <a:gd name="connsiteX0" fmla="*/ 3169920 w 3771900"/>
                    <a:gd name="connsiteY0" fmla="*/ 99060 h 3429000"/>
                    <a:gd name="connsiteX1" fmla="*/ 3124200 w 3771900"/>
                    <a:gd name="connsiteY1" fmla="*/ 0 h 3429000"/>
                    <a:gd name="connsiteX2" fmla="*/ 1699260 w 3771900"/>
                    <a:gd name="connsiteY2" fmla="*/ 0 h 3429000"/>
                    <a:gd name="connsiteX3" fmla="*/ 1531620 w 3771900"/>
                    <a:gd name="connsiteY3" fmla="*/ 297180 h 3429000"/>
                    <a:gd name="connsiteX4" fmla="*/ 1181100 w 3771900"/>
                    <a:gd name="connsiteY4" fmla="*/ 297180 h 3429000"/>
                    <a:gd name="connsiteX5" fmla="*/ 1028700 w 3771900"/>
                    <a:gd name="connsiteY5" fmla="*/ 579120 h 3429000"/>
                    <a:gd name="connsiteX6" fmla="*/ 1173480 w 3771900"/>
                    <a:gd name="connsiteY6" fmla="*/ 838200 h 3429000"/>
                    <a:gd name="connsiteX7" fmla="*/ 1514475 w 3771900"/>
                    <a:gd name="connsiteY7" fmla="*/ 838200 h 3429000"/>
                    <a:gd name="connsiteX8" fmla="*/ 1653540 w 3771900"/>
                    <a:gd name="connsiteY8" fmla="*/ 541020 h 3429000"/>
                    <a:gd name="connsiteX9" fmla="*/ 2020252 w 3771900"/>
                    <a:gd name="connsiteY9" fmla="*/ 541020 h 3429000"/>
                    <a:gd name="connsiteX10" fmla="*/ 2224087 w 3771900"/>
                    <a:gd name="connsiteY10" fmla="*/ 884873 h 3429000"/>
                    <a:gd name="connsiteX11" fmla="*/ 2029778 w 3771900"/>
                    <a:gd name="connsiteY11" fmla="*/ 1218248 h 3429000"/>
                    <a:gd name="connsiteX12" fmla="*/ 1690688 w 3771900"/>
                    <a:gd name="connsiteY12" fmla="*/ 1213485 h 3429000"/>
                    <a:gd name="connsiteX13" fmla="*/ 1524000 w 3771900"/>
                    <a:gd name="connsiteY13" fmla="*/ 1493520 h 3429000"/>
                    <a:gd name="connsiteX14" fmla="*/ 1708786 w 3771900"/>
                    <a:gd name="connsiteY14" fmla="*/ 1797368 h 3429000"/>
                    <a:gd name="connsiteX15" fmla="*/ 1521143 w 3771900"/>
                    <a:gd name="connsiteY15" fmla="*/ 2112645 h 3429000"/>
                    <a:gd name="connsiteX16" fmla="*/ 1164908 w 3771900"/>
                    <a:gd name="connsiteY16" fmla="*/ 2107882 h 3429000"/>
                    <a:gd name="connsiteX17" fmla="*/ 967740 w 3771900"/>
                    <a:gd name="connsiteY17" fmla="*/ 1790700 h 3429000"/>
                    <a:gd name="connsiteX18" fmla="*/ 1127760 w 3771900"/>
                    <a:gd name="connsiteY18" fmla="*/ 1493520 h 3429000"/>
                    <a:gd name="connsiteX19" fmla="*/ 975360 w 3771900"/>
                    <a:gd name="connsiteY19" fmla="*/ 1222058 h 3429000"/>
                    <a:gd name="connsiteX20" fmla="*/ 655320 w 3771900"/>
                    <a:gd name="connsiteY20" fmla="*/ 1217295 h 3429000"/>
                    <a:gd name="connsiteX21" fmla="*/ 495300 w 3771900"/>
                    <a:gd name="connsiteY21" fmla="*/ 1485900 h 3429000"/>
                    <a:gd name="connsiteX22" fmla="*/ 658654 w 3771900"/>
                    <a:gd name="connsiteY22" fmla="*/ 1780699 h 3429000"/>
                    <a:gd name="connsiteX23" fmla="*/ 641033 w 3771900"/>
                    <a:gd name="connsiteY23" fmla="*/ 1820703 h 3429000"/>
                    <a:gd name="connsiteX24" fmla="*/ 627698 w 3771900"/>
                    <a:gd name="connsiteY24" fmla="*/ 1837849 h 3429000"/>
                    <a:gd name="connsiteX25" fmla="*/ 612933 w 3771900"/>
                    <a:gd name="connsiteY25" fmla="*/ 1866424 h 3429000"/>
                    <a:gd name="connsiteX26" fmla="*/ 594837 w 3771900"/>
                    <a:gd name="connsiteY26" fmla="*/ 1898809 h 3429000"/>
                    <a:gd name="connsiteX27" fmla="*/ 568165 w 3771900"/>
                    <a:gd name="connsiteY27" fmla="*/ 1941672 h 3429000"/>
                    <a:gd name="connsiteX28" fmla="*/ 540544 w 3771900"/>
                    <a:gd name="connsiteY28" fmla="*/ 1998345 h 3429000"/>
                    <a:gd name="connsiteX29" fmla="*/ 519589 w 3771900"/>
                    <a:gd name="connsiteY29" fmla="*/ 2039302 h 3429000"/>
                    <a:gd name="connsiteX30" fmla="*/ 505302 w 3771900"/>
                    <a:gd name="connsiteY30" fmla="*/ 2072640 h 3429000"/>
                    <a:gd name="connsiteX31" fmla="*/ 487680 w 3771900"/>
                    <a:gd name="connsiteY31" fmla="*/ 2110740 h 3429000"/>
                    <a:gd name="connsiteX32" fmla="*/ 149542 w 3771900"/>
                    <a:gd name="connsiteY32" fmla="*/ 2110740 h 3429000"/>
                    <a:gd name="connsiteX33" fmla="*/ 0 w 3771900"/>
                    <a:gd name="connsiteY33" fmla="*/ 2415540 h 3429000"/>
                    <a:gd name="connsiteX34" fmla="*/ 147638 w 3771900"/>
                    <a:gd name="connsiteY34" fmla="*/ 2696527 h 3429000"/>
                    <a:gd name="connsiteX35" fmla="*/ 491489 w 3771900"/>
                    <a:gd name="connsiteY35" fmla="*/ 2687003 h 3429000"/>
                    <a:gd name="connsiteX36" fmla="*/ 643890 w 3771900"/>
                    <a:gd name="connsiteY36" fmla="*/ 2383790 h 3429000"/>
                    <a:gd name="connsiteX37" fmla="*/ 1005840 w 3771900"/>
                    <a:gd name="connsiteY37" fmla="*/ 2385060 h 3429000"/>
                    <a:gd name="connsiteX38" fmla="*/ 1188720 w 3771900"/>
                    <a:gd name="connsiteY38" fmla="*/ 2682240 h 3429000"/>
                    <a:gd name="connsiteX39" fmla="*/ 1520190 w 3771900"/>
                    <a:gd name="connsiteY39" fmla="*/ 2682240 h 3429000"/>
                    <a:gd name="connsiteX40" fmla="*/ 1667828 w 3771900"/>
                    <a:gd name="connsiteY40" fmla="*/ 2392680 h 3429000"/>
                    <a:gd name="connsiteX41" fmla="*/ 2024063 w 3771900"/>
                    <a:gd name="connsiteY41" fmla="*/ 2386965 h 3429000"/>
                    <a:gd name="connsiteX42" fmla="*/ 2194560 w 3771900"/>
                    <a:gd name="connsiteY42" fmla="*/ 2705100 h 3429000"/>
                    <a:gd name="connsiteX43" fmla="*/ 2529840 w 3771900"/>
                    <a:gd name="connsiteY43" fmla="*/ 2689860 h 3429000"/>
                    <a:gd name="connsiteX44" fmla="*/ 2674620 w 3771900"/>
                    <a:gd name="connsiteY44" fmla="*/ 2415540 h 3429000"/>
                    <a:gd name="connsiteX45" fmla="*/ 2506980 w 3771900"/>
                    <a:gd name="connsiteY45" fmla="*/ 2118360 h 3429000"/>
                    <a:gd name="connsiteX46" fmla="*/ 2176463 w 3771900"/>
                    <a:gd name="connsiteY46" fmla="*/ 2116455 h 3429000"/>
                    <a:gd name="connsiteX47" fmla="*/ 1981200 w 3771900"/>
                    <a:gd name="connsiteY47" fmla="*/ 1798320 h 3429000"/>
                    <a:gd name="connsiteX48" fmla="*/ 2161223 w 3771900"/>
                    <a:gd name="connsiteY48" fmla="*/ 1477328 h 3429000"/>
                    <a:gd name="connsiteX49" fmla="*/ 2550795 w 3771900"/>
                    <a:gd name="connsiteY49" fmla="*/ 1472565 h 3429000"/>
                    <a:gd name="connsiteX50" fmla="*/ 3215640 w 3771900"/>
                    <a:gd name="connsiteY50" fmla="*/ 2689860 h 3429000"/>
                    <a:gd name="connsiteX51" fmla="*/ 3055620 w 3771900"/>
                    <a:gd name="connsiteY51" fmla="*/ 3017520 h 3429000"/>
                    <a:gd name="connsiteX52" fmla="*/ 2735580 w 3771900"/>
                    <a:gd name="connsiteY52" fmla="*/ 3025140 h 3429000"/>
                    <a:gd name="connsiteX53" fmla="*/ 2735580 w 3771900"/>
                    <a:gd name="connsiteY53" fmla="*/ 3429000 h 3429000"/>
                    <a:gd name="connsiteX54" fmla="*/ 3771900 w 3771900"/>
                    <a:gd name="connsiteY54" fmla="*/ 3429000 h 3429000"/>
                    <a:gd name="connsiteX55" fmla="*/ 3771900 w 3771900"/>
                    <a:gd name="connsiteY55" fmla="*/ 3429000 h 3429000"/>
                    <a:gd name="connsiteX0" fmla="*/ 3169920 w 3771900"/>
                    <a:gd name="connsiteY0" fmla="*/ 99060 h 3429000"/>
                    <a:gd name="connsiteX1" fmla="*/ 3124200 w 3771900"/>
                    <a:gd name="connsiteY1" fmla="*/ 0 h 3429000"/>
                    <a:gd name="connsiteX2" fmla="*/ 1699260 w 3771900"/>
                    <a:gd name="connsiteY2" fmla="*/ 0 h 3429000"/>
                    <a:gd name="connsiteX3" fmla="*/ 1531620 w 3771900"/>
                    <a:gd name="connsiteY3" fmla="*/ 297180 h 3429000"/>
                    <a:gd name="connsiteX4" fmla="*/ 1181100 w 3771900"/>
                    <a:gd name="connsiteY4" fmla="*/ 297180 h 3429000"/>
                    <a:gd name="connsiteX5" fmla="*/ 1028700 w 3771900"/>
                    <a:gd name="connsiteY5" fmla="*/ 579120 h 3429000"/>
                    <a:gd name="connsiteX6" fmla="*/ 1173480 w 3771900"/>
                    <a:gd name="connsiteY6" fmla="*/ 838200 h 3429000"/>
                    <a:gd name="connsiteX7" fmla="*/ 1514475 w 3771900"/>
                    <a:gd name="connsiteY7" fmla="*/ 838200 h 3429000"/>
                    <a:gd name="connsiteX8" fmla="*/ 1653540 w 3771900"/>
                    <a:gd name="connsiteY8" fmla="*/ 541020 h 3429000"/>
                    <a:gd name="connsiteX9" fmla="*/ 2020252 w 3771900"/>
                    <a:gd name="connsiteY9" fmla="*/ 541020 h 3429000"/>
                    <a:gd name="connsiteX10" fmla="*/ 2219325 w 3771900"/>
                    <a:gd name="connsiteY10" fmla="*/ 875348 h 3429000"/>
                    <a:gd name="connsiteX11" fmla="*/ 2029778 w 3771900"/>
                    <a:gd name="connsiteY11" fmla="*/ 1218248 h 3429000"/>
                    <a:gd name="connsiteX12" fmla="*/ 1690688 w 3771900"/>
                    <a:gd name="connsiteY12" fmla="*/ 1213485 h 3429000"/>
                    <a:gd name="connsiteX13" fmla="*/ 1524000 w 3771900"/>
                    <a:gd name="connsiteY13" fmla="*/ 1493520 h 3429000"/>
                    <a:gd name="connsiteX14" fmla="*/ 1708786 w 3771900"/>
                    <a:gd name="connsiteY14" fmla="*/ 1797368 h 3429000"/>
                    <a:gd name="connsiteX15" fmla="*/ 1521143 w 3771900"/>
                    <a:gd name="connsiteY15" fmla="*/ 2112645 h 3429000"/>
                    <a:gd name="connsiteX16" fmla="*/ 1164908 w 3771900"/>
                    <a:gd name="connsiteY16" fmla="*/ 2107882 h 3429000"/>
                    <a:gd name="connsiteX17" fmla="*/ 967740 w 3771900"/>
                    <a:gd name="connsiteY17" fmla="*/ 1790700 h 3429000"/>
                    <a:gd name="connsiteX18" fmla="*/ 1127760 w 3771900"/>
                    <a:gd name="connsiteY18" fmla="*/ 1493520 h 3429000"/>
                    <a:gd name="connsiteX19" fmla="*/ 975360 w 3771900"/>
                    <a:gd name="connsiteY19" fmla="*/ 1222058 h 3429000"/>
                    <a:gd name="connsiteX20" fmla="*/ 655320 w 3771900"/>
                    <a:gd name="connsiteY20" fmla="*/ 1217295 h 3429000"/>
                    <a:gd name="connsiteX21" fmla="*/ 495300 w 3771900"/>
                    <a:gd name="connsiteY21" fmla="*/ 1485900 h 3429000"/>
                    <a:gd name="connsiteX22" fmla="*/ 658654 w 3771900"/>
                    <a:gd name="connsiteY22" fmla="*/ 1780699 h 3429000"/>
                    <a:gd name="connsiteX23" fmla="*/ 641033 w 3771900"/>
                    <a:gd name="connsiteY23" fmla="*/ 1820703 h 3429000"/>
                    <a:gd name="connsiteX24" fmla="*/ 627698 w 3771900"/>
                    <a:gd name="connsiteY24" fmla="*/ 1837849 h 3429000"/>
                    <a:gd name="connsiteX25" fmla="*/ 612933 w 3771900"/>
                    <a:gd name="connsiteY25" fmla="*/ 1866424 h 3429000"/>
                    <a:gd name="connsiteX26" fmla="*/ 594837 w 3771900"/>
                    <a:gd name="connsiteY26" fmla="*/ 1898809 h 3429000"/>
                    <a:gd name="connsiteX27" fmla="*/ 568165 w 3771900"/>
                    <a:gd name="connsiteY27" fmla="*/ 1941672 h 3429000"/>
                    <a:gd name="connsiteX28" fmla="*/ 540544 w 3771900"/>
                    <a:gd name="connsiteY28" fmla="*/ 1998345 h 3429000"/>
                    <a:gd name="connsiteX29" fmla="*/ 519589 w 3771900"/>
                    <a:gd name="connsiteY29" fmla="*/ 2039302 h 3429000"/>
                    <a:gd name="connsiteX30" fmla="*/ 505302 w 3771900"/>
                    <a:gd name="connsiteY30" fmla="*/ 2072640 h 3429000"/>
                    <a:gd name="connsiteX31" fmla="*/ 487680 w 3771900"/>
                    <a:gd name="connsiteY31" fmla="*/ 2110740 h 3429000"/>
                    <a:gd name="connsiteX32" fmla="*/ 149542 w 3771900"/>
                    <a:gd name="connsiteY32" fmla="*/ 2110740 h 3429000"/>
                    <a:gd name="connsiteX33" fmla="*/ 0 w 3771900"/>
                    <a:gd name="connsiteY33" fmla="*/ 2415540 h 3429000"/>
                    <a:gd name="connsiteX34" fmla="*/ 147638 w 3771900"/>
                    <a:gd name="connsiteY34" fmla="*/ 2696527 h 3429000"/>
                    <a:gd name="connsiteX35" fmla="*/ 491489 w 3771900"/>
                    <a:gd name="connsiteY35" fmla="*/ 2687003 h 3429000"/>
                    <a:gd name="connsiteX36" fmla="*/ 643890 w 3771900"/>
                    <a:gd name="connsiteY36" fmla="*/ 2383790 h 3429000"/>
                    <a:gd name="connsiteX37" fmla="*/ 1005840 w 3771900"/>
                    <a:gd name="connsiteY37" fmla="*/ 2385060 h 3429000"/>
                    <a:gd name="connsiteX38" fmla="*/ 1188720 w 3771900"/>
                    <a:gd name="connsiteY38" fmla="*/ 2682240 h 3429000"/>
                    <a:gd name="connsiteX39" fmla="*/ 1520190 w 3771900"/>
                    <a:gd name="connsiteY39" fmla="*/ 2682240 h 3429000"/>
                    <a:gd name="connsiteX40" fmla="*/ 1667828 w 3771900"/>
                    <a:gd name="connsiteY40" fmla="*/ 2392680 h 3429000"/>
                    <a:gd name="connsiteX41" fmla="*/ 2024063 w 3771900"/>
                    <a:gd name="connsiteY41" fmla="*/ 2386965 h 3429000"/>
                    <a:gd name="connsiteX42" fmla="*/ 2194560 w 3771900"/>
                    <a:gd name="connsiteY42" fmla="*/ 2705100 h 3429000"/>
                    <a:gd name="connsiteX43" fmla="*/ 2529840 w 3771900"/>
                    <a:gd name="connsiteY43" fmla="*/ 2689860 h 3429000"/>
                    <a:gd name="connsiteX44" fmla="*/ 2674620 w 3771900"/>
                    <a:gd name="connsiteY44" fmla="*/ 2415540 h 3429000"/>
                    <a:gd name="connsiteX45" fmla="*/ 2506980 w 3771900"/>
                    <a:gd name="connsiteY45" fmla="*/ 2118360 h 3429000"/>
                    <a:gd name="connsiteX46" fmla="*/ 2176463 w 3771900"/>
                    <a:gd name="connsiteY46" fmla="*/ 2116455 h 3429000"/>
                    <a:gd name="connsiteX47" fmla="*/ 1981200 w 3771900"/>
                    <a:gd name="connsiteY47" fmla="*/ 1798320 h 3429000"/>
                    <a:gd name="connsiteX48" fmla="*/ 2161223 w 3771900"/>
                    <a:gd name="connsiteY48" fmla="*/ 1477328 h 3429000"/>
                    <a:gd name="connsiteX49" fmla="*/ 2550795 w 3771900"/>
                    <a:gd name="connsiteY49" fmla="*/ 1472565 h 3429000"/>
                    <a:gd name="connsiteX50" fmla="*/ 3215640 w 3771900"/>
                    <a:gd name="connsiteY50" fmla="*/ 2689860 h 3429000"/>
                    <a:gd name="connsiteX51" fmla="*/ 3055620 w 3771900"/>
                    <a:gd name="connsiteY51" fmla="*/ 3017520 h 3429000"/>
                    <a:gd name="connsiteX52" fmla="*/ 2735580 w 3771900"/>
                    <a:gd name="connsiteY52" fmla="*/ 3025140 h 3429000"/>
                    <a:gd name="connsiteX53" fmla="*/ 2735580 w 3771900"/>
                    <a:gd name="connsiteY53" fmla="*/ 3429000 h 3429000"/>
                    <a:gd name="connsiteX54" fmla="*/ 3771900 w 3771900"/>
                    <a:gd name="connsiteY54" fmla="*/ 3429000 h 3429000"/>
                    <a:gd name="connsiteX55" fmla="*/ 3771900 w 3771900"/>
                    <a:gd name="connsiteY55" fmla="*/ 3429000 h 3429000"/>
                    <a:gd name="connsiteX0" fmla="*/ 3169920 w 3771900"/>
                    <a:gd name="connsiteY0" fmla="*/ 99060 h 3429000"/>
                    <a:gd name="connsiteX1" fmla="*/ 3124200 w 3771900"/>
                    <a:gd name="connsiteY1" fmla="*/ 0 h 3429000"/>
                    <a:gd name="connsiteX2" fmla="*/ 1699260 w 3771900"/>
                    <a:gd name="connsiteY2" fmla="*/ 0 h 3429000"/>
                    <a:gd name="connsiteX3" fmla="*/ 1531620 w 3771900"/>
                    <a:gd name="connsiteY3" fmla="*/ 297180 h 3429000"/>
                    <a:gd name="connsiteX4" fmla="*/ 1181100 w 3771900"/>
                    <a:gd name="connsiteY4" fmla="*/ 297180 h 3429000"/>
                    <a:gd name="connsiteX5" fmla="*/ 1028700 w 3771900"/>
                    <a:gd name="connsiteY5" fmla="*/ 579120 h 3429000"/>
                    <a:gd name="connsiteX6" fmla="*/ 1173480 w 3771900"/>
                    <a:gd name="connsiteY6" fmla="*/ 838200 h 3429000"/>
                    <a:gd name="connsiteX7" fmla="*/ 1514475 w 3771900"/>
                    <a:gd name="connsiteY7" fmla="*/ 838200 h 3429000"/>
                    <a:gd name="connsiteX8" fmla="*/ 1653540 w 3771900"/>
                    <a:gd name="connsiteY8" fmla="*/ 541020 h 3429000"/>
                    <a:gd name="connsiteX9" fmla="*/ 2020252 w 3771900"/>
                    <a:gd name="connsiteY9" fmla="*/ 541020 h 3429000"/>
                    <a:gd name="connsiteX10" fmla="*/ 2219325 w 3771900"/>
                    <a:gd name="connsiteY10" fmla="*/ 875348 h 3429000"/>
                    <a:gd name="connsiteX11" fmla="*/ 2029778 w 3771900"/>
                    <a:gd name="connsiteY11" fmla="*/ 1218248 h 3429000"/>
                    <a:gd name="connsiteX12" fmla="*/ 1690688 w 3771900"/>
                    <a:gd name="connsiteY12" fmla="*/ 1213485 h 3429000"/>
                    <a:gd name="connsiteX13" fmla="*/ 1524000 w 3771900"/>
                    <a:gd name="connsiteY13" fmla="*/ 1493520 h 3429000"/>
                    <a:gd name="connsiteX14" fmla="*/ 1708786 w 3771900"/>
                    <a:gd name="connsiteY14" fmla="*/ 1797368 h 3429000"/>
                    <a:gd name="connsiteX15" fmla="*/ 1521143 w 3771900"/>
                    <a:gd name="connsiteY15" fmla="*/ 2112645 h 3429000"/>
                    <a:gd name="connsiteX16" fmla="*/ 1164908 w 3771900"/>
                    <a:gd name="connsiteY16" fmla="*/ 2107882 h 3429000"/>
                    <a:gd name="connsiteX17" fmla="*/ 967740 w 3771900"/>
                    <a:gd name="connsiteY17" fmla="*/ 1790700 h 3429000"/>
                    <a:gd name="connsiteX18" fmla="*/ 1127760 w 3771900"/>
                    <a:gd name="connsiteY18" fmla="*/ 1493520 h 3429000"/>
                    <a:gd name="connsiteX19" fmla="*/ 980123 w 3771900"/>
                    <a:gd name="connsiteY19" fmla="*/ 1198245 h 3429000"/>
                    <a:gd name="connsiteX20" fmla="*/ 655320 w 3771900"/>
                    <a:gd name="connsiteY20" fmla="*/ 1217295 h 3429000"/>
                    <a:gd name="connsiteX21" fmla="*/ 495300 w 3771900"/>
                    <a:gd name="connsiteY21" fmla="*/ 1485900 h 3429000"/>
                    <a:gd name="connsiteX22" fmla="*/ 658654 w 3771900"/>
                    <a:gd name="connsiteY22" fmla="*/ 1780699 h 3429000"/>
                    <a:gd name="connsiteX23" fmla="*/ 641033 w 3771900"/>
                    <a:gd name="connsiteY23" fmla="*/ 1820703 h 3429000"/>
                    <a:gd name="connsiteX24" fmla="*/ 627698 w 3771900"/>
                    <a:gd name="connsiteY24" fmla="*/ 1837849 h 3429000"/>
                    <a:gd name="connsiteX25" fmla="*/ 612933 w 3771900"/>
                    <a:gd name="connsiteY25" fmla="*/ 1866424 h 3429000"/>
                    <a:gd name="connsiteX26" fmla="*/ 594837 w 3771900"/>
                    <a:gd name="connsiteY26" fmla="*/ 1898809 h 3429000"/>
                    <a:gd name="connsiteX27" fmla="*/ 568165 w 3771900"/>
                    <a:gd name="connsiteY27" fmla="*/ 1941672 h 3429000"/>
                    <a:gd name="connsiteX28" fmla="*/ 540544 w 3771900"/>
                    <a:gd name="connsiteY28" fmla="*/ 1998345 h 3429000"/>
                    <a:gd name="connsiteX29" fmla="*/ 519589 w 3771900"/>
                    <a:gd name="connsiteY29" fmla="*/ 2039302 h 3429000"/>
                    <a:gd name="connsiteX30" fmla="*/ 505302 w 3771900"/>
                    <a:gd name="connsiteY30" fmla="*/ 2072640 h 3429000"/>
                    <a:gd name="connsiteX31" fmla="*/ 487680 w 3771900"/>
                    <a:gd name="connsiteY31" fmla="*/ 2110740 h 3429000"/>
                    <a:gd name="connsiteX32" fmla="*/ 149542 w 3771900"/>
                    <a:gd name="connsiteY32" fmla="*/ 2110740 h 3429000"/>
                    <a:gd name="connsiteX33" fmla="*/ 0 w 3771900"/>
                    <a:gd name="connsiteY33" fmla="*/ 2415540 h 3429000"/>
                    <a:gd name="connsiteX34" fmla="*/ 147638 w 3771900"/>
                    <a:gd name="connsiteY34" fmla="*/ 2696527 h 3429000"/>
                    <a:gd name="connsiteX35" fmla="*/ 491489 w 3771900"/>
                    <a:gd name="connsiteY35" fmla="*/ 2687003 h 3429000"/>
                    <a:gd name="connsiteX36" fmla="*/ 643890 w 3771900"/>
                    <a:gd name="connsiteY36" fmla="*/ 2383790 h 3429000"/>
                    <a:gd name="connsiteX37" fmla="*/ 1005840 w 3771900"/>
                    <a:gd name="connsiteY37" fmla="*/ 2385060 h 3429000"/>
                    <a:gd name="connsiteX38" fmla="*/ 1188720 w 3771900"/>
                    <a:gd name="connsiteY38" fmla="*/ 2682240 h 3429000"/>
                    <a:gd name="connsiteX39" fmla="*/ 1520190 w 3771900"/>
                    <a:gd name="connsiteY39" fmla="*/ 2682240 h 3429000"/>
                    <a:gd name="connsiteX40" fmla="*/ 1667828 w 3771900"/>
                    <a:gd name="connsiteY40" fmla="*/ 2392680 h 3429000"/>
                    <a:gd name="connsiteX41" fmla="*/ 2024063 w 3771900"/>
                    <a:gd name="connsiteY41" fmla="*/ 2386965 h 3429000"/>
                    <a:gd name="connsiteX42" fmla="*/ 2194560 w 3771900"/>
                    <a:gd name="connsiteY42" fmla="*/ 2705100 h 3429000"/>
                    <a:gd name="connsiteX43" fmla="*/ 2529840 w 3771900"/>
                    <a:gd name="connsiteY43" fmla="*/ 2689860 h 3429000"/>
                    <a:gd name="connsiteX44" fmla="*/ 2674620 w 3771900"/>
                    <a:gd name="connsiteY44" fmla="*/ 2415540 h 3429000"/>
                    <a:gd name="connsiteX45" fmla="*/ 2506980 w 3771900"/>
                    <a:gd name="connsiteY45" fmla="*/ 2118360 h 3429000"/>
                    <a:gd name="connsiteX46" fmla="*/ 2176463 w 3771900"/>
                    <a:gd name="connsiteY46" fmla="*/ 2116455 h 3429000"/>
                    <a:gd name="connsiteX47" fmla="*/ 1981200 w 3771900"/>
                    <a:gd name="connsiteY47" fmla="*/ 1798320 h 3429000"/>
                    <a:gd name="connsiteX48" fmla="*/ 2161223 w 3771900"/>
                    <a:gd name="connsiteY48" fmla="*/ 1477328 h 3429000"/>
                    <a:gd name="connsiteX49" fmla="*/ 2550795 w 3771900"/>
                    <a:gd name="connsiteY49" fmla="*/ 1472565 h 3429000"/>
                    <a:gd name="connsiteX50" fmla="*/ 3215640 w 3771900"/>
                    <a:gd name="connsiteY50" fmla="*/ 2689860 h 3429000"/>
                    <a:gd name="connsiteX51" fmla="*/ 3055620 w 3771900"/>
                    <a:gd name="connsiteY51" fmla="*/ 3017520 h 3429000"/>
                    <a:gd name="connsiteX52" fmla="*/ 2735580 w 3771900"/>
                    <a:gd name="connsiteY52" fmla="*/ 3025140 h 3429000"/>
                    <a:gd name="connsiteX53" fmla="*/ 2735580 w 3771900"/>
                    <a:gd name="connsiteY53" fmla="*/ 3429000 h 3429000"/>
                    <a:gd name="connsiteX54" fmla="*/ 3771900 w 3771900"/>
                    <a:gd name="connsiteY54" fmla="*/ 3429000 h 3429000"/>
                    <a:gd name="connsiteX55" fmla="*/ 3771900 w 3771900"/>
                    <a:gd name="connsiteY55" fmla="*/ 3429000 h 3429000"/>
                    <a:gd name="connsiteX0" fmla="*/ 3169920 w 3771900"/>
                    <a:gd name="connsiteY0" fmla="*/ 99060 h 3429000"/>
                    <a:gd name="connsiteX1" fmla="*/ 3124200 w 3771900"/>
                    <a:gd name="connsiteY1" fmla="*/ 0 h 3429000"/>
                    <a:gd name="connsiteX2" fmla="*/ 1699260 w 3771900"/>
                    <a:gd name="connsiteY2" fmla="*/ 0 h 3429000"/>
                    <a:gd name="connsiteX3" fmla="*/ 1531620 w 3771900"/>
                    <a:gd name="connsiteY3" fmla="*/ 297180 h 3429000"/>
                    <a:gd name="connsiteX4" fmla="*/ 1181100 w 3771900"/>
                    <a:gd name="connsiteY4" fmla="*/ 297180 h 3429000"/>
                    <a:gd name="connsiteX5" fmla="*/ 1028700 w 3771900"/>
                    <a:gd name="connsiteY5" fmla="*/ 579120 h 3429000"/>
                    <a:gd name="connsiteX6" fmla="*/ 1173480 w 3771900"/>
                    <a:gd name="connsiteY6" fmla="*/ 838200 h 3429000"/>
                    <a:gd name="connsiteX7" fmla="*/ 1514475 w 3771900"/>
                    <a:gd name="connsiteY7" fmla="*/ 838200 h 3429000"/>
                    <a:gd name="connsiteX8" fmla="*/ 1653540 w 3771900"/>
                    <a:gd name="connsiteY8" fmla="*/ 541020 h 3429000"/>
                    <a:gd name="connsiteX9" fmla="*/ 2020252 w 3771900"/>
                    <a:gd name="connsiteY9" fmla="*/ 541020 h 3429000"/>
                    <a:gd name="connsiteX10" fmla="*/ 2219325 w 3771900"/>
                    <a:gd name="connsiteY10" fmla="*/ 875348 h 3429000"/>
                    <a:gd name="connsiteX11" fmla="*/ 2029778 w 3771900"/>
                    <a:gd name="connsiteY11" fmla="*/ 1218248 h 3429000"/>
                    <a:gd name="connsiteX12" fmla="*/ 1690688 w 3771900"/>
                    <a:gd name="connsiteY12" fmla="*/ 1213485 h 3429000"/>
                    <a:gd name="connsiteX13" fmla="*/ 1524000 w 3771900"/>
                    <a:gd name="connsiteY13" fmla="*/ 1493520 h 3429000"/>
                    <a:gd name="connsiteX14" fmla="*/ 1708786 w 3771900"/>
                    <a:gd name="connsiteY14" fmla="*/ 1797368 h 3429000"/>
                    <a:gd name="connsiteX15" fmla="*/ 1521143 w 3771900"/>
                    <a:gd name="connsiteY15" fmla="*/ 2112645 h 3429000"/>
                    <a:gd name="connsiteX16" fmla="*/ 1164908 w 3771900"/>
                    <a:gd name="connsiteY16" fmla="*/ 2107882 h 3429000"/>
                    <a:gd name="connsiteX17" fmla="*/ 967740 w 3771900"/>
                    <a:gd name="connsiteY17" fmla="*/ 1790700 h 3429000"/>
                    <a:gd name="connsiteX18" fmla="*/ 1146810 w 3771900"/>
                    <a:gd name="connsiteY18" fmla="*/ 1493520 h 3429000"/>
                    <a:gd name="connsiteX19" fmla="*/ 980123 w 3771900"/>
                    <a:gd name="connsiteY19" fmla="*/ 1198245 h 3429000"/>
                    <a:gd name="connsiteX20" fmla="*/ 655320 w 3771900"/>
                    <a:gd name="connsiteY20" fmla="*/ 1217295 h 3429000"/>
                    <a:gd name="connsiteX21" fmla="*/ 495300 w 3771900"/>
                    <a:gd name="connsiteY21" fmla="*/ 1485900 h 3429000"/>
                    <a:gd name="connsiteX22" fmla="*/ 658654 w 3771900"/>
                    <a:gd name="connsiteY22" fmla="*/ 1780699 h 3429000"/>
                    <a:gd name="connsiteX23" fmla="*/ 641033 w 3771900"/>
                    <a:gd name="connsiteY23" fmla="*/ 1820703 h 3429000"/>
                    <a:gd name="connsiteX24" fmla="*/ 627698 w 3771900"/>
                    <a:gd name="connsiteY24" fmla="*/ 1837849 h 3429000"/>
                    <a:gd name="connsiteX25" fmla="*/ 612933 w 3771900"/>
                    <a:gd name="connsiteY25" fmla="*/ 1866424 h 3429000"/>
                    <a:gd name="connsiteX26" fmla="*/ 594837 w 3771900"/>
                    <a:gd name="connsiteY26" fmla="*/ 1898809 h 3429000"/>
                    <a:gd name="connsiteX27" fmla="*/ 568165 w 3771900"/>
                    <a:gd name="connsiteY27" fmla="*/ 1941672 h 3429000"/>
                    <a:gd name="connsiteX28" fmla="*/ 540544 w 3771900"/>
                    <a:gd name="connsiteY28" fmla="*/ 1998345 h 3429000"/>
                    <a:gd name="connsiteX29" fmla="*/ 519589 w 3771900"/>
                    <a:gd name="connsiteY29" fmla="*/ 2039302 h 3429000"/>
                    <a:gd name="connsiteX30" fmla="*/ 505302 w 3771900"/>
                    <a:gd name="connsiteY30" fmla="*/ 2072640 h 3429000"/>
                    <a:gd name="connsiteX31" fmla="*/ 487680 w 3771900"/>
                    <a:gd name="connsiteY31" fmla="*/ 2110740 h 3429000"/>
                    <a:gd name="connsiteX32" fmla="*/ 149542 w 3771900"/>
                    <a:gd name="connsiteY32" fmla="*/ 2110740 h 3429000"/>
                    <a:gd name="connsiteX33" fmla="*/ 0 w 3771900"/>
                    <a:gd name="connsiteY33" fmla="*/ 2415540 h 3429000"/>
                    <a:gd name="connsiteX34" fmla="*/ 147638 w 3771900"/>
                    <a:gd name="connsiteY34" fmla="*/ 2696527 h 3429000"/>
                    <a:gd name="connsiteX35" fmla="*/ 491489 w 3771900"/>
                    <a:gd name="connsiteY35" fmla="*/ 2687003 h 3429000"/>
                    <a:gd name="connsiteX36" fmla="*/ 643890 w 3771900"/>
                    <a:gd name="connsiteY36" fmla="*/ 2383790 h 3429000"/>
                    <a:gd name="connsiteX37" fmla="*/ 1005840 w 3771900"/>
                    <a:gd name="connsiteY37" fmla="*/ 2385060 h 3429000"/>
                    <a:gd name="connsiteX38" fmla="*/ 1188720 w 3771900"/>
                    <a:gd name="connsiteY38" fmla="*/ 2682240 h 3429000"/>
                    <a:gd name="connsiteX39" fmla="*/ 1520190 w 3771900"/>
                    <a:gd name="connsiteY39" fmla="*/ 2682240 h 3429000"/>
                    <a:gd name="connsiteX40" fmla="*/ 1667828 w 3771900"/>
                    <a:gd name="connsiteY40" fmla="*/ 2392680 h 3429000"/>
                    <a:gd name="connsiteX41" fmla="*/ 2024063 w 3771900"/>
                    <a:gd name="connsiteY41" fmla="*/ 2386965 h 3429000"/>
                    <a:gd name="connsiteX42" fmla="*/ 2194560 w 3771900"/>
                    <a:gd name="connsiteY42" fmla="*/ 2705100 h 3429000"/>
                    <a:gd name="connsiteX43" fmla="*/ 2529840 w 3771900"/>
                    <a:gd name="connsiteY43" fmla="*/ 2689860 h 3429000"/>
                    <a:gd name="connsiteX44" fmla="*/ 2674620 w 3771900"/>
                    <a:gd name="connsiteY44" fmla="*/ 2415540 h 3429000"/>
                    <a:gd name="connsiteX45" fmla="*/ 2506980 w 3771900"/>
                    <a:gd name="connsiteY45" fmla="*/ 2118360 h 3429000"/>
                    <a:gd name="connsiteX46" fmla="*/ 2176463 w 3771900"/>
                    <a:gd name="connsiteY46" fmla="*/ 2116455 h 3429000"/>
                    <a:gd name="connsiteX47" fmla="*/ 1981200 w 3771900"/>
                    <a:gd name="connsiteY47" fmla="*/ 1798320 h 3429000"/>
                    <a:gd name="connsiteX48" fmla="*/ 2161223 w 3771900"/>
                    <a:gd name="connsiteY48" fmla="*/ 1477328 h 3429000"/>
                    <a:gd name="connsiteX49" fmla="*/ 2550795 w 3771900"/>
                    <a:gd name="connsiteY49" fmla="*/ 1472565 h 3429000"/>
                    <a:gd name="connsiteX50" fmla="*/ 3215640 w 3771900"/>
                    <a:gd name="connsiteY50" fmla="*/ 2689860 h 3429000"/>
                    <a:gd name="connsiteX51" fmla="*/ 3055620 w 3771900"/>
                    <a:gd name="connsiteY51" fmla="*/ 3017520 h 3429000"/>
                    <a:gd name="connsiteX52" fmla="*/ 2735580 w 3771900"/>
                    <a:gd name="connsiteY52" fmla="*/ 3025140 h 3429000"/>
                    <a:gd name="connsiteX53" fmla="*/ 2735580 w 3771900"/>
                    <a:gd name="connsiteY53" fmla="*/ 3429000 h 3429000"/>
                    <a:gd name="connsiteX54" fmla="*/ 3771900 w 3771900"/>
                    <a:gd name="connsiteY54" fmla="*/ 3429000 h 3429000"/>
                    <a:gd name="connsiteX55" fmla="*/ 3771900 w 3771900"/>
                    <a:gd name="connsiteY55" fmla="*/ 3429000 h 3429000"/>
                    <a:gd name="connsiteX0" fmla="*/ 3169920 w 3771900"/>
                    <a:gd name="connsiteY0" fmla="*/ 99060 h 3429000"/>
                    <a:gd name="connsiteX1" fmla="*/ 3124200 w 3771900"/>
                    <a:gd name="connsiteY1" fmla="*/ 0 h 3429000"/>
                    <a:gd name="connsiteX2" fmla="*/ 1699260 w 3771900"/>
                    <a:gd name="connsiteY2" fmla="*/ 0 h 3429000"/>
                    <a:gd name="connsiteX3" fmla="*/ 1531620 w 3771900"/>
                    <a:gd name="connsiteY3" fmla="*/ 297180 h 3429000"/>
                    <a:gd name="connsiteX4" fmla="*/ 1181100 w 3771900"/>
                    <a:gd name="connsiteY4" fmla="*/ 297180 h 3429000"/>
                    <a:gd name="connsiteX5" fmla="*/ 1028700 w 3771900"/>
                    <a:gd name="connsiteY5" fmla="*/ 579120 h 3429000"/>
                    <a:gd name="connsiteX6" fmla="*/ 1173480 w 3771900"/>
                    <a:gd name="connsiteY6" fmla="*/ 838200 h 3429000"/>
                    <a:gd name="connsiteX7" fmla="*/ 1514475 w 3771900"/>
                    <a:gd name="connsiteY7" fmla="*/ 838200 h 3429000"/>
                    <a:gd name="connsiteX8" fmla="*/ 1653540 w 3771900"/>
                    <a:gd name="connsiteY8" fmla="*/ 541020 h 3429000"/>
                    <a:gd name="connsiteX9" fmla="*/ 2020252 w 3771900"/>
                    <a:gd name="connsiteY9" fmla="*/ 541020 h 3429000"/>
                    <a:gd name="connsiteX10" fmla="*/ 2219325 w 3771900"/>
                    <a:gd name="connsiteY10" fmla="*/ 875348 h 3429000"/>
                    <a:gd name="connsiteX11" fmla="*/ 2029778 w 3771900"/>
                    <a:gd name="connsiteY11" fmla="*/ 1218248 h 3429000"/>
                    <a:gd name="connsiteX12" fmla="*/ 1690688 w 3771900"/>
                    <a:gd name="connsiteY12" fmla="*/ 1213485 h 3429000"/>
                    <a:gd name="connsiteX13" fmla="*/ 1524000 w 3771900"/>
                    <a:gd name="connsiteY13" fmla="*/ 1493520 h 3429000"/>
                    <a:gd name="connsiteX14" fmla="*/ 1708786 w 3771900"/>
                    <a:gd name="connsiteY14" fmla="*/ 1797368 h 3429000"/>
                    <a:gd name="connsiteX15" fmla="*/ 1521143 w 3771900"/>
                    <a:gd name="connsiteY15" fmla="*/ 2112645 h 3429000"/>
                    <a:gd name="connsiteX16" fmla="*/ 1164908 w 3771900"/>
                    <a:gd name="connsiteY16" fmla="*/ 2107882 h 3429000"/>
                    <a:gd name="connsiteX17" fmla="*/ 977265 w 3771900"/>
                    <a:gd name="connsiteY17" fmla="*/ 1785937 h 3429000"/>
                    <a:gd name="connsiteX18" fmla="*/ 1146810 w 3771900"/>
                    <a:gd name="connsiteY18" fmla="*/ 1493520 h 3429000"/>
                    <a:gd name="connsiteX19" fmla="*/ 980123 w 3771900"/>
                    <a:gd name="connsiteY19" fmla="*/ 1198245 h 3429000"/>
                    <a:gd name="connsiteX20" fmla="*/ 655320 w 3771900"/>
                    <a:gd name="connsiteY20" fmla="*/ 1217295 h 3429000"/>
                    <a:gd name="connsiteX21" fmla="*/ 495300 w 3771900"/>
                    <a:gd name="connsiteY21" fmla="*/ 1485900 h 3429000"/>
                    <a:gd name="connsiteX22" fmla="*/ 658654 w 3771900"/>
                    <a:gd name="connsiteY22" fmla="*/ 1780699 h 3429000"/>
                    <a:gd name="connsiteX23" fmla="*/ 641033 w 3771900"/>
                    <a:gd name="connsiteY23" fmla="*/ 1820703 h 3429000"/>
                    <a:gd name="connsiteX24" fmla="*/ 627698 w 3771900"/>
                    <a:gd name="connsiteY24" fmla="*/ 1837849 h 3429000"/>
                    <a:gd name="connsiteX25" fmla="*/ 612933 w 3771900"/>
                    <a:gd name="connsiteY25" fmla="*/ 1866424 h 3429000"/>
                    <a:gd name="connsiteX26" fmla="*/ 594837 w 3771900"/>
                    <a:gd name="connsiteY26" fmla="*/ 1898809 h 3429000"/>
                    <a:gd name="connsiteX27" fmla="*/ 568165 w 3771900"/>
                    <a:gd name="connsiteY27" fmla="*/ 1941672 h 3429000"/>
                    <a:gd name="connsiteX28" fmla="*/ 540544 w 3771900"/>
                    <a:gd name="connsiteY28" fmla="*/ 1998345 h 3429000"/>
                    <a:gd name="connsiteX29" fmla="*/ 519589 w 3771900"/>
                    <a:gd name="connsiteY29" fmla="*/ 2039302 h 3429000"/>
                    <a:gd name="connsiteX30" fmla="*/ 505302 w 3771900"/>
                    <a:gd name="connsiteY30" fmla="*/ 2072640 h 3429000"/>
                    <a:gd name="connsiteX31" fmla="*/ 487680 w 3771900"/>
                    <a:gd name="connsiteY31" fmla="*/ 2110740 h 3429000"/>
                    <a:gd name="connsiteX32" fmla="*/ 149542 w 3771900"/>
                    <a:gd name="connsiteY32" fmla="*/ 2110740 h 3429000"/>
                    <a:gd name="connsiteX33" fmla="*/ 0 w 3771900"/>
                    <a:gd name="connsiteY33" fmla="*/ 2415540 h 3429000"/>
                    <a:gd name="connsiteX34" fmla="*/ 147638 w 3771900"/>
                    <a:gd name="connsiteY34" fmla="*/ 2696527 h 3429000"/>
                    <a:gd name="connsiteX35" fmla="*/ 491489 w 3771900"/>
                    <a:gd name="connsiteY35" fmla="*/ 2687003 h 3429000"/>
                    <a:gd name="connsiteX36" fmla="*/ 643890 w 3771900"/>
                    <a:gd name="connsiteY36" fmla="*/ 2383790 h 3429000"/>
                    <a:gd name="connsiteX37" fmla="*/ 1005840 w 3771900"/>
                    <a:gd name="connsiteY37" fmla="*/ 2385060 h 3429000"/>
                    <a:gd name="connsiteX38" fmla="*/ 1188720 w 3771900"/>
                    <a:gd name="connsiteY38" fmla="*/ 2682240 h 3429000"/>
                    <a:gd name="connsiteX39" fmla="*/ 1520190 w 3771900"/>
                    <a:gd name="connsiteY39" fmla="*/ 2682240 h 3429000"/>
                    <a:gd name="connsiteX40" fmla="*/ 1667828 w 3771900"/>
                    <a:gd name="connsiteY40" fmla="*/ 2392680 h 3429000"/>
                    <a:gd name="connsiteX41" fmla="*/ 2024063 w 3771900"/>
                    <a:gd name="connsiteY41" fmla="*/ 2386965 h 3429000"/>
                    <a:gd name="connsiteX42" fmla="*/ 2194560 w 3771900"/>
                    <a:gd name="connsiteY42" fmla="*/ 2705100 h 3429000"/>
                    <a:gd name="connsiteX43" fmla="*/ 2529840 w 3771900"/>
                    <a:gd name="connsiteY43" fmla="*/ 2689860 h 3429000"/>
                    <a:gd name="connsiteX44" fmla="*/ 2674620 w 3771900"/>
                    <a:gd name="connsiteY44" fmla="*/ 2415540 h 3429000"/>
                    <a:gd name="connsiteX45" fmla="*/ 2506980 w 3771900"/>
                    <a:gd name="connsiteY45" fmla="*/ 2118360 h 3429000"/>
                    <a:gd name="connsiteX46" fmla="*/ 2176463 w 3771900"/>
                    <a:gd name="connsiteY46" fmla="*/ 2116455 h 3429000"/>
                    <a:gd name="connsiteX47" fmla="*/ 1981200 w 3771900"/>
                    <a:gd name="connsiteY47" fmla="*/ 1798320 h 3429000"/>
                    <a:gd name="connsiteX48" fmla="*/ 2161223 w 3771900"/>
                    <a:gd name="connsiteY48" fmla="*/ 1477328 h 3429000"/>
                    <a:gd name="connsiteX49" fmla="*/ 2550795 w 3771900"/>
                    <a:gd name="connsiteY49" fmla="*/ 1472565 h 3429000"/>
                    <a:gd name="connsiteX50" fmla="*/ 3215640 w 3771900"/>
                    <a:gd name="connsiteY50" fmla="*/ 2689860 h 3429000"/>
                    <a:gd name="connsiteX51" fmla="*/ 3055620 w 3771900"/>
                    <a:gd name="connsiteY51" fmla="*/ 3017520 h 3429000"/>
                    <a:gd name="connsiteX52" fmla="*/ 2735580 w 3771900"/>
                    <a:gd name="connsiteY52" fmla="*/ 3025140 h 3429000"/>
                    <a:gd name="connsiteX53" fmla="*/ 2735580 w 3771900"/>
                    <a:gd name="connsiteY53" fmla="*/ 3429000 h 3429000"/>
                    <a:gd name="connsiteX54" fmla="*/ 3771900 w 3771900"/>
                    <a:gd name="connsiteY54" fmla="*/ 3429000 h 3429000"/>
                    <a:gd name="connsiteX55" fmla="*/ 3771900 w 3771900"/>
                    <a:gd name="connsiteY55" fmla="*/ 3429000 h 3429000"/>
                    <a:gd name="connsiteX0" fmla="*/ 3169920 w 3771900"/>
                    <a:gd name="connsiteY0" fmla="*/ 99060 h 3429000"/>
                    <a:gd name="connsiteX1" fmla="*/ 3124200 w 3771900"/>
                    <a:gd name="connsiteY1" fmla="*/ 0 h 3429000"/>
                    <a:gd name="connsiteX2" fmla="*/ 1699260 w 3771900"/>
                    <a:gd name="connsiteY2" fmla="*/ 0 h 3429000"/>
                    <a:gd name="connsiteX3" fmla="*/ 1531620 w 3771900"/>
                    <a:gd name="connsiteY3" fmla="*/ 297180 h 3429000"/>
                    <a:gd name="connsiteX4" fmla="*/ 1181100 w 3771900"/>
                    <a:gd name="connsiteY4" fmla="*/ 297180 h 3429000"/>
                    <a:gd name="connsiteX5" fmla="*/ 1028700 w 3771900"/>
                    <a:gd name="connsiteY5" fmla="*/ 579120 h 3429000"/>
                    <a:gd name="connsiteX6" fmla="*/ 1173480 w 3771900"/>
                    <a:gd name="connsiteY6" fmla="*/ 838200 h 3429000"/>
                    <a:gd name="connsiteX7" fmla="*/ 1514475 w 3771900"/>
                    <a:gd name="connsiteY7" fmla="*/ 838200 h 3429000"/>
                    <a:gd name="connsiteX8" fmla="*/ 1653540 w 3771900"/>
                    <a:gd name="connsiteY8" fmla="*/ 541020 h 3429000"/>
                    <a:gd name="connsiteX9" fmla="*/ 2020252 w 3771900"/>
                    <a:gd name="connsiteY9" fmla="*/ 541020 h 3429000"/>
                    <a:gd name="connsiteX10" fmla="*/ 2219325 w 3771900"/>
                    <a:gd name="connsiteY10" fmla="*/ 875348 h 3429000"/>
                    <a:gd name="connsiteX11" fmla="*/ 2029778 w 3771900"/>
                    <a:gd name="connsiteY11" fmla="*/ 1218248 h 3429000"/>
                    <a:gd name="connsiteX12" fmla="*/ 1690688 w 3771900"/>
                    <a:gd name="connsiteY12" fmla="*/ 1213485 h 3429000"/>
                    <a:gd name="connsiteX13" fmla="*/ 1524000 w 3771900"/>
                    <a:gd name="connsiteY13" fmla="*/ 1493520 h 3429000"/>
                    <a:gd name="connsiteX14" fmla="*/ 1708786 w 3771900"/>
                    <a:gd name="connsiteY14" fmla="*/ 1797368 h 3429000"/>
                    <a:gd name="connsiteX15" fmla="*/ 1521143 w 3771900"/>
                    <a:gd name="connsiteY15" fmla="*/ 2112645 h 3429000"/>
                    <a:gd name="connsiteX16" fmla="*/ 1164908 w 3771900"/>
                    <a:gd name="connsiteY16" fmla="*/ 2107882 h 3429000"/>
                    <a:gd name="connsiteX17" fmla="*/ 972503 w 3771900"/>
                    <a:gd name="connsiteY17" fmla="*/ 1804987 h 3429000"/>
                    <a:gd name="connsiteX18" fmla="*/ 1146810 w 3771900"/>
                    <a:gd name="connsiteY18" fmla="*/ 1493520 h 3429000"/>
                    <a:gd name="connsiteX19" fmla="*/ 980123 w 3771900"/>
                    <a:gd name="connsiteY19" fmla="*/ 1198245 h 3429000"/>
                    <a:gd name="connsiteX20" fmla="*/ 655320 w 3771900"/>
                    <a:gd name="connsiteY20" fmla="*/ 1217295 h 3429000"/>
                    <a:gd name="connsiteX21" fmla="*/ 495300 w 3771900"/>
                    <a:gd name="connsiteY21" fmla="*/ 1485900 h 3429000"/>
                    <a:gd name="connsiteX22" fmla="*/ 658654 w 3771900"/>
                    <a:gd name="connsiteY22" fmla="*/ 1780699 h 3429000"/>
                    <a:gd name="connsiteX23" fmla="*/ 641033 w 3771900"/>
                    <a:gd name="connsiteY23" fmla="*/ 1820703 h 3429000"/>
                    <a:gd name="connsiteX24" fmla="*/ 627698 w 3771900"/>
                    <a:gd name="connsiteY24" fmla="*/ 1837849 h 3429000"/>
                    <a:gd name="connsiteX25" fmla="*/ 612933 w 3771900"/>
                    <a:gd name="connsiteY25" fmla="*/ 1866424 h 3429000"/>
                    <a:gd name="connsiteX26" fmla="*/ 594837 w 3771900"/>
                    <a:gd name="connsiteY26" fmla="*/ 1898809 h 3429000"/>
                    <a:gd name="connsiteX27" fmla="*/ 568165 w 3771900"/>
                    <a:gd name="connsiteY27" fmla="*/ 1941672 h 3429000"/>
                    <a:gd name="connsiteX28" fmla="*/ 540544 w 3771900"/>
                    <a:gd name="connsiteY28" fmla="*/ 1998345 h 3429000"/>
                    <a:gd name="connsiteX29" fmla="*/ 519589 w 3771900"/>
                    <a:gd name="connsiteY29" fmla="*/ 2039302 h 3429000"/>
                    <a:gd name="connsiteX30" fmla="*/ 505302 w 3771900"/>
                    <a:gd name="connsiteY30" fmla="*/ 2072640 h 3429000"/>
                    <a:gd name="connsiteX31" fmla="*/ 487680 w 3771900"/>
                    <a:gd name="connsiteY31" fmla="*/ 2110740 h 3429000"/>
                    <a:gd name="connsiteX32" fmla="*/ 149542 w 3771900"/>
                    <a:gd name="connsiteY32" fmla="*/ 2110740 h 3429000"/>
                    <a:gd name="connsiteX33" fmla="*/ 0 w 3771900"/>
                    <a:gd name="connsiteY33" fmla="*/ 2415540 h 3429000"/>
                    <a:gd name="connsiteX34" fmla="*/ 147638 w 3771900"/>
                    <a:gd name="connsiteY34" fmla="*/ 2696527 h 3429000"/>
                    <a:gd name="connsiteX35" fmla="*/ 491489 w 3771900"/>
                    <a:gd name="connsiteY35" fmla="*/ 2687003 h 3429000"/>
                    <a:gd name="connsiteX36" fmla="*/ 643890 w 3771900"/>
                    <a:gd name="connsiteY36" fmla="*/ 2383790 h 3429000"/>
                    <a:gd name="connsiteX37" fmla="*/ 1005840 w 3771900"/>
                    <a:gd name="connsiteY37" fmla="*/ 2385060 h 3429000"/>
                    <a:gd name="connsiteX38" fmla="*/ 1188720 w 3771900"/>
                    <a:gd name="connsiteY38" fmla="*/ 2682240 h 3429000"/>
                    <a:gd name="connsiteX39" fmla="*/ 1520190 w 3771900"/>
                    <a:gd name="connsiteY39" fmla="*/ 2682240 h 3429000"/>
                    <a:gd name="connsiteX40" fmla="*/ 1667828 w 3771900"/>
                    <a:gd name="connsiteY40" fmla="*/ 2392680 h 3429000"/>
                    <a:gd name="connsiteX41" fmla="*/ 2024063 w 3771900"/>
                    <a:gd name="connsiteY41" fmla="*/ 2386965 h 3429000"/>
                    <a:gd name="connsiteX42" fmla="*/ 2194560 w 3771900"/>
                    <a:gd name="connsiteY42" fmla="*/ 2705100 h 3429000"/>
                    <a:gd name="connsiteX43" fmla="*/ 2529840 w 3771900"/>
                    <a:gd name="connsiteY43" fmla="*/ 2689860 h 3429000"/>
                    <a:gd name="connsiteX44" fmla="*/ 2674620 w 3771900"/>
                    <a:gd name="connsiteY44" fmla="*/ 2415540 h 3429000"/>
                    <a:gd name="connsiteX45" fmla="*/ 2506980 w 3771900"/>
                    <a:gd name="connsiteY45" fmla="*/ 2118360 h 3429000"/>
                    <a:gd name="connsiteX46" fmla="*/ 2176463 w 3771900"/>
                    <a:gd name="connsiteY46" fmla="*/ 2116455 h 3429000"/>
                    <a:gd name="connsiteX47" fmla="*/ 1981200 w 3771900"/>
                    <a:gd name="connsiteY47" fmla="*/ 1798320 h 3429000"/>
                    <a:gd name="connsiteX48" fmla="*/ 2161223 w 3771900"/>
                    <a:gd name="connsiteY48" fmla="*/ 1477328 h 3429000"/>
                    <a:gd name="connsiteX49" fmla="*/ 2550795 w 3771900"/>
                    <a:gd name="connsiteY49" fmla="*/ 1472565 h 3429000"/>
                    <a:gd name="connsiteX50" fmla="*/ 3215640 w 3771900"/>
                    <a:gd name="connsiteY50" fmla="*/ 2689860 h 3429000"/>
                    <a:gd name="connsiteX51" fmla="*/ 3055620 w 3771900"/>
                    <a:gd name="connsiteY51" fmla="*/ 3017520 h 3429000"/>
                    <a:gd name="connsiteX52" fmla="*/ 2735580 w 3771900"/>
                    <a:gd name="connsiteY52" fmla="*/ 3025140 h 3429000"/>
                    <a:gd name="connsiteX53" fmla="*/ 2735580 w 3771900"/>
                    <a:gd name="connsiteY53" fmla="*/ 3429000 h 3429000"/>
                    <a:gd name="connsiteX54" fmla="*/ 3771900 w 3771900"/>
                    <a:gd name="connsiteY54" fmla="*/ 3429000 h 3429000"/>
                    <a:gd name="connsiteX55" fmla="*/ 3771900 w 3771900"/>
                    <a:gd name="connsiteY55" fmla="*/ 3429000 h 3429000"/>
                    <a:gd name="connsiteX0" fmla="*/ 3169920 w 3771900"/>
                    <a:gd name="connsiteY0" fmla="*/ 99060 h 3429000"/>
                    <a:gd name="connsiteX1" fmla="*/ 3124200 w 3771900"/>
                    <a:gd name="connsiteY1" fmla="*/ 0 h 3429000"/>
                    <a:gd name="connsiteX2" fmla="*/ 1699260 w 3771900"/>
                    <a:gd name="connsiteY2" fmla="*/ 0 h 3429000"/>
                    <a:gd name="connsiteX3" fmla="*/ 1531620 w 3771900"/>
                    <a:gd name="connsiteY3" fmla="*/ 297180 h 3429000"/>
                    <a:gd name="connsiteX4" fmla="*/ 1181100 w 3771900"/>
                    <a:gd name="connsiteY4" fmla="*/ 297180 h 3429000"/>
                    <a:gd name="connsiteX5" fmla="*/ 1028700 w 3771900"/>
                    <a:gd name="connsiteY5" fmla="*/ 579120 h 3429000"/>
                    <a:gd name="connsiteX6" fmla="*/ 1173480 w 3771900"/>
                    <a:gd name="connsiteY6" fmla="*/ 838200 h 3429000"/>
                    <a:gd name="connsiteX7" fmla="*/ 1514475 w 3771900"/>
                    <a:gd name="connsiteY7" fmla="*/ 838200 h 3429000"/>
                    <a:gd name="connsiteX8" fmla="*/ 1653540 w 3771900"/>
                    <a:gd name="connsiteY8" fmla="*/ 541020 h 3429000"/>
                    <a:gd name="connsiteX9" fmla="*/ 2020252 w 3771900"/>
                    <a:gd name="connsiteY9" fmla="*/ 541020 h 3429000"/>
                    <a:gd name="connsiteX10" fmla="*/ 2219325 w 3771900"/>
                    <a:gd name="connsiteY10" fmla="*/ 875348 h 3429000"/>
                    <a:gd name="connsiteX11" fmla="*/ 2029778 w 3771900"/>
                    <a:gd name="connsiteY11" fmla="*/ 1218248 h 3429000"/>
                    <a:gd name="connsiteX12" fmla="*/ 1690688 w 3771900"/>
                    <a:gd name="connsiteY12" fmla="*/ 1213485 h 3429000"/>
                    <a:gd name="connsiteX13" fmla="*/ 1524000 w 3771900"/>
                    <a:gd name="connsiteY13" fmla="*/ 1493520 h 3429000"/>
                    <a:gd name="connsiteX14" fmla="*/ 1708786 w 3771900"/>
                    <a:gd name="connsiteY14" fmla="*/ 1797368 h 3429000"/>
                    <a:gd name="connsiteX15" fmla="*/ 1521143 w 3771900"/>
                    <a:gd name="connsiteY15" fmla="*/ 2112645 h 3429000"/>
                    <a:gd name="connsiteX16" fmla="*/ 1164908 w 3771900"/>
                    <a:gd name="connsiteY16" fmla="*/ 2107882 h 3429000"/>
                    <a:gd name="connsiteX17" fmla="*/ 972503 w 3771900"/>
                    <a:gd name="connsiteY17" fmla="*/ 1804987 h 3429000"/>
                    <a:gd name="connsiteX18" fmla="*/ 1146810 w 3771900"/>
                    <a:gd name="connsiteY18" fmla="*/ 1493520 h 3429000"/>
                    <a:gd name="connsiteX19" fmla="*/ 980123 w 3771900"/>
                    <a:gd name="connsiteY19" fmla="*/ 1198245 h 3429000"/>
                    <a:gd name="connsiteX20" fmla="*/ 645795 w 3771900"/>
                    <a:gd name="connsiteY20" fmla="*/ 1198245 h 3429000"/>
                    <a:gd name="connsiteX21" fmla="*/ 495300 w 3771900"/>
                    <a:gd name="connsiteY21" fmla="*/ 1485900 h 3429000"/>
                    <a:gd name="connsiteX22" fmla="*/ 658654 w 3771900"/>
                    <a:gd name="connsiteY22" fmla="*/ 1780699 h 3429000"/>
                    <a:gd name="connsiteX23" fmla="*/ 641033 w 3771900"/>
                    <a:gd name="connsiteY23" fmla="*/ 1820703 h 3429000"/>
                    <a:gd name="connsiteX24" fmla="*/ 627698 w 3771900"/>
                    <a:gd name="connsiteY24" fmla="*/ 1837849 h 3429000"/>
                    <a:gd name="connsiteX25" fmla="*/ 612933 w 3771900"/>
                    <a:gd name="connsiteY25" fmla="*/ 1866424 h 3429000"/>
                    <a:gd name="connsiteX26" fmla="*/ 594837 w 3771900"/>
                    <a:gd name="connsiteY26" fmla="*/ 1898809 h 3429000"/>
                    <a:gd name="connsiteX27" fmla="*/ 568165 w 3771900"/>
                    <a:gd name="connsiteY27" fmla="*/ 1941672 h 3429000"/>
                    <a:gd name="connsiteX28" fmla="*/ 540544 w 3771900"/>
                    <a:gd name="connsiteY28" fmla="*/ 1998345 h 3429000"/>
                    <a:gd name="connsiteX29" fmla="*/ 519589 w 3771900"/>
                    <a:gd name="connsiteY29" fmla="*/ 2039302 h 3429000"/>
                    <a:gd name="connsiteX30" fmla="*/ 505302 w 3771900"/>
                    <a:gd name="connsiteY30" fmla="*/ 2072640 h 3429000"/>
                    <a:gd name="connsiteX31" fmla="*/ 487680 w 3771900"/>
                    <a:gd name="connsiteY31" fmla="*/ 2110740 h 3429000"/>
                    <a:gd name="connsiteX32" fmla="*/ 149542 w 3771900"/>
                    <a:gd name="connsiteY32" fmla="*/ 2110740 h 3429000"/>
                    <a:gd name="connsiteX33" fmla="*/ 0 w 3771900"/>
                    <a:gd name="connsiteY33" fmla="*/ 2415540 h 3429000"/>
                    <a:gd name="connsiteX34" fmla="*/ 147638 w 3771900"/>
                    <a:gd name="connsiteY34" fmla="*/ 2696527 h 3429000"/>
                    <a:gd name="connsiteX35" fmla="*/ 491489 w 3771900"/>
                    <a:gd name="connsiteY35" fmla="*/ 2687003 h 3429000"/>
                    <a:gd name="connsiteX36" fmla="*/ 643890 w 3771900"/>
                    <a:gd name="connsiteY36" fmla="*/ 2383790 h 3429000"/>
                    <a:gd name="connsiteX37" fmla="*/ 1005840 w 3771900"/>
                    <a:gd name="connsiteY37" fmla="*/ 2385060 h 3429000"/>
                    <a:gd name="connsiteX38" fmla="*/ 1188720 w 3771900"/>
                    <a:gd name="connsiteY38" fmla="*/ 2682240 h 3429000"/>
                    <a:gd name="connsiteX39" fmla="*/ 1520190 w 3771900"/>
                    <a:gd name="connsiteY39" fmla="*/ 2682240 h 3429000"/>
                    <a:gd name="connsiteX40" fmla="*/ 1667828 w 3771900"/>
                    <a:gd name="connsiteY40" fmla="*/ 2392680 h 3429000"/>
                    <a:gd name="connsiteX41" fmla="*/ 2024063 w 3771900"/>
                    <a:gd name="connsiteY41" fmla="*/ 2386965 h 3429000"/>
                    <a:gd name="connsiteX42" fmla="*/ 2194560 w 3771900"/>
                    <a:gd name="connsiteY42" fmla="*/ 2705100 h 3429000"/>
                    <a:gd name="connsiteX43" fmla="*/ 2529840 w 3771900"/>
                    <a:gd name="connsiteY43" fmla="*/ 2689860 h 3429000"/>
                    <a:gd name="connsiteX44" fmla="*/ 2674620 w 3771900"/>
                    <a:gd name="connsiteY44" fmla="*/ 2415540 h 3429000"/>
                    <a:gd name="connsiteX45" fmla="*/ 2506980 w 3771900"/>
                    <a:gd name="connsiteY45" fmla="*/ 2118360 h 3429000"/>
                    <a:gd name="connsiteX46" fmla="*/ 2176463 w 3771900"/>
                    <a:gd name="connsiteY46" fmla="*/ 2116455 h 3429000"/>
                    <a:gd name="connsiteX47" fmla="*/ 1981200 w 3771900"/>
                    <a:gd name="connsiteY47" fmla="*/ 1798320 h 3429000"/>
                    <a:gd name="connsiteX48" fmla="*/ 2161223 w 3771900"/>
                    <a:gd name="connsiteY48" fmla="*/ 1477328 h 3429000"/>
                    <a:gd name="connsiteX49" fmla="*/ 2550795 w 3771900"/>
                    <a:gd name="connsiteY49" fmla="*/ 1472565 h 3429000"/>
                    <a:gd name="connsiteX50" fmla="*/ 3215640 w 3771900"/>
                    <a:gd name="connsiteY50" fmla="*/ 2689860 h 3429000"/>
                    <a:gd name="connsiteX51" fmla="*/ 3055620 w 3771900"/>
                    <a:gd name="connsiteY51" fmla="*/ 3017520 h 3429000"/>
                    <a:gd name="connsiteX52" fmla="*/ 2735580 w 3771900"/>
                    <a:gd name="connsiteY52" fmla="*/ 3025140 h 3429000"/>
                    <a:gd name="connsiteX53" fmla="*/ 2735580 w 3771900"/>
                    <a:gd name="connsiteY53" fmla="*/ 3429000 h 3429000"/>
                    <a:gd name="connsiteX54" fmla="*/ 3771900 w 3771900"/>
                    <a:gd name="connsiteY54" fmla="*/ 3429000 h 3429000"/>
                    <a:gd name="connsiteX55" fmla="*/ 3771900 w 3771900"/>
                    <a:gd name="connsiteY55" fmla="*/ 3429000 h 3429000"/>
                    <a:gd name="connsiteX0" fmla="*/ 3169920 w 3771900"/>
                    <a:gd name="connsiteY0" fmla="*/ 99060 h 3429000"/>
                    <a:gd name="connsiteX1" fmla="*/ 3124200 w 3771900"/>
                    <a:gd name="connsiteY1" fmla="*/ 0 h 3429000"/>
                    <a:gd name="connsiteX2" fmla="*/ 1699260 w 3771900"/>
                    <a:gd name="connsiteY2" fmla="*/ 0 h 3429000"/>
                    <a:gd name="connsiteX3" fmla="*/ 1531620 w 3771900"/>
                    <a:gd name="connsiteY3" fmla="*/ 297180 h 3429000"/>
                    <a:gd name="connsiteX4" fmla="*/ 1181100 w 3771900"/>
                    <a:gd name="connsiteY4" fmla="*/ 297180 h 3429000"/>
                    <a:gd name="connsiteX5" fmla="*/ 1028700 w 3771900"/>
                    <a:gd name="connsiteY5" fmla="*/ 579120 h 3429000"/>
                    <a:gd name="connsiteX6" fmla="*/ 1173480 w 3771900"/>
                    <a:gd name="connsiteY6" fmla="*/ 838200 h 3429000"/>
                    <a:gd name="connsiteX7" fmla="*/ 1514475 w 3771900"/>
                    <a:gd name="connsiteY7" fmla="*/ 838200 h 3429000"/>
                    <a:gd name="connsiteX8" fmla="*/ 1653540 w 3771900"/>
                    <a:gd name="connsiteY8" fmla="*/ 541020 h 3429000"/>
                    <a:gd name="connsiteX9" fmla="*/ 2020252 w 3771900"/>
                    <a:gd name="connsiteY9" fmla="*/ 541020 h 3429000"/>
                    <a:gd name="connsiteX10" fmla="*/ 2219325 w 3771900"/>
                    <a:gd name="connsiteY10" fmla="*/ 875348 h 3429000"/>
                    <a:gd name="connsiteX11" fmla="*/ 2029778 w 3771900"/>
                    <a:gd name="connsiteY11" fmla="*/ 1218248 h 3429000"/>
                    <a:gd name="connsiteX12" fmla="*/ 1690688 w 3771900"/>
                    <a:gd name="connsiteY12" fmla="*/ 1213485 h 3429000"/>
                    <a:gd name="connsiteX13" fmla="*/ 1524000 w 3771900"/>
                    <a:gd name="connsiteY13" fmla="*/ 1493520 h 3429000"/>
                    <a:gd name="connsiteX14" fmla="*/ 1708786 w 3771900"/>
                    <a:gd name="connsiteY14" fmla="*/ 1797368 h 3429000"/>
                    <a:gd name="connsiteX15" fmla="*/ 1521143 w 3771900"/>
                    <a:gd name="connsiteY15" fmla="*/ 2112645 h 3429000"/>
                    <a:gd name="connsiteX16" fmla="*/ 1164908 w 3771900"/>
                    <a:gd name="connsiteY16" fmla="*/ 2107882 h 3429000"/>
                    <a:gd name="connsiteX17" fmla="*/ 972503 w 3771900"/>
                    <a:gd name="connsiteY17" fmla="*/ 1804987 h 3429000"/>
                    <a:gd name="connsiteX18" fmla="*/ 1146810 w 3771900"/>
                    <a:gd name="connsiteY18" fmla="*/ 1493520 h 3429000"/>
                    <a:gd name="connsiteX19" fmla="*/ 980123 w 3771900"/>
                    <a:gd name="connsiteY19" fmla="*/ 1198245 h 3429000"/>
                    <a:gd name="connsiteX20" fmla="*/ 655320 w 3771900"/>
                    <a:gd name="connsiteY20" fmla="*/ 1193482 h 3429000"/>
                    <a:gd name="connsiteX21" fmla="*/ 495300 w 3771900"/>
                    <a:gd name="connsiteY21" fmla="*/ 1485900 h 3429000"/>
                    <a:gd name="connsiteX22" fmla="*/ 658654 w 3771900"/>
                    <a:gd name="connsiteY22" fmla="*/ 1780699 h 3429000"/>
                    <a:gd name="connsiteX23" fmla="*/ 641033 w 3771900"/>
                    <a:gd name="connsiteY23" fmla="*/ 1820703 h 3429000"/>
                    <a:gd name="connsiteX24" fmla="*/ 627698 w 3771900"/>
                    <a:gd name="connsiteY24" fmla="*/ 1837849 h 3429000"/>
                    <a:gd name="connsiteX25" fmla="*/ 612933 w 3771900"/>
                    <a:gd name="connsiteY25" fmla="*/ 1866424 h 3429000"/>
                    <a:gd name="connsiteX26" fmla="*/ 594837 w 3771900"/>
                    <a:gd name="connsiteY26" fmla="*/ 1898809 h 3429000"/>
                    <a:gd name="connsiteX27" fmla="*/ 568165 w 3771900"/>
                    <a:gd name="connsiteY27" fmla="*/ 1941672 h 3429000"/>
                    <a:gd name="connsiteX28" fmla="*/ 540544 w 3771900"/>
                    <a:gd name="connsiteY28" fmla="*/ 1998345 h 3429000"/>
                    <a:gd name="connsiteX29" fmla="*/ 519589 w 3771900"/>
                    <a:gd name="connsiteY29" fmla="*/ 2039302 h 3429000"/>
                    <a:gd name="connsiteX30" fmla="*/ 505302 w 3771900"/>
                    <a:gd name="connsiteY30" fmla="*/ 2072640 h 3429000"/>
                    <a:gd name="connsiteX31" fmla="*/ 487680 w 3771900"/>
                    <a:gd name="connsiteY31" fmla="*/ 2110740 h 3429000"/>
                    <a:gd name="connsiteX32" fmla="*/ 149542 w 3771900"/>
                    <a:gd name="connsiteY32" fmla="*/ 2110740 h 3429000"/>
                    <a:gd name="connsiteX33" fmla="*/ 0 w 3771900"/>
                    <a:gd name="connsiteY33" fmla="*/ 2415540 h 3429000"/>
                    <a:gd name="connsiteX34" fmla="*/ 147638 w 3771900"/>
                    <a:gd name="connsiteY34" fmla="*/ 2696527 h 3429000"/>
                    <a:gd name="connsiteX35" fmla="*/ 491489 w 3771900"/>
                    <a:gd name="connsiteY35" fmla="*/ 2687003 h 3429000"/>
                    <a:gd name="connsiteX36" fmla="*/ 643890 w 3771900"/>
                    <a:gd name="connsiteY36" fmla="*/ 2383790 h 3429000"/>
                    <a:gd name="connsiteX37" fmla="*/ 1005840 w 3771900"/>
                    <a:gd name="connsiteY37" fmla="*/ 2385060 h 3429000"/>
                    <a:gd name="connsiteX38" fmla="*/ 1188720 w 3771900"/>
                    <a:gd name="connsiteY38" fmla="*/ 2682240 h 3429000"/>
                    <a:gd name="connsiteX39" fmla="*/ 1520190 w 3771900"/>
                    <a:gd name="connsiteY39" fmla="*/ 2682240 h 3429000"/>
                    <a:gd name="connsiteX40" fmla="*/ 1667828 w 3771900"/>
                    <a:gd name="connsiteY40" fmla="*/ 2392680 h 3429000"/>
                    <a:gd name="connsiteX41" fmla="*/ 2024063 w 3771900"/>
                    <a:gd name="connsiteY41" fmla="*/ 2386965 h 3429000"/>
                    <a:gd name="connsiteX42" fmla="*/ 2194560 w 3771900"/>
                    <a:gd name="connsiteY42" fmla="*/ 2705100 h 3429000"/>
                    <a:gd name="connsiteX43" fmla="*/ 2529840 w 3771900"/>
                    <a:gd name="connsiteY43" fmla="*/ 2689860 h 3429000"/>
                    <a:gd name="connsiteX44" fmla="*/ 2674620 w 3771900"/>
                    <a:gd name="connsiteY44" fmla="*/ 2415540 h 3429000"/>
                    <a:gd name="connsiteX45" fmla="*/ 2506980 w 3771900"/>
                    <a:gd name="connsiteY45" fmla="*/ 2118360 h 3429000"/>
                    <a:gd name="connsiteX46" fmla="*/ 2176463 w 3771900"/>
                    <a:gd name="connsiteY46" fmla="*/ 2116455 h 3429000"/>
                    <a:gd name="connsiteX47" fmla="*/ 1981200 w 3771900"/>
                    <a:gd name="connsiteY47" fmla="*/ 1798320 h 3429000"/>
                    <a:gd name="connsiteX48" fmla="*/ 2161223 w 3771900"/>
                    <a:gd name="connsiteY48" fmla="*/ 1477328 h 3429000"/>
                    <a:gd name="connsiteX49" fmla="*/ 2550795 w 3771900"/>
                    <a:gd name="connsiteY49" fmla="*/ 1472565 h 3429000"/>
                    <a:gd name="connsiteX50" fmla="*/ 3215640 w 3771900"/>
                    <a:gd name="connsiteY50" fmla="*/ 2689860 h 3429000"/>
                    <a:gd name="connsiteX51" fmla="*/ 3055620 w 3771900"/>
                    <a:gd name="connsiteY51" fmla="*/ 3017520 h 3429000"/>
                    <a:gd name="connsiteX52" fmla="*/ 2735580 w 3771900"/>
                    <a:gd name="connsiteY52" fmla="*/ 3025140 h 3429000"/>
                    <a:gd name="connsiteX53" fmla="*/ 2735580 w 3771900"/>
                    <a:gd name="connsiteY53" fmla="*/ 3429000 h 3429000"/>
                    <a:gd name="connsiteX54" fmla="*/ 3771900 w 3771900"/>
                    <a:gd name="connsiteY54" fmla="*/ 3429000 h 3429000"/>
                    <a:gd name="connsiteX55" fmla="*/ 3771900 w 3771900"/>
                    <a:gd name="connsiteY55" fmla="*/ 3429000 h 3429000"/>
                    <a:gd name="connsiteX0" fmla="*/ 3169920 w 3771900"/>
                    <a:gd name="connsiteY0" fmla="*/ 99060 h 3429000"/>
                    <a:gd name="connsiteX1" fmla="*/ 3124200 w 3771900"/>
                    <a:gd name="connsiteY1" fmla="*/ 0 h 3429000"/>
                    <a:gd name="connsiteX2" fmla="*/ 1699260 w 3771900"/>
                    <a:gd name="connsiteY2" fmla="*/ 0 h 3429000"/>
                    <a:gd name="connsiteX3" fmla="*/ 1531620 w 3771900"/>
                    <a:gd name="connsiteY3" fmla="*/ 297180 h 3429000"/>
                    <a:gd name="connsiteX4" fmla="*/ 1181100 w 3771900"/>
                    <a:gd name="connsiteY4" fmla="*/ 297180 h 3429000"/>
                    <a:gd name="connsiteX5" fmla="*/ 1028700 w 3771900"/>
                    <a:gd name="connsiteY5" fmla="*/ 579120 h 3429000"/>
                    <a:gd name="connsiteX6" fmla="*/ 1173480 w 3771900"/>
                    <a:gd name="connsiteY6" fmla="*/ 838200 h 3429000"/>
                    <a:gd name="connsiteX7" fmla="*/ 1514475 w 3771900"/>
                    <a:gd name="connsiteY7" fmla="*/ 838200 h 3429000"/>
                    <a:gd name="connsiteX8" fmla="*/ 1653540 w 3771900"/>
                    <a:gd name="connsiteY8" fmla="*/ 541020 h 3429000"/>
                    <a:gd name="connsiteX9" fmla="*/ 2020252 w 3771900"/>
                    <a:gd name="connsiteY9" fmla="*/ 541020 h 3429000"/>
                    <a:gd name="connsiteX10" fmla="*/ 2219325 w 3771900"/>
                    <a:gd name="connsiteY10" fmla="*/ 875348 h 3429000"/>
                    <a:gd name="connsiteX11" fmla="*/ 2029778 w 3771900"/>
                    <a:gd name="connsiteY11" fmla="*/ 1218248 h 3429000"/>
                    <a:gd name="connsiteX12" fmla="*/ 1690688 w 3771900"/>
                    <a:gd name="connsiteY12" fmla="*/ 1213485 h 3429000"/>
                    <a:gd name="connsiteX13" fmla="*/ 1524000 w 3771900"/>
                    <a:gd name="connsiteY13" fmla="*/ 1493520 h 3429000"/>
                    <a:gd name="connsiteX14" fmla="*/ 1708786 w 3771900"/>
                    <a:gd name="connsiteY14" fmla="*/ 1797368 h 3429000"/>
                    <a:gd name="connsiteX15" fmla="*/ 1521143 w 3771900"/>
                    <a:gd name="connsiteY15" fmla="*/ 2112645 h 3429000"/>
                    <a:gd name="connsiteX16" fmla="*/ 1164908 w 3771900"/>
                    <a:gd name="connsiteY16" fmla="*/ 2107882 h 3429000"/>
                    <a:gd name="connsiteX17" fmla="*/ 972503 w 3771900"/>
                    <a:gd name="connsiteY17" fmla="*/ 1804987 h 3429000"/>
                    <a:gd name="connsiteX18" fmla="*/ 1146810 w 3771900"/>
                    <a:gd name="connsiteY18" fmla="*/ 1493520 h 3429000"/>
                    <a:gd name="connsiteX19" fmla="*/ 980123 w 3771900"/>
                    <a:gd name="connsiteY19" fmla="*/ 1198245 h 3429000"/>
                    <a:gd name="connsiteX20" fmla="*/ 660082 w 3771900"/>
                    <a:gd name="connsiteY20" fmla="*/ 1203007 h 3429000"/>
                    <a:gd name="connsiteX21" fmla="*/ 495300 w 3771900"/>
                    <a:gd name="connsiteY21" fmla="*/ 1485900 h 3429000"/>
                    <a:gd name="connsiteX22" fmla="*/ 658654 w 3771900"/>
                    <a:gd name="connsiteY22" fmla="*/ 1780699 h 3429000"/>
                    <a:gd name="connsiteX23" fmla="*/ 641033 w 3771900"/>
                    <a:gd name="connsiteY23" fmla="*/ 1820703 h 3429000"/>
                    <a:gd name="connsiteX24" fmla="*/ 627698 w 3771900"/>
                    <a:gd name="connsiteY24" fmla="*/ 1837849 h 3429000"/>
                    <a:gd name="connsiteX25" fmla="*/ 612933 w 3771900"/>
                    <a:gd name="connsiteY25" fmla="*/ 1866424 h 3429000"/>
                    <a:gd name="connsiteX26" fmla="*/ 594837 w 3771900"/>
                    <a:gd name="connsiteY26" fmla="*/ 1898809 h 3429000"/>
                    <a:gd name="connsiteX27" fmla="*/ 568165 w 3771900"/>
                    <a:gd name="connsiteY27" fmla="*/ 1941672 h 3429000"/>
                    <a:gd name="connsiteX28" fmla="*/ 540544 w 3771900"/>
                    <a:gd name="connsiteY28" fmla="*/ 1998345 h 3429000"/>
                    <a:gd name="connsiteX29" fmla="*/ 519589 w 3771900"/>
                    <a:gd name="connsiteY29" fmla="*/ 2039302 h 3429000"/>
                    <a:gd name="connsiteX30" fmla="*/ 505302 w 3771900"/>
                    <a:gd name="connsiteY30" fmla="*/ 2072640 h 3429000"/>
                    <a:gd name="connsiteX31" fmla="*/ 487680 w 3771900"/>
                    <a:gd name="connsiteY31" fmla="*/ 2110740 h 3429000"/>
                    <a:gd name="connsiteX32" fmla="*/ 149542 w 3771900"/>
                    <a:gd name="connsiteY32" fmla="*/ 2110740 h 3429000"/>
                    <a:gd name="connsiteX33" fmla="*/ 0 w 3771900"/>
                    <a:gd name="connsiteY33" fmla="*/ 2415540 h 3429000"/>
                    <a:gd name="connsiteX34" fmla="*/ 147638 w 3771900"/>
                    <a:gd name="connsiteY34" fmla="*/ 2696527 h 3429000"/>
                    <a:gd name="connsiteX35" fmla="*/ 491489 w 3771900"/>
                    <a:gd name="connsiteY35" fmla="*/ 2687003 h 3429000"/>
                    <a:gd name="connsiteX36" fmla="*/ 643890 w 3771900"/>
                    <a:gd name="connsiteY36" fmla="*/ 2383790 h 3429000"/>
                    <a:gd name="connsiteX37" fmla="*/ 1005840 w 3771900"/>
                    <a:gd name="connsiteY37" fmla="*/ 2385060 h 3429000"/>
                    <a:gd name="connsiteX38" fmla="*/ 1188720 w 3771900"/>
                    <a:gd name="connsiteY38" fmla="*/ 2682240 h 3429000"/>
                    <a:gd name="connsiteX39" fmla="*/ 1520190 w 3771900"/>
                    <a:gd name="connsiteY39" fmla="*/ 2682240 h 3429000"/>
                    <a:gd name="connsiteX40" fmla="*/ 1667828 w 3771900"/>
                    <a:gd name="connsiteY40" fmla="*/ 2392680 h 3429000"/>
                    <a:gd name="connsiteX41" fmla="*/ 2024063 w 3771900"/>
                    <a:gd name="connsiteY41" fmla="*/ 2386965 h 3429000"/>
                    <a:gd name="connsiteX42" fmla="*/ 2194560 w 3771900"/>
                    <a:gd name="connsiteY42" fmla="*/ 2705100 h 3429000"/>
                    <a:gd name="connsiteX43" fmla="*/ 2529840 w 3771900"/>
                    <a:gd name="connsiteY43" fmla="*/ 2689860 h 3429000"/>
                    <a:gd name="connsiteX44" fmla="*/ 2674620 w 3771900"/>
                    <a:gd name="connsiteY44" fmla="*/ 2415540 h 3429000"/>
                    <a:gd name="connsiteX45" fmla="*/ 2506980 w 3771900"/>
                    <a:gd name="connsiteY45" fmla="*/ 2118360 h 3429000"/>
                    <a:gd name="connsiteX46" fmla="*/ 2176463 w 3771900"/>
                    <a:gd name="connsiteY46" fmla="*/ 2116455 h 3429000"/>
                    <a:gd name="connsiteX47" fmla="*/ 1981200 w 3771900"/>
                    <a:gd name="connsiteY47" fmla="*/ 1798320 h 3429000"/>
                    <a:gd name="connsiteX48" fmla="*/ 2161223 w 3771900"/>
                    <a:gd name="connsiteY48" fmla="*/ 1477328 h 3429000"/>
                    <a:gd name="connsiteX49" fmla="*/ 2550795 w 3771900"/>
                    <a:gd name="connsiteY49" fmla="*/ 1472565 h 3429000"/>
                    <a:gd name="connsiteX50" fmla="*/ 3215640 w 3771900"/>
                    <a:gd name="connsiteY50" fmla="*/ 2689860 h 3429000"/>
                    <a:gd name="connsiteX51" fmla="*/ 3055620 w 3771900"/>
                    <a:gd name="connsiteY51" fmla="*/ 3017520 h 3429000"/>
                    <a:gd name="connsiteX52" fmla="*/ 2735580 w 3771900"/>
                    <a:gd name="connsiteY52" fmla="*/ 3025140 h 3429000"/>
                    <a:gd name="connsiteX53" fmla="*/ 2735580 w 3771900"/>
                    <a:gd name="connsiteY53" fmla="*/ 3429000 h 3429000"/>
                    <a:gd name="connsiteX54" fmla="*/ 3771900 w 3771900"/>
                    <a:gd name="connsiteY54" fmla="*/ 3429000 h 3429000"/>
                    <a:gd name="connsiteX55" fmla="*/ 3771900 w 3771900"/>
                    <a:gd name="connsiteY55" fmla="*/ 3429000 h 3429000"/>
                    <a:gd name="connsiteX0" fmla="*/ 3169920 w 3771900"/>
                    <a:gd name="connsiteY0" fmla="*/ 99060 h 3429000"/>
                    <a:gd name="connsiteX1" fmla="*/ 3124200 w 3771900"/>
                    <a:gd name="connsiteY1" fmla="*/ 0 h 3429000"/>
                    <a:gd name="connsiteX2" fmla="*/ 1699260 w 3771900"/>
                    <a:gd name="connsiteY2" fmla="*/ 0 h 3429000"/>
                    <a:gd name="connsiteX3" fmla="*/ 1531620 w 3771900"/>
                    <a:gd name="connsiteY3" fmla="*/ 297180 h 3429000"/>
                    <a:gd name="connsiteX4" fmla="*/ 1181100 w 3771900"/>
                    <a:gd name="connsiteY4" fmla="*/ 297180 h 3429000"/>
                    <a:gd name="connsiteX5" fmla="*/ 1028700 w 3771900"/>
                    <a:gd name="connsiteY5" fmla="*/ 579120 h 3429000"/>
                    <a:gd name="connsiteX6" fmla="*/ 1173480 w 3771900"/>
                    <a:gd name="connsiteY6" fmla="*/ 838200 h 3429000"/>
                    <a:gd name="connsiteX7" fmla="*/ 1514475 w 3771900"/>
                    <a:gd name="connsiteY7" fmla="*/ 838200 h 3429000"/>
                    <a:gd name="connsiteX8" fmla="*/ 1653540 w 3771900"/>
                    <a:gd name="connsiteY8" fmla="*/ 541020 h 3429000"/>
                    <a:gd name="connsiteX9" fmla="*/ 2020252 w 3771900"/>
                    <a:gd name="connsiteY9" fmla="*/ 541020 h 3429000"/>
                    <a:gd name="connsiteX10" fmla="*/ 2219325 w 3771900"/>
                    <a:gd name="connsiteY10" fmla="*/ 875348 h 3429000"/>
                    <a:gd name="connsiteX11" fmla="*/ 2029778 w 3771900"/>
                    <a:gd name="connsiteY11" fmla="*/ 1218248 h 3429000"/>
                    <a:gd name="connsiteX12" fmla="*/ 1690688 w 3771900"/>
                    <a:gd name="connsiteY12" fmla="*/ 1213485 h 3429000"/>
                    <a:gd name="connsiteX13" fmla="*/ 1524000 w 3771900"/>
                    <a:gd name="connsiteY13" fmla="*/ 1493520 h 3429000"/>
                    <a:gd name="connsiteX14" fmla="*/ 1708786 w 3771900"/>
                    <a:gd name="connsiteY14" fmla="*/ 1797368 h 3429000"/>
                    <a:gd name="connsiteX15" fmla="*/ 1521143 w 3771900"/>
                    <a:gd name="connsiteY15" fmla="*/ 2112645 h 3429000"/>
                    <a:gd name="connsiteX16" fmla="*/ 1164908 w 3771900"/>
                    <a:gd name="connsiteY16" fmla="*/ 2107882 h 3429000"/>
                    <a:gd name="connsiteX17" fmla="*/ 972503 w 3771900"/>
                    <a:gd name="connsiteY17" fmla="*/ 1804987 h 3429000"/>
                    <a:gd name="connsiteX18" fmla="*/ 1146810 w 3771900"/>
                    <a:gd name="connsiteY18" fmla="*/ 1493520 h 3429000"/>
                    <a:gd name="connsiteX19" fmla="*/ 975361 w 3771900"/>
                    <a:gd name="connsiteY19" fmla="*/ 1203008 h 3429000"/>
                    <a:gd name="connsiteX20" fmla="*/ 660082 w 3771900"/>
                    <a:gd name="connsiteY20" fmla="*/ 1203007 h 3429000"/>
                    <a:gd name="connsiteX21" fmla="*/ 495300 w 3771900"/>
                    <a:gd name="connsiteY21" fmla="*/ 1485900 h 3429000"/>
                    <a:gd name="connsiteX22" fmla="*/ 658654 w 3771900"/>
                    <a:gd name="connsiteY22" fmla="*/ 1780699 h 3429000"/>
                    <a:gd name="connsiteX23" fmla="*/ 641033 w 3771900"/>
                    <a:gd name="connsiteY23" fmla="*/ 1820703 h 3429000"/>
                    <a:gd name="connsiteX24" fmla="*/ 627698 w 3771900"/>
                    <a:gd name="connsiteY24" fmla="*/ 1837849 h 3429000"/>
                    <a:gd name="connsiteX25" fmla="*/ 612933 w 3771900"/>
                    <a:gd name="connsiteY25" fmla="*/ 1866424 h 3429000"/>
                    <a:gd name="connsiteX26" fmla="*/ 594837 w 3771900"/>
                    <a:gd name="connsiteY26" fmla="*/ 1898809 h 3429000"/>
                    <a:gd name="connsiteX27" fmla="*/ 568165 w 3771900"/>
                    <a:gd name="connsiteY27" fmla="*/ 1941672 h 3429000"/>
                    <a:gd name="connsiteX28" fmla="*/ 540544 w 3771900"/>
                    <a:gd name="connsiteY28" fmla="*/ 1998345 h 3429000"/>
                    <a:gd name="connsiteX29" fmla="*/ 519589 w 3771900"/>
                    <a:gd name="connsiteY29" fmla="*/ 2039302 h 3429000"/>
                    <a:gd name="connsiteX30" fmla="*/ 505302 w 3771900"/>
                    <a:gd name="connsiteY30" fmla="*/ 2072640 h 3429000"/>
                    <a:gd name="connsiteX31" fmla="*/ 487680 w 3771900"/>
                    <a:gd name="connsiteY31" fmla="*/ 2110740 h 3429000"/>
                    <a:gd name="connsiteX32" fmla="*/ 149542 w 3771900"/>
                    <a:gd name="connsiteY32" fmla="*/ 2110740 h 3429000"/>
                    <a:gd name="connsiteX33" fmla="*/ 0 w 3771900"/>
                    <a:gd name="connsiteY33" fmla="*/ 2415540 h 3429000"/>
                    <a:gd name="connsiteX34" fmla="*/ 147638 w 3771900"/>
                    <a:gd name="connsiteY34" fmla="*/ 2696527 h 3429000"/>
                    <a:gd name="connsiteX35" fmla="*/ 491489 w 3771900"/>
                    <a:gd name="connsiteY35" fmla="*/ 2687003 h 3429000"/>
                    <a:gd name="connsiteX36" fmla="*/ 643890 w 3771900"/>
                    <a:gd name="connsiteY36" fmla="*/ 2383790 h 3429000"/>
                    <a:gd name="connsiteX37" fmla="*/ 1005840 w 3771900"/>
                    <a:gd name="connsiteY37" fmla="*/ 2385060 h 3429000"/>
                    <a:gd name="connsiteX38" fmla="*/ 1188720 w 3771900"/>
                    <a:gd name="connsiteY38" fmla="*/ 2682240 h 3429000"/>
                    <a:gd name="connsiteX39" fmla="*/ 1520190 w 3771900"/>
                    <a:gd name="connsiteY39" fmla="*/ 2682240 h 3429000"/>
                    <a:gd name="connsiteX40" fmla="*/ 1667828 w 3771900"/>
                    <a:gd name="connsiteY40" fmla="*/ 2392680 h 3429000"/>
                    <a:gd name="connsiteX41" fmla="*/ 2024063 w 3771900"/>
                    <a:gd name="connsiteY41" fmla="*/ 2386965 h 3429000"/>
                    <a:gd name="connsiteX42" fmla="*/ 2194560 w 3771900"/>
                    <a:gd name="connsiteY42" fmla="*/ 2705100 h 3429000"/>
                    <a:gd name="connsiteX43" fmla="*/ 2529840 w 3771900"/>
                    <a:gd name="connsiteY43" fmla="*/ 2689860 h 3429000"/>
                    <a:gd name="connsiteX44" fmla="*/ 2674620 w 3771900"/>
                    <a:gd name="connsiteY44" fmla="*/ 2415540 h 3429000"/>
                    <a:gd name="connsiteX45" fmla="*/ 2506980 w 3771900"/>
                    <a:gd name="connsiteY45" fmla="*/ 2118360 h 3429000"/>
                    <a:gd name="connsiteX46" fmla="*/ 2176463 w 3771900"/>
                    <a:gd name="connsiteY46" fmla="*/ 2116455 h 3429000"/>
                    <a:gd name="connsiteX47" fmla="*/ 1981200 w 3771900"/>
                    <a:gd name="connsiteY47" fmla="*/ 1798320 h 3429000"/>
                    <a:gd name="connsiteX48" fmla="*/ 2161223 w 3771900"/>
                    <a:gd name="connsiteY48" fmla="*/ 1477328 h 3429000"/>
                    <a:gd name="connsiteX49" fmla="*/ 2550795 w 3771900"/>
                    <a:gd name="connsiteY49" fmla="*/ 1472565 h 3429000"/>
                    <a:gd name="connsiteX50" fmla="*/ 3215640 w 3771900"/>
                    <a:gd name="connsiteY50" fmla="*/ 2689860 h 3429000"/>
                    <a:gd name="connsiteX51" fmla="*/ 3055620 w 3771900"/>
                    <a:gd name="connsiteY51" fmla="*/ 3017520 h 3429000"/>
                    <a:gd name="connsiteX52" fmla="*/ 2735580 w 3771900"/>
                    <a:gd name="connsiteY52" fmla="*/ 3025140 h 3429000"/>
                    <a:gd name="connsiteX53" fmla="*/ 2735580 w 3771900"/>
                    <a:gd name="connsiteY53" fmla="*/ 3429000 h 3429000"/>
                    <a:gd name="connsiteX54" fmla="*/ 3771900 w 3771900"/>
                    <a:gd name="connsiteY54" fmla="*/ 3429000 h 3429000"/>
                    <a:gd name="connsiteX55" fmla="*/ 3771900 w 3771900"/>
                    <a:gd name="connsiteY55" fmla="*/ 3429000 h 3429000"/>
                    <a:gd name="connsiteX0" fmla="*/ 3169920 w 3771900"/>
                    <a:gd name="connsiteY0" fmla="*/ 99060 h 3429000"/>
                    <a:gd name="connsiteX1" fmla="*/ 3124200 w 3771900"/>
                    <a:gd name="connsiteY1" fmla="*/ 0 h 3429000"/>
                    <a:gd name="connsiteX2" fmla="*/ 1699260 w 3771900"/>
                    <a:gd name="connsiteY2" fmla="*/ 0 h 3429000"/>
                    <a:gd name="connsiteX3" fmla="*/ 1531620 w 3771900"/>
                    <a:gd name="connsiteY3" fmla="*/ 297180 h 3429000"/>
                    <a:gd name="connsiteX4" fmla="*/ 1181100 w 3771900"/>
                    <a:gd name="connsiteY4" fmla="*/ 297180 h 3429000"/>
                    <a:gd name="connsiteX5" fmla="*/ 1028700 w 3771900"/>
                    <a:gd name="connsiteY5" fmla="*/ 579120 h 3429000"/>
                    <a:gd name="connsiteX6" fmla="*/ 1173480 w 3771900"/>
                    <a:gd name="connsiteY6" fmla="*/ 838200 h 3429000"/>
                    <a:gd name="connsiteX7" fmla="*/ 1514475 w 3771900"/>
                    <a:gd name="connsiteY7" fmla="*/ 838200 h 3429000"/>
                    <a:gd name="connsiteX8" fmla="*/ 1653540 w 3771900"/>
                    <a:gd name="connsiteY8" fmla="*/ 541020 h 3429000"/>
                    <a:gd name="connsiteX9" fmla="*/ 2020252 w 3771900"/>
                    <a:gd name="connsiteY9" fmla="*/ 541020 h 3429000"/>
                    <a:gd name="connsiteX10" fmla="*/ 2219325 w 3771900"/>
                    <a:gd name="connsiteY10" fmla="*/ 875348 h 3429000"/>
                    <a:gd name="connsiteX11" fmla="*/ 2029778 w 3771900"/>
                    <a:gd name="connsiteY11" fmla="*/ 1218248 h 3429000"/>
                    <a:gd name="connsiteX12" fmla="*/ 1690688 w 3771900"/>
                    <a:gd name="connsiteY12" fmla="*/ 1213485 h 3429000"/>
                    <a:gd name="connsiteX13" fmla="*/ 1524000 w 3771900"/>
                    <a:gd name="connsiteY13" fmla="*/ 1493520 h 3429000"/>
                    <a:gd name="connsiteX14" fmla="*/ 1708786 w 3771900"/>
                    <a:gd name="connsiteY14" fmla="*/ 1797368 h 3429000"/>
                    <a:gd name="connsiteX15" fmla="*/ 1521143 w 3771900"/>
                    <a:gd name="connsiteY15" fmla="*/ 2112645 h 3429000"/>
                    <a:gd name="connsiteX16" fmla="*/ 1164908 w 3771900"/>
                    <a:gd name="connsiteY16" fmla="*/ 2107882 h 3429000"/>
                    <a:gd name="connsiteX17" fmla="*/ 972503 w 3771900"/>
                    <a:gd name="connsiteY17" fmla="*/ 1804987 h 3429000"/>
                    <a:gd name="connsiteX18" fmla="*/ 1146810 w 3771900"/>
                    <a:gd name="connsiteY18" fmla="*/ 1493520 h 3429000"/>
                    <a:gd name="connsiteX19" fmla="*/ 975361 w 3771900"/>
                    <a:gd name="connsiteY19" fmla="*/ 1203008 h 3429000"/>
                    <a:gd name="connsiteX20" fmla="*/ 660082 w 3771900"/>
                    <a:gd name="connsiteY20" fmla="*/ 1203007 h 3429000"/>
                    <a:gd name="connsiteX21" fmla="*/ 495300 w 3771900"/>
                    <a:gd name="connsiteY21" fmla="*/ 1485900 h 3429000"/>
                    <a:gd name="connsiteX22" fmla="*/ 658654 w 3771900"/>
                    <a:gd name="connsiteY22" fmla="*/ 1780699 h 3429000"/>
                    <a:gd name="connsiteX23" fmla="*/ 641033 w 3771900"/>
                    <a:gd name="connsiteY23" fmla="*/ 1820703 h 3429000"/>
                    <a:gd name="connsiteX24" fmla="*/ 627698 w 3771900"/>
                    <a:gd name="connsiteY24" fmla="*/ 1837849 h 3429000"/>
                    <a:gd name="connsiteX25" fmla="*/ 612933 w 3771900"/>
                    <a:gd name="connsiteY25" fmla="*/ 1866424 h 3429000"/>
                    <a:gd name="connsiteX26" fmla="*/ 594837 w 3771900"/>
                    <a:gd name="connsiteY26" fmla="*/ 1898809 h 3429000"/>
                    <a:gd name="connsiteX27" fmla="*/ 568165 w 3771900"/>
                    <a:gd name="connsiteY27" fmla="*/ 1941672 h 3429000"/>
                    <a:gd name="connsiteX28" fmla="*/ 540544 w 3771900"/>
                    <a:gd name="connsiteY28" fmla="*/ 1998345 h 3429000"/>
                    <a:gd name="connsiteX29" fmla="*/ 519589 w 3771900"/>
                    <a:gd name="connsiteY29" fmla="*/ 2039302 h 3429000"/>
                    <a:gd name="connsiteX30" fmla="*/ 505302 w 3771900"/>
                    <a:gd name="connsiteY30" fmla="*/ 2072640 h 3429000"/>
                    <a:gd name="connsiteX31" fmla="*/ 487680 w 3771900"/>
                    <a:gd name="connsiteY31" fmla="*/ 2110740 h 3429000"/>
                    <a:gd name="connsiteX32" fmla="*/ 159067 w 3771900"/>
                    <a:gd name="connsiteY32" fmla="*/ 2101215 h 3429000"/>
                    <a:gd name="connsiteX33" fmla="*/ 0 w 3771900"/>
                    <a:gd name="connsiteY33" fmla="*/ 2415540 h 3429000"/>
                    <a:gd name="connsiteX34" fmla="*/ 147638 w 3771900"/>
                    <a:gd name="connsiteY34" fmla="*/ 2696527 h 3429000"/>
                    <a:gd name="connsiteX35" fmla="*/ 491489 w 3771900"/>
                    <a:gd name="connsiteY35" fmla="*/ 2687003 h 3429000"/>
                    <a:gd name="connsiteX36" fmla="*/ 643890 w 3771900"/>
                    <a:gd name="connsiteY36" fmla="*/ 2383790 h 3429000"/>
                    <a:gd name="connsiteX37" fmla="*/ 1005840 w 3771900"/>
                    <a:gd name="connsiteY37" fmla="*/ 2385060 h 3429000"/>
                    <a:gd name="connsiteX38" fmla="*/ 1188720 w 3771900"/>
                    <a:gd name="connsiteY38" fmla="*/ 2682240 h 3429000"/>
                    <a:gd name="connsiteX39" fmla="*/ 1520190 w 3771900"/>
                    <a:gd name="connsiteY39" fmla="*/ 2682240 h 3429000"/>
                    <a:gd name="connsiteX40" fmla="*/ 1667828 w 3771900"/>
                    <a:gd name="connsiteY40" fmla="*/ 2392680 h 3429000"/>
                    <a:gd name="connsiteX41" fmla="*/ 2024063 w 3771900"/>
                    <a:gd name="connsiteY41" fmla="*/ 2386965 h 3429000"/>
                    <a:gd name="connsiteX42" fmla="*/ 2194560 w 3771900"/>
                    <a:gd name="connsiteY42" fmla="*/ 2705100 h 3429000"/>
                    <a:gd name="connsiteX43" fmla="*/ 2529840 w 3771900"/>
                    <a:gd name="connsiteY43" fmla="*/ 2689860 h 3429000"/>
                    <a:gd name="connsiteX44" fmla="*/ 2674620 w 3771900"/>
                    <a:gd name="connsiteY44" fmla="*/ 2415540 h 3429000"/>
                    <a:gd name="connsiteX45" fmla="*/ 2506980 w 3771900"/>
                    <a:gd name="connsiteY45" fmla="*/ 2118360 h 3429000"/>
                    <a:gd name="connsiteX46" fmla="*/ 2176463 w 3771900"/>
                    <a:gd name="connsiteY46" fmla="*/ 2116455 h 3429000"/>
                    <a:gd name="connsiteX47" fmla="*/ 1981200 w 3771900"/>
                    <a:gd name="connsiteY47" fmla="*/ 1798320 h 3429000"/>
                    <a:gd name="connsiteX48" fmla="*/ 2161223 w 3771900"/>
                    <a:gd name="connsiteY48" fmla="*/ 1477328 h 3429000"/>
                    <a:gd name="connsiteX49" fmla="*/ 2550795 w 3771900"/>
                    <a:gd name="connsiteY49" fmla="*/ 1472565 h 3429000"/>
                    <a:gd name="connsiteX50" fmla="*/ 3215640 w 3771900"/>
                    <a:gd name="connsiteY50" fmla="*/ 2689860 h 3429000"/>
                    <a:gd name="connsiteX51" fmla="*/ 3055620 w 3771900"/>
                    <a:gd name="connsiteY51" fmla="*/ 3017520 h 3429000"/>
                    <a:gd name="connsiteX52" fmla="*/ 2735580 w 3771900"/>
                    <a:gd name="connsiteY52" fmla="*/ 3025140 h 3429000"/>
                    <a:gd name="connsiteX53" fmla="*/ 2735580 w 3771900"/>
                    <a:gd name="connsiteY53" fmla="*/ 3429000 h 3429000"/>
                    <a:gd name="connsiteX54" fmla="*/ 3771900 w 3771900"/>
                    <a:gd name="connsiteY54" fmla="*/ 3429000 h 3429000"/>
                    <a:gd name="connsiteX55" fmla="*/ 3771900 w 3771900"/>
                    <a:gd name="connsiteY55" fmla="*/ 3429000 h 3429000"/>
                    <a:gd name="connsiteX0" fmla="*/ 3169920 w 3771900"/>
                    <a:gd name="connsiteY0" fmla="*/ 99060 h 3429000"/>
                    <a:gd name="connsiteX1" fmla="*/ 3124200 w 3771900"/>
                    <a:gd name="connsiteY1" fmla="*/ 0 h 3429000"/>
                    <a:gd name="connsiteX2" fmla="*/ 1699260 w 3771900"/>
                    <a:gd name="connsiteY2" fmla="*/ 0 h 3429000"/>
                    <a:gd name="connsiteX3" fmla="*/ 1531620 w 3771900"/>
                    <a:gd name="connsiteY3" fmla="*/ 297180 h 3429000"/>
                    <a:gd name="connsiteX4" fmla="*/ 1181100 w 3771900"/>
                    <a:gd name="connsiteY4" fmla="*/ 297180 h 3429000"/>
                    <a:gd name="connsiteX5" fmla="*/ 1028700 w 3771900"/>
                    <a:gd name="connsiteY5" fmla="*/ 579120 h 3429000"/>
                    <a:gd name="connsiteX6" fmla="*/ 1173480 w 3771900"/>
                    <a:gd name="connsiteY6" fmla="*/ 838200 h 3429000"/>
                    <a:gd name="connsiteX7" fmla="*/ 1514475 w 3771900"/>
                    <a:gd name="connsiteY7" fmla="*/ 838200 h 3429000"/>
                    <a:gd name="connsiteX8" fmla="*/ 1653540 w 3771900"/>
                    <a:gd name="connsiteY8" fmla="*/ 541020 h 3429000"/>
                    <a:gd name="connsiteX9" fmla="*/ 2020252 w 3771900"/>
                    <a:gd name="connsiteY9" fmla="*/ 541020 h 3429000"/>
                    <a:gd name="connsiteX10" fmla="*/ 2219325 w 3771900"/>
                    <a:gd name="connsiteY10" fmla="*/ 875348 h 3429000"/>
                    <a:gd name="connsiteX11" fmla="*/ 2029778 w 3771900"/>
                    <a:gd name="connsiteY11" fmla="*/ 1218248 h 3429000"/>
                    <a:gd name="connsiteX12" fmla="*/ 1690688 w 3771900"/>
                    <a:gd name="connsiteY12" fmla="*/ 1213485 h 3429000"/>
                    <a:gd name="connsiteX13" fmla="*/ 1524000 w 3771900"/>
                    <a:gd name="connsiteY13" fmla="*/ 1493520 h 3429000"/>
                    <a:gd name="connsiteX14" fmla="*/ 1708786 w 3771900"/>
                    <a:gd name="connsiteY14" fmla="*/ 1797368 h 3429000"/>
                    <a:gd name="connsiteX15" fmla="*/ 1521143 w 3771900"/>
                    <a:gd name="connsiteY15" fmla="*/ 2112645 h 3429000"/>
                    <a:gd name="connsiteX16" fmla="*/ 1164908 w 3771900"/>
                    <a:gd name="connsiteY16" fmla="*/ 2107882 h 3429000"/>
                    <a:gd name="connsiteX17" fmla="*/ 972503 w 3771900"/>
                    <a:gd name="connsiteY17" fmla="*/ 1804987 h 3429000"/>
                    <a:gd name="connsiteX18" fmla="*/ 1146810 w 3771900"/>
                    <a:gd name="connsiteY18" fmla="*/ 1493520 h 3429000"/>
                    <a:gd name="connsiteX19" fmla="*/ 975361 w 3771900"/>
                    <a:gd name="connsiteY19" fmla="*/ 1203008 h 3429000"/>
                    <a:gd name="connsiteX20" fmla="*/ 660082 w 3771900"/>
                    <a:gd name="connsiteY20" fmla="*/ 1203007 h 3429000"/>
                    <a:gd name="connsiteX21" fmla="*/ 495300 w 3771900"/>
                    <a:gd name="connsiteY21" fmla="*/ 1485900 h 3429000"/>
                    <a:gd name="connsiteX22" fmla="*/ 658654 w 3771900"/>
                    <a:gd name="connsiteY22" fmla="*/ 1780699 h 3429000"/>
                    <a:gd name="connsiteX23" fmla="*/ 641033 w 3771900"/>
                    <a:gd name="connsiteY23" fmla="*/ 1820703 h 3429000"/>
                    <a:gd name="connsiteX24" fmla="*/ 627698 w 3771900"/>
                    <a:gd name="connsiteY24" fmla="*/ 1837849 h 3429000"/>
                    <a:gd name="connsiteX25" fmla="*/ 612933 w 3771900"/>
                    <a:gd name="connsiteY25" fmla="*/ 1866424 h 3429000"/>
                    <a:gd name="connsiteX26" fmla="*/ 594837 w 3771900"/>
                    <a:gd name="connsiteY26" fmla="*/ 1898809 h 3429000"/>
                    <a:gd name="connsiteX27" fmla="*/ 568165 w 3771900"/>
                    <a:gd name="connsiteY27" fmla="*/ 1941672 h 3429000"/>
                    <a:gd name="connsiteX28" fmla="*/ 540544 w 3771900"/>
                    <a:gd name="connsiteY28" fmla="*/ 1998345 h 3429000"/>
                    <a:gd name="connsiteX29" fmla="*/ 519589 w 3771900"/>
                    <a:gd name="connsiteY29" fmla="*/ 2039302 h 3429000"/>
                    <a:gd name="connsiteX30" fmla="*/ 505302 w 3771900"/>
                    <a:gd name="connsiteY30" fmla="*/ 2072640 h 3429000"/>
                    <a:gd name="connsiteX31" fmla="*/ 487680 w 3771900"/>
                    <a:gd name="connsiteY31" fmla="*/ 2110740 h 3429000"/>
                    <a:gd name="connsiteX32" fmla="*/ 159067 w 3771900"/>
                    <a:gd name="connsiteY32" fmla="*/ 2110740 h 3429000"/>
                    <a:gd name="connsiteX33" fmla="*/ 0 w 3771900"/>
                    <a:gd name="connsiteY33" fmla="*/ 2415540 h 3429000"/>
                    <a:gd name="connsiteX34" fmla="*/ 147638 w 3771900"/>
                    <a:gd name="connsiteY34" fmla="*/ 2696527 h 3429000"/>
                    <a:gd name="connsiteX35" fmla="*/ 491489 w 3771900"/>
                    <a:gd name="connsiteY35" fmla="*/ 2687003 h 3429000"/>
                    <a:gd name="connsiteX36" fmla="*/ 643890 w 3771900"/>
                    <a:gd name="connsiteY36" fmla="*/ 2383790 h 3429000"/>
                    <a:gd name="connsiteX37" fmla="*/ 1005840 w 3771900"/>
                    <a:gd name="connsiteY37" fmla="*/ 2385060 h 3429000"/>
                    <a:gd name="connsiteX38" fmla="*/ 1188720 w 3771900"/>
                    <a:gd name="connsiteY38" fmla="*/ 2682240 h 3429000"/>
                    <a:gd name="connsiteX39" fmla="*/ 1520190 w 3771900"/>
                    <a:gd name="connsiteY39" fmla="*/ 2682240 h 3429000"/>
                    <a:gd name="connsiteX40" fmla="*/ 1667828 w 3771900"/>
                    <a:gd name="connsiteY40" fmla="*/ 2392680 h 3429000"/>
                    <a:gd name="connsiteX41" fmla="*/ 2024063 w 3771900"/>
                    <a:gd name="connsiteY41" fmla="*/ 2386965 h 3429000"/>
                    <a:gd name="connsiteX42" fmla="*/ 2194560 w 3771900"/>
                    <a:gd name="connsiteY42" fmla="*/ 2705100 h 3429000"/>
                    <a:gd name="connsiteX43" fmla="*/ 2529840 w 3771900"/>
                    <a:gd name="connsiteY43" fmla="*/ 2689860 h 3429000"/>
                    <a:gd name="connsiteX44" fmla="*/ 2674620 w 3771900"/>
                    <a:gd name="connsiteY44" fmla="*/ 2415540 h 3429000"/>
                    <a:gd name="connsiteX45" fmla="*/ 2506980 w 3771900"/>
                    <a:gd name="connsiteY45" fmla="*/ 2118360 h 3429000"/>
                    <a:gd name="connsiteX46" fmla="*/ 2176463 w 3771900"/>
                    <a:gd name="connsiteY46" fmla="*/ 2116455 h 3429000"/>
                    <a:gd name="connsiteX47" fmla="*/ 1981200 w 3771900"/>
                    <a:gd name="connsiteY47" fmla="*/ 1798320 h 3429000"/>
                    <a:gd name="connsiteX48" fmla="*/ 2161223 w 3771900"/>
                    <a:gd name="connsiteY48" fmla="*/ 1477328 h 3429000"/>
                    <a:gd name="connsiteX49" fmla="*/ 2550795 w 3771900"/>
                    <a:gd name="connsiteY49" fmla="*/ 1472565 h 3429000"/>
                    <a:gd name="connsiteX50" fmla="*/ 3215640 w 3771900"/>
                    <a:gd name="connsiteY50" fmla="*/ 2689860 h 3429000"/>
                    <a:gd name="connsiteX51" fmla="*/ 3055620 w 3771900"/>
                    <a:gd name="connsiteY51" fmla="*/ 3017520 h 3429000"/>
                    <a:gd name="connsiteX52" fmla="*/ 2735580 w 3771900"/>
                    <a:gd name="connsiteY52" fmla="*/ 3025140 h 3429000"/>
                    <a:gd name="connsiteX53" fmla="*/ 2735580 w 3771900"/>
                    <a:gd name="connsiteY53" fmla="*/ 3429000 h 3429000"/>
                    <a:gd name="connsiteX54" fmla="*/ 3771900 w 3771900"/>
                    <a:gd name="connsiteY54" fmla="*/ 3429000 h 3429000"/>
                    <a:gd name="connsiteX55" fmla="*/ 3771900 w 3771900"/>
                    <a:gd name="connsiteY55" fmla="*/ 3429000 h 3429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</a:cxnLst>
                  <a:rect l="l" t="t" r="r" b="b"/>
                  <a:pathLst>
                    <a:path w="3771900" h="3429000">
                      <a:moveTo>
                        <a:pt x="3169920" y="99060"/>
                      </a:moveTo>
                      <a:lnTo>
                        <a:pt x="3124200" y="0"/>
                      </a:lnTo>
                      <a:lnTo>
                        <a:pt x="1699260" y="0"/>
                      </a:lnTo>
                      <a:lnTo>
                        <a:pt x="1531620" y="297180"/>
                      </a:lnTo>
                      <a:lnTo>
                        <a:pt x="1181100" y="297180"/>
                      </a:lnTo>
                      <a:lnTo>
                        <a:pt x="1028700" y="579120"/>
                      </a:lnTo>
                      <a:lnTo>
                        <a:pt x="1173480" y="838200"/>
                      </a:lnTo>
                      <a:lnTo>
                        <a:pt x="1514475" y="838200"/>
                      </a:lnTo>
                      <a:lnTo>
                        <a:pt x="1653540" y="541020"/>
                      </a:lnTo>
                      <a:lnTo>
                        <a:pt x="2020252" y="541020"/>
                      </a:lnTo>
                      <a:lnTo>
                        <a:pt x="2219325" y="875348"/>
                      </a:lnTo>
                      <a:lnTo>
                        <a:pt x="2029778" y="1218248"/>
                      </a:lnTo>
                      <a:lnTo>
                        <a:pt x="1690688" y="1213485"/>
                      </a:lnTo>
                      <a:lnTo>
                        <a:pt x="1524000" y="1493520"/>
                      </a:lnTo>
                      <a:lnTo>
                        <a:pt x="1708786" y="1797368"/>
                      </a:lnTo>
                      <a:lnTo>
                        <a:pt x="1521143" y="2112645"/>
                      </a:lnTo>
                      <a:lnTo>
                        <a:pt x="1164908" y="2107882"/>
                      </a:lnTo>
                      <a:lnTo>
                        <a:pt x="972503" y="1804987"/>
                      </a:lnTo>
                      <a:lnTo>
                        <a:pt x="1146810" y="1493520"/>
                      </a:lnTo>
                      <a:lnTo>
                        <a:pt x="975361" y="1203008"/>
                      </a:lnTo>
                      <a:lnTo>
                        <a:pt x="660082" y="1203007"/>
                      </a:lnTo>
                      <a:lnTo>
                        <a:pt x="495300" y="1485900"/>
                      </a:lnTo>
                      <a:lnTo>
                        <a:pt x="658654" y="1780699"/>
                      </a:lnTo>
                      <a:cubicBezTo>
                        <a:pt x="653574" y="1803559"/>
                        <a:pt x="646192" y="1811178"/>
                        <a:pt x="641033" y="1820703"/>
                      </a:cubicBezTo>
                      <a:cubicBezTo>
                        <a:pt x="635874" y="1830228"/>
                        <a:pt x="632381" y="1830229"/>
                        <a:pt x="627698" y="1837849"/>
                      </a:cubicBezTo>
                      <a:cubicBezTo>
                        <a:pt x="623015" y="1845469"/>
                        <a:pt x="618410" y="1856264"/>
                        <a:pt x="612933" y="1866424"/>
                      </a:cubicBezTo>
                      <a:cubicBezTo>
                        <a:pt x="607456" y="1876584"/>
                        <a:pt x="602298" y="1886268"/>
                        <a:pt x="594837" y="1898809"/>
                      </a:cubicBezTo>
                      <a:cubicBezTo>
                        <a:pt x="587376" y="1911350"/>
                        <a:pt x="577214" y="1925083"/>
                        <a:pt x="568165" y="1941672"/>
                      </a:cubicBezTo>
                      <a:cubicBezTo>
                        <a:pt x="559116" y="1958261"/>
                        <a:pt x="548640" y="1982073"/>
                        <a:pt x="540544" y="1998345"/>
                      </a:cubicBezTo>
                      <a:cubicBezTo>
                        <a:pt x="532448" y="2014617"/>
                        <a:pt x="525463" y="2026920"/>
                        <a:pt x="519589" y="2039302"/>
                      </a:cubicBezTo>
                      <a:cubicBezTo>
                        <a:pt x="513715" y="2051684"/>
                        <a:pt x="510620" y="2060734"/>
                        <a:pt x="505302" y="2072640"/>
                      </a:cubicBezTo>
                      <a:cubicBezTo>
                        <a:pt x="499984" y="2084546"/>
                        <a:pt x="545386" y="2104390"/>
                        <a:pt x="487680" y="2110740"/>
                      </a:cubicBezTo>
                      <a:cubicBezTo>
                        <a:pt x="429974" y="2117090"/>
                        <a:pt x="273367" y="2110740"/>
                        <a:pt x="159067" y="2110740"/>
                      </a:cubicBezTo>
                      <a:lnTo>
                        <a:pt x="0" y="2415540"/>
                      </a:lnTo>
                      <a:lnTo>
                        <a:pt x="147638" y="2696527"/>
                      </a:lnTo>
                      <a:lnTo>
                        <a:pt x="491489" y="2687003"/>
                      </a:lnTo>
                      <a:lnTo>
                        <a:pt x="643890" y="2383790"/>
                      </a:lnTo>
                      <a:lnTo>
                        <a:pt x="1005840" y="2385060"/>
                      </a:lnTo>
                      <a:lnTo>
                        <a:pt x="1188720" y="2682240"/>
                      </a:lnTo>
                      <a:lnTo>
                        <a:pt x="1520190" y="2682240"/>
                      </a:lnTo>
                      <a:lnTo>
                        <a:pt x="1667828" y="2392680"/>
                      </a:lnTo>
                      <a:lnTo>
                        <a:pt x="2024063" y="2386965"/>
                      </a:lnTo>
                      <a:lnTo>
                        <a:pt x="2194560" y="2705100"/>
                      </a:lnTo>
                      <a:lnTo>
                        <a:pt x="2529840" y="2689860"/>
                      </a:lnTo>
                      <a:lnTo>
                        <a:pt x="2674620" y="2415540"/>
                      </a:lnTo>
                      <a:lnTo>
                        <a:pt x="2506980" y="2118360"/>
                      </a:lnTo>
                      <a:lnTo>
                        <a:pt x="2176463" y="2116455"/>
                      </a:lnTo>
                      <a:lnTo>
                        <a:pt x="1981200" y="1798320"/>
                      </a:lnTo>
                      <a:lnTo>
                        <a:pt x="2161223" y="1477328"/>
                      </a:lnTo>
                      <a:lnTo>
                        <a:pt x="2550795" y="1472565"/>
                      </a:lnTo>
                      <a:lnTo>
                        <a:pt x="3215640" y="2689860"/>
                      </a:lnTo>
                      <a:lnTo>
                        <a:pt x="3055620" y="3017520"/>
                      </a:lnTo>
                      <a:lnTo>
                        <a:pt x="2735580" y="3025140"/>
                      </a:lnTo>
                      <a:lnTo>
                        <a:pt x="2735580" y="3429000"/>
                      </a:lnTo>
                      <a:lnTo>
                        <a:pt x="3771900" y="3429000"/>
                      </a:lnTo>
                      <a:lnTo>
                        <a:pt x="3771900" y="3429000"/>
                      </a:lnTo>
                    </a:path>
                  </a:pathLst>
                </a:custGeom>
                <a:noFill/>
                <a:ln w="28575">
                  <a:solidFill>
                    <a:srgbClr val="0070C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" name="Freeform 10"/>
                <p:cNvSpPr/>
                <p:nvPr/>
              </p:nvSpPr>
              <p:spPr>
                <a:xfrm>
                  <a:off x="5890260" y="4068129"/>
                  <a:ext cx="1478280" cy="975360"/>
                </a:xfrm>
                <a:custGeom>
                  <a:avLst/>
                  <a:gdLst>
                    <a:gd name="connsiteX0" fmla="*/ 1478280 w 1478280"/>
                    <a:gd name="connsiteY0" fmla="*/ 0 h 975360"/>
                    <a:gd name="connsiteX1" fmla="*/ 0 w 1478280"/>
                    <a:gd name="connsiteY1" fmla="*/ 0 h 975360"/>
                    <a:gd name="connsiteX2" fmla="*/ 0 w 1478280"/>
                    <a:gd name="connsiteY2" fmla="*/ 944880 h 975360"/>
                    <a:gd name="connsiteX3" fmla="*/ 883920 w 1478280"/>
                    <a:gd name="connsiteY3" fmla="*/ 944880 h 975360"/>
                    <a:gd name="connsiteX4" fmla="*/ 883920 w 1478280"/>
                    <a:gd name="connsiteY4" fmla="*/ 975360 h 975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78280" h="975360">
                      <a:moveTo>
                        <a:pt x="1478280" y="0"/>
                      </a:moveTo>
                      <a:lnTo>
                        <a:pt x="0" y="0"/>
                      </a:lnTo>
                      <a:lnTo>
                        <a:pt x="0" y="944880"/>
                      </a:lnTo>
                      <a:lnTo>
                        <a:pt x="883920" y="944880"/>
                      </a:lnTo>
                      <a:lnTo>
                        <a:pt x="883920" y="975360"/>
                      </a:lnTo>
                    </a:path>
                  </a:pathLst>
                </a:custGeom>
                <a:noFill/>
                <a:ln w="28575">
                  <a:solidFill>
                    <a:srgbClr val="0070C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" name="Freeform 11"/>
                <p:cNvSpPr/>
                <p:nvPr/>
              </p:nvSpPr>
              <p:spPr>
                <a:xfrm>
                  <a:off x="4480560" y="4056697"/>
                  <a:ext cx="1402080" cy="1584960"/>
                </a:xfrm>
                <a:custGeom>
                  <a:avLst/>
                  <a:gdLst>
                    <a:gd name="connsiteX0" fmla="*/ 1143000 w 1402080"/>
                    <a:gd name="connsiteY0" fmla="*/ 1584960 h 1584960"/>
                    <a:gd name="connsiteX1" fmla="*/ 0 w 1402080"/>
                    <a:gd name="connsiteY1" fmla="*/ 1584960 h 1584960"/>
                    <a:gd name="connsiteX2" fmla="*/ 0 w 1402080"/>
                    <a:gd name="connsiteY2" fmla="*/ 7620 h 1584960"/>
                    <a:gd name="connsiteX3" fmla="*/ 1402080 w 1402080"/>
                    <a:gd name="connsiteY3" fmla="*/ 7620 h 1584960"/>
                    <a:gd name="connsiteX4" fmla="*/ 1402080 w 1402080"/>
                    <a:gd name="connsiteY4" fmla="*/ 0 h 15849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02080" h="1584960">
                      <a:moveTo>
                        <a:pt x="1143000" y="1584960"/>
                      </a:moveTo>
                      <a:lnTo>
                        <a:pt x="0" y="1584960"/>
                      </a:lnTo>
                      <a:lnTo>
                        <a:pt x="0" y="7620"/>
                      </a:lnTo>
                      <a:lnTo>
                        <a:pt x="1402080" y="7620"/>
                      </a:lnTo>
                      <a:lnTo>
                        <a:pt x="1402080" y="0"/>
                      </a:lnTo>
                    </a:path>
                  </a:pathLst>
                </a:custGeom>
                <a:noFill/>
                <a:ln w="28575">
                  <a:solidFill>
                    <a:srgbClr val="0070C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pic>
            <p:nvPicPr>
              <p:cNvPr id="15" name="Picture 14" descr="Screen Clipping"/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harpenSoften amount="5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5037" t="86738" r="69267" b="5795"/>
              <a:stretch/>
            </p:blipFill>
            <p:spPr>
              <a:xfrm>
                <a:off x="8126730" y="4222750"/>
                <a:ext cx="469900" cy="393700"/>
              </a:xfrm>
              <a:prstGeom prst="rect">
                <a:avLst/>
              </a:prstGeom>
            </p:spPr>
          </p:pic>
          <p:pic>
            <p:nvPicPr>
              <p:cNvPr id="14" name="Picture 13" descr="Screen Clipping"/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harpenSoften amount="5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5037" t="86738" r="69267" b="5795"/>
              <a:stretch/>
            </p:blipFill>
            <p:spPr>
              <a:xfrm>
                <a:off x="6539230" y="4771391"/>
                <a:ext cx="469900" cy="393700"/>
              </a:xfrm>
              <a:prstGeom prst="rect">
                <a:avLst/>
              </a:prstGeom>
            </p:spPr>
          </p:pic>
          <p:pic>
            <p:nvPicPr>
              <p:cNvPr id="16" name="Picture 15" descr="Screen Clipping"/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harpenSoften amount="5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5037" t="86738" r="69267" b="5795"/>
              <a:stretch/>
            </p:blipFill>
            <p:spPr>
              <a:xfrm>
                <a:off x="5377815" y="5415280"/>
                <a:ext cx="469900" cy="393700"/>
              </a:xfrm>
              <a:prstGeom prst="rect">
                <a:avLst/>
              </a:prstGeom>
            </p:spPr>
          </p:pic>
        </p:grpSp>
        <p:sp>
          <p:nvSpPr>
            <p:cNvPr id="24" name="Rectangle 23"/>
            <p:cNvSpPr/>
            <p:nvPr/>
          </p:nvSpPr>
          <p:spPr>
            <a:xfrm>
              <a:off x="5880735" y="1211264"/>
              <a:ext cx="1819910" cy="512444"/>
            </a:xfrm>
            <a:prstGeom prst="rect">
              <a:avLst/>
            </a:prstGeom>
            <a:solidFill>
              <a:srgbClr val="D7EFF7"/>
            </a:solidFill>
            <a:ln>
              <a:solidFill>
                <a:srgbClr val="D7EFF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 err="1" smtClean="0">
                  <a:solidFill>
                    <a:schemeClr val="tx1"/>
                  </a:solidFill>
                </a:rPr>
                <a:t>Sáu</a:t>
              </a:r>
              <a:r>
                <a:rPr lang="en-US" dirty="0" smtClean="0">
                  <a:solidFill>
                    <a:schemeClr val="tx1"/>
                  </a:solidFill>
                </a:rPr>
                <a:t> </a:t>
              </a:r>
              <a:r>
                <a:rPr lang="en-US" dirty="0" err="1" smtClean="0">
                  <a:solidFill>
                    <a:schemeClr val="tx1"/>
                  </a:solidFill>
                </a:rPr>
                <a:t>trăm</a:t>
              </a:r>
              <a:r>
                <a:rPr lang="en-US" dirty="0" smtClean="0">
                  <a:solidFill>
                    <a:schemeClr val="tx1"/>
                  </a:solidFill>
                </a:rPr>
                <a:t> </a:t>
              </a:r>
              <a:r>
                <a:rPr lang="en-US" dirty="0" err="1" smtClean="0">
                  <a:solidFill>
                    <a:schemeClr val="tx1"/>
                  </a:solidFill>
                </a:rPr>
                <a:t>linh</a:t>
              </a:r>
              <a:r>
                <a:rPr lang="en-US" dirty="0" smtClean="0">
                  <a:solidFill>
                    <a:schemeClr val="tx1"/>
                  </a:solidFill>
                </a:rPr>
                <a:t> </a:t>
              </a:r>
              <a:r>
                <a:rPr lang="en-US" dirty="0" err="1" smtClean="0">
                  <a:solidFill>
                    <a:schemeClr val="tx1"/>
                  </a:solidFill>
                </a:rPr>
                <a:t>ba</a:t>
              </a:r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9372600" y="4500245"/>
            <a:ext cx="7886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accent5">
                    <a:lumMod val="75000"/>
                  </a:schemeClr>
                </a:solidFill>
              </a:rPr>
              <a:t>639</a:t>
            </a:r>
            <a:endParaRPr lang="en-US" sz="28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790180" y="5069850"/>
            <a:ext cx="7886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accent5">
                    <a:lumMod val="75000"/>
                  </a:schemeClr>
                </a:solidFill>
              </a:rPr>
              <a:t>603</a:t>
            </a:r>
            <a:endParaRPr lang="en-US" sz="28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606540" y="5704853"/>
            <a:ext cx="7886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accent5">
                    <a:lumMod val="75000"/>
                  </a:schemeClr>
                </a:solidFill>
              </a:rPr>
              <a:t>593</a:t>
            </a:r>
            <a:endParaRPr lang="en-US" sz="2800" dirty="0">
              <a:solidFill>
                <a:schemeClr val="accent5">
                  <a:lumMod val="75000"/>
                </a:schemeClr>
              </a:solidFill>
            </a:endParaRPr>
          </a:p>
        </p:txBody>
      </p:sp>
      <p:grpSp>
        <p:nvGrpSpPr>
          <p:cNvPr id="29" name="Group 28"/>
          <p:cNvGrpSpPr/>
          <p:nvPr/>
        </p:nvGrpSpPr>
        <p:grpSpPr>
          <a:xfrm>
            <a:off x="859357" y="590549"/>
            <a:ext cx="4099358" cy="605294"/>
            <a:chOff x="1296327" y="1618756"/>
            <a:chExt cx="4099358" cy="605294"/>
          </a:xfrm>
        </p:grpSpPr>
        <p:sp>
          <p:nvSpPr>
            <p:cNvPr id="30" name="TextBox 29"/>
            <p:cNvSpPr txBox="1"/>
            <p:nvPr/>
          </p:nvSpPr>
          <p:spPr>
            <a:xfrm>
              <a:off x="1866915" y="1618756"/>
              <a:ext cx="3528770" cy="6052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4000"/>
                </a:lnSpc>
              </a:pPr>
              <a:r>
                <a:rPr lang="en-US" sz="2800" dirty="0" err="1" smtClean="0"/>
                <a:t>Bóng</a:t>
              </a:r>
              <a:r>
                <a:rPr lang="en-US" sz="2800" dirty="0" smtClean="0"/>
                <a:t> </a:t>
              </a:r>
              <a:r>
                <a:rPr lang="en-US" sz="2800" dirty="0" err="1" smtClean="0"/>
                <a:t>đèn</a:t>
              </a:r>
              <a:r>
                <a:rPr lang="en-US" sz="2800" dirty="0" smtClean="0"/>
                <a:t> </a:t>
              </a:r>
              <a:r>
                <a:rPr lang="en-US" sz="2800" dirty="0" err="1" smtClean="0"/>
                <a:t>nào</a:t>
              </a:r>
              <a:r>
                <a:rPr lang="en-US" sz="2800" dirty="0" smtClean="0"/>
                <a:t> </a:t>
              </a:r>
              <a:r>
                <a:rPr lang="en-US" sz="2800" dirty="0" err="1" smtClean="0"/>
                <a:t>sáng</a:t>
              </a:r>
              <a:r>
                <a:rPr lang="en-US" sz="2800" dirty="0" smtClean="0"/>
                <a:t>?</a:t>
              </a:r>
            </a:p>
          </p:txBody>
        </p:sp>
        <p:sp>
          <p:nvSpPr>
            <p:cNvPr id="31" name="Oval 30"/>
            <p:cNvSpPr/>
            <p:nvPr/>
          </p:nvSpPr>
          <p:spPr>
            <a:xfrm>
              <a:off x="1296327" y="1647588"/>
              <a:ext cx="570588" cy="570588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 smtClean="0"/>
                <a:t>5</a:t>
              </a:r>
              <a:endParaRPr lang="en-US" sz="3600" b="1" dirty="0"/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7886700" y="1034478"/>
            <a:ext cx="2851285" cy="3013337"/>
            <a:chOff x="7597998" y="653478"/>
            <a:chExt cx="2851285" cy="3013337"/>
          </a:xfrm>
        </p:grpSpPr>
        <p:pic>
          <p:nvPicPr>
            <p:cNvPr id="33" name="Picture 32" descr="Screen Clippi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86700" y="1189969"/>
              <a:ext cx="2562583" cy="2476846"/>
            </a:xfrm>
            <a:prstGeom prst="roundRect">
              <a:avLst>
                <a:gd name="adj" fmla="val 32049"/>
              </a:avLst>
            </a:prstGeom>
          </p:spPr>
        </p:pic>
        <p:sp>
          <p:nvSpPr>
            <p:cNvPr id="35" name="Oval 34"/>
            <p:cNvSpPr/>
            <p:nvPr/>
          </p:nvSpPr>
          <p:spPr>
            <a:xfrm rot="586468">
              <a:off x="7597998" y="653478"/>
              <a:ext cx="1134110" cy="143116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857785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3EE20"/>
                                      </p:to>
                                    </p:animClr>
                                    <p:set>
                                      <p:cBhvr>
                                        <p:cTn id="5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1" grpId="0"/>
      <p:bldP spid="22" grpId="0"/>
      <p:bldP spid="23" grpId="0"/>
      <p:bldP spid="26" grpId="0"/>
      <p:bldP spid="27" grpId="0"/>
      <p:bldP spid="2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ại sao Đom Đóm có thể phát sáng_ _ Kiến Thức Thú Vị _ Hoạt Hình Giáo Dục _ Khám Phá Thế Giới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91885" y="217715"/>
            <a:ext cx="10987315" cy="6255656"/>
          </a:xfrm>
          <a:prstGeom prst="roundRect">
            <a:avLst>
              <a:gd name="adj" fmla="val 4743"/>
            </a:avLst>
          </a:prstGeom>
          <a:ln>
            <a:noFill/>
          </a:ln>
          <a:effectLst>
            <a:innerShdw blurRad="114300" dist="50800">
              <a:srgbClr val="000000">
                <a:alpha val="0"/>
              </a:srgbClr>
            </a:innerShdw>
          </a:effectLst>
        </p:spPr>
      </p:pic>
      <p:sp>
        <p:nvSpPr>
          <p:cNvPr id="3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8519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2329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60728" y="1021002"/>
            <a:ext cx="10266071" cy="15924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/>
          <p:cNvGrpSpPr/>
          <p:nvPr/>
        </p:nvGrpSpPr>
        <p:grpSpPr>
          <a:xfrm>
            <a:off x="856182" y="639570"/>
            <a:ext cx="3614218" cy="570588"/>
            <a:chOff x="1296327" y="1647588"/>
            <a:chExt cx="3614218" cy="570588"/>
          </a:xfrm>
        </p:grpSpPr>
        <p:sp>
          <p:nvSpPr>
            <p:cNvPr id="4" name="TextBox 3"/>
            <p:cNvSpPr txBox="1"/>
            <p:nvPr/>
          </p:nvSpPr>
          <p:spPr>
            <a:xfrm>
              <a:off x="1866915" y="1694956"/>
              <a:ext cx="304363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 smtClean="0"/>
                <a:t>Đặt</a:t>
              </a:r>
              <a:r>
                <a:rPr lang="en-US" sz="2800" dirty="0" smtClean="0"/>
                <a:t> </a:t>
              </a:r>
              <a:r>
                <a:rPr lang="en-US" sz="2800" dirty="0" err="1" smtClean="0"/>
                <a:t>tính</a:t>
              </a:r>
              <a:r>
                <a:rPr lang="en-US" sz="2800" dirty="0" smtClean="0"/>
                <a:t> </a:t>
              </a:r>
              <a:r>
                <a:rPr lang="en-US" sz="2800" dirty="0" err="1" smtClean="0"/>
                <a:t>rồi</a:t>
              </a:r>
              <a:r>
                <a:rPr lang="en-US" sz="2800" dirty="0" smtClean="0"/>
                <a:t> </a:t>
              </a:r>
              <a:r>
                <a:rPr lang="en-US" sz="2800" dirty="0" err="1" smtClean="0"/>
                <a:t>tính</a:t>
              </a:r>
              <a:r>
                <a:rPr lang="en-US" sz="2800" dirty="0" smtClean="0"/>
                <a:t> ?</a:t>
              </a:r>
            </a:p>
          </p:txBody>
        </p:sp>
        <p:sp>
          <p:nvSpPr>
            <p:cNvPr id="5" name="Oval 4"/>
            <p:cNvSpPr/>
            <p:nvPr/>
          </p:nvSpPr>
          <p:spPr>
            <a:xfrm>
              <a:off x="1296327" y="1647588"/>
              <a:ext cx="570588" cy="570588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 smtClean="0"/>
                <a:t>1</a:t>
              </a:r>
              <a:endParaRPr lang="en-US" sz="3600" b="1" dirty="0"/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1426770" y="2265464"/>
            <a:ext cx="1147790" cy="1384995"/>
            <a:chOff x="1566470" y="2095726"/>
            <a:chExt cx="1147790" cy="1384995"/>
          </a:xfrm>
        </p:grpSpPr>
        <p:grpSp>
          <p:nvGrpSpPr>
            <p:cNvPr id="7" name="Group 6"/>
            <p:cNvGrpSpPr/>
            <p:nvPr/>
          </p:nvGrpSpPr>
          <p:grpSpPr>
            <a:xfrm>
              <a:off x="1566470" y="2095726"/>
              <a:ext cx="1147790" cy="1384995"/>
              <a:chOff x="1697011" y="2095726"/>
              <a:chExt cx="1147790" cy="1384995"/>
            </a:xfrm>
          </p:grpSpPr>
          <p:sp>
            <p:nvSpPr>
              <p:cNvPr id="9" name="TextBox 8"/>
              <p:cNvSpPr txBox="1"/>
              <p:nvPr/>
            </p:nvSpPr>
            <p:spPr>
              <a:xfrm>
                <a:off x="1934771" y="2095726"/>
                <a:ext cx="910030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800" dirty="0" smtClean="0"/>
                  <a:t>548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2800" dirty="0" smtClean="0"/>
                  <a:t>312</a:t>
                </a:r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1697011" y="2418890"/>
                <a:ext cx="237760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800" dirty="0" smtClean="0"/>
                  <a:t>+</a:t>
                </a:r>
              </a:p>
            </p:txBody>
          </p:sp>
        </p:grpSp>
        <p:cxnSp>
          <p:nvCxnSpPr>
            <p:cNvPr id="8" name="Straight Connector 7"/>
            <p:cNvCxnSpPr/>
            <p:nvPr/>
          </p:nvCxnSpPr>
          <p:spPr>
            <a:xfrm>
              <a:off x="1689100" y="3378200"/>
              <a:ext cx="889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Group 10"/>
          <p:cNvGrpSpPr/>
          <p:nvPr/>
        </p:nvGrpSpPr>
        <p:grpSpPr>
          <a:xfrm>
            <a:off x="3937987" y="2265464"/>
            <a:ext cx="1147790" cy="1384995"/>
            <a:chOff x="1566470" y="2095726"/>
            <a:chExt cx="1147790" cy="1384995"/>
          </a:xfrm>
        </p:grpSpPr>
        <p:grpSp>
          <p:nvGrpSpPr>
            <p:cNvPr id="12" name="Group 11"/>
            <p:cNvGrpSpPr/>
            <p:nvPr/>
          </p:nvGrpSpPr>
          <p:grpSpPr>
            <a:xfrm>
              <a:off x="1566470" y="2095726"/>
              <a:ext cx="1147790" cy="1384995"/>
              <a:chOff x="1697011" y="2095726"/>
              <a:chExt cx="1147790" cy="1384995"/>
            </a:xfrm>
          </p:grpSpPr>
          <p:sp>
            <p:nvSpPr>
              <p:cNvPr id="14" name="TextBox 13"/>
              <p:cNvSpPr txBox="1"/>
              <p:nvPr/>
            </p:nvSpPr>
            <p:spPr>
              <a:xfrm>
                <a:off x="1934771" y="2095726"/>
                <a:ext cx="910030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800" dirty="0" smtClean="0"/>
                  <a:t>592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2800" dirty="0" smtClean="0"/>
                  <a:t>234</a:t>
                </a:r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1697011" y="2418890"/>
                <a:ext cx="363930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800" dirty="0" smtClean="0"/>
                  <a:t>+</a:t>
                </a:r>
              </a:p>
            </p:txBody>
          </p:sp>
        </p:grpSp>
        <p:cxnSp>
          <p:nvCxnSpPr>
            <p:cNvPr id="13" name="Straight Connector 12"/>
            <p:cNvCxnSpPr/>
            <p:nvPr/>
          </p:nvCxnSpPr>
          <p:spPr>
            <a:xfrm>
              <a:off x="1689100" y="3378200"/>
              <a:ext cx="889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Group 15"/>
          <p:cNvGrpSpPr/>
          <p:nvPr/>
        </p:nvGrpSpPr>
        <p:grpSpPr>
          <a:xfrm>
            <a:off x="6665105" y="2265464"/>
            <a:ext cx="1147790" cy="1384995"/>
            <a:chOff x="1566470" y="2095726"/>
            <a:chExt cx="1147790" cy="1384995"/>
          </a:xfrm>
        </p:grpSpPr>
        <p:grpSp>
          <p:nvGrpSpPr>
            <p:cNvPr id="17" name="Group 16"/>
            <p:cNvGrpSpPr/>
            <p:nvPr/>
          </p:nvGrpSpPr>
          <p:grpSpPr>
            <a:xfrm>
              <a:off x="1566470" y="2095726"/>
              <a:ext cx="1147790" cy="1384995"/>
              <a:chOff x="1697011" y="2095726"/>
              <a:chExt cx="1147790" cy="1384995"/>
            </a:xfrm>
          </p:grpSpPr>
          <p:sp>
            <p:nvSpPr>
              <p:cNvPr id="19" name="TextBox 18"/>
              <p:cNvSpPr txBox="1"/>
              <p:nvPr/>
            </p:nvSpPr>
            <p:spPr>
              <a:xfrm>
                <a:off x="1934771" y="2095726"/>
                <a:ext cx="910030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800" dirty="0" smtClean="0"/>
                  <a:t>690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2800" dirty="0" smtClean="0"/>
                  <a:t>  89</a:t>
                </a:r>
              </a:p>
            </p:txBody>
          </p:sp>
          <p:sp>
            <p:nvSpPr>
              <p:cNvPr id="20" name="TextBox 19"/>
              <p:cNvSpPr txBox="1"/>
              <p:nvPr/>
            </p:nvSpPr>
            <p:spPr>
              <a:xfrm>
                <a:off x="1697011" y="2418890"/>
                <a:ext cx="363930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800" dirty="0" smtClean="0"/>
                  <a:t>+</a:t>
                </a:r>
              </a:p>
            </p:txBody>
          </p:sp>
        </p:grpSp>
        <p:cxnSp>
          <p:nvCxnSpPr>
            <p:cNvPr id="18" name="Straight Connector 17"/>
            <p:cNvCxnSpPr/>
            <p:nvPr/>
          </p:nvCxnSpPr>
          <p:spPr>
            <a:xfrm>
              <a:off x="1689100" y="3378200"/>
              <a:ext cx="889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Group 20"/>
          <p:cNvGrpSpPr/>
          <p:nvPr/>
        </p:nvGrpSpPr>
        <p:grpSpPr>
          <a:xfrm>
            <a:off x="9110270" y="2265464"/>
            <a:ext cx="1147790" cy="1384995"/>
            <a:chOff x="1566470" y="2095726"/>
            <a:chExt cx="1147790" cy="1384995"/>
          </a:xfrm>
        </p:grpSpPr>
        <p:grpSp>
          <p:nvGrpSpPr>
            <p:cNvPr id="22" name="Group 21"/>
            <p:cNvGrpSpPr/>
            <p:nvPr/>
          </p:nvGrpSpPr>
          <p:grpSpPr>
            <a:xfrm>
              <a:off x="1566470" y="2095726"/>
              <a:ext cx="1147790" cy="1384995"/>
              <a:chOff x="1697011" y="2095726"/>
              <a:chExt cx="1147790" cy="1384995"/>
            </a:xfrm>
          </p:grpSpPr>
          <p:sp>
            <p:nvSpPr>
              <p:cNvPr id="24" name="TextBox 23"/>
              <p:cNvSpPr txBox="1"/>
              <p:nvPr/>
            </p:nvSpPr>
            <p:spPr>
              <a:xfrm>
                <a:off x="1934771" y="2095726"/>
                <a:ext cx="910030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800" dirty="0" smtClean="0"/>
                  <a:t>427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2800" dirty="0" smtClean="0"/>
                  <a:t>125</a:t>
                </a:r>
              </a:p>
            </p:txBody>
          </p:sp>
          <p:sp>
            <p:nvSpPr>
              <p:cNvPr id="25" name="TextBox 24"/>
              <p:cNvSpPr txBox="1"/>
              <p:nvPr/>
            </p:nvSpPr>
            <p:spPr>
              <a:xfrm>
                <a:off x="1697011" y="2418890"/>
                <a:ext cx="363930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800" dirty="0" smtClean="0"/>
                  <a:t>+</a:t>
                </a:r>
              </a:p>
            </p:txBody>
          </p:sp>
        </p:grpSp>
        <p:cxnSp>
          <p:nvCxnSpPr>
            <p:cNvPr id="23" name="Straight Connector 22"/>
            <p:cNvCxnSpPr/>
            <p:nvPr/>
          </p:nvCxnSpPr>
          <p:spPr>
            <a:xfrm>
              <a:off x="1689100" y="3378200"/>
              <a:ext cx="889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TextBox 25"/>
          <p:cNvSpPr txBox="1"/>
          <p:nvPr/>
        </p:nvSpPr>
        <p:spPr>
          <a:xfrm>
            <a:off x="1647250" y="3421148"/>
            <a:ext cx="910030" cy="658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 smtClean="0">
                <a:solidFill>
                  <a:srgbClr val="C00000"/>
                </a:solidFill>
              </a:rPr>
              <a:t>860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165759" y="3421148"/>
            <a:ext cx="825342" cy="658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 smtClean="0">
                <a:solidFill>
                  <a:srgbClr val="C00000"/>
                </a:solidFill>
              </a:rPr>
              <a:t>826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896099" y="3421148"/>
            <a:ext cx="972636" cy="658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 smtClean="0">
                <a:solidFill>
                  <a:srgbClr val="C00000"/>
                </a:solidFill>
              </a:rPr>
              <a:t>779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9357386" y="3421148"/>
            <a:ext cx="972636" cy="658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 smtClean="0">
                <a:solidFill>
                  <a:srgbClr val="C00000"/>
                </a:solidFill>
              </a:rPr>
              <a:t>552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141476" y="1558169"/>
            <a:ext cx="98880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548 + 312          592 +234             690 + 89           427 + 125 </a:t>
            </a:r>
          </a:p>
        </p:txBody>
      </p:sp>
    </p:spTree>
    <p:extLst>
      <p:ext uri="{BB962C8B-B14F-4D97-AF65-F5344CB8AC3E}">
        <p14:creationId xmlns:p14="http://schemas.microsoft.com/office/powerpoint/2010/main" val="1391138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  <p:bldP spid="28" grpId="0"/>
      <p:bldP spid="29" grpId="0"/>
      <p:bldP spid="3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856182" y="639570"/>
            <a:ext cx="9724732" cy="1001475"/>
            <a:chOff x="1296327" y="1647588"/>
            <a:chExt cx="9724732" cy="1001475"/>
          </a:xfrm>
        </p:grpSpPr>
        <p:sp>
          <p:nvSpPr>
            <p:cNvPr id="3" name="TextBox 2"/>
            <p:cNvSpPr txBox="1"/>
            <p:nvPr/>
          </p:nvSpPr>
          <p:spPr>
            <a:xfrm>
              <a:off x="1866915" y="1694956"/>
              <a:ext cx="9154144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 smtClean="0"/>
                <a:t>Toàn</a:t>
              </a:r>
              <a:r>
                <a:rPr lang="en-US" sz="2800" dirty="0" smtClean="0"/>
                <a:t> </a:t>
              </a:r>
              <a:r>
                <a:rPr lang="en-US" sz="2800" dirty="0" err="1" smtClean="0"/>
                <a:t>nhà</a:t>
              </a:r>
              <a:r>
                <a:rPr lang="en-US" sz="2800" dirty="0" smtClean="0"/>
                <a:t> A </a:t>
              </a:r>
              <a:r>
                <a:rPr lang="en-US" sz="2800" dirty="0" err="1" smtClean="0"/>
                <a:t>cao</a:t>
              </a:r>
              <a:r>
                <a:rPr lang="en-US" sz="2800" dirty="0" smtClean="0"/>
                <a:t> 336 m. </a:t>
              </a:r>
              <a:r>
                <a:rPr lang="en-US" sz="2800" dirty="0" err="1" smtClean="0"/>
                <a:t>Tòa</a:t>
              </a:r>
              <a:r>
                <a:rPr lang="en-US" sz="2800" dirty="0" smtClean="0"/>
                <a:t> </a:t>
              </a:r>
              <a:r>
                <a:rPr lang="en-US" sz="2800" dirty="0" err="1" smtClean="0"/>
                <a:t>nhà</a:t>
              </a:r>
              <a:r>
                <a:rPr lang="en-US" sz="2800" dirty="0" smtClean="0"/>
                <a:t> B </a:t>
              </a:r>
              <a:r>
                <a:rPr lang="en-US" sz="2800" dirty="0" err="1" smtClean="0"/>
                <a:t>cao</a:t>
              </a:r>
              <a:r>
                <a:rPr lang="en-US" sz="2800" dirty="0" smtClean="0"/>
                <a:t> </a:t>
              </a:r>
              <a:r>
                <a:rPr lang="en-US" sz="2800" dirty="0" err="1" smtClean="0"/>
                <a:t>hơn</a:t>
              </a:r>
              <a:r>
                <a:rPr lang="en-US" sz="2800" dirty="0" smtClean="0"/>
                <a:t> </a:t>
              </a:r>
              <a:r>
                <a:rPr lang="en-US" sz="2800" dirty="0" err="1" smtClean="0"/>
                <a:t>tòa</a:t>
              </a:r>
              <a:r>
                <a:rPr lang="en-US" sz="2800" dirty="0" smtClean="0"/>
                <a:t> </a:t>
              </a:r>
              <a:r>
                <a:rPr lang="en-US" sz="2800" dirty="0" err="1" smtClean="0"/>
                <a:t>nhà</a:t>
              </a:r>
              <a:r>
                <a:rPr lang="en-US" sz="2800" dirty="0" smtClean="0"/>
                <a:t> A </a:t>
              </a:r>
              <a:r>
                <a:rPr lang="en-US" sz="2800" dirty="0" err="1" smtClean="0"/>
                <a:t>là</a:t>
              </a:r>
              <a:r>
                <a:rPr lang="en-US" sz="2800" dirty="0" smtClean="0"/>
                <a:t> 129 m. </a:t>
              </a:r>
              <a:r>
                <a:rPr lang="en-US" sz="2800" dirty="0" err="1" smtClean="0"/>
                <a:t>Hỏi</a:t>
              </a:r>
              <a:r>
                <a:rPr lang="en-US" sz="2800" dirty="0" smtClean="0"/>
                <a:t> </a:t>
              </a:r>
              <a:r>
                <a:rPr lang="en-US" sz="2800" dirty="0" err="1" smtClean="0"/>
                <a:t>tòa</a:t>
              </a:r>
              <a:r>
                <a:rPr lang="en-US" sz="2800" dirty="0" smtClean="0"/>
                <a:t> </a:t>
              </a:r>
              <a:r>
                <a:rPr lang="en-US" sz="2800" dirty="0" err="1" smtClean="0"/>
                <a:t>nhà</a:t>
              </a:r>
              <a:r>
                <a:rPr lang="en-US" sz="2800" dirty="0" smtClean="0"/>
                <a:t> B </a:t>
              </a:r>
              <a:r>
                <a:rPr lang="en-US" sz="2800" dirty="0" err="1" smtClean="0"/>
                <a:t>cao</a:t>
              </a:r>
              <a:r>
                <a:rPr lang="en-US" sz="2800" dirty="0" smtClean="0"/>
                <a:t> </a:t>
              </a:r>
              <a:r>
                <a:rPr lang="en-US" sz="2800" dirty="0" err="1" smtClean="0"/>
                <a:t>bao</a:t>
              </a:r>
              <a:r>
                <a:rPr lang="en-US" sz="2800" dirty="0" smtClean="0"/>
                <a:t> </a:t>
              </a:r>
              <a:r>
                <a:rPr lang="en-US" sz="2800" dirty="0" err="1" smtClean="0"/>
                <a:t>nhiêu</a:t>
              </a:r>
              <a:r>
                <a:rPr lang="en-US" sz="2800" dirty="0" smtClean="0"/>
                <a:t> </a:t>
              </a:r>
              <a:r>
                <a:rPr lang="en-US" sz="2800" dirty="0" err="1" smtClean="0"/>
                <a:t>mét</a:t>
              </a:r>
              <a:r>
                <a:rPr lang="en-US" sz="2800" dirty="0" smtClean="0"/>
                <a:t>?</a:t>
              </a:r>
            </a:p>
          </p:txBody>
        </p:sp>
        <p:sp>
          <p:nvSpPr>
            <p:cNvPr id="4" name="Oval 3"/>
            <p:cNvSpPr/>
            <p:nvPr/>
          </p:nvSpPr>
          <p:spPr>
            <a:xfrm>
              <a:off x="1296327" y="1647588"/>
              <a:ext cx="570588" cy="570588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 smtClean="0"/>
                <a:t>2</a:t>
              </a:r>
              <a:endParaRPr lang="en-US" sz="3600" b="1" dirty="0"/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2053792" y="1805979"/>
            <a:ext cx="2635780" cy="3994217"/>
            <a:chOff x="5428342" y="2693987"/>
            <a:chExt cx="1886859" cy="2859315"/>
          </a:xfrm>
        </p:grpSpPr>
        <p:pic>
          <p:nvPicPr>
            <p:cNvPr id="1026" name="Picture 2" descr="Colored Buildings Representing Demographics - Buildings Cartoon Transparent  Background PNG Image | Transparent PNG Free Download on SeekPN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39480" b="88180" l="53902" r="66585">
                          <a14:foregroundMark x1="55976" y1="41608" x2="55976" y2="41608"/>
                          <a14:foregroundMark x1="59024" y1="41844" x2="59634" y2="41844"/>
                          <a14:foregroundMark x1="61463" y1="41844" x2="61463" y2="41844"/>
                          <a14:foregroundMark x1="64024" y1="42080" x2="64024" y2="42080"/>
                          <a14:foregroundMark x1="55000" y1="86761" x2="64634" y2="86761"/>
                        </a14:backgroundRemoval>
                      </a14:imgEffect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275" t="36305" r="33499" b="11461"/>
            <a:stretch/>
          </p:blipFill>
          <p:spPr bwMode="auto">
            <a:xfrm>
              <a:off x="5428342" y="3448730"/>
              <a:ext cx="957944" cy="21045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2" descr="Colored Buildings Representing Demographics - Buildings Cartoon Transparent  Background PNG Image | Transparent PNG Free Download on SeekPNG"/>
            <p:cNvPicPr>
              <a:picLocks noChangeAspect="1" noChangeArrowheads="1"/>
            </p:cNvPicPr>
            <p:nvPr/>
          </p:nvPicPr>
          <p:blipFill rotWithShape="1">
            <a:blip r:embed="rId4">
              <a:clrChange>
                <a:clrFrom>
                  <a:srgbClr val="F7F5F6"/>
                </a:clrFrom>
                <a:clrTo>
                  <a:srgbClr val="F7F5F6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572" t="17629" r="55534" b="11404"/>
            <a:stretch/>
          </p:blipFill>
          <p:spPr bwMode="auto">
            <a:xfrm>
              <a:off x="6386286" y="2693987"/>
              <a:ext cx="928915" cy="28593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9" name="TextBox 8"/>
          <p:cNvSpPr txBox="1"/>
          <p:nvPr/>
        </p:nvSpPr>
        <p:spPr>
          <a:xfrm>
            <a:off x="2432599" y="5800196"/>
            <a:ext cx="20871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EC6E19"/>
                </a:solidFill>
              </a:rPr>
              <a:t>A</a:t>
            </a:r>
            <a:r>
              <a:rPr lang="en-US" sz="2800" b="1" dirty="0" smtClean="0"/>
              <a:t>           </a:t>
            </a:r>
            <a:r>
              <a:rPr lang="en-US" sz="2800" b="1" dirty="0" smtClean="0">
                <a:solidFill>
                  <a:srgbClr val="0974BC"/>
                </a:solidFill>
              </a:rPr>
              <a:t>B</a:t>
            </a:r>
          </a:p>
        </p:txBody>
      </p:sp>
      <p:sp>
        <p:nvSpPr>
          <p:cNvPr id="8" name="Left Brace 7"/>
          <p:cNvSpPr/>
          <p:nvPr/>
        </p:nvSpPr>
        <p:spPr>
          <a:xfrm>
            <a:off x="1773769" y="3154587"/>
            <a:ext cx="332275" cy="2508068"/>
          </a:xfrm>
          <a:prstGeom prst="leftBrace">
            <a:avLst>
              <a:gd name="adj1" fmla="val 38042"/>
              <a:gd name="adj2" fmla="val 50000"/>
            </a:avLst>
          </a:prstGeom>
          <a:ln w="28575">
            <a:solidFill>
              <a:srgbClr val="EC6E1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530536" y="4068633"/>
            <a:ext cx="13374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EC6E19"/>
                </a:solidFill>
              </a:rPr>
              <a:t>336 m</a:t>
            </a:r>
            <a:endParaRPr lang="en-US" sz="2800" dirty="0" smtClean="0">
              <a:solidFill>
                <a:srgbClr val="0974BC"/>
              </a:solidFill>
            </a:endParaRPr>
          </a:p>
        </p:txBody>
      </p:sp>
      <p:sp>
        <p:nvSpPr>
          <p:cNvPr id="12" name="Left Brace 11"/>
          <p:cNvSpPr/>
          <p:nvPr/>
        </p:nvSpPr>
        <p:spPr>
          <a:xfrm>
            <a:off x="3065403" y="1955627"/>
            <a:ext cx="332275" cy="1198960"/>
          </a:xfrm>
          <a:prstGeom prst="leftBrace">
            <a:avLst>
              <a:gd name="adj1" fmla="val 38042"/>
              <a:gd name="adj2" fmla="val 50000"/>
            </a:avLst>
          </a:prstGeom>
          <a:ln w="28575">
            <a:solidFill>
              <a:srgbClr val="0974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1824970" y="2262246"/>
            <a:ext cx="13374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0974BC"/>
                </a:solidFill>
              </a:rPr>
              <a:t>129 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275610" y="2523856"/>
            <a:ext cx="578862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dirty="0" err="1" smtClean="0">
                <a:solidFill>
                  <a:schemeClr val="accent6">
                    <a:lumMod val="75000"/>
                  </a:schemeClr>
                </a:solidFill>
              </a:rPr>
              <a:t>Bài</a:t>
            </a:r>
            <a:r>
              <a:rPr lang="en-US" sz="32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3200" dirty="0" err="1" smtClean="0">
                <a:solidFill>
                  <a:schemeClr val="accent6">
                    <a:lumMod val="75000"/>
                  </a:schemeClr>
                </a:solidFill>
              </a:rPr>
              <a:t>giải</a:t>
            </a:r>
            <a:endParaRPr lang="en-US" sz="32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n-US" sz="3200" dirty="0" err="1" smtClean="0">
                <a:solidFill>
                  <a:schemeClr val="accent6">
                    <a:lumMod val="75000"/>
                  </a:schemeClr>
                </a:solidFill>
              </a:rPr>
              <a:t>Tòa</a:t>
            </a:r>
            <a:r>
              <a:rPr lang="en-US" sz="32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3200" dirty="0" err="1" smtClean="0">
                <a:solidFill>
                  <a:schemeClr val="accent6">
                    <a:lumMod val="75000"/>
                  </a:schemeClr>
                </a:solidFill>
              </a:rPr>
              <a:t>nhà</a:t>
            </a:r>
            <a:r>
              <a:rPr lang="en-US" sz="3200" dirty="0" smtClean="0">
                <a:solidFill>
                  <a:schemeClr val="accent6">
                    <a:lumMod val="75000"/>
                  </a:schemeClr>
                </a:solidFill>
              </a:rPr>
              <a:t> B </a:t>
            </a:r>
            <a:r>
              <a:rPr lang="en-US" sz="3200" dirty="0" err="1" smtClean="0">
                <a:solidFill>
                  <a:schemeClr val="accent6">
                    <a:lumMod val="75000"/>
                  </a:schemeClr>
                </a:solidFill>
              </a:rPr>
              <a:t>cao</a:t>
            </a:r>
            <a:r>
              <a:rPr lang="en-US" sz="32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3200" dirty="0" err="1" smtClean="0">
                <a:solidFill>
                  <a:schemeClr val="accent6">
                    <a:lumMod val="75000"/>
                  </a:schemeClr>
                </a:solidFill>
              </a:rPr>
              <a:t>số</a:t>
            </a:r>
            <a:r>
              <a:rPr lang="en-US" sz="32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3200" dirty="0" err="1" smtClean="0">
                <a:solidFill>
                  <a:schemeClr val="accent6">
                    <a:lumMod val="75000"/>
                  </a:schemeClr>
                </a:solidFill>
              </a:rPr>
              <a:t>mét</a:t>
            </a:r>
            <a:r>
              <a:rPr lang="en-US" sz="32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3200" dirty="0" err="1" smtClean="0">
                <a:solidFill>
                  <a:schemeClr val="accent6">
                    <a:lumMod val="75000"/>
                  </a:schemeClr>
                </a:solidFill>
              </a:rPr>
              <a:t>là</a:t>
            </a:r>
            <a:r>
              <a:rPr lang="en-US" sz="3200" dirty="0" smtClean="0">
                <a:solidFill>
                  <a:schemeClr val="accent6">
                    <a:lumMod val="75000"/>
                  </a:schemeClr>
                </a:solidFill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sz="3200" dirty="0" smtClean="0">
                <a:solidFill>
                  <a:schemeClr val="accent6">
                    <a:lumMod val="75000"/>
                  </a:schemeClr>
                </a:solidFill>
              </a:rPr>
              <a:t>        336 + 129 = 465 (m)</a:t>
            </a:r>
          </a:p>
          <a:p>
            <a:pPr>
              <a:lnSpc>
                <a:spcPct val="150000"/>
              </a:lnSpc>
            </a:pPr>
            <a:r>
              <a:rPr lang="en-US" sz="3200" dirty="0" smtClean="0">
                <a:solidFill>
                  <a:schemeClr val="accent6">
                    <a:lumMod val="75000"/>
                  </a:schemeClr>
                </a:solidFill>
              </a:rPr>
              <a:t>                         </a:t>
            </a:r>
            <a:r>
              <a:rPr lang="en-US" sz="3200" dirty="0" err="1" smtClean="0">
                <a:solidFill>
                  <a:schemeClr val="accent6">
                    <a:lumMod val="75000"/>
                  </a:schemeClr>
                </a:solidFill>
              </a:rPr>
              <a:t>Đáp</a:t>
            </a:r>
            <a:r>
              <a:rPr lang="en-US" sz="32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3200" dirty="0" err="1" smtClean="0">
                <a:solidFill>
                  <a:schemeClr val="accent6">
                    <a:lumMod val="75000"/>
                  </a:schemeClr>
                </a:solidFill>
              </a:rPr>
              <a:t>số</a:t>
            </a:r>
            <a:r>
              <a:rPr lang="en-US" sz="3200" dirty="0" smtClean="0">
                <a:solidFill>
                  <a:schemeClr val="accent6">
                    <a:lumMod val="75000"/>
                  </a:schemeClr>
                </a:solidFill>
              </a:rPr>
              <a:t>: 465 m</a:t>
            </a:r>
          </a:p>
        </p:txBody>
      </p:sp>
    </p:spTree>
    <p:extLst>
      <p:ext uri="{BB962C8B-B14F-4D97-AF65-F5344CB8AC3E}">
        <p14:creationId xmlns:p14="http://schemas.microsoft.com/office/powerpoint/2010/main" val="1808671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8" grpId="0" animBg="1"/>
      <p:bldP spid="11" grpId="0"/>
      <p:bldP spid="12" grpId="0" animBg="1"/>
      <p:bldP spid="13" grpId="0"/>
      <p:bldP spid="14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143237" y="771649"/>
            <a:ext cx="1696945" cy="570588"/>
            <a:chOff x="1296327" y="1647588"/>
            <a:chExt cx="1696945" cy="570588"/>
          </a:xfrm>
        </p:grpSpPr>
        <p:sp>
          <p:nvSpPr>
            <p:cNvPr id="3" name="TextBox 2"/>
            <p:cNvSpPr txBox="1"/>
            <p:nvPr/>
          </p:nvSpPr>
          <p:spPr>
            <a:xfrm>
              <a:off x="1866915" y="1694956"/>
              <a:ext cx="112635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 smtClean="0"/>
                <a:t>Tính</a:t>
              </a:r>
              <a:r>
                <a:rPr lang="en-US" sz="2800" dirty="0" smtClean="0"/>
                <a:t> </a:t>
              </a:r>
            </a:p>
          </p:txBody>
        </p:sp>
        <p:sp>
          <p:nvSpPr>
            <p:cNvPr id="4" name="Oval 3"/>
            <p:cNvSpPr/>
            <p:nvPr/>
          </p:nvSpPr>
          <p:spPr>
            <a:xfrm>
              <a:off x="1296327" y="1647588"/>
              <a:ext cx="570588" cy="570588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 smtClean="0"/>
                <a:t>3</a:t>
              </a:r>
              <a:endParaRPr lang="en-US" sz="3600" b="1" dirty="0"/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1249520" y="1764121"/>
            <a:ext cx="318132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    468 + 22 + 200</a:t>
            </a:r>
          </a:p>
          <a:p>
            <a:r>
              <a:rPr lang="en-US" sz="2800" dirty="0" smtClean="0"/>
              <a:t>=      490     + 200</a:t>
            </a:r>
          </a:p>
          <a:p>
            <a:r>
              <a:rPr lang="en-US" sz="2800" dirty="0" smtClean="0"/>
              <a:t>=         690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82484" y="1764120"/>
            <a:ext cx="318132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    75 – 25 + 550</a:t>
            </a:r>
          </a:p>
          <a:p>
            <a:r>
              <a:rPr lang="en-US" sz="2800" dirty="0" smtClean="0"/>
              <a:t>=      50     + 550</a:t>
            </a:r>
          </a:p>
          <a:p>
            <a:r>
              <a:rPr lang="en-US" sz="2800" dirty="0" smtClean="0"/>
              <a:t>=         600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019951" y="1764119"/>
            <a:ext cx="318132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    747 + 123 - 100</a:t>
            </a:r>
          </a:p>
          <a:p>
            <a:r>
              <a:rPr lang="en-US" sz="2800" dirty="0" smtClean="0"/>
              <a:t>=      870     - 100</a:t>
            </a:r>
          </a:p>
          <a:p>
            <a:r>
              <a:rPr lang="en-US" sz="2800" dirty="0" smtClean="0"/>
              <a:t>=         770</a:t>
            </a:r>
          </a:p>
        </p:txBody>
      </p:sp>
    </p:spTree>
    <p:extLst>
      <p:ext uri="{BB962C8B-B14F-4D97-AF65-F5344CB8AC3E}">
        <p14:creationId xmlns:p14="http://schemas.microsoft.com/office/powerpoint/2010/main" val="3499455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6" grpId="0" uiExpand="1" build="p"/>
      <p:bldP spid="7" grpId="0" uiExpand="1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945529" y="718397"/>
            <a:ext cx="9928418" cy="954107"/>
            <a:chOff x="1296327" y="1571386"/>
            <a:chExt cx="9928418" cy="954107"/>
          </a:xfrm>
        </p:grpSpPr>
        <p:sp>
          <p:nvSpPr>
            <p:cNvPr id="3" name="TextBox 2"/>
            <p:cNvSpPr txBox="1"/>
            <p:nvPr/>
          </p:nvSpPr>
          <p:spPr>
            <a:xfrm>
              <a:off x="1866915" y="1571386"/>
              <a:ext cx="935783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 smtClean="0"/>
                <a:t>Trong</a:t>
              </a:r>
              <a:r>
                <a:rPr lang="en-US" sz="2800" dirty="0" smtClean="0"/>
                <a:t> </a:t>
              </a:r>
              <a:r>
                <a:rPr lang="en-US" sz="2800" dirty="0" err="1" smtClean="0"/>
                <a:t>bức</a:t>
              </a:r>
              <a:r>
                <a:rPr lang="en-US" sz="2800" dirty="0" smtClean="0"/>
                <a:t> </a:t>
              </a:r>
              <a:r>
                <a:rPr lang="en-US" sz="2800" dirty="0" err="1" smtClean="0"/>
                <a:t>tranh</a:t>
              </a:r>
              <a:r>
                <a:rPr lang="en-US" sz="2800" dirty="0" smtClean="0"/>
                <a:t>, </a:t>
              </a:r>
              <a:r>
                <a:rPr lang="en-US" sz="2800" dirty="0" err="1" smtClean="0"/>
                <a:t>bác</a:t>
              </a:r>
              <a:r>
                <a:rPr lang="en-US" sz="2800" dirty="0" smtClean="0"/>
                <a:t> </a:t>
              </a:r>
              <a:r>
                <a:rPr lang="en-US" sz="2800" dirty="0" err="1" smtClean="0"/>
                <a:t>cá</a:t>
              </a:r>
              <a:r>
                <a:rPr lang="en-US" sz="2800" dirty="0" smtClean="0"/>
                <a:t> </a:t>
              </a:r>
              <a:r>
                <a:rPr lang="en-US" sz="2800" dirty="0" err="1" smtClean="0"/>
                <a:t>sấu</a:t>
              </a:r>
              <a:r>
                <a:rPr lang="en-US" sz="2800" dirty="0" smtClean="0"/>
                <a:t> </a:t>
              </a:r>
              <a:r>
                <a:rPr lang="en-US" sz="2800" dirty="0" err="1" smtClean="0"/>
                <a:t>đang</a:t>
              </a:r>
              <a:r>
                <a:rPr lang="en-US" sz="2800" dirty="0" smtClean="0"/>
                <a:t> </a:t>
              </a:r>
              <a:r>
                <a:rPr lang="en-US" sz="2800" dirty="0" err="1" smtClean="0"/>
                <a:t>mở</a:t>
              </a:r>
              <a:r>
                <a:rPr lang="en-US" sz="2800" dirty="0" smtClean="0"/>
                <a:t> </a:t>
              </a:r>
              <a:r>
                <a:rPr lang="en-US" sz="2800" dirty="0" err="1" smtClean="0"/>
                <a:t>nước</a:t>
              </a:r>
              <a:r>
                <a:rPr lang="en-US" sz="2800" dirty="0" smtClean="0"/>
                <a:t> </a:t>
              </a:r>
              <a:r>
                <a:rPr lang="en-US" sz="2800" dirty="0" err="1" smtClean="0"/>
                <a:t>chảy</a:t>
              </a:r>
              <a:r>
                <a:rPr lang="en-US" sz="2800" dirty="0" smtClean="0"/>
                <a:t> </a:t>
              </a:r>
              <a:r>
                <a:rPr lang="en-US" sz="2800" dirty="0" err="1" smtClean="0"/>
                <a:t>đầy</a:t>
              </a:r>
              <a:r>
                <a:rPr lang="en-US" sz="2800" dirty="0" smtClean="0"/>
                <a:t> </a:t>
              </a:r>
              <a:r>
                <a:rPr lang="en-US" sz="2800" dirty="0" err="1" smtClean="0"/>
                <a:t>vào</a:t>
              </a:r>
              <a:r>
                <a:rPr lang="en-US" sz="2800" dirty="0" smtClean="0"/>
                <a:t> </a:t>
              </a:r>
              <a:r>
                <a:rPr lang="en-US" sz="2800" dirty="0" err="1" smtClean="0"/>
                <a:t>các</a:t>
              </a:r>
              <a:r>
                <a:rPr lang="en-US" sz="2800" dirty="0" smtClean="0"/>
                <a:t> </a:t>
              </a:r>
              <a:r>
                <a:rPr lang="en-US" sz="2800" dirty="0" err="1" smtClean="0"/>
                <a:t>bể</a:t>
              </a:r>
              <a:r>
                <a:rPr lang="en-US" sz="2800" dirty="0" smtClean="0"/>
                <a:t>. </a:t>
              </a:r>
            </a:p>
          </p:txBody>
        </p:sp>
        <p:sp>
          <p:nvSpPr>
            <p:cNvPr id="4" name="Oval 3"/>
            <p:cNvSpPr/>
            <p:nvPr/>
          </p:nvSpPr>
          <p:spPr>
            <a:xfrm>
              <a:off x="1296327" y="1647588"/>
              <a:ext cx="570588" cy="570588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 smtClean="0"/>
                <a:t>4</a:t>
              </a:r>
              <a:endParaRPr lang="en-US" sz="3600" b="1" dirty="0"/>
            </a:p>
          </p:txBody>
        </p:sp>
      </p:grpSp>
      <p:pic>
        <p:nvPicPr>
          <p:cNvPr id="5" name="Picture 4" descr="Screen Clippin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0888" y="1365187"/>
            <a:ext cx="4363059" cy="42487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929520" y="1866517"/>
            <a:ext cx="5581368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dirty="0" err="1" smtClean="0">
                <a:solidFill>
                  <a:schemeClr val="accent6">
                    <a:lumMod val="75000"/>
                  </a:schemeClr>
                </a:solidFill>
              </a:rPr>
              <a:t>Bài</a:t>
            </a:r>
            <a:r>
              <a:rPr lang="en-US" sz="28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accent6">
                    <a:lumMod val="75000"/>
                  </a:schemeClr>
                </a:solidFill>
              </a:rPr>
              <a:t>giải</a:t>
            </a:r>
            <a:endParaRPr lang="en-US" sz="28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n-US" sz="2800" dirty="0" err="1" smtClean="0">
                <a:solidFill>
                  <a:schemeClr val="accent6">
                    <a:lumMod val="75000"/>
                  </a:schemeClr>
                </a:solidFill>
              </a:rPr>
              <a:t>Sau</a:t>
            </a:r>
            <a:r>
              <a:rPr lang="en-US" sz="28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accent6">
                    <a:lumMod val="75000"/>
                  </a:schemeClr>
                </a:solidFill>
              </a:rPr>
              <a:t>khi</a:t>
            </a:r>
            <a:r>
              <a:rPr lang="en-US" sz="28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accent6">
                    <a:lumMod val="75000"/>
                  </a:schemeClr>
                </a:solidFill>
              </a:rPr>
              <a:t>cả</a:t>
            </a:r>
            <a:r>
              <a:rPr lang="en-US" sz="28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accent6">
                    <a:lumMod val="75000"/>
                  </a:schemeClr>
                </a:solidFill>
              </a:rPr>
              <a:t>hai</a:t>
            </a:r>
            <a:r>
              <a:rPr lang="en-US" sz="28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accent6">
                    <a:lumMod val="75000"/>
                  </a:schemeClr>
                </a:solidFill>
              </a:rPr>
              <a:t>bể</a:t>
            </a:r>
            <a:r>
              <a:rPr lang="en-US" sz="28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accent6">
                    <a:lumMod val="75000"/>
                  </a:schemeClr>
                </a:solidFill>
              </a:rPr>
              <a:t>đầy</a:t>
            </a:r>
            <a:r>
              <a:rPr lang="en-US" sz="28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accent6">
                    <a:lumMod val="75000"/>
                  </a:schemeClr>
                </a:solidFill>
              </a:rPr>
              <a:t>nước</a:t>
            </a:r>
            <a:r>
              <a:rPr lang="en-US" sz="2800" dirty="0" smtClean="0">
                <a:solidFill>
                  <a:schemeClr val="accent6">
                    <a:lumMod val="75000"/>
                  </a:schemeClr>
                </a:solidFill>
              </a:rPr>
              <a:t>, </a:t>
            </a:r>
            <a:r>
              <a:rPr lang="en-US" sz="2800" dirty="0" err="1" smtClean="0">
                <a:solidFill>
                  <a:schemeClr val="accent6">
                    <a:lumMod val="75000"/>
                  </a:schemeClr>
                </a:solidFill>
              </a:rPr>
              <a:t>tổng</a:t>
            </a:r>
            <a:r>
              <a:rPr lang="en-US" sz="28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accent6">
                    <a:lumMod val="75000"/>
                  </a:schemeClr>
                </a:solidFill>
              </a:rPr>
              <a:t>lượng</a:t>
            </a:r>
            <a:r>
              <a:rPr lang="en-US" sz="28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accent6">
                    <a:lumMod val="75000"/>
                  </a:schemeClr>
                </a:solidFill>
              </a:rPr>
              <a:t>nước</a:t>
            </a:r>
            <a:r>
              <a:rPr lang="en-US" sz="28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accent6">
                    <a:lumMod val="75000"/>
                  </a:schemeClr>
                </a:solidFill>
              </a:rPr>
              <a:t>trong</a:t>
            </a:r>
            <a:r>
              <a:rPr lang="en-US" sz="28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accent6">
                    <a:lumMod val="75000"/>
                  </a:schemeClr>
                </a:solidFill>
              </a:rPr>
              <a:t>hai</a:t>
            </a:r>
            <a:r>
              <a:rPr lang="en-US" sz="28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accent6">
                    <a:lumMod val="75000"/>
                  </a:schemeClr>
                </a:solidFill>
              </a:rPr>
              <a:t>bể</a:t>
            </a:r>
            <a:r>
              <a:rPr lang="en-US" sz="28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accent6">
                    <a:lumMod val="75000"/>
                  </a:schemeClr>
                </a:solidFill>
              </a:rPr>
              <a:t>là</a:t>
            </a:r>
            <a:r>
              <a:rPr lang="en-US" sz="2800" dirty="0" smtClean="0">
                <a:solidFill>
                  <a:schemeClr val="accent6">
                    <a:lumMod val="75000"/>
                  </a:schemeClr>
                </a:solidFill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800" dirty="0" smtClean="0">
                <a:solidFill>
                  <a:schemeClr val="accent6">
                    <a:lumMod val="75000"/>
                  </a:schemeClr>
                </a:solidFill>
              </a:rPr>
              <a:t>       240 + 320 = 660 (</a:t>
            </a:r>
            <a:r>
              <a:rPr lang="en-US" sz="2800" i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2800" dirty="0" smtClean="0">
                <a:solidFill>
                  <a:schemeClr val="accent6">
                    <a:lumMod val="75000"/>
                  </a:schemeClr>
                </a:solidFill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800" dirty="0" smtClean="0">
                <a:solidFill>
                  <a:schemeClr val="accent6">
                    <a:lumMod val="75000"/>
                  </a:schemeClr>
                </a:solidFill>
              </a:rPr>
              <a:t>                     </a:t>
            </a:r>
            <a:r>
              <a:rPr lang="en-US" sz="2800" dirty="0" err="1" smtClean="0">
                <a:solidFill>
                  <a:schemeClr val="accent6">
                    <a:lumMod val="75000"/>
                  </a:schemeClr>
                </a:solidFill>
              </a:rPr>
              <a:t>Đáp</a:t>
            </a:r>
            <a:r>
              <a:rPr lang="en-US" sz="28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accent6">
                    <a:lumMod val="75000"/>
                  </a:schemeClr>
                </a:solidFill>
              </a:rPr>
              <a:t>số</a:t>
            </a:r>
            <a:r>
              <a:rPr lang="en-US" sz="2800" dirty="0" smtClean="0">
                <a:solidFill>
                  <a:schemeClr val="accent6">
                    <a:lumMod val="75000"/>
                  </a:schemeClr>
                </a:solidFill>
              </a:rPr>
              <a:t>: 660 </a:t>
            </a:r>
            <a:r>
              <a:rPr lang="en-US" sz="2800" i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</a:p>
        </p:txBody>
      </p:sp>
    </p:spTree>
    <p:extLst>
      <p:ext uri="{BB962C8B-B14F-4D97-AF65-F5344CB8AC3E}">
        <p14:creationId xmlns:p14="http://schemas.microsoft.com/office/powerpoint/2010/main" val="816240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681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846106" y="650907"/>
            <a:ext cx="2098120" cy="570588"/>
            <a:chOff x="945529" y="794599"/>
            <a:chExt cx="2098120" cy="570588"/>
          </a:xfrm>
        </p:grpSpPr>
        <p:grpSp>
          <p:nvGrpSpPr>
            <p:cNvPr id="4" name="Group 3"/>
            <p:cNvGrpSpPr/>
            <p:nvPr/>
          </p:nvGrpSpPr>
          <p:grpSpPr>
            <a:xfrm>
              <a:off x="1647393" y="841967"/>
              <a:ext cx="1396256" cy="523220"/>
              <a:chOff x="1216318" y="2040382"/>
              <a:chExt cx="1396256" cy="523220"/>
            </a:xfrm>
          </p:grpSpPr>
          <p:sp>
            <p:nvSpPr>
              <p:cNvPr id="2" name="Rounded Rectangle 1"/>
              <p:cNvSpPr/>
              <p:nvPr/>
            </p:nvSpPr>
            <p:spPr>
              <a:xfrm>
                <a:off x="1216318" y="2048359"/>
                <a:ext cx="705394" cy="483326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" name="TextBox 2"/>
              <p:cNvSpPr txBox="1"/>
              <p:nvPr/>
            </p:nvSpPr>
            <p:spPr>
              <a:xfrm>
                <a:off x="1237388" y="2040382"/>
                <a:ext cx="137518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err="1" smtClean="0"/>
                  <a:t>Số</a:t>
                </a:r>
                <a:r>
                  <a:rPr lang="en-US" sz="2800" dirty="0" smtClean="0"/>
                  <a:t>  ?</a:t>
                </a:r>
              </a:p>
            </p:txBody>
          </p:sp>
        </p:grpSp>
        <p:sp>
          <p:nvSpPr>
            <p:cNvPr id="5" name="Oval 4"/>
            <p:cNvSpPr/>
            <p:nvPr/>
          </p:nvSpPr>
          <p:spPr>
            <a:xfrm>
              <a:off x="945529" y="794599"/>
              <a:ext cx="570588" cy="570588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 smtClean="0"/>
                <a:t>5</a:t>
              </a:r>
              <a:endParaRPr lang="en-US" sz="3600" b="1" dirty="0"/>
            </a:p>
          </p:txBody>
        </p:sp>
      </p:grpSp>
      <p:pic>
        <p:nvPicPr>
          <p:cNvPr id="7" name="Picture 6" descr="Screen Clipping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89"/>
          <a:stretch/>
        </p:blipFill>
        <p:spPr>
          <a:xfrm>
            <a:off x="1023906" y="1545033"/>
            <a:ext cx="4709633" cy="473458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733539" y="1967081"/>
            <a:ext cx="513287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 smtClean="0"/>
              <a:t>b) </a:t>
            </a:r>
            <a:r>
              <a:rPr lang="en-US" sz="2800" dirty="0" err="1" smtClean="0"/>
              <a:t>Nếu</a:t>
            </a:r>
            <a:r>
              <a:rPr lang="en-US" sz="2800" dirty="0" smtClean="0"/>
              <a:t> </a:t>
            </a:r>
            <a:r>
              <a:rPr lang="en-US" sz="2800" dirty="0" err="1" smtClean="0"/>
              <a:t>đi</a:t>
            </a:r>
            <a:r>
              <a:rPr lang="en-US" sz="2800" dirty="0" smtClean="0"/>
              <a:t> </a:t>
            </a:r>
            <a:r>
              <a:rPr lang="en-US" sz="2800" dirty="0" err="1" smtClean="0"/>
              <a:t>theo</a:t>
            </a:r>
            <a:r>
              <a:rPr lang="en-US" sz="2800" dirty="0" smtClean="0"/>
              <a:t> </a:t>
            </a:r>
            <a:r>
              <a:rPr lang="en-US" sz="2800" dirty="0" err="1" smtClean="0"/>
              <a:t>lệnh</a:t>
            </a:r>
            <a:r>
              <a:rPr lang="en-US" sz="2800" dirty="0"/>
              <a:t> </a:t>
            </a:r>
            <a:r>
              <a:rPr lang="en-US" sz="2800" dirty="0" smtClean="0"/>
              <a:t>“       ” </a:t>
            </a:r>
            <a:r>
              <a:rPr lang="en-US" sz="2800" dirty="0" err="1" smtClean="0"/>
              <a:t>thì</a:t>
            </a:r>
            <a:r>
              <a:rPr lang="en-US" sz="2800" dirty="0" smtClean="0"/>
              <a:t> </a:t>
            </a:r>
            <a:r>
              <a:rPr lang="en-US" sz="2800" dirty="0" err="1" smtClean="0"/>
              <a:t>Tíc-tốc</a:t>
            </a:r>
            <a:r>
              <a:rPr lang="en-US" sz="2800" dirty="0" smtClean="0"/>
              <a:t> </a:t>
            </a:r>
            <a:r>
              <a:rPr lang="en-US" sz="2800" dirty="0" err="1" smtClean="0"/>
              <a:t>sẽ</a:t>
            </a:r>
            <a:r>
              <a:rPr lang="en-US" sz="2800" dirty="0" smtClean="0"/>
              <a:t> </a:t>
            </a:r>
            <a:r>
              <a:rPr lang="en-US" sz="2800" dirty="0" err="1" smtClean="0"/>
              <a:t>đến</a:t>
            </a:r>
            <a:r>
              <a:rPr lang="en-US" sz="2800" dirty="0" smtClean="0"/>
              <a:t> ô </a:t>
            </a:r>
            <a:r>
              <a:rPr lang="en-US" sz="2800" dirty="0" err="1" smtClean="0"/>
              <a:t>ghi</a:t>
            </a:r>
            <a:r>
              <a:rPr lang="en-US" sz="2800" dirty="0" smtClean="0"/>
              <a:t> </a:t>
            </a:r>
            <a:r>
              <a:rPr lang="en-US" sz="2800" dirty="0" err="1" smtClean="0"/>
              <a:t>số</a:t>
            </a:r>
            <a:r>
              <a:rPr lang="en-US" sz="2800" dirty="0" smtClean="0"/>
              <a:t>         .</a:t>
            </a:r>
          </a:p>
          <a:p>
            <a:pPr>
              <a:lnSpc>
                <a:spcPct val="150000"/>
              </a:lnSpc>
            </a:pPr>
            <a:r>
              <a:rPr lang="en-US" sz="2800" dirty="0" smtClean="0"/>
              <a:t>    </a:t>
            </a:r>
            <a:r>
              <a:rPr lang="en-US" sz="2800" dirty="0" err="1" smtClean="0"/>
              <a:t>Nếu</a:t>
            </a:r>
            <a:r>
              <a:rPr lang="en-US" sz="2800" dirty="0" smtClean="0"/>
              <a:t> </a:t>
            </a:r>
            <a:r>
              <a:rPr lang="en-US" sz="2800" dirty="0" err="1"/>
              <a:t>đi</a:t>
            </a:r>
            <a:r>
              <a:rPr lang="en-US" sz="2800" dirty="0"/>
              <a:t> </a:t>
            </a:r>
            <a:r>
              <a:rPr lang="en-US" sz="2800" dirty="0" err="1"/>
              <a:t>theo</a:t>
            </a:r>
            <a:r>
              <a:rPr lang="en-US" sz="2800" dirty="0"/>
              <a:t> </a:t>
            </a:r>
            <a:r>
              <a:rPr lang="en-US" sz="2800" dirty="0" err="1"/>
              <a:t>lệnh</a:t>
            </a:r>
            <a:r>
              <a:rPr lang="en-US" sz="2800" dirty="0"/>
              <a:t> “        ” </a:t>
            </a:r>
            <a:r>
              <a:rPr lang="en-US" sz="2800" dirty="0" err="1"/>
              <a:t>thì</a:t>
            </a:r>
            <a:r>
              <a:rPr lang="en-US" sz="2800" dirty="0"/>
              <a:t> </a:t>
            </a:r>
            <a:r>
              <a:rPr lang="en-US" sz="2800" dirty="0" err="1"/>
              <a:t>Tíc-tốc</a:t>
            </a:r>
            <a:r>
              <a:rPr lang="en-US" sz="2800" dirty="0"/>
              <a:t> </a:t>
            </a:r>
            <a:r>
              <a:rPr lang="en-US" sz="2800" dirty="0" err="1"/>
              <a:t>sẽ</a:t>
            </a:r>
            <a:r>
              <a:rPr lang="en-US" sz="2800" dirty="0"/>
              <a:t> </a:t>
            </a:r>
            <a:r>
              <a:rPr lang="en-US" sz="2800" dirty="0" err="1"/>
              <a:t>đến</a:t>
            </a:r>
            <a:r>
              <a:rPr lang="en-US" sz="2800" dirty="0"/>
              <a:t> ô </a:t>
            </a:r>
            <a:r>
              <a:rPr lang="en-US" sz="2800" dirty="0" err="1"/>
              <a:t>ghi</a:t>
            </a:r>
            <a:r>
              <a:rPr lang="en-US" sz="2800" dirty="0"/>
              <a:t> </a:t>
            </a:r>
            <a:r>
              <a:rPr lang="en-US" sz="2800" dirty="0" err="1"/>
              <a:t>số</a:t>
            </a:r>
            <a:r>
              <a:rPr lang="en-US" sz="2800" dirty="0"/>
              <a:t>         </a:t>
            </a:r>
            <a:r>
              <a:rPr lang="en-US" sz="2800" dirty="0" smtClean="0"/>
              <a:t>.</a:t>
            </a:r>
          </a:p>
          <a:p>
            <a:pPr>
              <a:lnSpc>
                <a:spcPct val="150000"/>
              </a:lnSpc>
            </a:pPr>
            <a:r>
              <a:rPr lang="en-US" sz="2800" dirty="0" smtClean="0"/>
              <a:t>c) </a:t>
            </a:r>
            <a:r>
              <a:rPr lang="en-US" sz="2800" dirty="0" err="1" smtClean="0"/>
              <a:t>Tổng</a:t>
            </a:r>
            <a:r>
              <a:rPr lang="en-US" sz="2800" dirty="0" smtClean="0"/>
              <a:t> </a:t>
            </a:r>
            <a:r>
              <a:rPr lang="en-US" sz="2800" dirty="0" err="1" smtClean="0"/>
              <a:t>của</a:t>
            </a:r>
            <a:r>
              <a:rPr lang="en-US" sz="2800" dirty="0" smtClean="0"/>
              <a:t> </a:t>
            </a:r>
            <a:r>
              <a:rPr lang="en-US" sz="2800" dirty="0" err="1" smtClean="0"/>
              <a:t>hai</a:t>
            </a:r>
            <a:r>
              <a:rPr lang="en-US" sz="2800" dirty="0" smtClean="0"/>
              <a:t> </a:t>
            </a:r>
            <a:r>
              <a:rPr lang="en-US" sz="2800" dirty="0" err="1" smtClean="0"/>
              <a:t>số</a:t>
            </a:r>
            <a:r>
              <a:rPr lang="en-US" sz="2800" dirty="0" smtClean="0"/>
              <a:t> </a:t>
            </a:r>
            <a:r>
              <a:rPr lang="en-US" sz="2800" dirty="0" err="1" smtClean="0"/>
              <a:t>thu</a:t>
            </a:r>
            <a:r>
              <a:rPr lang="en-US" sz="2800" dirty="0" smtClean="0"/>
              <a:t> </a:t>
            </a:r>
            <a:r>
              <a:rPr lang="en-US" sz="2800" dirty="0" err="1" smtClean="0"/>
              <a:t>được</a:t>
            </a:r>
            <a:r>
              <a:rPr lang="en-US" sz="2800" dirty="0" smtClean="0"/>
              <a:t> ở </a:t>
            </a:r>
            <a:r>
              <a:rPr lang="en-US" sz="2800" dirty="0" err="1" smtClean="0"/>
              <a:t>câu</a:t>
            </a:r>
            <a:r>
              <a:rPr lang="en-US" sz="2800" dirty="0" smtClean="0"/>
              <a:t> b </a:t>
            </a:r>
            <a:r>
              <a:rPr lang="en-US" sz="2800" dirty="0" err="1" smtClean="0"/>
              <a:t>bằng</a:t>
            </a:r>
            <a:r>
              <a:rPr lang="en-US" sz="2800" dirty="0" smtClean="0"/>
              <a:t>          .</a:t>
            </a:r>
            <a:endParaRPr lang="en-US" sz="2800" dirty="0"/>
          </a:p>
        </p:txBody>
      </p:sp>
      <p:sp>
        <p:nvSpPr>
          <p:cNvPr id="9" name="Rounded Rectangle 8"/>
          <p:cNvSpPr/>
          <p:nvPr/>
        </p:nvSpPr>
        <p:spPr>
          <a:xfrm>
            <a:off x="3311525" y="3067050"/>
            <a:ext cx="894715" cy="908050"/>
          </a:xfrm>
          <a:prstGeom prst="roundRect">
            <a:avLst/>
          </a:prstGeom>
          <a:noFill/>
          <a:ln w="76200">
            <a:solidFill>
              <a:srgbClr val="00B0F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/>
          <p:cNvSpPr/>
          <p:nvPr/>
        </p:nvSpPr>
        <p:spPr>
          <a:xfrm>
            <a:off x="4314825" y="3067050"/>
            <a:ext cx="894715" cy="908050"/>
          </a:xfrm>
          <a:prstGeom prst="roundRect">
            <a:avLst/>
          </a:prstGeom>
          <a:noFill/>
          <a:ln w="76200">
            <a:solidFill>
              <a:srgbClr val="00B0F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Arrow Connector 11"/>
          <p:cNvCxnSpPr/>
          <p:nvPr/>
        </p:nvCxnSpPr>
        <p:spPr>
          <a:xfrm flipH="1">
            <a:off x="9118600" y="2298700"/>
            <a:ext cx="406400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V="1">
            <a:off x="9632950" y="2114889"/>
            <a:ext cx="1588" cy="367621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ounded Rectangle 16"/>
          <p:cNvSpPr/>
          <p:nvPr/>
        </p:nvSpPr>
        <p:spPr>
          <a:xfrm>
            <a:off x="9499600" y="2695349"/>
            <a:ext cx="753109" cy="496388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?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9525000" y="3975100"/>
            <a:ext cx="753109" cy="496388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?</a:t>
            </a:r>
            <a:endParaRPr lang="en-US" sz="2800" dirty="0">
              <a:solidFill>
                <a:schemeClr val="tx1"/>
              </a:solidFill>
            </a:endParaRPr>
          </a:p>
        </p:txBody>
      </p:sp>
      <p:cxnSp>
        <p:nvCxnSpPr>
          <p:cNvPr id="20" name="Straight Arrow Connector 19"/>
          <p:cNvCxnSpPr/>
          <p:nvPr/>
        </p:nvCxnSpPr>
        <p:spPr>
          <a:xfrm flipV="1">
            <a:off x="9080500" y="3400764"/>
            <a:ext cx="1588" cy="367621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9188450" y="3609974"/>
            <a:ext cx="393700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9686924" y="3400764"/>
            <a:ext cx="0" cy="422047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ounded Rectangle 25"/>
          <p:cNvSpPr/>
          <p:nvPr/>
        </p:nvSpPr>
        <p:spPr>
          <a:xfrm>
            <a:off x="7736841" y="5300427"/>
            <a:ext cx="753109" cy="496388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?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2303511" y="4068263"/>
            <a:ext cx="894715" cy="908050"/>
          </a:xfrm>
          <a:prstGeom prst="round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ounded Rectangle 29"/>
          <p:cNvSpPr/>
          <p:nvPr/>
        </p:nvSpPr>
        <p:spPr>
          <a:xfrm>
            <a:off x="2310448" y="3067050"/>
            <a:ext cx="894715" cy="908050"/>
          </a:xfrm>
          <a:prstGeom prst="round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/>
          <p:cNvSpPr txBox="1"/>
          <p:nvPr/>
        </p:nvSpPr>
        <p:spPr>
          <a:xfrm>
            <a:off x="9583157" y="2726194"/>
            <a:ext cx="602243" cy="43088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sz="2800" dirty="0" smtClean="0">
                <a:solidFill>
                  <a:schemeClr val="accent6">
                    <a:lumMod val="75000"/>
                  </a:schemeClr>
                </a:solidFill>
              </a:rPr>
              <a:t>322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4314825" y="4068263"/>
            <a:ext cx="894715" cy="908050"/>
          </a:xfrm>
          <a:prstGeom prst="roundRect">
            <a:avLst/>
          </a:prstGeom>
          <a:noFill/>
          <a:ln w="76200">
            <a:solidFill>
              <a:srgbClr val="00B0F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/>
          <p:cNvSpPr txBox="1"/>
          <p:nvPr/>
        </p:nvSpPr>
        <p:spPr>
          <a:xfrm>
            <a:off x="9595857" y="4007850"/>
            <a:ext cx="602243" cy="43088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sz="2800" dirty="0" smtClean="0">
                <a:solidFill>
                  <a:srgbClr val="0974BC"/>
                </a:solidFill>
              </a:rPr>
              <a:t>368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7812273" y="5333177"/>
            <a:ext cx="602243" cy="43088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sz="2800" dirty="0" smtClean="0">
                <a:solidFill>
                  <a:schemeClr val="accent3">
                    <a:lumMod val="75000"/>
                  </a:schemeClr>
                </a:solidFill>
              </a:rPr>
              <a:t>690</a:t>
            </a:r>
          </a:p>
        </p:txBody>
      </p:sp>
      <p:grpSp>
        <p:nvGrpSpPr>
          <p:cNvPr id="38" name="Group 37"/>
          <p:cNvGrpSpPr/>
          <p:nvPr/>
        </p:nvGrpSpPr>
        <p:grpSpPr>
          <a:xfrm>
            <a:off x="2542949" y="703119"/>
            <a:ext cx="8169159" cy="523220"/>
            <a:chOff x="2720749" y="703119"/>
            <a:chExt cx="8169159" cy="523220"/>
          </a:xfrm>
        </p:grpSpPr>
        <p:sp>
          <p:nvSpPr>
            <p:cNvPr id="35" name="Rectangle 34"/>
            <p:cNvSpPr/>
            <p:nvPr/>
          </p:nvSpPr>
          <p:spPr>
            <a:xfrm>
              <a:off x="2720749" y="703119"/>
              <a:ext cx="8169159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dirty="0" err="1"/>
                <a:t>Nếu</a:t>
              </a:r>
              <a:r>
                <a:rPr lang="en-US" sz="2800" dirty="0"/>
                <a:t> </a:t>
              </a:r>
              <a:r>
                <a:rPr lang="en-US" sz="2800" dirty="0" err="1"/>
                <a:t>đi</a:t>
              </a:r>
              <a:r>
                <a:rPr lang="en-US" sz="2800" dirty="0"/>
                <a:t> </a:t>
              </a:r>
              <a:r>
                <a:rPr lang="en-US" sz="2800" dirty="0" err="1"/>
                <a:t>theo</a:t>
              </a:r>
              <a:r>
                <a:rPr lang="en-US" sz="2800" dirty="0"/>
                <a:t> </a:t>
              </a:r>
              <a:r>
                <a:rPr lang="en-US" sz="2800" dirty="0" err="1"/>
                <a:t>lệnh</a:t>
              </a:r>
              <a:r>
                <a:rPr lang="en-US" sz="2800" dirty="0"/>
                <a:t> “       ” </a:t>
              </a:r>
              <a:r>
                <a:rPr lang="en-US" sz="2800" dirty="0" err="1"/>
                <a:t>thì</a:t>
              </a:r>
              <a:r>
                <a:rPr lang="en-US" sz="2800" dirty="0"/>
                <a:t> </a:t>
              </a:r>
              <a:r>
                <a:rPr lang="en-US" sz="2800" dirty="0" err="1"/>
                <a:t>Tíc-tốc</a:t>
              </a:r>
              <a:r>
                <a:rPr lang="en-US" sz="2800" dirty="0"/>
                <a:t> </a:t>
              </a:r>
              <a:r>
                <a:rPr lang="en-US" sz="2800" dirty="0" err="1"/>
                <a:t>sẽ</a:t>
              </a:r>
              <a:r>
                <a:rPr lang="en-US" sz="2800" dirty="0"/>
                <a:t> </a:t>
              </a:r>
              <a:r>
                <a:rPr lang="en-US" sz="2800" dirty="0" err="1"/>
                <a:t>đến</a:t>
              </a:r>
              <a:r>
                <a:rPr lang="en-US" sz="2800" dirty="0"/>
                <a:t> ô </a:t>
              </a:r>
              <a:r>
                <a:rPr lang="en-US" sz="2800" dirty="0" err="1"/>
                <a:t>ghi</a:t>
              </a:r>
              <a:r>
                <a:rPr lang="en-US" sz="2800" dirty="0"/>
                <a:t> </a:t>
              </a:r>
              <a:r>
                <a:rPr lang="en-US" sz="2800" dirty="0" err="1"/>
                <a:t>số</a:t>
              </a:r>
              <a:r>
                <a:rPr lang="en-US" sz="2800" dirty="0"/>
                <a:t> </a:t>
              </a:r>
            </a:p>
          </p:txBody>
        </p:sp>
        <p:cxnSp>
          <p:nvCxnSpPr>
            <p:cNvPr id="36" name="Straight Arrow Connector 35"/>
            <p:cNvCxnSpPr/>
            <p:nvPr/>
          </p:nvCxnSpPr>
          <p:spPr>
            <a:xfrm flipV="1">
              <a:off x="5730111" y="799559"/>
              <a:ext cx="1588" cy="367621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Arrow Connector 36"/>
            <p:cNvCxnSpPr/>
            <p:nvPr/>
          </p:nvCxnSpPr>
          <p:spPr>
            <a:xfrm>
              <a:off x="5838061" y="1008769"/>
              <a:ext cx="393700" cy="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9" name="TextBox 38"/>
          <p:cNvSpPr txBox="1"/>
          <p:nvPr/>
        </p:nvSpPr>
        <p:spPr>
          <a:xfrm>
            <a:off x="10517348" y="744441"/>
            <a:ext cx="602243" cy="43088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sz="2800" dirty="0" smtClean="0">
                <a:solidFill>
                  <a:srgbClr val="F15441"/>
                </a:solidFill>
              </a:rPr>
              <a:t>522</a:t>
            </a:r>
          </a:p>
        </p:txBody>
      </p:sp>
    </p:spTree>
    <p:extLst>
      <p:ext uri="{BB962C8B-B14F-4D97-AF65-F5344CB8AC3E}">
        <p14:creationId xmlns:p14="http://schemas.microsoft.com/office/powerpoint/2010/main" val="4163878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xit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0" presetClass="exit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p"/>
      <p:bldP spid="9" grpId="0" animBg="1"/>
      <p:bldP spid="9" grpId="1" animBg="1"/>
      <p:bldP spid="9" grpId="2" animBg="1"/>
      <p:bldP spid="9" grpId="3" animBg="1"/>
      <p:bldP spid="10" grpId="0" animBg="1"/>
      <p:bldP spid="10" grpId="1" animBg="1"/>
      <p:bldP spid="10" grpId="2" animBg="1"/>
      <p:bldP spid="10" grpId="3" animBg="1"/>
      <p:bldP spid="17" grpId="0" animBg="1"/>
      <p:bldP spid="19" grpId="0" animBg="1"/>
      <p:bldP spid="26" grpId="0" animBg="1"/>
      <p:bldP spid="27" grpId="0" animBg="1"/>
      <p:bldP spid="27" grpId="1" animBg="1"/>
      <p:bldP spid="30" grpId="0" animBg="1"/>
      <p:bldP spid="31" grpId="0" animBg="1"/>
      <p:bldP spid="32" grpId="0" animBg="1"/>
      <p:bldP spid="33" grpId="0" animBg="1"/>
      <p:bldP spid="34" grpId="0" animBg="1"/>
      <p:bldP spid="3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Callout 3"/>
          <p:cNvSpPr/>
          <p:nvPr/>
        </p:nvSpPr>
        <p:spPr>
          <a:xfrm>
            <a:off x="822959" y="1789608"/>
            <a:ext cx="2677887" cy="1090748"/>
          </a:xfrm>
          <a:prstGeom prst="wedgeEllipseCallout">
            <a:avLst>
              <a:gd name="adj1" fmla="val 63444"/>
              <a:gd name="adj2" fmla="val 68391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2400" dirty="0" err="1" smtClean="0">
                <a:solidFill>
                  <a:schemeClr val="tx1"/>
                </a:solidFill>
              </a:rPr>
              <a:t>Bố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nhặt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được</a:t>
            </a:r>
            <a:r>
              <a:rPr lang="en-US" sz="2400" dirty="0" smtClean="0">
                <a:solidFill>
                  <a:schemeClr val="tx1"/>
                </a:solidFill>
              </a:rPr>
              <a:t> 346 </a:t>
            </a:r>
            <a:r>
              <a:rPr lang="en-US" sz="2400" dirty="0" err="1" smtClean="0">
                <a:solidFill>
                  <a:schemeClr val="tx1"/>
                </a:solidFill>
              </a:rPr>
              <a:t>hạt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thông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5" name="Oval Callout 4"/>
          <p:cNvSpPr/>
          <p:nvPr/>
        </p:nvSpPr>
        <p:spPr>
          <a:xfrm>
            <a:off x="2978331" y="1140838"/>
            <a:ext cx="3631475" cy="989867"/>
          </a:xfrm>
          <a:prstGeom prst="wedgeEllipseCallout">
            <a:avLst>
              <a:gd name="adj1" fmla="val 12779"/>
              <a:gd name="adj2" fmla="val 106439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2400" dirty="0" err="1" smtClean="0">
                <a:solidFill>
                  <a:schemeClr val="tx1"/>
                </a:solidFill>
              </a:rPr>
              <a:t>Còn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mẹ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nhặt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được</a:t>
            </a:r>
            <a:r>
              <a:rPr lang="en-US" sz="2400" dirty="0" smtClean="0">
                <a:solidFill>
                  <a:schemeClr val="tx1"/>
                </a:solidFill>
              </a:rPr>
              <a:t> 229 </a:t>
            </a:r>
            <a:r>
              <a:rPr lang="en-US" sz="2400" dirty="0" err="1" smtClean="0">
                <a:solidFill>
                  <a:schemeClr val="tx1"/>
                </a:solidFill>
              </a:rPr>
              <a:t>hạt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thông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6" name="Oval Callout 5"/>
          <p:cNvSpPr/>
          <p:nvPr/>
        </p:nvSpPr>
        <p:spPr>
          <a:xfrm>
            <a:off x="6276704" y="1523282"/>
            <a:ext cx="3043645" cy="1214846"/>
          </a:xfrm>
          <a:prstGeom prst="wedgeEllipseCallout">
            <a:avLst>
              <a:gd name="adj1" fmla="val -44019"/>
              <a:gd name="adj2" fmla="val 78629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2400" dirty="0" err="1" smtClean="0">
                <a:solidFill>
                  <a:schemeClr val="tx1"/>
                </a:solidFill>
              </a:rPr>
              <a:t>Bố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mẹ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nhặt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được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tất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cả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bao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nhiêu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hạt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thông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72002" y="5041629"/>
            <a:ext cx="28868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</a:rPr>
              <a:t>346 + 229 = ?</a:t>
            </a:r>
            <a:endParaRPr lang="en-US" sz="32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306" b="91388" l="5618" r="96629">
                        <a14:foregroundMark x1="35581" y1="23445" x2="39513" y2="22967"/>
                        <a14:foregroundMark x1="57678" y1="28230" x2="59738" y2="56938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1679" y="2880356"/>
            <a:ext cx="5905765" cy="2311433"/>
          </a:xfrm>
          <a:prstGeom prst="rect">
            <a:avLst/>
          </a:prstGeom>
        </p:spPr>
      </p:pic>
      <p:sp>
        <p:nvSpPr>
          <p:cNvPr id="8" name="Oval Callout 7"/>
          <p:cNvSpPr/>
          <p:nvPr/>
        </p:nvSpPr>
        <p:spPr>
          <a:xfrm>
            <a:off x="7798527" y="2572682"/>
            <a:ext cx="3735976" cy="1496043"/>
          </a:xfrm>
          <a:prstGeom prst="wedgeEllipseCallout">
            <a:avLst>
              <a:gd name="adj1" fmla="val -49790"/>
              <a:gd name="adj2" fmla="val 35367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2400" dirty="0" err="1" smtClean="0">
                <a:solidFill>
                  <a:schemeClr val="tx1"/>
                </a:solidFill>
              </a:rPr>
              <a:t>Nhà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mình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đã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</a:p>
          <a:p>
            <a:pPr algn="ctr"/>
            <a:r>
              <a:rPr lang="en-US" sz="2400" dirty="0" err="1" smtClean="0">
                <a:solidFill>
                  <a:schemeClr val="tx1"/>
                </a:solidFill>
              </a:rPr>
              <a:t>có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đủ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thức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ăn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cho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mùa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đông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chưa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nhỉ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5207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6" name="Table 1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0110188"/>
              </p:ext>
            </p:extLst>
          </p:nvPr>
        </p:nvGraphicFramePr>
        <p:xfrm>
          <a:off x="945242" y="457200"/>
          <a:ext cx="4671786" cy="595724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57262">
                  <a:extLst>
                    <a:ext uri="{9D8B030D-6E8A-4147-A177-3AD203B41FA5}">
                      <a16:colId xmlns:a16="http://schemas.microsoft.com/office/drawing/2014/main" val="633779265"/>
                    </a:ext>
                  </a:extLst>
                </a:gridCol>
                <a:gridCol w="1557262">
                  <a:extLst>
                    <a:ext uri="{9D8B030D-6E8A-4147-A177-3AD203B41FA5}">
                      <a16:colId xmlns:a16="http://schemas.microsoft.com/office/drawing/2014/main" val="2559691057"/>
                    </a:ext>
                  </a:extLst>
                </a:gridCol>
                <a:gridCol w="1557262">
                  <a:extLst>
                    <a:ext uri="{9D8B030D-6E8A-4147-A177-3AD203B41FA5}">
                      <a16:colId xmlns:a16="http://schemas.microsoft.com/office/drawing/2014/main" val="4179061976"/>
                    </a:ext>
                  </a:extLst>
                </a:gridCol>
              </a:tblGrid>
              <a:tr h="391302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/>
                        <a:t>Trăm</a:t>
                      </a:r>
                      <a:r>
                        <a:rPr lang="en-US" sz="2400" baseline="0" dirty="0" smtClean="0"/>
                        <a:t> 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/>
                        <a:t>Chục</a:t>
                      </a:r>
                      <a:r>
                        <a:rPr lang="en-US" sz="2400" dirty="0" smtClean="0"/>
                        <a:t> 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/>
                        <a:t>Đơn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baseline="0" dirty="0" err="1" smtClean="0"/>
                        <a:t>vị</a:t>
                      </a:r>
                      <a:endParaRPr 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85631716"/>
                  </a:ext>
                </a:extLst>
              </a:tr>
              <a:tr h="3242213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3109958"/>
                  </a:ext>
                </a:extLst>
              </a:tr>
              <a:tr h="225783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0634898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7351679" y="683500"/>
            <a:ext cx="4472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chemeClr val="accent6">
                    <a:lumMod val="75000"/>
                  </a:schemeClr>
                </a:solidFill>
              </a:rPr>
              <a:t>3</a:t>
            </a:r>
            <a:endParaRPr lang="en-US" sz="48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grpSp>
        <p:nvGrpSpPr>
          <p:cNvPr id="114" name="Group 113"/>
          <p:cNvGrpSpPr/>
          <p:nvPr/>
        </p:nvGrpSpPr>
        <p:grpSpPr>
          <a:xfrm>
            <a:off x="1293029" y="1043146"/>
            <a:ext cx="901548" cy="901548"/>
            <a:chOff x="4046220" y="2072640"/>
            <a:chExt cx="2590800" cy="259080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3" name="Rectangle 2"/>
            <p:cNvSpPr/>
            <p:nvPr/>
          </p:nvSpPr>
          <p:spPr>
            <a:xfrm>
              <a:off x="404622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/>
            <p:cNvSpPr/>
            <p:nvPr/>
          </p:nvSpPr>
          <p:spPr>
            <a:xfrm>
              <a:off x="430530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/>
            <p:cNvSpPr/>
            <p:nvPr/>
          </p:nvSpPr>
          <p:spPr>
            <a:xfrm>
              <a:off x="456438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/>
            <p:cNvSpPr/>
            <p:nvPr/>
          </p:nvSpPr>
          <p:spPr>
            <a:xfrm>
              <a:off x="482346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508254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/>
            <p:cNvSpPr/>
            <p:nvPr/>
          </p:nvSpPr>
          <p:spPr>
            <a:xfrm>
              <a:off x="534162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60070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585978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11886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637794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404622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430530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456438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482346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508254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534162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560070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585978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/>
            <p:cNvSpPr/>
            <p:nvPr/>
          </p:nvSpPr>
          <p:spPr>
            <a:xfrm>
              <a:off x="611886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637794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404622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430530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/>
            <p:cNvSpPr/>
            <p:nvPr/>
          </p:nvSpPr>
          <p:spPr>
            <a:xfrm>
              <a:off x="456438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482346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6"/>
            <p:cNvSpPr/>
            <p:nvPr/>
          </p:nvSpPr>
          <p:spPr>
            <a:xfrm>
              <a:off x="508254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534162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560070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585978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30"/>
            <p:cNvSpPr/>
            <p:nvPr/>
          </p:nvSpPr>
          <p:spPr>
            <a:xfrm>
              <a:off x="611886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31"/>
            <p:cNvSpPr/>
            <p:nvPr/>
          </p:nvSpPr>
          <p:spPr>
            <a:xfrm>
              <a:off x="637794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32"/>
            <p:cNvSpPr/>
            <p:nvPr/>
          </p:nvSpPr>
          <p:spPr>
            <a:xfrm>
              <a:off x="404622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33"/>
            <p:cNvSpPr/>
            <p:nvPr/>
          </p:nvSpPr>
          <p:spPr>
            <a:xfrm>
              <a:off x="430530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34"/>
            <p:cNvSpPr/>
            <p:nvPr/>
          </p:nvSpPr>
          <p:spPr>
            <a:xfrm>
              <a:off x="456438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35"/>
            <p:cNvSpPr/>
            <p:nvPr/>
          </p:nvSpPr>
          <p:spPr>
            <a:xfrm>
              <a:off x="482346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36"/>
            <p:cNvSpPr/>
            <p:nvPr/>
          </p:nvSpPr>
          <p:spPr>
            <a:xfrm>
              <a:off x="508254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/>
            <p:cNvSpPr/>
            <p:nvPr/>
          </p:nvSpPr>
          <p:spPr>
            <a:xfrm>
              <a:off x="534162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38"/>
            <p:cNvSpPr/>
            <p:nvPr/>
          </p:nvSpPr>
          <p:spPr>
            <a:xfrm>
              <a:off x="560070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39"/>
            <p:cNvSpPr/>
            <p:nvPr/>
          </p:nvSpPr>
          <p:spPr>
            <a:xfrm>
              <a:off x="585978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40"/>
            <p:cNvSpPr/>
            <p:nvPr/>
          </p:nvSpPr>
          <p:spPr>
            <a:xfrm>
              <a:off x="611886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41"/>
            <p:cNvSpPr/>
            <p:nvPr/>
          </p:nvSpPr>
          <p:spPr>
            <a:xfrm>
              <a:off x="637794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42"/>
            <p:cNvSpPr/>
            <p:nvPr/>
          </p:nvSpPr>
          <p:spPr>
            <a:xfrm>
              <a:off x="404622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43"/>
            <p:cNvSpPr/>
            <p:nvPr/>
          </p:nvSpPr>
          <p:spPr>
            <a:xfrm>
              <a:off x="430530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44"/>
            <p:cNvSpPr/>
            <p:nvPr/>
          </p:nvSpPr>
          <p:spPr>
            <a:xfrm>
              <a:off x="456438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45"/>
            <p:cNvSpPr/>
            <p:nvPr/>
          </p:nvSpPr>
          <p:spPr>
            <a:xfrm>
              <a:off x="482346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46"/>
            <p:cNvSpPr/>
            <p:nvPr/>
          </p:nvSpPr>
          <p:spPr>
            <a:xfrm>
              <a:off x="508254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47"/>
            <p:cNvSpPr/>
            <p:nvPr/>
          </p:nvSpPr>
          <p:spPr>
            <a:xfrm>
              <a:off x="534162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48"/>
            <p:cNvSpPr/>
            <p:nvPr/>
          </p:nvSpPr>
          <p:spPr>
            <a:xfrm>
              <a:off x="560070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49"/>
            <p:cNvSpPr/>
            <p:nvPr/>
          </p:nvSpPr>
          <p:spPr>
            <a:xfrm>
              <a:off x="585978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50"/>
            <p:cNvSpPr/>
            <p:nvPr/>
          </p:nvSpPr>
          <p:spPr>
            <a:xfrm>
              <a:off x="611886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51"/>
            <p:cNvSpPr/>
            <p:nvPr/>
          </p:nvSpPr>
          <p:spPr>
            <a:xfrm>
              <a:off x="637794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52"/>
            <p:cNvSpPr/>
            <p:nvPr/>
          </p:nvSpPr>
          <p:spPr>
            <a:xfrm>
              <a:off x="404622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Rectangle 53"/>
            <p:cNvSpPr/>
            <p:nvPr/>
          </p:nvSpPr>
          <p:spPr>
            <a:xfrm>
              <a:off x="430530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Rectangle 54"/>
            <p:cNvSpPr/>
            <p:nvPr/>
          </p:nvSpPr>
          <p:spPr>
            <a:xfrm>
              <a:off x="456438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Rectangle 55"/>
            <p:cNvSpPr/>
            <p:nvPr/>
          </p:nvSpPr>
          <p:spPr>
            <a:xfrm>
              <a:off x="482346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Rectangle 56"/>
            <p:cNvSpPr/>
            <p:nvPr/>
          </p:nvSpPr>
          <p:spPr>
            <a:xfrm>
              <a:off x="508254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Rectangle 57"/>
            <p:cNvSpPr/>
            <p:nvPr/>
          </p:nvSpPr>
          <p:spPr>
            <a:xfrm>
              <a:off x="534162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Rectangle 58"/>
            <p:cNvSpPr/>
            <p:nvPr/>
          </p:nvSpPr>
          <p:spPr>
            <a:xfrm>
              <a:off x="560070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Rectangle 59"/>
            <p:cNvSpPr/>
            <p:nvPr/>
          </p:nvSpPr>
          <p:spPr>
            <a:xfrm>
              <a:off x="585978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Rectangle 60"/>
            <p:cNvSpPr/>
            <p:nvPr/>
          </p:nvSpPr>
          <p:spPr>
            <a:xfrm>
              <a:off x="611886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Rectangle 61"/>
            <p:cNvSpPr/>
            <p:nvPr/>
          </p:nvSpPr>
          <p:spPr>
            <a:xfrm>
              <a:off x="637794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Rectangle 62"/>
            <p:cNvSpPr/>
            <p:nvPr/>
          </p:nvSpPr>
          <p:spPr>
            <a:xfrm>
              <a:off x="404622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Rectangle 63"/>
            <p:cNvSpPr/>
            <p:nvPr/>
          </p:nvSpPr>
          <p:spPr>
            <a:xfrm>
              <a:off x="430530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Rectangle 64"/>
            <p:cNvSpPr/>
            <p:nvPr/>
          </p:nvSpPr>
          <p:spPr>
            <a:xfrm>
              <a:off x="456438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Rectangle 65"/>
            <p:cNvSpPr/>
            <p:nvPr/>
          </p:nvSpPr>
          <p:spPr>
            <a:xfrm>
              <a:off x="482346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Rectangle 66"/>
            <p:cNvSpPr/>
            <p:nvPr/>
          </p:nvSpPr>
          <p:spPr>
            <a:xfrm>
              <a:off x="508254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Rectangle 67"/>
            <p:cNvSpPr/>
            <p:nvPr/>
          </p:nvSpPr>
          <p:spPr>
            <a:xfrm>
              <a:off x="534162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Rectangle 68"/>
            <p:cNvSpPr/>
            <p:nvPr/>
          </p:nvSpPr>
          <p:spPr>
            <a:xfrm>
              <a:off x="560070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Rectangle 69"/>
            <p:cNvSpPr/>
            <p:nvPr/>
          </p:nvSpPr>
          <p:spPr>
            <a:xfrm>
              <a:off x="585978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Rectangle 70"/>
            <p:cNvSpPr/>
            <p:nvPr/>
          </p:nvSpPr>
          <p:spPr>
            <a:xfrm>
              <a:off x="611886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Rectangle 71"/>
            <p:cNvSpPr/>
            <p:nvPr/>
          </p:nvSpPr>
          <p:spPr>
            <a:xfrm>
              <a:off x="637794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Rectangle 72"/>
            <p:cNvSpPr/>
            <p:nvPr/>
          </p:nvSpPr>
          <p:spPr>
            <a:xfrm>
              <a:off x="404622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Rectangle 73"/>
            <p:cNvSpPr/>
            <p:nvPr/>
          </p:nvSpPr>
          <p:spPr>
            <a:xfrm>
              <a:off x="430530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Rectangle 74"/>
            <p:cNvSpPr/>
            <p:nvPr/>
          </p:nvSpPr>
          <p:spPr>
            <a:xfrm>
              <a:off x="456438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Rectangle 75"/>
            <p:cNvSpPr/>
            <p:nvPr/>
          </p:nvSpPr>
          <p:spPr>
            <a:xfrm>
              <a:off x="482346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Rectangle 76"/>
            <p:cNvSpPr/>
            <p:nvPr/>
          </p:nvSpPr>
          <p:spPr>
            <a:xfrm>
              <a:off x="508254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Rectangle 77"/>
            <p:cNvSpPr/>
            <p:nvPr/>
          </p:nvSpPr>
          <p:spPr>
            <a:xfrm>
              <a:off x="534162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Rectangle 78"/>
            <p:cNvSpPr/>
            <p:nvPr/>
          </p:nvSpPr>
          <p:spPr>
            <a:xfrm>
              <a:off x="560070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Rectangle 79"/>
            <p:cNvSpPr/>
            <p:nvPr/>
          </p:nvSpPr>
          <p:spPr>
            <a:xfrm>
              <a:off x="585978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Rectangle 80"/>
            <p:cNvSpPr/>
            <p:nvPr/>
          </p:nvSpPr>
          <p:spPr>
            <a:xfrm>
              <a:off x="611886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Rectangle 81"/>
            <p:cNvSpPr/>
            <p:nvPr/>
          </p:nvSpPr>
          <p:spPr>
            <a:xfrm>
              <a:off x="637794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Rectangle 82"/>
            <p:cNvSpPr/>
            <p:nvPr/>
          </p:nvSpPr>
          <p:spPr>
            <a:xfrm>
              <a:off x="404622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Rectangle 83"/>
            <p:cNvSpPr/>
            <p:nvPr/>
          </p:nvSpPr>
          <p:spPr>
            <a:xfrm>
              <a:off x="430530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Rectangle 84"/>
            <p:cNvSpPr/>
            <p:nvPr/>
          </p:nvSpPr>
          <p:spPr>
            <a:xfrm>
              <a:off x="456438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Rectangle 85"/>
            <p:cNvSpPr/>
            <p:nvPr/>
          </p:nvSpPr>
          <p:spPr>
            <a:xfrm>
              <a:off x="482346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Rectangle 86"/>
            <p:cNvSpPr/>
            <p:nvPr/>
          </p:nvSpPr>
          <p:spPr>
            <a:xfrm>
              <a:off x="508254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Rectangle 87"/>
            <p:cNvSpPr/>
            <p:nvPr/>
          </p:nvSpPr>
          <p:spPr>
            <a:xfrm>
              <a:off x="534162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Rectangle 88"/>
            <p:cNvSpPr/>
            <p:nvPr/>
          </p:nvSpPr>
          <p:spPr>
            <a:xfrm>
              <a:off x="560070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Rectangle 89"/>
            <p:cNvSpPr/>
            <p:nvPr/>
          </p:nvSpPr>
          <p:spPr>
            <a:xfrm>
              <a:off x="585978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Rectangle 90"/>
            <p:cNvSpPr/>
            <p:nvPr/>
          </p:nvSpPr>
          <p:spPr>
            <a:xfrm>
              <a:off x="611886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Rectangle 91"/>
            <p:cNvSpPr/>
            <p:nvPr/>
          </p:nvSpPr>
          <p:spPr>
            <a:xfrm>
              <a:off x="637794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Rectangle 92"/>
            <p:cNvSpPr/>
            <p:nvPr/>
          </p:nvSpPr>
          <p:spPr>
            <a:xfrm>
              <a:off x="404622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Rectangle 93"/>
            <p:cNvSpPr/>
            <p:nvPr/>
          </p:nvSpPr>
          <p:spPr>
            <a:xfrm>
              <a:off x="430530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Rectangle 94"/>
            <p:cNvSpPr/>
            <p:nvPr/>
          </p:nvSpPr>
          <p:spPr>
            <a:xfrm>
              <a:off x="456438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Rectangle 95"/>
            <p:cNvSpPr/>
            <p:nvPr/>
          </p:nvSpPr>
          <p:spPr>
            <a:xfrm>
              <a:off x="482346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Rectangle 96"/>
            <p:cNvSpPr/>
            <p:nvPr/>
          </p:nvSpPr>
          <p:spPr>
            <a:xfrm>
              <a:off x="508254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Rectangle 97"/>
            <p:cNvSpPr/>
            <p:nvPr/>
          </p:nvSpPr>
          <p:spPr>
            <a:xfrm>
              <a:off x="534162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Rectangle 98"/>
            <p:cNvSpPr/>
            <p:nvPr/>
          </p:nvSpPr>
          <p:spPr>
            <a:xfrm>
              <a:off x="560070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Rectangle 99"/>
            <p:cNvSpPr/>
            <p:nvPr/>
          </p:nvSpPr>
          <p:spPr>
            <a:xfrm>
              <a:off x="585978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Rectangle 100"/>
            <p:cNvSpPr/>
            <p:nvPr/>
          </p:nvSpPr>
          <p:spPr>
            <a:xfrm>
              <a:off x="611886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Rectangle 101"/>
            <p:cNvSpPr/>
            <p:nvPr/>
          </p:nvSpPr>
          <p:spPr>
            <a:xfrm>
              <a:off x="637794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7" name="Group 116"/>
          <p:cNvGrpSpPr/>
          <p:nvPr/>
        </p:nvGrpSpPr>
        <p:grpSpPr>
          <a:xfrm>
            <a:off x="1293029" y="2075112"/>
            <a:ext cx="901548" cy="901548"/>
            <a:chOff x="4046220" y="2072640"/>
            <a:chExt cx="2590800" cy="259080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18" name="Rectangle 117"/>
            <p:cNvSpPr/>
            <p:nvPr/>
          </p:nvSpPr>
          <p:spPr>
            <a:xfrm>
              <a:off x="404622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Rectangle 118"/>
            <p:cNvSpPr/>
            <p:nvPr/>
          </p:nvSpPr>
          <p:spPr>
            <a:xfrm>
              <a:off x="430530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Rectangle 119"/>
            <p:cNvSpPr/>
            <p:nvPr/>
          </p:nvSpPr>
          <p:spPr>
            <a:xfrm>
              <a:off x="456438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Rectangle 120"/>
            <p:cNvSpPr/>
            <p:nvPr/>
          </p:nvSpPr>
          <p:spPr>
            <a:xfrm>
              <a:off x="482346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Rectangle 121"/>
            <p:cNvSpPr/>
            <p:nvPr/>
          </p:nvSpPr>
          <p:spPr>
            <a:xfrm>
              <a:off x="508254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Rectangle 122"/>
            <p:cNvSpPr/>
            <p:nvPr/>
          </p:nvSpPr>
          <p:spPr>
            <a:xfrm>
              <a:off x="534162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Rectangle 123"/>
            <p:cNvSpPr/>
            <p:nvPr/>
          </p:nvSpPr>
          <p:spPr>
            <a:xfrm>
              <a:off x="560070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Rectangle 124"/>
            <p:cNvSpPr/>
            <p:nvPr/>
          </p:nvSpPr>
          <p:spPr>
            <a:xfrm>
              <a:off x="585978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Rectangle 125"/>
            <p:cNvSpPr/>
            <p:nvPr/>
          </p:nvSpPr>
          <p:spPr>
            <a:xfrm>
              <a:off x="611886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Rectangle 126"/>
            <p:cNvSpPr/>
            <p:nvPr/>
          </p:nvSpPr>
          <p:spPr>
            <a:xfrm>
              <a:off x="637794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Rectangle 127"/>
            <p:cNvSpPr/>
            <p:nvPr/>
          </p:nvSpPr>
          <p:spPr>
            <a:xfrm>
              <a:off x="404622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Rectangle 128"/>
            <p:cNvSpPr/>
            <p:nvPr/>
          </p:nvSpPr>
          <p:spPr>
            <a:xfrm>
              <a:off x="430530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Rectangle 129"/>
            <p:cNvSpPr/>
            <p:nvPr/>
          </p:nvSpPr>
          <p:spPr>
            <a:xfrm>
              <a:off x="456438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" name="Rectangle 130"/>
            <p:cNvSpPr/>
            <p:nvPr/>
          </p:nvSpPr>
          <p:spPr>
            <a:xfrm>
              <a:off x="482346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" name="Rectangle 131"/>
            <p:cNvSpPr/>
            <p:nvPr/>
          </p:nvSpPr>
          <p:spPr>
            <a:xfrm>
              <a:off x="508254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" name="Rectangle 132"/>
            <p:cNvSpPr/>
            <p:nvPr/>
          </p:nvSpPr>
          <p:spPr>
            <a:xfrm>
              <a:off x="534162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Rectangle 133"/>
            <p:cNvSpPr/>
            <p:nvPr/>
          </p:nvSpPr>
          <p:spPr>
            <a:xfrm>
              <a:off x="560070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Rectangle 134"/>
            <p:cNvSpPr/>
            <p:nvPr/>
          </p:nvSpPr>
          <p:spPr>
            <a:xfrm>
              <a:off x="585978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Rectangle 135"/>
            <p:cNvSpPr/>
            <p:nvPr/>
          </p:nvSpPr>
          <p:spPr>
            <a:xfrm>
              <a:off x="611886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" name="Rectangle 136"/>
            <p:cNvSpPr/>
            <p:nvPr/>
          </p:nvSpPr>
          <p:spPr>
            <a:xfrm>
              <a:off x="637794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Rectangle 137"/>
            <p:cNvSpPr/>
            <p:nvPr/>
          </p:nvSpPr>
          <p:spPr>
            <a:xfrm>
              <a:off x="404622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" name="Rectangle 138"/>
            <p:cNvSpPr/>
            <p:nvPr/>
          </p:nvSpPr>
          <p:spPr>
            <a:xfrm>
              <a:off x="430530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" name="Rectangle 139"/>
            <p:cNvSpPr/>
            <p:nvPr/>
          </p:nvSpPr>
          <p:spPr>
            <a:xfrm>
              <a:off x="456438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" name="Rectangle 140"/>
            <p:cNvSpPr/>
            <p:nvPr/>
          </p:nvSpPr>
          <p:spPr>
            <a:xfrm>
              <a:off x="482346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" name="Rectangle 141"/>
            <p:cNvSpPr/>
            <p:nvPr/>
          </p:nvSpPr>
          <p:spPr>
            <a:xfrm>
              <a:off x="508254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" name="Rectangle 142"/>
            <p:cNvSpPr/>
            <p:nvPr/>
          </p:nvSpPr>
          <p:spPr>
            <a:xfrm>
              <a:off x="534162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Rectangle 143"/>
            <p:cNvSpPr/>
            <p:nvPr/>
          </p:nvSpPr>
          <p:spPr>
            <a:xfrm>
              <a:off x="560070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" name="Rectangle 144"/>
            <p:cNvSpPr/>
            <p:nvPr/>
          </p:nvSpPr>
          <p:spPr>
            <a:xfrm>
              <a:off x="585978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" name="Rectangle 145"/>
            <p:cNvSpPr/>
            <p:nvPr/>
          </p:nvSpPr>
          <p:spPr>
            <a:xfrm>
              <a:off x="611886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" name="Rectangle 146"/>
            <p:cNvSpPr/>
            <p:nvPr/>
          </p:nvSpPr>
          <p:spPr>
            <a:xfrm>
              <a:off x="637794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" name="Rectangle 147"/>
            <p:cNvSpPr/>
            <p:nvPr/>
          </p:nvSpPr>
          <p:spPr>
            <a:xfrm>
              <a:off x="404622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Rectangle 148"/>
            <p:cNvSpPr/>
            <p:nvPr/>
          </p:nvSpPr>
          <p:spPr>
            <a:xfrm>
              <a:off x="430530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" name="Rectangle 149"/>
            <p:cNvSpPr/>
            <p:nvPr/>
          </p:nvSpPr>
          <p:spPr>
            <a:xfrm>
              <a:off x="456438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Rectangle 150"/>
            <p:cNvSpPr/>
            <p:nvPr/>
          </p:nvSpPr>
          <p:spPr>
            <a:xfrm>
              <a:off x="482346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Rectangle 151"/>
            <p:cNvSpPr/>
            <p:nvPr/>
          </p:nvSpPr>
          <p:spPr>
            <a:xfrm>
              <a:off x="508254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" name="Rectangle 152"/>
            <p:cNvSpPr/>
            <p:nvPr/>
          </p:nvSpPr>
          <p:spPr>
            <a:xfrm>
              <a:off x="534162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Rectangle 153"/>
            <p:cNvSpPr/>
            <p:nvPr/>
          </p:nvSpPr>
          <p:spPr>
            <a:xfrm>
              <a:off x="560070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Rectangle 154"/>
            <p:cNvSpPr/>
            <p:nvPr/>
          </p:nvSpPr>
          <p:spPr>
            <a:xfrm>
              <a:off x="585978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Rectangle 155"/>
            <p:cNvSpPr/>
            <p:nvPr/>
          </p:nvSpPr>
          <p:spPr>
            <a:xfrm>
              <a:off x="611886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" name="Rectangle 156"/>
            <p:cNvSpPr/>
            <p:nvPr/>
          </p:nvSpPr>
          <p:spPr>
            <a:xfrm>
              <a:off x="637794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8" name="Rectangle 157"/>
            <p:cNvSpPr/>
            <p:nvPr/>
          </p:nvSpPr>
          <p:spPr>
            <a:xfrm>
              <a:off x="404622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9" name="Rectangle 158"/>
            <p:cNvSpPr/>
            <p:nvPr/>
          </p:nvSpPr>
          <p:spPr>
            <a:xfrm>
              <a:off x="430530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" name="Rectangle 159"/>
            <p:cNvSpPr/>
            <p:nvPr/>
          </p:nvSpPr>
          <p:spPr>
            <a:xfrm>
              <a:off x="456438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1" name="Rectangle 160"/>
            <p:cNvSpPr/>
            <p:nvPr/>
          </p:nvSpPr>
          <p:spPr>
            <a:xfrm>
              <a:off x="482346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2" name="Rectangle 161"/>
            <p:cNvSpPr/>
            <p:nvPr/>
          </p:nvSpPr>
          <p:spPr>
            <a:xfrm>
              <a:off x="508254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3" name="Rectangle 162"/>
            <p:cNvSpPr/>
            <p:nvPr/>
          </p:nvSpPr>
          <p:spPr>
            <a:xfrm>
              <a:off x="534162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" name="Rectangle 163"/>
            <p:cNvSpPr/>
            <p:nvPr/>
          </p:nvSpPr>
          <p:spPr>
            <a:xfrm>
              <a:off x="560070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5" name="Rectangle 164"/>
            <p:cNvSpPr/>
            <p:nvPr/>
          </p:nvSpPr>
          <p:spPr>
            <a:xfrm>
              <a:off x="585978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6" name="Rectangle 165"/>
            <p:cNvSpPr/>
            <p:nvPr/>
          </p:nvSpPr>
          <p:spPr>
            <a:xfrm>
              <a:off x="611886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7" name="Rectangle 166"/>
            <p:cNvSpPr/>
            <p:nvPr/>
          </p:nvSpPr>
          <p:spPr>
            <a:xfrm>
              <a:off x="637794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8" name="Rectangle 167"/>
            <p:cNvSpPr/>
            <p:nvPr/>
          </p:nvSpPr>
          <p:spPr>
            <a:xfrm>
              <a:off x="404622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9" name="Rectangle 168"/>
            <p:cNvSpPr/>
            <p:nvPr/>
          </p:nvSpPr>
          <p:spPr>
            <a:xfrm>
              <a:off x="430530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0" name="Rectangle 169"/>
            <p:cNvSpPr/>
            <p:nvPr/>
          </p:nvSpPr>
          <p:spPr>
            <a:xfrm>
              <a:off x="456438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1" name="Rectangle 170"/>
            <p:cNvSpPr/>
            <p:nvPr/>
          </p:nvSpPr>
          <p:spPr>
            <a:xfrm>
              <a:off x="482346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2" name="Rectangle 171"/>
            <p:cNvSpPr/>
            <p:nvPr/>
          </p:nvSpPr>
          <p:spPr>
            <a:xfrm>
              <a:off x="508254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3" name="Rectangle 172"/>
            <p:cNvSpPr/>
            <p:nvPr/>
          </p:nvSpPr>
          <p:spPr>
            <a:xfrm>
              <a:off x="534162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4" name="Rectangle 173"/>
            <p:cNvSpPr/>
            <p:nvPr/>
          </p:nvSpPr>
          <p:spPr>
            <a:xfrm>
              <a:off x="560070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5" name="Rectangle 174"/>
            <p:cNvSpPr/>
            <p:nvPr/>
          </p:nvSpPr>
          <p:spPr>
            <a:xfrm>
              <a:off x="585978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6" name="Rectangle 175"/>
            <p:cNvSpPr/>
            <p:nvPr/>
          </p:nvSpPr>
          <p:spPr>
            <a:xfrm>
              <a:off x="611886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7" name="Rectangle 176"/>
            <p:cNvSpPr/>
            <p:nvPr/>
          </p:nvSpPr>
          <p:spPr>
            <a:xfrm>
              <a:off x="637794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8" name="Rectangle 177"/>
            <p:cNvSpPr/>
            <p:nvPr/>
          </p:nvSpPr>
          <p:spPr>
            <a:xfrm>
              <a:off x="404622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9" name="Rectangle 178"/>
            <p:cNvSpPr/>
            <p:nvPr/>
          </p:nvSpPr>
          <p:spPr>
            <a:xfrm>
              <a:off x="430530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0" name="Rectangle 179"/>
            <p:cNvSpPr/>
            <p:nvPr/>
          </p:nvSpPr>
          <p:spPr>
            <a:xfrm>
              <a:off x="456438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1" name="Rectangle 180"/>
            <p:cNvSpPr/>
            <p:nvPr/>
          </p:nvSpPr>
          <p:spPr>
            <a:xfrm>
              <a:off x="482346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2" name="Rectangle 181"/>
            <p:cNvSpPr/>
            <p:nvPr/>
          </p:nvSpPr>
          <p:spPr>
            <a:xfrm>
              <a:off x="508254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3" name="Rectangle 182"/>
            <p:cNvSpPr/>
            <p:nvPr/>
          </p:nvSpPr>
          <p:spPr>
            <a:xfrm>
              <a:off x="534162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4" name="Rectangle 183"/>
            <p:cNvSpPr/>
            <p:nvPr/>
          </p:nvSpPr>
          <p:spPr>
            <a:xfrm>
              <a:off x="560070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5" name="Rectangle 184"/>
            <p:cNvSpPr/>
            <p:nvPr/>
          </p:nvSpPr>
          <p:spPr>
            <a:xfrm>
              <a:off x="585978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6" name="Rectangle 185"/>
            <p:cNvSpPr/>
            <p:nvPr/>
          </p:nvSpPr>
          <p:spPr>
            <a:xfrm>
              <a:off x="611886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7" name="Rectangle 186"/>
            <p:cNvSpPr/>
            <p:nvPr/>
          </p:nvSpPr>
          <p:spPr>
            <a:xfrm>
              <a:off x="637794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8" name="Rectangle 187"/>
            <p:cNvSpPr/>
            <p:nvPr/>
          </p:nvSpPr>
          <p:spPr>
            <a:xfrm>
              <a:off x="404622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9" name="Rectangle 188"/>
            <p:cNvSpPr/>
            <p:nvPr/>
          </p:nvSpPr>
          <p:spPr>
            <a:xfrm>
              <a:off x="430530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0" name="Rectangle 189"/>
            <p:cNvSpPr/>
            <p:nvPr/>
          </p:nvSpPr>
          <p:spPr>
            <a:xfrm>
              <a:off x="456438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1" name="Rectangle 190"/>
            <p:cNvSpPr/>
            <p:nvPr/>
          </p:nvSpPr>
          <p:spPr>
            <a:xfrm>
              <a:off x="482346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2" name="Rectangle 191"/>
            <p:cNvSpPr/>
            <p:nvPr/>
          </p:nvSpPr>
          <p:spPr>
            <a:xfrm>
              <a:off x="508254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3" name="Rectangle 192"/>
            <p:cNvSpPr/>
            <p:nvPr/>
          </p:nvSpPr>
          <p:spPr>
            <a:xfrm>
              <a:off x="534162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4" name="Rectangle 193"/>
            <p:cNvSpPr/>
            <p:nvPr/>
          </p:nvSpPr>
          <p:spPr>
            <a:xfrm>
              <a:off x="560070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5" name="Rectangle 194"/>
            <p:cNvSpPr/>
            <p:nvPr/>
          </p:nvSpPr>
          <p:spPr>
            <a:xfrm>
              <a:off x="585978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6" name="Rectangle 195"/>
            <p:cNvSpPr/>
            <p:nvPr/>
          </p:nvSpPr>
          <p:spPr>
            <a:xfrm>
              <a:off x="611886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7" name="Rectangle 196"/>
            <p:cNvSpPr/>
            <p:nvPr/>
          </p:nvSpPr>
          <p:spPr>
            <a:xfrm>
              <a:off x="637794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8" name="Rectangle 197"/>
            <p:cNvSpPr/>
            <p:nvPr/>
          </p:nvSpPr>
          <p:spPr>
            <a:xfrm>
              <a:off x="404622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9" name="Rectangle 198"/>
            <p:cNvSpPr/>
            <p:nvPr/>
          </p:nvSpPr>
          <p:spPr>
            <a:xfrm>
              <a:off x="430530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0" name="Rectangle 199"/>
            <p:cNvSpPr/>
            <p:nvPr/>
          </p:nvSpPr>
          <p:spPr>
            <a:xfrm>
              <a:off x="456438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1" name="Rectangle 200"/>
            <p:cNvSpPr/>
            <p:nvPr/>
          </p:nvSpPr>
          <p:spPr>
            <a:xfrm>
              <a:off x="482346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2" name="Rectangle 201"/>
            <p:cNvSpPr/>
            <p:nvPr/>
          </p:nvSpPr>
          <p:spPr>
            <a:xfrm>
              <a:off x="508254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3" name="Rectangle 202"/>
            <p:cNvSpPr/>
            <p:nvPr/>
          </p:nvSpPr>
          <p:spPr>
            <a:xfrm>
              <a:off x="534162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4" name="Rectangle 203"/>
            <p:cNvSpPr/>
            <p:nvPr/>
          </p:nvSpPr>
          <p:spPr>
            <a:xfrm>
              <a:off x="560070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" name="Rectangle 204"/>
            <p:cNvSpPr/>
            <p:nvPr/>
          </p:nvSpPr>
          <p:spPr>
            <a:xfrm>
              <a:off x="585978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6" name="Rectangle 205"/>
            <p:cNvSpPr/>
            <p:nvPr/>
          </p:nvSpPr>
          <p:spPr>
            <a:xfrm>
              <a:off x="611886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7" name="Rectangle 206"/>
            <p:cNvSpPr/>
            <p:nvPr/>
          </p:nvSpPr>
          <p:spPr>
            <a:xfrm>
              <a:off x="637794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8" name="Rectangle 207"/>
            <p:cNvSpPr/>
            <p:nvPr/>
          </p:nvSpPr>
          <p:spPr>
            <a:xfrm>
              <a:off x="404622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9" name="Rectangle 208"/>
            <p:cNvSpPr/>
            <p:nvPr/>
          </p:nvSpPr>
          <p:spPr>
            <a:xfrm>
              <a:off x="430530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0" name="Rectangle 209"/>
            <p:cNvSpPr/>
            <p:nvPr/>
          </p:nvSpPr>
          <p:spPr>
            <a:xfrm>
              <a:off x="456438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1" name="Rectangle 210"/>
            <p:cNvSpPr/>
            <p:nvPr/>
          </p:nvSpPr>
          <p:spPr>
            <a:xfrm>
              <a:off x="482346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2" name="Rectangle 211"/>
            <p:cNvSpPr/>
            <p:nvPr/>
          </p:nvSpPr>
          <p:spPr>
            <a:xfrm>
              <a:off x="508254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3" name="Rectangle 212"/>
            <p:cNvSpPr/>
            <p:nvPr/>
          </p:nvSpPr>
          <p:spPr>
            <a:xfrm>
              <a:off x="534162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4" name="Rectangle 213"/>
            <p:cNvSpPr/>
            <p:nvPr/>
          </p:nvSpPr>
          <p:spPr>
            <a:xfrm>
              <a:off x="560070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5" name="Rectangle 214"/>
            <p:cNvSpPr/>
            <p:nvPr/>
          </p:nvSpPr>
          <p:spPr>
            <a:xfrm>
              <a:off x="585978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6" name="Rectangle 215"/>
            <p:cNvSpPr/>
            <p:nvPr/>
          </p:nvSpPr>
          <p:spPr>
            <a:xfrm>
              <a:off x="611886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7" name="Rectangle 216"/>
            <p:cNvSpPr/>
            <p:nvPr/>
          </p:nvSpPr>
          <p:spPr>
            <a:xfrm>
              <a:off x="637794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19" name="Group 318"/>
          <p:cNvGrpSpPr/>
          <p:nvPr/>
        </p:nvGrpSpPr>
        <p:grpSpPr>
          <a:xfrm>
            <a:off x="1293029" y="4334987"/>
            <a:ext cx="901548" cy="901548"/>
            <a:chOff x="4046220" y="2072640"/>
            <a:chExt cx="2590800" cy="259080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320" name="Rectangle 319"/>
            <p:cNvSpPr/>
            <p:nvPr/>
          </p:nvSpPr>
          <p:spPr>
            <a:xfrm>
              <a:off x="404622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1" name="Rectangle 320"/>
            <p:cNvSpPr/>
            <p:nvPr/>
          </p:nvSpPr>
          <p:spPr>
            <a:xfrm>
              <a:off x="430530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2" name="Rectangle 321"/>
            <p:cNvSpPr/>
            <p:nvPr/>
          </p:nvSpPr>
          <p:spPr>
            <a:xfrm>
              <a:off x="456438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3" name="Rectangle 322"/>
            <p:cNvSpPr/>
            <p:nvPr/>
          </p:nvSpPr>
          <p:spPr>
            <a:xfrm>
              <a:off x="482346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4" name="Rectangle 323"/>
            <p:cNvSpPr/>
            <p:nvPr/>
          </p:nvSpPr>
          <p:spPr>
            <a:xfrm>
              <a:off x="508254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5" name="Rectangle 324"/>
            <p:cNvSpPr/>
            <p:nvPr/>
          </p:nvSpPr>
          <p:spPr>
            <a:xfrm>
              <a:off x="534162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6" name="Rectangle 325"/>
            <p:cNvSpPr/>
            <p:nvPr/>
          </p:nvSpPr>
          <p:spPr>
            <a:xfrm>
              <a:off x="560070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7" name="Rectangle 326"/>
            <p:cNvSpPr/>
            <p:nvPr/>
          </p:nvSpPr>
          <p:spPr>
            <a:xfrm>
              <a:off x="585978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8" name="Rectangle 327"/>
            <p:cNvSpPr/>
            <p:nvPr/>
          </p:nvSpPr>
          <p:spPr>
            <a:xfrm>
              <a:off x="611886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9" name="Rectangle 328"/>
            <p:cNvSpPr/>
            <p:nvPr/>
          </p:nvSpPr>
          <p:spPr>
            <a:xfrm>
              <a:off x="637794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0" name="Rectangle 329"/>
            <p:cNvSpPr/>
            <p:nvPr/>
          </p:nvSpPr>
          <p:spPr>
            <a:xfrm>
              <a:off x="404622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1" name="Rectangle 330"/>
            <p:cNvSpPr/>
            <p:nvPr/>
          </p:nvSpPr>
          <p:spPr>
            <a:xfrm>
              <a:off x="430530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2" name="Rectangle 331"/>
            <p:cNvSpPr/>
            <p:nvPr/>
          </p:nvSpPr>
          <p:spPr>
            <a:xfrm>
              <a:off x="456438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3" name="Rectangle 332"/>
            <p:cNvSpPr/>
            <p:nvPr/>
          </p:nvSpPr>
          <p:spPr>
            <a:xfrm>
              <a:off x="482346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4" name="Rectangle 333"/>
            <p:cNvSpPr/>
            <p:nvPr/>
          </p:nvSpPr>
          <p:spPr>
            <a:xfrm>
              <a:off x="508254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5" name="Rectangle 334"/>
            <p:cNvSpPr/>
            <p:nvPr/>
          </p:nvSpPr>
          <p:spPr>
            <a:xfrm>
              <a:off x="534162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6" name="Rectangle 335"/>
            <p:cNvSpPr/>
            <p:nvPr/>
          </p:nvSpPr>
          <p:spPr>
            <a:xfrm>
              <a:off x="560070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7" name="Rectangle 336"/>
            <p:cNvSpPr/>
            <p:nvPr/>
          </p:nvSpPr>
          <p:spPr>
            <a:xfrm>
              <a:off x="585978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8" name="Rectangle 337"/>
            <p:cNvSpPr/>
            <p:nvPr/>
          </p:nvSpPr>
          <p:spPr>
            <a:xfrm>
              <a:off x="611886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9" name="Rectangle 338"/>
            <p:cNvSpPr/>
            <p:nvPr/>
          </p:nvSpPr>
          <p:spPr>
            <a:xfrm>
              <a:off x="637794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0" name="Rectangle 339"/>
            <p:cNvSpPr/>
            <p:nvPr/>
          </p:nvSpPr>
          <p:spPr>
            <a:xfrm>
              <a:off x="404622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1" name="Rectangle 340"/>
            <p:cNvSpPr/>
            <p:nvPr/>
          </p:nvSpPr>
          <p:spPr>
            <a:xfrm>
              <a:off x="430530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2" name="Rectangle 341"/>
            <p:cNvSpPr/>
            <p:nvPr/>
          </p:nvSpPr>
          <p:spPr>
            <a:xfrm>
              <a:off x="456438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3" name="Rectangle 342"/>
            <p:cNvSpPr/>
            <p:nvPr/>
          </p:nvSpPr>
          <p:spPr>
            <a:xfrm>
              <a:off x="482346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4" name="Rectangle 343"/>
            <p:cNvSpPr/>
            <p:nvPr/>
          </p:nvSpPr>
          <p:spPr>
            <a:xfrm>
              <a:off x="508254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5" name="Rectangle 344"/>
            <p:cNvSpPr/>
            <p:nvPr/>
          </p:nvSpPr>
          <p:spPr>
            <a:xfrm>
              <a:off x="534162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6" name="Rectangle 345"/>
            <p:cNvSpPr/>
            <p:nvPr/>
          </p:nvSpPr>
          <p:spPr>
            <a:xfrm>
              <a:off x="560070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7" name="Rectangle 346"/>
            <p:cNvSpPr/>
            <p:nvPr/>
          </p:nvSpPr>
          <p:spPr>
            <a:xfrm>
              <a:off x="585978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8" name="Rectangle 347"/>
            <p:cNvSpPr/>
            <p:nvPr/>
          </p:nvSpPr>
          <p:spPr>
            <a:xfrm>
              <a:off x="611886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9" name="Rectangle 348"/>
            <p:cNvSpPr/>
            <p:nvPr/>
          </p:nvSpPr>
          <p:spPr>
            <a:xfrm>
              <a:off x="637794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0" name="Rectangle 349"/>
            <p:cNvSpPr/>
            <p:nvPr/>
          </p:nvSpPr>
          <p:spPr>
            <a:xfrm>
              <a:off x="404622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1" name="Rectangle 350"/>
            <p:cNvSpPr/>
            <p:nvPr/>
          </p:nvSpPr>
          <p:spPr>
            <a:xfrm>
              <a:off x="430530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2" name="Rectangle 351"/>
            <p:cNvSpPr/>
            <p:nvPr/>
          </p:nvSpPr>
          <p:spPr>
            <a:xfrm>
              <a:off x="456438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3" name="Rectangle 352"/>
            <p:cNvSpPr/>
            <p:nvPr/>
          </p:nvSpPr>
          <p:spPr>
            <a:xfrm>
              <a:off x="482346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4" name="Rectangle 353"/>
            <p:cNvSpPr/>
            <p:nvPr/>
          </p:nvSpPr>
          <p:spPr>
            <a:xfrm>
              <a:off x="508254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5" name="Rectangle 354"/>
            <p:cNvSpPr/>
            <p:nvPr/>
          </p:nvSpPr>
          <p:spPr>
            <a:xfrm>
              <a:off x="534162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6" name="Rectangle 355"/>
            <p:cNvSpPr/>
            <p:nvPr/>
          </p:nvSpPr>
          <p:spPr>
            <a:xfrm>
              <a:off x="560070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7" name="Rectangle 356"/>
            <p:cNvSpPr/>
            <p:nvPr/>
          </p:nvSpPr>
          <p:spPr>
            <a:xfrm>
              <a:off x="585978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8" name="Rectangle 357"/>
            <p:cNvSpPr/>
            <p:nvPr/>
          </p:nvSpPr>
          <p:spPr>
            <a:xfrm>
              <a:off x="611886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9" name="Rectangle 358"/>
            <p:cNvSpPr/>
            <p:nvPr/>
          </p:nvSpPr>
          <p:spPr>
            <a:xfrm>
              <a:off x="637794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0" name="Rectangle 359"/>
            <p:cNvSpPr/>
            <p:nvPr/>
          </p:nvSpPr>
          <p:spPr>
            <a:xfrm>
              <a:off x="404622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1" name="Rectangle 360"/>
            <p:cNvSpPr/>
            <p:nvPr/>
          </p:nvSpPr>
          <p:spPr>
            <a:xfrm>
              <a:off x="430530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2" name="Rectangle 361"/>
            <p:cNvSpPr/>
            <p:nvPr/>
          </p:nvSpPr>
          <p:spPr>
            <a:xfrm>
              <a:off x="456438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3" name="Rectangle 362"/>
            <p:cNvSpPr/>
            <p:nvPr/>
          </p:nvSpPr>
          <p:spPr>
            <a:xfrm>
              <a:off x="482346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4" name="Rectangle 363"/>
            <p:cNvSpPr/>
            <p:nvPr/>
          </p:nvSpPr>
          <p:spPr>
            <a:xfrm>
              <a:off x="508254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5" name="Rectangle 364"/>
            <p:cNvSpPr/>
            <p:nvPr/>
          </p:nvSpPr>
          <p:spPr>
            <a:xfrm>
              <a:off x="534162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6" name="Rectangle 365"/>
            <p:cNvSpPr/>
            <p:nvPr/>
          </p:nvSpPr>
          <p:spPr>
            <a:xfrm>
              <a:off x="560070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7" name="Rectangle 366"/>
            <p:cNvSpPr/>
            <p:nvPr/>
          </p:nvSpPr>
          <p:spPr>
            <a:xfrm>
              <a:off x="585978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8" name="Rectangle 367"/>
            <p:cNvSpPr/>
            <p:nvPr/>
          </p:nvSpPr>
          <p:spPr>
            <a:xfrm>
              <a:off x="611886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9" name="Rectangle 368"/>
            <p:cNvSpPr/>
            <p:nvPr/>
          </p:nvSpPr>
          <p:spPr>
            <a:xfrm>
              <a:off x="637794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0" name="Rectangle 369"/>
            <p:cNvSpPr/>
            <p:nvPr/>
          </p:nvSpPr>
          <p:spPr>
            <a:xfrm>
              <a:off x="404622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1" name="Rectangle 370"/>
            <p:cNvSpPr/>
            <p:nvPr/>
          </p:nvSpPr>
          <p:spPr>
            <a:xfrm>
              <a:off x="430530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2" name="Rectangle 371"/>
            <p:cNvSpPr/>
            <p:nvPr/>
          </p:nvSpPr>
          <p:spPr>
            <a:xfrm>
              <a:off x="456438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3" name="Rectangle 372"/>
            <p:cNvSpPr/>
            <p:nvPr/>
          </p:nvSpPr>
          <p:spPr>
            <a:xfrm>
              <a:off x="482346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4" name="Rectangle 373"/>
            <p:cNvSpPr/>
            <p:nvPr/>
          </p:nvSpPr>
          <p:spPr>
            <a:xfrm>
              <a:off x="508254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5" name="Rectangle 374"/>
            <p:cNvSpPr/>
            <p:nvPr/>
          </p:nvSpPr>
          <p:spPr>
            <a:xfrm>
              <a:off x="534162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6" name="Rectangle 375"/>
            <p:cNvSpPr/>
            <p:nvPr/>
          </p:nvSpPr>
          <p:spPr>
            <a:xfrm>
              <a:off x="560070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7" name="Rectangle 376"/>
            <p:cNvSpPr/>
            <p:nvPr/>
          </p:nvSpPr>
          <p:spPr>
            <a:xfrm>
              <a:off x="585978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8" name="Rectangle 377"/>
            <p:cNvSpPr/>
            <p:nvPr/>
          </p:nvSpPr>
          <p:spPr>
            <a:xfrm>
              <a:off x="611886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9" name="Rectangle 378"/>
            <p:cNvSpPr/>
            <p:nvPr/>
          </p:nvSpPr>
          <p:spPr>
            <a:xfrm>
              <a:off x="637794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0" name="Rectangle 379"/>
            <p:cNvSpPr/>
            <p:nvPr/>
          </p:nvSpPr>
          <p:spPr>
            <a:xfrm>
              <a:off x="404622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1" name="Rectangle 380"/>
            <p:cNvSpPr/>
            <p:nvPr/>
          </p:nvSpPr>
          <p:spPr>
            <a:xfrm>
              <a:off x="430530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2" name="Rectangle 381"/>
            <p:cNvSpPr/>
            <p:nvPr/>
          </p:nvSpPr>
          <p:spPr>
            <a:xfrm>
              <a:off x="456438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3" name="Rectangle 382"/>
            <p:cNvSpPr/>
            <p:nvPr/>
          </p:nvSpPr>
          <p:spPr>
            <a:xfrm>
              <a:off x="482346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4" name="Rectangle 383"/>
            <p:cNvSpPr/>
            <p:nvPr/>
          </p:nvSpPr>
          <p:spPr>
            <a:xfrm>
              <a:off x="508254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5" name="Rectangle 384"/>
            <p:cNvSpPr/>
            <p:nvPr/>
          </p:nvSpPr>
          <p:spPr>
            <a:xfrm>
              <a:off x="534162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6" name="Rectangle 385"/>
            <p:cNvSpPr/>
            <p:nvPr/>
          </p:nvSpPr>
          <p:spPr>
            <a:xfrm>
              <a:off x="560070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7" name="Rectangle 386"/>
            <p:cNvSpPr/>
            <p:nvPr/>
          </p:nvSpPr>
          <p:spPr>
            <a:xfrm>
              <a:off x="585978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8" name="Rectangle 387"/>
            <p:cNvSpPr/>
            <p:nvPr/>
          </p:nvSpPr>
          <p:spPr>
            <a:xfrm>
              <a:off x="611886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9" name="Rectangle 388"/>
            <p:cNvSpPr/>
            <p:nvPr/>
          </p:nvSpPr>
          <p:spPr>
            <a:xfrm>
              <a:off x="637794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0" name="Rectangle 389"/>
            <p:cNvSpPr/>
            <p:nvPr/>
          </p:nvSpPr>
          <p:spPr>
            <a:xfrm>
              <a:off x="404622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1" name="Rectangle 390"/>
            <p:cNvSpPr/>
            <p:nvPr/>
          </p:nvSpPr>
          <p:spPr>
            <a:xfrm>
              <a:off x="430530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2" name="Rectangle 391"/>
            <p:cNvSpPr/>
            <p:nvPr/>
          </p:nvSpPr>
          <p:spPr>
            <a:xfrm>
              <a:off x="456438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3" name="Rectangle 392"/>
            <p:cNvSpPr/>
            <p:nvPr/>
          </p:nvSpPr>
          <p:spPr>
            <a:xfrm>
              <a:off x="482346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4" name="Rectangle 393"/>
            <p:cNvSpPr/>
            <p:nvPr/>
          </p:nvSpPr>
          <p:spPr>
            <a:xfrm>
              <a:off x="508254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5" name="Rectangle 394"/>
            <p:cNvSpPr/>
            <p:nvPr/>
          </p:nvSpPr>
          <p:spPr>
            <a:xfrm>
              <a:off x="534162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6" name="Rectangle 395"/>
            <p:cNvSpPr/>
            <p:nvPr/>
          </p:nvSpPr>
          <p:spPr>
            <a:xfrm>
              <a:off x="560070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7" name="Rectangle 396"/>
            <p:cNvSpPr/>
            <p:nvPr/>
          </p:nvSpPr>
          <p:spPr>
            <a:xfrm>
              <a:off x="585978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8" name="Rectangle 397"/>
            <p:cNvSpPr/>
            <p:nvPr/>
          </p:nvSpPr>
          <p:spPr>
            <a:xfrm>
              <a:off x="611886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9" name="Rectangle 398"/>
            <p:cNvSpPr/>
            <p:nvPr/>
          </p:nvSpPr>
          <p:spPr>
            <a:xfrm>
              <a:off x="637794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0" name="Rectangle 399"/>
            <p:cNvSpPr/>
            <p:nvPr/>
          </p:nvSpPr>
          <p:spPr>
            <a:xfrm>
              <a:off x="404622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1" name="Rectangle 400"/>
            <p:cNvSpPr/>
            <p:nvPr/>
          </p:nvSpPr>
          <p:spPr>
            <a:xfrm>
              <a:off x="430530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2" name="Rectangle 401"/>
            <p:cNvSpPr/>
            <p:nvPr/>
          </p:nvSpPr>
          <p:spPr>
            <a:xfrm>
              <a:off x="456438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3" name="Rectangle 402"/>
            <p:cNvSpPr/>
            <p:nvPr/>
          </p:nvSpPr>
          <p:spPr>
            <a:xfrm>
              <a:off x="482346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4" name="Rectangle 403"/>
            <p:cNvSpPr/>
            <p:nvPr/>
          </p:nvSpPr>
          <p:spPr>
            <a:xfrm>
              <a:off x="508254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5" name="Rectangle 404"/>
            <p:cNvSpPr/>
            <p:nvPr/>
          </p:nvSpPr>
          <p:spPr>
            <a:xfrm>
              <a:off x="534162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6" name="Rectangle 405"/>
            <p:cNvSpPr/>
            <p:nvPr/>
          </p:nvSpPr>
          <p:spPr>
            <a:xfrm>
              <a:off x="560070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7" name="Rectangle 406"/>
            <p:cNvSpPr/>
            <p:nvPr/>
          </p:nvSpPr>
          <p:spPr>
            <a:xfrm>
              <a:off x="585978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8" name="Rectangle 407"/>
            <p:cNvSpPr/>
            <p:nvPr/>
          </p:nvSpPr>
          <p:spPr>
            <a:xfrm>
              <a:off x="611886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9" name="Rectangle 408"/>
            <p:cNvSpPr/>
            <p:nvPr/>
          </p:nvSpPr>
          <p:spPr>
            <a:xfrm>
              <a:off x="637794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0" name="Rectangle 409"/>
            <p:cNvSpPr/>
            <p:nvPr/>
          </p:nvSpPr>
          <p:spPr>
            <a:xfrm>
              <a:off x="404622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1" name="Rectangle 410"/>
            <p:cNvSpPr/>
            <p:nvPr/>
          </p:nvSpPr>
          <p:spPr>
            <a:xfrm>
              <a:off x="430530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2" name="Rectangle 411"/>
            <p:cNvSpPr/>
            <p:nvPr/>
          </p:nvSpPr>
          <p:spPr>
            <a:xfrm>
              <a:off x="456438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3" name="Rectangle 412"/>
            <p:cNvSpPr/>
            <p:nvPr/>
          </p:nvSpPr>
          <p:spPr>
            <a:xfrm>
              <a:off x="482346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4" name="Rectangle 413"/>
            <p:cNvSpPr/>
            <p:nvPr/>
          </p:nvSpPr>
          <p:spPr>
            <a:xfrm>
              <a:off x="508254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5" name="Rectangle 414"/>
            <p:cNvSpPr/>
            <p:nvPr/>
          </p:nvSpPr>
          <p:spPr>
            <a:xfrm>
              <a:off x="534162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6" name="Rectangle 415"/>
            <p:cNvSpPr/>
            <p:nvPr/>
          </p:nvSpPr>
          <p:spPr>
            <a:xfrm>
              <a:off x="560070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7" name="Rectangle 416"/>
            <p:cNvSpPr/>
            <p:nvPr/>
          </p:nvSpPr>
          <p:spPr>
            <a:xfrm>
              <a:off x="585978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8" name="Rectangle 417"/>
            <p:cNvSpPr/>
            <p:nvPr/>
          </p:nvSpPr>
          <p:spPr>
            <a:xfrm>
              <a:off x="611886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9" name="Rectangle 418"/>
            <p:cNvSpPr/>
            <p:nvPr/>
          </p:nvSpPr>
          <p:spPr>
            <a:xfrm>
              <a:off x="637794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20" name="Group 419"/>
          <p:cNvGrpSpPr/>
          <p:nvPr/>
        </p:nvGrpSpPr>
        <p:grpSpPr>
          <a:xfrm>
            <a:off x="1293029" y="5355559"/>
            <a:ext cx="901548" cy="901548"/>
            <a:chOff x="4046220" y="2072640"/>
            <a:chExt cx="2590800" cy="259080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421" name="Rectangle 420"/>
            <p:cNvSpPr/>
            <p:nvPr/>
          </p:nvSpPr>
          <p:spPr>
            <a:xfrm>
              <a:off x="404622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2" name="Rectangle 421"/>
            <p:cNvSpPr/>
            <p:nvPr/>
          </p:nvSpPr>
          <p:spPr>
            <a:xfrm>
              <a:off x="430530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3" name="Rectangle 422"/>
            <p:cNvSpPr/>
            <p:nvPr/>
          </p:nvSpPr>
          <p:spPr>
            <a:xfrm>
              <a:off x="456438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4" name="Rectangle 423"/>
            <p:cNvSpPr/>
            <p:nvPr/>
          </p:nvSpPr>
          <p:spPr>
            <a:xfrm>
              <a:off x="482346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5" name="Rectangle 424"/>
            <p:cNvSpPr/>
            <p:nvPr/>
          </p:nvSpPr>
          <p:spPr>
            <a:xfrm>
              <a:off x="508254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6" name="Rectangle 425"/>
            <p:cNvSpPr/>
            <p:nvPr/>
          </p:nvSpPr>
          <p:spPr>
            <a:xfrm>
              <a:off x="534162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7" name="Rectangle 426"/>
            <p:cNvSpPr/>
            <p:nvPr/>
          </p:nvSpPr>
          <p:spPr>
            <a:xfrm>
              <a:off x="560070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8" name="Rectangle 427"/>
            <p:cNvSpPr/>
            <p:nvPr/>
          </p:nvSpPr>
          <p:spPr>
            <a:xfrm>
              <a:off x="585978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9" name="Rectangle 428"/>
            <p:cNvSpPr/>
            <p:nvPr/>
          </p:nvSpPr>
          <p:spPr>
            <a:xfrm>
              <a:off x="611886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0" name="Rectangle 429"/>
            <p:cNvSpPr/>
            <p:nvPr/>
          </p:nvSpPr>
          <p:spPr>
            <a:xfrm>
              <a:off x="637794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1" name="Rectangle 430"/>
            <p:cNvSpPr/>
            <p:nvPr/>
          </p:nvSpPr>
          <p:spPr>
            <a:xfrm>
              <a:off x="404622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2" name="Rectangle 431"/>
            <p:cNvSpPr/>
            <p:nvPr/>
          </p:nvSpPr>
          <p:spPr>
            <a:xfrm>
              <a:off x="430530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3" name="Rectangle 432"/>
            <p:cNvSpPr/>
            <p:nvPr/>
          </p:nvSpPr>
          <p:spPr>
            <a:xfrm>
              <a:off x="456438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4" name="Rectangle 433"/>
            <p:cNvSpPr/>
            <p:nvPr/>
          </p:nvSpPr>
          <p:spPr>
            <a:xfrm>
              <a:off x="482346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5" name="Rectangle 434"/>
            <p:cNvSpPr/>
            <p:nvPr/>
          </p:nvSpPr>
          <p:spPr>
            <a:xfrm>
              <a:off x="508254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6" name="Rectangle 435"/>
            <p:cNvSpPr/>
            <p:nvPr/>
          </p:nvSpPr>
          <p:spPr>
            <a:xfrm>
              <a:off x="534162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7" name="Rectangle 436"/>
            <p:cNvSpPr/>
            <p:nvPr/>
          </p:nvSpPr>
          <p:spPr>
            <a:xfrm>
              <a:off x="560070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8" name="Rectangle 437"/>
            <p:cNvSpPr/>
            <p:nvPr/>
          </p:nvSpPr>
          <p:spPr>
            <a:xfrm>
              <a:off x="585978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9" name="Rectangle 438"/>
            <p:cNvSpPr/>
            <p:nvPr/>
          </p:nvSpPr>
          <p:spPr>
            <a:xfrm>
              <a:off x="611886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0" name="Rectangle 439"/>
            <p:cNvSpPr/>
            <p:nvPr/>
          </p:nvSpPr>
          <p:spPr>
            <a:xfrm>
              <a:off x="637794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1" name="Rectangle 440"/>
            <p:cNvSpPr/>
            <p:nvPr/>
          </p:nvSpPr>
          <p:spPr>
            <a:xfrm>
              <a:off x="404622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2" name="Rectangle 441"/>
            <p:cNvSpPr/>
            <p:nvPr/>
          </p:nvSpPr>
          <p:spPr>
            <a:xfrm>
              <a:off x="430530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3" name="Rectangle 442"/>
            <p:cNvSpPr/>
            <p:nvPr/>
          </p:nvSpPr>
          <p:spPr>
            <a:xfrm>
              <a:off x="456438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4" name="Rectangle 443"/>
            <p:cNvSpPr/>
            <p:nvPr/>
          </p:nvSpPr>
          <p:spPr>
            <a:xfrm>
              <a:off x="482346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5" name="Rectangle 444"/>
            <p:cNvSpPr/>
            <p:nvPr/>
          </p:nvSpPr>
          <p:spPr>
            <a:xfrm>
              <a:off x="508254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6" name="Rectangle 445"/>
            <p:cNvSpPr/>
            <p:nvPr/>
          </p:nvSpPr>
          <p:spPr>
            <a:xfrm>
              <a:off x="534162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7" name="Rectangle 446"/>
            <p:cNvSpPr/>
            <p:nvPr/>
          </p:nvSpPr>
          <p:spPr>
            <a:xfrm>
              <a:off x="560070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8" name="Rectangle 447"/>
            <p:cNvSpPr/>
            <p:nvPr/>
          </p:nvSpPr>
          <p:spPr>
            <a:xfrm>
              <a:off x="585978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9" name="Rectangle 448"/>
            <p:cNvSpPr/>
            <p:nvPr/>
          </p:nvSpPr>
          <p:spPr>
            <a:xfrm>
              <a:off x="611886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0" name="Rectangle 449"/>
            <p:cNvSpPr/>
            <p:nvPr/>
          </p:nvSpPr>
          <p:spPr>
            <a:xfrm>
              <a:off x="637794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1" name="Rectangle 450"/>
            <p:cNvSpPr/>
            <p:nvPr/>
          </p:nvSpPr>
          <p:spPr>
            <a:xfrm>
              <a:off x="404622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2" name="Rectangle 451"/>
            <p:cNvSpPr/>
            <p:nvPr/>
          </p:nvSpPr>
          <p:spPr>
            <a:xfrm>
              <a:off x="430530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3" name="Rectangle 452"/>
            <p:cNvSpPr/>
            <p:nvPr/>
          </p:nvSpPr>
          <p:spPr>
            <a:xfrm>
              <a:off x="456438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4" name="Rectangle 453"/>
            <p:cNvSpPr/>
            <p:nvPr/>
          </p:nvSpPr>
          <p:spPr>
            <a:xfrm>
              <a:off x="482346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5" name="Rectangle 454"/>
            <p:cNvSpPr/>
            <p:nvPr/>
          </p:nvSpPr>
          <p:spPr>
            <a:xfrm>
              <a:off x="508254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6" name="Rectangle 455"/>
            <p:cNvSpPr/>
            <p:nvPr/>
          </p:nvSpPr>
          <p:spPr>
            <a:xfrm>
              <a:off x="534162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7" name="Rectangle 456"/>
            <p:cNvSpPr/>
            <p:nvPr/>
          </p:nvSpPr>
          <p:spPr>
            <a:xfrm>
              <a:off x="560070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8" name="Rectangle 457"/>
            <p:cNvSpPr/>
            <p:nvPr/>
          </p:nvSpPr>
          <p:spPr>
            <a:xfrm>
              <a:off x="585978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9" name="Rectangle 458"/>
            <p:cNvSpPr/>
            <p:nvPr/>
          </p:nvSpPr>
          <p:spPr>
            <a:xfrm>
              <a:off x="611886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0" name="Rectangle 459"/>
            <p:cNvSpPr/>
            <p:nvPr/>
          </p:nvSpPr>
          <p:spPr>
            <a:xfrm>
              <a:off x="637794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1" name="Rectangle 460"/>
            <p:cNvSpPr/>
            <p:nvPr/>
          </p:nvSpPr>
          <p:spPr>
            <a:xfrm>
              <a:off x="404622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2" name="Rectangle 461"/>
            <p:cNvSpPr/>
            <p:nvPr/>
          </p:nvSpPr>
          <p:spPr>
            <a:xfrm>
              <a:off x="430530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3" name="Rectangle 462"/>
            <p:cNvSpPr/>
            <p:nvPr/>
          </p:nvSpPr>
          <p:spPr>
            <a:xfrm>
              <a:off x="456438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4" name="Rectangle 463"/>
            <p:cNvSpPr/>
            <p:nvPr/>
          </p:nvSpPr>
          <p:spPr>
            <a:xfrm>
              <a:off x="482346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5" name="Rectangle 464"/>
            <p:cNvSpPr/>
            <p:nvPr/>
          </p:nvSpPr>
          <p:spPr>
            <a:xfrm>
              <a:off x="508254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6" name="Rectangle 465"/>
            <p:cNvSpPr/>
            <p:nvPr/>
          </p:nvSpPr>
          <p:spPr>
            <a:xfrm>
              <a:off x="534162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7" name="Rectangle 466"/>
            <p:cNvSpPr/>
            <p:nvPr/>
          </p:nvSpPr>
          <p:spPr>
            <a:xfrm>
              <a:off x="560070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8" name="Rectangle 467"/>
            <p:cNvSpPr/>
            <p:nvPr/>
          </p:nvSpPr>
          <p:spPr>
            <a:xfrm>
              <a:off x="585978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9" name="Rectangle 468"/>
            <p:cNvSpPr/>
            <p:nvPr/>
          </p:nvSpPr>
          <p:spPr>
            <a:xfrm>
              <a:off x="611886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0" name="Rectangle 469"/>
            <p:cNvSpPr/>
            <p:nvPr/>
          </p:nvSpPr>
          <p:spPr>
            <a:xfrm>
              <a:off x="637794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1" name="Rectangle 470"/>
            <p:cNvSpPr/>
            <p:nvPr/>
          </p:nvSpPr>
          <p:spPr>
            <a:xfrm>
              <a:off x="404622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2" name="Rectangle 471"/>
            <p:cNvSpPr/>
            <p:nvPr/>
          </p:nvSpPr>
          <p:spPr>
            <a:xfrm>
              <a:off x="430530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3" name="Rectangle 472"/>
            <p:cNvSpPr/>
            <p:nvPr/>
          </p:nvSpPr>
          <p:spPr>
            <a:xfrm>
              <a:off x="456438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4" name="Rectangle 473"/>
            <p:cNvSpPr/>
            <p:nvPr/>
          </p:nvSpPr>
          <p:spPr>
            <a:xfrm>
              <a:off x="482346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5" name="Rectangle 474"/>
            <p:cNvSpPr/>
            <p:nvPr/>
          </p:nvSpPr>
          <p:spPr>
            <a:xfrm>
              <a:off x="508254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6" name="Rectangle 475"/>
            <p:cNvSpPr/>
            <p:nvPr/>
          </p:nvSpPr>
          <p:spPr>
            <a:xfrm>
              <a:off x="534162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7" name="Rectangle 476"/>
            <p:cNvSpPr/>
            <p:nvPr/>
          </p:nvSpPr>
          <p:spPr>
            <a:xfrm>
              <a:off x="560070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8" name="Rectangle 477"/>
            <p:cNvSpPr/>
            <p:nvPr/>
          </p:nvSpPr>
          <p:spPr>
            <a:xfrm>
              <a:off x="585978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9" name="Rectangle 478"/>
            <p:cNvSpPr/>
            <p:nvPr/>
          </p:nvSpPr>
          <p:spPr>
            <a:xfrm>
              <a:off x="611886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0" name="Rectangle 479"/>
            <p:cNvSpPr/>
            <p:nvPr/>
          </p:nvSpPr>
          <p:spPr>
            <a:xfrm>
              <a:off x="637794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1" name="Rectangle 480"/>
            <p:cNvSpPr/>
            <p:nvPr/>
          </p:nvSpPr>
          <p:spPr>
            <a:xfrm>
              <a:off x="404622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2" name="Rectangle 481"/>
            <p:cNvSpPr/>
            <p:nvPr/>
          </p:nvSpPr>
          <p:spPr>
            <a:xfrm>
              <a:off x="430530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3" name="Rectangle 482"/>
            <p:cNvSpPr/>
            <p:nvPr/>
          </p:nvSpPr>
          <p:spPr>
            <a:xfrm>
              <a:off x="456438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4" name="Rectangle 483"/>
            <p:cNvSpPr/>
            <p:nvPr/>
          </p:nvSpPr>
          <p:spPr>
            <a:xfrm>
              <a:off x="482346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5" name="Rectangle 484"/>
            <p:cNvSpPr/>
            <p:nvPr/>
          </p:nvSpPr>
          <p:spPr>
            <a:xfrm>
              <a:off x="508254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6" name="Rectangle 485"/>
            <p:cNvSpPr/>
            <p:nvPr/>
          </p:nvSpPr>
          <p:spPr>
            <a:xfrm>
              <a:off x="534162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7" name="Rectangle 486"/>
            <p:cNvSpPr/>
            <p:nvPr/>
          </p:nvSpPr>
          <p:spPr>
            <a:xfrm>
              <a:off x="560070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8" name="Rectangle 487"/>
            <p:cNvSpPr/>
            <p:nvPr/>
          </p:nvSpPr>
          <p:spPr>
            <a:xfrm>
              <a:off x="585978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9" name="Rectangle 488"/>
            <p:cNvSpPr/>
            <p:nvPr/>
          </p:nvSpPr>
          <p:spPr>
            <a:xfrm>
              <a:off x="611886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0" name="Rectangle 489"/>
            <p:cNvSpPr/>
            <p:nvPr/>
          </p:nvSpPr>
          <p:spPr>
            <a:xfrm>
              <a:off x="637794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1" name="Rectangle 490"/>
            <p:cNvSpPr/>
            <p:nvPr/>
          </p:nvSpPr>
          <p:spPr>
            <a:xfrm>
              <a:off x="404622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2" name="Rectangle 491"/>
            <p:cNvSpPr/>
            <p:nvPr/>
          </p:nvSpPr>
          <p:spPr>
            <a:xfrm>
              <a:off x="430530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3" name="Rectangle 492"/>
            <p:cNvSpPr/>
            <p:nvPr/>
          </p:nvSpPr>
          <p:spPr>
            <a:xfrm>
              <a:off x="456438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4" name="Rectangle 493"/>
            <p:cNvSpPr/>
            <p:nvPr/>
          </p:nvSpPr>
          <p:spPr>
            <a:xfrm>
              <a:off x="482346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5" name="Rectangle 494"/>
            <p:cNvSpPr/>
            <p:nvPr/>
          </p:nvSpPr>
          <p:spPr>
            <a:xfrm>
              <a:off x="508254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6" name="Rectangle 495"/>
            <p:cNvSpPr/>
            <p:nvPr/>
          </p:nvSpPr>
          <p:spPr>
            <a:xfrm>
              <a:off x="534162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7" name="Rectangle 496"/>
            <p:cNvSpPr/>
            <p:nvPr/>
          </p:nvSpPr>
          <p:spPr>
            <a:xfrm>
              <a:off x="560070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8" name="Rectangle 497"/>
            <p:cNvSpPr/>
            <p:nvPr/>
          </p:nvSpPr>
          <p:spPr>
            <a:xfrm>
              <a:off x="585978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9" name="Rectangle 498"/>
            <p:cNvSpPr/>
            <p:nvPr/>
          </p:nvSpPr>
          <p:spPr>
            <a:xfrm>
              <a:off x="611886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0" name="Rectangle 499"/>
            <p:cNvSpPr/>
            <p:nvPr/>
          </p:nvSpPr>
          <p:spPr>
            <a:xfrm>
              <a:off x="637794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1" name="Rectangle 500"/>
            <p:cNvSpPr/>
            <p:nvPr/>
          </p:nvSpPr>
          <p:spPr>
            <a:xfrm>
              <a:off x="404622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2" name="Rectangle 501"/>
            <p:cNvSpPr/>
            <p:nvPr/>
          </p:nvSpPr>
          <p:spPr>
            <a:xfrm>
              <a:off x="430530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3" name="Rectangle 502"/>
            <p:cNvSpPr/>
            <p:nvPr/>
          </p:nvSpPr>
          <p:spPr>
            <a:xfrm>
              <a:off x="456438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4" name="Rectangle 503"/>
            <p:cNvSpPr/>
            <p:nvPr/>
          </p:nvSpPr>
          <p:spPr>
            <a:xfrm>
              <a:off x="482346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5" name="Rectangle 504"/>
            <p:cNvSpPr/>
            <p:nvPr/>
          </p:nvSpPr>
          <p:spPr>
            <a:xfrm>
              <a:off x="508254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6" name="Rectangle 505"/>
            <p:cNvSpPr/>
            <p:nvPr/>
          </p:nvSpPr>
          <p:spPr>
            <a:xfrm>
              <a:off x="534162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7" name="Rectangle 506"/>
            <p:cNvSpPr/>
            <p:nvPr/>
          </p:nvSpPr>
          <p:spPr>
            <a:xfrm>
              <a:off x="560070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8" name="Rectangle 507"/>
            <p:cNvSpPr/>
            <p:nvPr/>
          </p:nvSpPr>
          <p:spPr>
            <a:xfrm>
              <a:off x="585978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9" name="Rectangle 508"/>
            <p:cNvSpPr/>
            <p:nvPr/>
          </p:nvSpPr>
          <p:spPr>
            <a:xfrm>
              <a:off x="611886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0" name="Rectangle 509"/>
            <p:cNvSpPr/>
            <p:nvPr/>
          </p:nvSpPr>
          <p:spPr>
            <a:xfrm>
              <a:off x="637794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1" name="Rectangle 510"/>
            <p:cNvSpPr/>
            <p:nvPr/>
          </p:nvSpPr>
          <p:spPr>
            <a:xfrm>
              <a:off x="404622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2" name="Rectangle 511"/>
            <p:cNvSpPr/>
            <p:nvPr/>
          </p:nvSpPr>
          <p:spPr>
            <a:xfrm>
              <a:off x="430530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3" name="Rectangle 512"/>
            <p:cNvSpPr/>
            <p:nvPr/>
          </p:nvSpPr>
          <p:spPr>
            <a:xfrm>
              <a:off x="456438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4" name="Rectangle 513"/>
            <p:cNvSpPr/>
            <p:nvPr/>
          </p:nvSpPr>
          <p:spPr>
            <a:xfrm>
              <a:off x="482346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5" name="Rectangle 514"/>
            <p:cNvSpPr/>
            <p:nvPr/>
          </p:nvSpPr>
          <p:spPr>
            <a:xfrm>
              <a:off x="508254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6" name="Rectangle 515"/>
            <p:cNvSpPr/>
            <p:nvPr/>
          </p:nvSpPr>
          <p:spPr>
            <a:xfrm>
              <a:off x="534162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7" name="Rectangle 516"/>
            <p:cNvSpPr/>
            <p:nvPr/>
          </p:nvSpPr>
          <p:spPr>
            <a:xfrm>
              <a:off x="560070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8" name="Rectangle 517"/>
            <p:cNvSpPr/>
            <p:nvPr/>
          </p:nvSpPr>
          <p:spPr>
            <a:xfrm>
              <a:off x="585978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9" name="Rectangle 518"/>
            <p:cNvSpPr/>
            <p:nvPr/>
          </p:nvSpPr>
          <p:spPr>
            <a:xfrm>
              <a:off x="611886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0" name="Rectangle 519"/>
            <p:cNvSpPr/>
            <p:nvPr/>
          </p:nvSpPr>
          <p:spPr>
            <a:xfrm>
              <a:off x="637794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22" name="TextBox 521"/>
          <p:cNvSpPr txBox="1"/>
          <p:nvPr/>
        </p:nvSpPr>
        <p:spPr>
          <a:xfrm>
            <a:off x="7741750" y="683500"/>
            <a:ext cx="4472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chemeClr val="accent6">
                    <a:lumMod val="75000"/>
                  </a:schemeClr>
                </a:solidFill>
              </a:rPr>
              <a:t>4</a:t>
            </a:r>
            <a:endParaRPr lang="en-US" sz="48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23" name="TextBox 522"/>
          <p:cNvSpPr txBox="1"/>
          <p:nvPr/>
        </p:nvSpPr>
        <p:spPr>
          <a:xfrm>
            <a:off x="8118395" y="683500"/>
            <a:ext cx="4472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chemeClr val="accent6">
                    <a:lumMod val="75000"/>
                  </a:schemeClr>
                </a:solidFill>
              </a:rPr>
              <a:t>6</a:t>
            </a:r>
            <a:endParaRPr lang="en-US" sz="48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24" name="TextBox 523"/>
          <p:cNvSpPr txBox="1"/>
          <p:nvPr/>
        </p:nvSpPr>
        <p:spPr>
          <a:xfrm>
            <a:off x="8532328" y="683500"/>
            <a:ext cx="4472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chemeClr val="accent6">
                    <a:lumMod val="75000"/>
                  </a:schemeClr>
                </a:solidFill>
              </a:rPr>
              <a:t>+</a:t>
            </a:r>
            <a:endParaRPr lang="en-US" sz="48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25" name="TextBox 524"/>
          <p:cNvSpPr txBox="1"/>
          <p:nvPr/>
        </p:nvSpPr>
        <p:spPr>
          <a:xfrm>
            <a:off x="8945449" y="683500"/>
            <a:ext cx="4472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chemeClr val="accent6">
                    <a:lumMod val="75000"/>
                  </a:schemeClr>
                </a:solidFill>
              </a:rPr>
              <a:t>2</a:t>
            </a:r>
            <a:endParaRPr lang="en-US" sz="48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26" name="TextBox 525"/>
          <p:cNvSpPr txBox="1"/>
          <p:nvPr/>
        </p:nvSpPr>
        <p:spPr>
          <a:xfrm>
            <a:off x="9323546" y="683500"/>
            <a:ext cx="4472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chemeClr val="accent6">
                    <a:lumMod val="75000"/>
                  </a:schemeClr>
                </a:solidFill>
              </a:rPr>
              <a:t>2</a:t>
            </a:r>
            <a:endParaRPr lang="en-US" sz="48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27" name="TextBox 526"/>
          <p:cNvSpPr txBox="1"/>
          <p:nvPr/>
        </p:nvSpPr>
        <p:spPr>
          <a:xfrm>
            <a:off x="9675154" y="683500"/>
            <a:ext cx="4472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chemeClr val="accent6">
                    <a:lumMod val="75000"/>
                  </a:schemeClr>
                </a:solidFill>
              </a:rPr>
              <a:t>9</a:t>
            </a:r>
            <a:endParaRPr lang="en-US" sz="48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grpSp>
        <p:nvGrpSpPr>
          <p:cNvPr id="695" name="Group 694"/>
          <p:cNvGrpSpPr/>
          <p:nvPr/>
        </p:nvGrpSpPr>
        <p:grpSpPr>
          <a:xfrm>
            <a:off x="2971189" y="1604312"/>
            <a:ext cx="555107" cy="901548"/>
            <a:chOff x="2846886" y="1604312"/>
            <a:chExt cx="555107" cy="901548"/>
          </a:xfrm>
        </p:grpSpPr>
        <p:grpSp>
          <p:nvGrpSpPr>
            <p:cNvPr id="640" name="Group 639"/>
            <p:cNvGrpSpPr/>
            <p:nvPr/>
          </p:nvGrpSpPr>
          <p:grpSpPr>
            <a:xfrm>
              <a:off x="2846886" y="1604312"/>
              <a:ext cx="90155" cy="901548"/>
              <a:chOff x="7152671" y="1595686"/>
              <a:chExt cx="90155" cy="901548"/>
            </a:xfrm>
          </p:grpSpPr>
          <p:sp>
            <p:nvSpPr>
              <p:cNvPr id="641" name="Rectangle 640"/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2" name="Rectangle 641"/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3" name="Rectangle 642"/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4" name="Rectangle 643"/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5" name="Rectangle 644"/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6" name="Rectangle 645"/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7" name="Rectangle 646"/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8" name="Rectangle 647"/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9" name="Rectangle 648"/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0" name="Rectangle 649"/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51" name="Group 650"/>
            <p:cNvGrpSpPr/>
            <p:nvPr/>
          </p:nvGrpSpPr>
          <p:grpSpPr>
            <a:xfrm>
              <a:off x="3004442" y="1604312"/>
              <a:ext cx="90155" cy="901548"/>
              <a:chOff x="7152671" y="1595686"/>
              <a:chExt cx="90155" cy="901548"/>
            </a:xfrm>
          </p:grpSpPr>
          <p:sp>
            <p:nvSpPr>
              <p:cNvPr id="652" name="Rectangle 651"/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3" name="Rectangle 652"/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4" name="Rectangle 653"/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5" name="Rectangle 654"/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6" name="Rectangle 655"/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7" name="Rectangle 656"/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8" name="Rectangle 657"/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9" name="Rectangle 658"/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0" name="Rectangle 659"/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1" name="Rectangle 660"/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62" name="Group 661"/>
            <p:cNvGrpSpPr/>
            <p:nvPr/>
          </p:nvGrpSpPr>
          <p:grpSpPr>
            <a:xfrm>
              <a:off x="3152797" y="1604312"/>
              <a:ext cx="90155" cy="901548"/>
              <a:chOff x="7152671" y="1595686"/>
              <a:chExt cx="90155" cy="901548"/>
            </a:xfrm>
          </p:grpSpPr>
          <p:sp>
            <p:nvSpPr>
              <p:cNvPr id="663" name="Rectangle 662"/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4" name="Rectangle 663"/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5" name="Rectangle 664"/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6" name="Rectangle 665"/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7" name="Rectangle 666"/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8" name="Rectangle 667"/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9" name="Rectangle 668"/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0" name="Rectangle 669"/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1" name="Rectangle 670"/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2" name="Rectangle 671"/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73" name="Group 672"/>
            <p:cNvGrpSpPr/>
            <p:nvPr/>
          </p:nvGrpSpPr>
          <p:grpSpPr>
            <a:xfrm>
              <a:off x="3311838" y="1604312"/>
              <a:ext cx="90155" cy="901548"/>
              <a:chOff x="7152671" y="1595686"/>
              <a:chExt cx="90155" cy="901548"/>
            </a:xfrm>
          </p:grpSpPr>
          <p:sp>
            <p:nvSpPr>
              <p:cNvPr id="674" name="Rectangle 673"/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5" name="Rectangle 674"/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6" name="Rectangle 675"/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7" name="Rectangle 676"/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8" name="Rectangle 677"/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9" name="Rectangle 678"/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0" name="Rectangle 679"/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1" name="Rectangle 680"/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2" name="Rectangle 681"/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3" name="Rectangle 682"/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704" name="Group 703"/>
          <p:cNvGrpSpPr/>
          <p:nvPr/>
        </p:nvGrpSpPr>
        <p:grpSpPr>
          <a:xfrm>
            <a:off x="4646333" y="1628140"/>
            <a:ext cx="90155" cy="537127"/>
            <a:chOff x="4824133" y="1628140"/>
            <a:chExt cx="90155" cy="537127"/>
          </a:xfrm>
        </p:grpSpPr>
        <p:sp>
          <p:nvSpPr>
            <p:cNvPr id="700" name="Rectangle 699"/>
            <p:cNvSpPr/>
            <p:nvPr/>
          </p:nvSpPr>
          <p:spPr>
            <a:xfrm>
              <a:off x="4824133" y="162814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1" name="Rectangle 700"/>
            <p:cNvSpPr/>
            <p:nvPr/>
          </p:nvSpPr>
          <p:spPr>
            <a:xfrm>
              <a:off x="4824133" y="1719306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2" name="Rectangle 701"/>
            <p:cNvSpPr/>
            <p:nvPr/>
          </p:nvSpPr>
          <p:spPr>
            <a:xfrm>
              <a:off x="4824133" y="1809461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3" name="Rectangle 702"/>
            <p:cNvSpPr/>
            <p:nvPr/>
          </p:nvSpPr>
          <p:spPr>
            <a:xfrm>
              <a:off x="4824133" y="1899616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8" name="Rectangle 807"/>
            <p:cNvSpPr/>
            <p:nvPr/>
          </p:nvSpPr>
          <p:spPr>
            <a:xfrm>
              <a:off x="4824133" y="198739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9" name="Rectangle 808"/>
            <p:cNvSpPr/>
            <p:nvPr/>
          </p:nvSpPr>
          <p:spPr>
            <a:xfrm>
              <a:off x="4824133" y="2075112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09" name="Group 708"/>
          <p:cNvGrpSpPr/>
          <p:nvPr/>
        </p:nvGrpSpPr>
        <p:grpSpPr>
          <a:xfrm>
            <a:off x="3226300" y="4334987"/>
            <a:ext cx="90155" cy="901548"/>
            <a:chOff x="7152671" y="1595686"/>
            <a:chExt cx="90155" cy="901548"/>
          </a:xfrm>
        </p:grpSpPr>
        <p:sp>
          <p:nvSpPr>
            <p:cNvPr id="732" name="Rectangle 731"/>
            <p:cNvSpPr/>
            <p:nvPr/>
          </p:nvSpPr>
          <p:spPr>
            <a:xfrm>
              <a:off x="7152671" y="1595686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3" name="Rectangle 732"/>
            <p:cNvSpPr/>
            <p:nvPr/>
          </p:nvSpPr>
          <p:spPr>
            <a:xfrm>
              <a:off x="7152671" y="1685841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4" name="Rectangle 733"/>
            <p:cNvSpPr/>
            <p:nvPr/>
          </p:nvSpPr>
          <p:spPr>
            <a:xfrm>
              <a:off x="7152671" y="1775996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5" name="Rectangle 734"/>
            <p:cNvSpPr/>
            <p:nvPr/>
          </p:nvSpPr>
          <p:spPr>
            <a:xfrm>
              <a:off x="7152671" y="186615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6" name="Rectangle 735"/>
            <p:cNvSpPr/>
            <p:nvPr/>
          </p:nvSpPr>
          <p:spPr>
            <a:xfrm>
              <a:off x="7152671" y="1956305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7" name="Rectangle 736"/>
            <p:cNvSpPr/>
            <p:nvPr/>
          </p:nvSpPr>
          <p:spPr>
            <a:xfrm>
              <a:off x="7152671" y="204646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8" name="Rectangle 737"/>
            <p:cNvSpPr/>
            <p:nvPr/>
          </p:nvSpPr>
          <p:spPr>
            <a:xfrm>
              <a:off x="7152671" y="2136615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9" name="Rectangle 738"/>
            <p:cNvSpPr/>
            <p:nvPr/>
          </p:nvSpPr>
          <p:spPr>
            <a:xfrm>
              <a:off x="7152671" y="222677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0" name="Rectangle 739"/>
            <p:cNvSpPr/>
            <p:nvPr/>
          </p:nvSpPr>
          <p:spPr>
            <a:xfrm>
              <a:off x="7152671" y="2316924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1" name="Rectangle 740"/>
            <p:cNvSpPr/>
            <p:nvPr/>
          </p:nvSpPr>
          <p:spPr>
            <a:xfrm>
              <a:off x="7152671" y="2407079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77" name="Group 776"/>
          <p:cNvGrpSpPr/>
          <p:nvPr/>
        </p:nvGrpSpPr>
        <p:grpSpPr>
          <a:xfrm>
            <a:off x="5014633" y="4334987"/>
            <a:ext cx="90155" cy="360619"/>
            <a:chOff x="4824133" y="1628140"/>
            <a:chExt cx="90155" cy="360619"/>
          </a:xfrm>
        </p:grpSpPr>
        <p:sp>
          <p:nvSpPr>
            <p:cNvPr id="778" name="Rectangle 777"/>
            <p:cNvSpPr/>
            <p:nvPr/>
          </p:nvSpPr>
          <p:spPr>
            <a:xfrm>
              <a:off x="4824133" y="162814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9" name="Rectangle 778"/>
            <p:cNvSpPr/>
            <p:nvPr/>
          </p:nvSpPr>
          <p:spPr>
            <a:xfrm>
              <a:off x="4824133" y="1718294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0" name="Rectangle 809"/>
            <p:cNvSpPr/>
            <p:nvPr/>
          </p:nvSpPr>
          <p:spPr>
            <a:xfrm>
              <a:off x="4824133" y="180845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1" name="Rectangle 810"/>
            <p:cNvSpPr/>
            <p:nvPr/>
          </p:nvSpPr>
          <p:spPr>
            <a:xfrm>
              <a:off x="4824133" y="1898604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82" name="TextBox 781"/>
          <p:cNvSpPr txBox="1"/>
          <p:nvPr/>
        </p:nvSpPr>
        <p:spPr>
          <a:xfrm>
            <a:off x="5936236" y="1378925"/>
            <a:ext cx="132396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b="1" dirty="0" smtClean="0">
                <a:solidFill>
                  <a:schemeClr val="accent5">
                    <a:lumMod val="75000"/>
                  </a:schemeClr>
                </a:solidFill>
              </a:rPr>
              <a:t>346</a:t>
            </a:r>
          </a:p>
          <a:p>
            <a:pPr>
              <a:lnSpc>
                <a:spcPct val="150000"/>
              </a:lnSpc>
            </a:pPr>
            <a:r>
              <a:rPr lang="en-US" sz="3600" b="1" dirty="0" smtClean="0">
                <a:solidFill>
                  <a:schemeClr val="accent5">
                    <a:lumMod val="75000"/>
                  </a:schemeClr>
                </a:solidFill>
              </a:rPr>
              <a:t>229</a:t>
            </a:r>
            <a:endParaRPr lang="en-US" sz="36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783" name="TextBox 782"/>
          <p:cNvSpPr txBox="1"/>
          <p:nvPr/>
        </p:nvSpPr>
        <p:spPr>
          <a:xfrm>
            <a:off x="5634254" y="1978321"/>
            <a:ext cx="4472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accent5">
                    <a:lumMod val="75000"/>
                  </a:schemeClr>
                </a:solidFill>
              </a:rPr>
              <a:t>+</a:t>
            </a:r>
            <a:endParaRPr lang="en-US" sz="36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cxnSp>
        <p:nvCxnSpPr>
          <p:cNvPr id="785" name="Straight Connector 784"/>
          <p:cNvCxnSpPr/>
          <p:nvPr/>
        </p:nvCxnSpPr>
        <p:spPr>
          <a:xfrm>
            <a:off x="5745480" y="3002786"/>
            <a:ext cx="127554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6" name="TextBox 785"/>
          <p:cNvSpPr txBox="1"/>
          <p:nvPr/>
        </p:nvSpPr>
        <p:spPr>
          <a:xfrm>
            <a:off x="5915905" y="3086316"/>
            <a:ext cx="4472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accent6">
                    <a:lumMod val="75000"/>
                  </a:schemeClr>
                </a:solidFill>
              </a:rPr>
              <a:t>5</a:t>
            </a:r>
            <a:endParaRPr lang="en-US" sz="36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787" name="TextBox 786"/>
          <p:cNvSpPr txBox="1"/>
          <p:nvPr/>
        </p:nvSpPr>
        <p:spPr>
          <a:xfrm>
            <a:off x="6180698" y="3086316"/>
            <a:ext cx="4472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accent6">
                    <a:lumMod val="75000"/>
                  </a:schemeClr>
                </a:solidFill>
              </a:rPr>
              <a:t>7</a:t>
            </a:r>
            <a:endParaRPr lang="en-US" sz="36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788" name="TextBox 787"/>
          <p:cNvSpPr txBox="1"/>
          <p:nvPr/>
        </p:nvSpPr>
        <p:spPr>
          <a:xfrm>
            <a:off x="6434160" y="3088149"/>
            <a:ext cx="4472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accent6">
                    <a:lumMod val="75000"/>
                  </a:schemeClr>
                </a:solidFill>
              </a:rPr>
              <a:t>5</a:t>
            </a:r>
            <a:endParaRPr lang="en-US" sz="36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789" name="TextBox 788"/>
          <p:cNvSpPr txBox="1"/>
          <p:nvPr/>
        </p:nvSpPr>
        <p:spPr>
          <a:xfrm>
            <a:off x="6927885" y="1575766"/>
            <a:ext cx="4423579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 smtClean="0"/>
              <a:t>6 </a:t>
            </a:r>
            <a:r>
              <a:rPr lang="en-US" sz="2800" dirty="0" err="1" smtClean="0"/>
              <a:t>cộng</a:t>
            </a:r>
            <a:r>
              <a:rPr lang="en-US" sz="2800" dirty="0" smtClean="0"/>
              <a:t> 9 </a:t>
            </a:r>
            <a:r>
              <a:rPr lang="en-US" sz="2800" dirty="0" err="1" smtClean="0"/>
              <a:t>bằng</a:t>
            </a:r>
            <a:r>
              <a:rPr lang="en-US" sz="2800" dirty="0" smtClean="0"/>
              <a:t> 15, </a:t>
            </a:r>
            <a:r>
              <a:rPr lang="en-US" sz="2800" dirty="0" err="1" smtClean="0"/>
              <a:t>viết</a:t>
            </a:r>
            <a:r>
              <a:rPr lang="en-US" sz="2800" dirty="0" smtClean="0"/>
              <a:t> 5 </a:t>
            </a:r>
            <a:r>
              <a:rPr lang="en-US" sz="2800" dirty="0" err="1" smtClean="0"/>
              <a:t>nhớ</a:t>
            </a:r>
            <a:r>
              <a:rPr lang="en-US" sz="2800" dirty="0" smtClean="0"/>
              <a:t> 1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 smtClean="0"/>
              <a:t>4 </a:t>
            </a:r>
            <a:r>
              <a:rPr lang="en-US" sz="2800" dirty="0" err="1" smtClean="0"/>
              <a:t>thêm</a:t>
            </a:r>
            <a:r>
              <a:rPr lang="en-US" sz="2800" dirty="0" smtClean="0"/>
              <a:t> 1 </a:t>
            </a:r>
            <a:r>
              <a:rPr lang="en-US" sz="2800" dirty="0" err="1" smtClean="0"/>
              <a:t>bằng</a:t>
            </a:r>
            <a:r>
              <a:rPr lang="en-US" sz="2800" dirty="0" smtClean="0"/>
              <a:t> 5, 5 </a:t>
            </a:r>
            <a:r>
              <a:rPr lang="en-US" sz="2800" dirty="0" err="1" smtClean="0"/>
              <a:t>cộng</a:t>
            </a:r>
            <a:r>
              <a:rPr lang="en-US" sz="2800" dirty="0" smtClean="0"/>
              <a:t> 2 </a:t>
            </a:r>
            <a:r>
              <a:rPr lang="en-US" sz="2800" dirty="0" err="1" smtClean="0"/>
              <a:t>bằng</a:t>
            </a:r>
            <a:r>
              <a:rPr lang="en-US" sz="2800" dirty="0" smtClean="0"/>
              <a:t> 7, </a:t>
            </a:r>
            <a:r>
              <a:rPr lang="en-US" sz="2800" dirty="0" err="1" smtClean="0"/>
              <a:t>viết</a:t>
            </a:r>
            <a:r>
              <a:rPr lang="en-US" sz="2800" dirty="0" smtClean="0"/>
              <a:t> 7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 smtClean="0"/>
              <a:t>3 </a:t>
            </a:r>
            <a:r>
              <a:rPr lang="en-US" sz="2800" dirty="0" err="1" smtClean="0"/>
              <a:t>cộng</a:t>
            </a:r>
            <a:r>
              <a:rPr lang="en-US" sz="2800" dirty="0" smtClean="0"/>
              <a:t> 2 </a:t>
            </a:r>
            <a:r>
              <a:rPr lang="en-US" sz="2800" dirty="0" err="1" smtClean="0"/>
              <a:t>bằng</a:t>
            </a:r>
            <a:r>
              <a:rPr lang="en-US" sz="2800" dirty="0" smtClean="0"/>
              <a:t> 5, </a:t>
            </a:r>
            <a:r>
              <a:rPr lang="en-US" sz="2800" dirty="0" err="1" smtClean="0"/>
              <a:t>viết</a:t>
            </a:r>
            <a:r>
              <a:rPr lang="en-US" sz="2800" dirty="0" smtClean="0"/>
              <a:t> 5</a:t>
            </a:r>
            <a:endParaRPr lang="en-US" sz="2800" dirty="0"/>
          </a:p>
        </p:txBody>
      </p:sp>
      <p:grpSp>
        <p:nvGrpSpPr>
          <p:cNvPr id="792" name="Group 791"/>
          <p:cNvGrpSpPr/>
          <p:nvPr/>
        </p:nvGrpSpPr>
        <p:grpSpPr>
          <a:xfrm>
            <a:off x="6798430" y="5278878"/>
            <a:ext cx="3900930" cy="936030"/>
            <a:chOff x="6881370" y="4098709"/>
            <a:chExt cx="3900930" cy="936030"/>
          </a:xfrm>
        </p:grpSpPr>
        <p:sp>
          <p:nvSpPr>
            <p:cNvPr id="790" name="TextBox 789"/>
            <p:cNvSpPr txBox="1"/>
            <p:nvPr/>
          </p:nvSpPr>
          <p:spPr>
            <a:xfrm>
              <a:off x="7021028" y="4098709"/>
              <a:ext cx="3748572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3600" b="1" dirty="0" smtClean="0">
                  <a:solidFill>
                    <a:schemeClr val="accent5">
                      <a:lumMod val="75000"/>
                    </a:schemeClr>
                  </a:solidFill>
                </a:rPr>
                <a:t>346 + 229 = 575</a:t>
              </a:r>
              <a:endParaRPr lang="en-US" sz="3600" b="1" dirty="0">
                <a:solidFill>
                  <a:schemeClr val="accent5">
                    <a:lumMod val="75000"/>
                  </a:schemeClr>
                </a:solidFill>
              </a:endParaRPr>
            </a:p>
          </p:txBody>
        </p:sp>
        <p:sp>
          <p:nvSpPr>
            <p:cNvPr id="791" name="Rounded Rectangle 790"/>
            <p:cNvSpPr/>
            <p:nvPr/>
          </p:nvSpPr>
          <p:spPr>
            <a:xfrm>
              <a:off x="6881370" y="4140177"/>
              <a:ext cx="3900930" cy="894562"/>
            </a:xfrm>
            <a:prstGeom prst="roundRect">
              <a:avLst/>
            </a:prstGeom>
            <a:noFill/>
            <a:ln w="76200" cmpd="dbl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11" name="Group 610"/>
          <p:cNvGrpSpPr/>
          <p:nvPr/>
        </p:nvGrpSpPr>
        <p:grpSpPr>
          <a:xfrm>
            <a:off x="1293029" y="3121518"/>
            <a:ext cx="901548" cy="901548"/>
            <a:chOff x="4046220" y="2072640"/>
            <a:chExt cx="2590800" cy="259080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612" name="Rectangle 611"/>
            <p:cNvSpPr/>
            <p:nvPr/>
          </p:nvSpPr>
          <p:spPr>
            <a:xfrm>
              <a:off x="404622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3" name="Rectangle 612"/>
            <p:cNvSpPr/>
            <p:nvPr/>
          </p:nvSpPr>
          <p:spPr>
            <a:xfrm>
              <a:off x="430530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4" name="Rectangle 613"/>
            <p:cNvSpPr/>
            <p:nvPr/>
          </p:nvSpPr>
          <p:spPr>
            <a:xfrm>
              <a:off x="456438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5" name="Rectangle 614"/>
            <p:cNvSpPr/>
            <p:nvPr/>
          </p:nvSpPr>
          <p:spPr>
            <a:xfrm>
              <a:off x="482346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6" name="Rectangle 615"/>
            <p:cNvSpPr/>
            <p:nvPr/>
          </p:nvSpPr>
          <p:spPr>
            <a:xfrm>
              <a:off x="508254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7" name="Rectangle 616"/>
            <p:cNvSpPr/>
            <p:nvPr/>
          </p:nvSpPr>
          <p:spPr>
            <a:xfrm>
              <a:off x="534162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8" name="Rectangle 617"/>
            <p:cNvSpPr/>
            <p:nvPr/>
          </p:nvSpPr>
          <p:spPr>
            <a:xfrm>
              <a:off x="560070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9" name="Rectangle 618"/>
            <p:cNvSpPr/>
            <p:nvPr/>
          </p:nvSpPr>
          <p:spPr>
            <a:xfrm>
              <a:off x="585978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0" name="Rectangle 619"/>
            <p:cNvSpPr/>
            <p:nvPr/>
          </p:nvSpPr>
          <p:spPr>
            <a:xfrm>
              <a:off x="611886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1" name="Rectangle 620"/>
            <p:cNvSpPr/>
            <p:nvPr/>
          </p:nvSpPr>
          <p:spPr>
            <a:xfrm>
              <a:off x="637794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2" name="Rectangle 621"/>
            <p:cNvSpPr/>
            <p:nvPr/>
          </p:nvSpPr>
          <p:spPr>
            <a:xfrm>
              <a:off x="404622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3" name="Rectangle 622"/>
            <p:cNvSpPr/>
            <p:nvPr/>
          </p:nvSpPr>
          <p:spPr>
            <a:xfrm>
              <a:off x="430530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4" name="Rectangle 623"/>
            <p:cNvSpPr/>
            <p:nvPr/>
          </p:nvSpPr>
          <p:spPr>
            <a:xfrm>
              <a:off x="456438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5" name="Rectangle 624"/>
            <p:cNvSpPr/>
            <p:nvPr/>
          </p:nvSpPr>
          <p:spPr>
            <a:xfrm>
              <a:off x="482346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6" name="Rectangle 625"/>
            <p:cNvSpPr/>
            <p:nvPr/>
          </p:nvSpPr>
          <p:spPr>
            <a:xfrm>
              <a:off x="508254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7" name="Rectangle 626"/>
            <p:cNvSpPr/>
            <p:nvPr/>
          </p:nvSpPr>
          <p:spPr>
            <a:xfrm>
              <a:off x="534162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8" name="Rectangle 627"/>
            <p:cNvSpPr/>
            <p:nvPr/>
          </p:nvSpPr>
          <p:spPr>
            <a:xfrm>
              <a:off x="560070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6" name="Rectangle 695"/>
            <p:cNvSpPr/>
            <p:nvPr/>
          </p:nvSpPr>
          <p:spPr>
            <a:xfrm>
              <a:off x="585978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7" name="Rectangle 696"/>
            <p:cNvSpPr/>
            <p:nvPr/>
          </p:nvSpPr>
          <p:spPr>
            <a:xfrm>
              <a:off x="611886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8" name="Rectangle 697"/>
            <p:cNvSpPr/>
            <p:nvPr/>
          </p:nvSpPr>
          <p:spPr>
            <a:xfrm>
              <a:off x="637794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9" name="Rectangle 698"/>
            <p:cNvSpPr/>
            <p:nvPr/>
          </p:nvSpPr>
          <p:spPr>
            <a:xfrm>
              <a:off x="404622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5" name="Rectangle 704"/>
            <p:cNvSpPr/>
            <p:nvPr/>
          </p:nvSpPr>
          <p:spPr>
            <a:xfrm>
              <a:off x="430530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6" name="Rectangle 705"/>
            <p:cNvSpPr/>
            <p:nvPr/>
          </p:nvSpPr>
          <p:spPr>
            <a:xfrm>
              <a:off x="456438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7" name="Rectangle 706"/>
            <p:cNvSpPr/>
            <p:nvPr/>
          </p:nvSpPr>
          <p:spPr>
            <a:xfrm>
              <a:off x="482346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8" name="Rectangle 707"/>
            <p:cNvSpPr/>
            <p:nvPr/>
          </p:nvSpPr>
          <p:spPr>
            <a:xfrm>
              <a:off x="508254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0" name="Rectangle 709"/>
            <p:cNvSpPr/>
            <p:nvPr/>
          </p:nvSpPr>
          <p:spPr>
            <a:xfrm>
              <a:off x="534162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1" name="Rectangle 710"/>
            <p:cNvSpPr/>
            <p:nvPr/>
          </p:nvSpPr>
          <p:spPr>
            <a:xfrm>
              <a:off x="560070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2" name="Rectangle 711"/>
            <p:cNvSpPr/>
            <p:nvPr/>
          </p:nvSpPr>
          <p:spPr>
            <a:xfrm>
              <a:off x="585978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3" name="Rectangle 712"/>
            <p:cNvSpPr/>
            <p:nvPr/>
          </p:nvSpPr>
          <p:spPr>
            <a:xfrm>
              <a:off x="611886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4" name="Rectangle 713"/>
            <p:cNvSpPr/>
            <p:nvPr/>
          </p:nvSpPr>
          <p:spPr>
            <a:xfrm>
              <a:off x="637794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5" name="Rectangle 714"/>
            <p:cNvSpPr/>
            <p:nvPr/>
          </p:nvSpPr>
          <p:spPr>
            <a:xfrm>
              <a:off x="404622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6" name="Rectangle 715"/>
            <p:cNvSpPr/>
            <p:nvPr/>
          </p:nvSpPr>
          <p:spPr>
            <a:xfrm>
              <a:off x="430530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7" name="Rectangle 716"/>
            <p:cNvSpPr/>
            <p:nvPr/>
          </p:nvSpPr>
          <p:spPr>
            <a:xfrm>
              <a:off x="456438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8" name="Rectangle 717"/>
            <p:cNvSpPr/>
            <p:nvPr/>
          </p:nvSpPr>
          <p:spPr>
            <a:xfrm>
              <a:off x="482346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9" name="Rectangle 718"/>
            <p:cNvSpPr/>
            <p:nvPr/>
          </p:nvSpPr>
          <p:spPr>
            <a:xfrm>
              <a:off x="508254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0" name="Rectangle 719"/>
            <p:cNvSpPr/>
            <p:nvPr/>
          </p:nvSpPr>
          <p:spPr>
            <a:xfrm>
              <a:off x="534162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1" name="Rectangle 720"/>
            <p:cNvSpPr/>
            <p:nvPr/>
          </p:nvSpPr>
          <p:spPr>
            <a:xfrm>
              <a:off x="560070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2" name="Rectangle 721"/>
            <p:cNvSpPr/>
            <p:nvPr/>
          </p:nvSpPr>
          <p:spPr>
            <a:xfrm>
              <a:off x="585978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3" name="Rectangle 722"/>
            <p:cNvSpPr/>
            <p:nvPr/>
          </p:nvSpPr>
          <p:spPr>
            <a:xfrm>
              <a:off x="611886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4" name="Rectangle 723"/>
            <p:cNvSpPr/>
            <p:nvPr/>
          </p:nvSpPr>
          <p:spPr>
            <a:xfrm>
              <a:off x="637794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5" name="Rectangle 724"/>
            <p:cNvSpPr/>
            <p:nvPr/>
          </p:nvSpPr>
          <p:spPr>
            <a:xfrm>
              <a:off x="404622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6" name="Rectangle 725"/>
            <p:cNvSpPr/>
            <p:nvPr/>
          </p:nvSpPr>
          <p:spPr>
            <a:xfrm>
              <a:off x="430530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7" name="Rectangle 726"/>
            <p:cNvSpPr/>
            <p:nvPr/>
          </p:nvSpPr>
          <p:spPr>
            <a:xfrm>
              <a:off x="456438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8" name="Rectangle 727"/>
            <p:cNvSpPr/>
            <p:nvPr/>
          </p:nvSpPr>
          <p:spPr>
            <a:xfrm>
              <a:off x="482346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9" name="Rectangle 728"/>
            <p:cNvSpPr/>
            <p:nvPr/>
          </p:nvSpPr>
          <p:spPr>
            <a:xfrm>
              <a:off x="508254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0" name="Rectangle 729"/>
            <p:cNvSpPr/>
            <p:nvPr/>
          </p:nvSpPr>
          <p:spPr>
            <a:xfrm>
              <a:off x="534162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1" name="Rectangle 730"/>
            <p:cNvSpPr/>
            <p:nvPr/>
          </p:nvSpPr>
          <p:spPr>
            <a:xfrm>
              <a:off x="560070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2" name="Rectangle 741"/>
            <p:cNvSpPr/>
            <p:nvPr/>
          </p:nvSpPr>
          <p:spPr>
            <a:xfrm>
              <a:off x="585978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3" name="Rectangle 742"/>
            <p:cNvSpPr/>
            <p:nvPr/>
          </p:nvSpPr>
          <p:spPr>
            <a:xfrm>
              <a:off x="611886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4" name="Rectangle 743"/>
            <p:cNvSpPr/>
            <p:nvPr/>
          </p:nvSpPr>
          <p:spPr>
            <a:xfrm>
              <a:off x="637794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5" name="Rectangle 744"/>
            <p:cNvSpPr/>
            <p:nvPr/>
          </p:nvSpPr>
          <p:spPr>
            <a:xfrm>
              <a:off x="404622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6" name="Rectangle 745"/>
            <p:cNvSpPr/>
            <p:nvPr/>
          </p:nvSpPr>
          <p:spPr>
            <a:xfrm>
              <a:off x="430530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7" name="Rectangle 746"/>
            <p:cNvSpPr/>
            <p:nvPr/>
          </p:nvSpPr>
          <p:spPr>
            <a:xfrm>
              <a:off x="456438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8" name="Rectangle 747"/>
            <p:cNvSpPr/>
            <p:nvPr/>
          </p:nvSpPr>
          <p:spPr>
            <a:xfrm>
              <a:off x="482346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9" name="Rectangle 748"/>
            <p:cNvSpPr/>
            <p:nvPr/>
          </p:nvSpPr>
          <p:spPr>
            <a:xfrm>
              <a:off x="508254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0" name="Rectangle 749"/>
            <p:cNvSpPr/>
            <p:nvPr/>
          </p:nvSpPr>
          <p:spPr>
            <a:xfrm>
              <a:off x="534162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1" name="Rectangle 750"/>
            <p:cNvSpPr/>
            <p:nvPr/>
          </p:nvSpPr>
          <p:spPr>
            <a:xfrm>
              <a:off x="560070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2" name="Rectangle 751"/>
            <p:cNvSpPr/>
            <p:nvPr/>
          </p:nvSpPr>
          <p:spPr>
            <a:xfrm>
              <a:off x="585978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3" name="Rectangle 752"/>
            <p:cNvSpPr/>
            <p:nvPr/>
          </p:nvSpPr>
          <p:spPr>
            <a:xfrm>
              <a:off x="611886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4" name="Rectangle 753"/>
            <p:cNvSpPr/>
            <p:nvPr/>
          </p:nvSpPr>
          <p:spPr>
            <a:xfrm>
              <a:off x="637794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5" name="Rectangle 754"/>
            <p:cNvSpPr/>
            <p:nvPr/>
          </p:nvSpPr>
          <p:spPr>
            <a:xfrm>
              <a:off x="404622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6" name="Rectangle 755"/>
            <p:cNvSpPr/>
            <p:nvPr/>
          </p:nvSpPr>
          <p:spPr>
            <a:xfrm>
              <a:off x="430530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7" name="Rectangle 756"/>
            <p:cNvSpPr/>
            <p:nvPr/>
          </p:nvSpPr>
          <p:spPr>
            <a:xfrm>
              <a:off x="456438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8" name="Rectangle 757"/>
            <p:cNvSpPr/>
            <p:nvPr/>
          </p:nvSpPr>
          <p:spPr>
            <a:xfrm>
              <a:off x="482346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9" name="Rectangle 758"/>
            <p:cNvSpPr/>
            <p:nvPr/>
          </p:nvSpPr>
          <p:spPr>
            <a:xfrm>
              <a:off x="508254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0" name="Rectangle 759"/>
            <p:cNvSpPr/>
            <p:nvPr/>
          </p:nvSpPr>
          <p:spPr>
            <a:xfrm>
              <a:off x="534162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1" name="Rectangle 760"/>
            <p:cNvSpPr/>
            <p:nvPr/>
          </p:nvSpPr>
          <p:spPr>
            <a:xfrm>
              <a:off x="560070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2" name="Rectangle 761"/>
            <p:cNvSpPr/>
            <p:nvPr/>
          </p:nvSpPr>
          <p:spPr>
            <a:xfrm>
              <a:off x="585978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3" name="Rectangle 762"/>
            <p:cNvSpPr/>
            <p:nvPr/>
          </p:nvSpPr>
          <p:spPr>
            <a:xfrm>
              <a:off x="611886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4" name="Rectangle 763"/>
            <p:cNvSpPr/>
            <p:nvPr/>
          </p:nvSpPr>
          <p:spPr>
            <a:xfrm>
              <a:off x="637794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5" name="Rectangle 764"/>
            <p:cNvSpPr/>
            <p:nvPr/>
          </p:nvSpPr>
          <p:spPr>
            <a:xfrm>
              <a:off x="404622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6" name="Rectangle 765"/>
            <p:cNvSpPr/>
            <p:nvPr/>
          </p:nvSpPr>
          <p:spPr>
            <a:xfrm>
              <a:off x="430530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7" name="Rectangle 766"/>
            <p:cNvSpPr/>
            <p:nvPr/>
          </p:nvSpPr>
          <p:spPr>
            <a:xfrm>
              <a:off x="456438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8" name="Rectangle 767"/>
            <p:cNvSpPr/>
            <p:nvPr/>
          </p:nvSpPr>
          <p:spPr>
            <a:xfrm>
              <a:off x="482346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9" name="Rectangle 768"/>
            <p:cNvSpPr/>
            <p:nvPr/>
          </p:nvSpPr>
          <p:spPr>
            <a:xfrm>
              <a:off x="508254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0" name="Rectangle 769"/>
            <p:cNvSpPr/>
            <p:nvPr/>
          </p:nvSpPr>
          <p:spPr>
            <a:xfrm>
              <a:off x="534162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1" name="Rectangle 770"/>
            <p:cNvSpPr/>
            <p:nvPr/>
          </p:nvSpPr>
          <p:spPr>
            <a:xfrm>
              <a:off x="560070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2" name="Rectangle 771"/>
            <p:cNvSpPr/>
            <p:nvPr/>
          </p:nvSpPr>
          <p:spPr>
            <a:xfrm>
              <a:off x="585978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3" name="Rectangle 772"/>
            <p:cNvSpPr/>
            <p:nvPr/>
          </p:nvSpPr>
          <p:spPr>
            <a:xfrm>
              <a:off x="611886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4" name="Rectangle 773"/>
            <p:cNvSpPr/>
            <p:nvPr/>
          </p:nvSpPr>
          <p:spPr>
            <a:xfrm>
              <a:off x="637794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5" name="Rectangle 774"/>
            <p:cNvSpPr/>
            <p:nvPr/>
          </p:nvSpPr>
          <p:spPr>
            <a:xfrm>
              <a:off x="404622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6" name="Rectangle 775"/>
            <p:cNvSpPr/>
            <p:nvPr/>
          </p:nvSpPr>
          <p:spPr>
            <a:xfrm>
              <a:off x="430530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0" name="Rectangle 779"/>
            <p:cNvSpPr/>
            <p:nvPr/>
          </p:nvSpPr>
          <p:spPr>
            <a:xfrm>
              <a:off x="456438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1" name="Rectangle 780"/>
            <p:cNvSpPr/>
            <p:nvPr/>
          </p:nvSpPr>
          <p:spPr>
            <a:xfrm>
              <a:off x="482346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4" name="Rectangle 783"/>
            <p:cNvSpPr/>
            <p:nvPr/>
          </p:nvSpPr>
          <p:spPr>
            <a:xfrm>
              <a:off x="508254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3" name="Rectangle 792"/>
            <p:cNvSpPr/>
            <p:nvPr/>
          </p:nvSpPr>
          <p:spPr>
            <a:xfrm>
              <a:off x="534162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4" name="Rectangle 793"/>
            <p:cNvSpPr/>
            <p:nvPr/>
          </p:nvSpPr>
          <p:spPr>
            <a:xfrm>
              <a:off x="560070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5" name="Rectangle 794"/>
            <p:cNvSpPr/>
            <p:nvPr/>
          </p:nvSpPr>
          <p:spPr>
            <a:xfrm>
              <a:off x="585978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6" name="Rectangle 795"/>
            <p:cNvSpPr/>
            <p:nvPr/>
          </p:nvSpPr>
          <p:spPr>
            <a:xfrm>
              <a:off x="611886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7" name="Rectangle 796"/>
            <p:cNvSpPr/>
            <p:nvPr/>
          </p:nvSpPr>
          <p:spPr>
            <a:xfrm>
              <a:off x="637794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8" name="Rectangle 797"/>
            <p:cNvSpPr/>
            <p:nvPr/>
          </p:nvSpPr>
          <p:spPr>
            <a:xfrm>
              <a:off x="404622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9" name="Rectangle 798"/>
            <p:cNvSpPr/>
            <p:nvPr/>
          </p:nvSpPr>
          <p:spPr>
            <a:xfrm>
              <a:off x="430530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0" name="Rectangle 799"/>
            <p:cNvSpPr/>
            <p:nvPr/>
          </p:nvSpPr>
          <p:spPr>
            <a:xfrm>
              <a:off x="456438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1" name="Rectangle 800"/>
            <p:cNvSpPr/>
            <p:nvPr/>
          </p:nvSpPr>
          <p:spPr>
            <a:xfrm>
              <a:off x="482346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2" name="Rectangle 801"/>
            <p:cNvSpPr/>
            <p:nvPr/>
          </p:nvSpPr>
          <p:spPr>
            <a:xfrm>
              <a:off x="508254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3" name="Rectangle 802"/>
            <p:cNvSpPr/>
            <p:nvPr/>
          </p:nvSpPr>
          <p:spPr>
            <a:xfrm>
              <a:off x="534162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4" name="Rectangle 803"/>
            <p:cNvSpPr/>
            <p:nvPr/>
          </p:nvSpPr>
          <p:spPr>
            <a:xfrm>
              <a:off x="560070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5" name="Rectangle 804"/>
            <p:cNvSpPr/>
            <p:nvPr/>
          </p:nvSpPr>
          <p:spPr>
            <a:xfrm>
              <a:off x="585978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6" name="Rectangle 805"/>
            <p:cNvSpPr/>
            <p:nvPr/>
          </p:nvSpPr>
          <p:spPr>
            <a:xfrm>
              <a:off x="611886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7" name="Rectangle 806"/>
            <p:cNvSpPr/>
            <p:nvPr/>
          </p:nvSpPr>
          <p:spPr>
            <a:xfrm>
              <a:off x="637794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12" name="Group 811"/>
          <p:cNvGrpSpPr/>
          <p:nvPr/>
        </p:nvGrpSpPr>
        <p:grpSpPr>
          <a:xfrm>
            <a:off x="5014633" y="4695606"/>
            <a:ext cx="90155" cy="450773"/>
            <a:chOff x="4824133" y="1628140"/>
            <a:chExt cx="90155" cy="450773"/>
          </a:xfrm>
        </p:grpSpPr>
        <p:sp>
          <p:nvSpPr>
            <p:cNvPr id="813" name="Rectangle 812"/>
            <p:cNvSpPr/>
            <p:nvPr/>
          </p:nvSpPr>
          <p:spPr>
            <a:xfrm>
              <a:off x="4824133" y="162814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4" name="Rectangle 813"/>
            <p:cNvSpPr/>
            <p:nvPr/>
          </p:nvSpPr>
          <p:spPr>
            <a:xfrm>
              <a:off x="4824133" y="1718294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5" name="Rectangle 814"/>
            <p:cNvSpPr/>
            <p:nvPr/>
          </p:nvSpPr>
          <p:spPr>
            <a:xfrm>
              <a:off x="4824133" y="180845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6" name="Rectangle 815"/>
            <p:cNvSpPr/>
            <p:nvPr/>
          </p:nvSpPr>
          <p:spPr>
            <a:xfrm>
              <a:off x="4824133" y="1898604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7" name="Rectangle 816"/>
            <p:cNvSpPr/>
            <p:nvPr/>
          </p:nvSpPr>
          <p:spPr>
            <a:xfrm>
              <a:off x="4824133" y="1988758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3" name="Rounded Rectangle 102"/>
          <p:cNvSpPr/>
          <p:nvPr/>
        </p:nvSpPr>
        <p:spPr>
          <a:xfrm>
            <a:off x="4470400" y="1313610"/>
            <a:ext cx="469900" cy="4041949"/>
          </a:xfrm>
          <a:prstGeom prst="roundRect">
            <a:avLst/>
          </a:prstGeom>
          <a:noFill/>
          <a:ln w="19050">
            <a:solidFill>
              <a:srgbClr val="F1544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18" name="Group 817"/>
          <p:cNvGrpSpPr/>
          <p:nvPr/>
        </p:nvGrpSpPr>
        <p:grpSpPr>
          <a:xfrm>
            <a:off x="3213289" y="2834417"/>
            <a:ext cx="90155" cy="901548"/>
            <a:chOff x="7152671" y="1595686"/>
            <a:chExt cx="90155" cy="901548"/>
          </a:xfrm>
          <a:solidFill>
            <a:srgbClr val="FFF685"/>
          </a:solidFill>
        </p:grpSpPr>
        <p:sp>
          <p:nvSpPr>
            <p:cNvPr id="819" name="Rectangle 818"/>
            <p:cNvSpPr/>
            <p:nvPr/>
          </p:nvSpPr>
          <p:spPr>
            <a:xfrm>
              <a:off x="7152671" y="1595686"/>
              <a:ext cx="90155" cy="90155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0" name="Rectangle 819"/>
            <p:cNvSpPr/>
            <p:nvPr/>
          </p:nvSpPr>
          <p:spPr>
            <a:xfrm>
              <a:off x="7152671" y="1685841"/>
              <a:ext cx="90155" cy="90155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1" name="Rectangle 820"/>
            <p:cNvSpPr/>
            <p:nvPr/>
          </p:nvSpPr>
          <p:spPr>
            <a:xfrm>
              <a:off x="7152671" y="1775996"/>
              <a:ext cx="90155" cy="90155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2" name="Rectangle 821"/>
            <p:cNvSpPr/>
            <p:nvPr/>
          </p:nvSpPr>
          <p:spPr>
            <a:xfrm>
              <a:off x="7152671" y="1866150"/>
              <a:ext cx="90155" cy="90155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3" name="Rectangle 822"/>
            <p:cNvSpPr/>
            <p:nvPr/>
          </p:nvSpPr>
          <p:spPr>
            <a:xfrm>
              <a:off x="7152671" y="1956305"/>
              <a:ext cx="90155" cy="90155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4" name="Rectangle 823"/>
            <p:cNvSpPr/>
            <p:nvPr/>
          </p:nvSpPr>
          <p:spPr>
            <a:xfrm>
              <a:off x="7152671" y="2046460"/>
              <a:ext cx="90155" cy="90155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5" name="Rectangle 824"/>
            <p:cNvSpPr/>
            <p:nvPr/>
          </p:nvSpPr>
          <p:spPr>
            <a:xfrm>
              <a:off x="7152671" y="2136615"/>
              <a:ext cx="90155" cy="90155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6" name="Rectangle 825"/>
            <p:cNvSpPr/>
            <p:nvPr/>
          </p:nvSpPr>
          <p:spPr>
            <a:xfrm>
              <a:off x="7152671" y="2226770"/>
              <a:ext cx="90155" cy="90155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7" name="Rectangle 826"/>
            <p:cNvSpPr/>
            <p:nvPr/>
          </p:nvSpPr>
          <p:spPr>
            <a:xfrm>
              <a:off x="7152671" y="2316924"/>
              <a:ext cx="90155" cy="90155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8" name="Rectangle 827"/>
            <p:cNvSpPr/>
            <p:nvPr/>
          </p:nvSpPr>
          <p:spPr>
            <a:xfrm>
              <a:off x="7152671" y="2407079"/>
              <a:ext cx="90155" cy="90155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05" name="Straight Arrow Connector 104"/>
          <p:cNvCxnSpPr>
            <a:stCxn id="103" idx="1"/>
          </p:cNvCxnSpPr>
          <p:nvPr/>
        </p:nvCxnSpPr>
        <p:spPr>
          <a:xfrm flipH="1" flipV="1">
            <a:off x="3551984" y="3301828"/>
            <a:ext cx="918416" cy="32757"/>
          </a:xfrm>
          <a:prstGeom prst="straightConnector1">
            <a:avLst/>
          </a:prstGeom>
          <a:ln w="19050">
            <a:solidFill>
              <a:srgbClr val="F1544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29" name="Group 828"/>
          <p:cNvGrpSpPr/>
          <p:nvPr/>
        </p:nvGrpSpPr>
        <p:grpSpPr>
          <a:xfrm>
            <a:off x="3391063" y="4334987"/>
            <a:ext cx="90155" cy="901548"/>
            <a:chOff x="7152671" y="1595686"/>
            <a:chExt cx="90155" cy="901548"/>
          </a:xfrm>
        </p:grpSpPr>
        <p:sp>
          <p:nvSpPr>
            <p:cNvPr id="830" name="Rectangle 829"/>
            <p:cNvSpPr/>
            <p:nvPr/>
          </p:nvSpPr>
          <p:spPr>
            <a:xfrm>
              <a:off x="7152671" y="1595686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1" name="Rectangle 830"/>
            <p:cNvSpPr/>
            <p:nvPr/>
          </p:nvSpPr>
          <p:spPr>
            <a:xfrm>
              <a:off x="7152671" y="1685841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2" name="Rectangle 831"/>
            <p:cNvSpPr/>
            <p:nvPr/>
          </p:nvSpPr>
          <p:spPr>
            <a:xfrm>
              <a:off x="7152671" y="1775996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3" name="Rectangle 832"/>
            <p:cNvSpPr/>
            <p:nvPr/>
          </p:nvSpPr>
          <p:spPr>
            <a:xfrm>
              <a:off x="7152671" y="186615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4" name="Rectangle 833"/>
            <p:cNvSpPr/>
            <p:nvPr/>
          </p:nvSpPr>
          <p:spPr>
            <a:xfrm>
              <a:off x="7152671" y="1956305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5" name="Rectangle 834"/>
            <p:cNvSpPr/>
            <p:nvPr/>
          </p:nvSpPr>
          <p:spPr>
            <a:xfrm>
              <a:off x="7152671" y="204646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6" name="Rectangle 835"/>
            <p:cNvSpPr/>
            <p:nvPr/>
          </p:nvSpPr>
          <p:spPr>
            <a:xfrm>
              <a:off x="7152671" y="2136615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7" name="Rectangle 836"/>
            <p:cNvSpPr/>
            <p:nvPr/>
          </p:nvSpPr>
          <p:spPr>
            <a:xfrm>
              <a:off x="7152671" y="222677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8" name="Rectangle 837"/>
            <p:cNvSpPr/>
            <p:nvPr/>
          </p:nvSpPr>
          <p:spPr>
            <a:xfrm>
              <a:off x="7152671" y="2316924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9" name="Rectangle 838"/>
            <p:cNvSpPr/>
            <p:nvPr/>
          </p:nvSpPr>
          <p:spPr>
            <a:xfrm>
              <a:off x="7152671" y="2407079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140113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mph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1" dur="2000" fill="hold"/>
                                        <p:tgtEl>
                                          <p:spTgt spid="5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mph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0" dur="2000" fill="hold"/>
                                        <p:tgtEl>
                                          <p:spTgt spid="5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mph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9" dur="2000" fill="hold"/>
                                        <p:tgtEl>
                                          <p:spTgt spid="5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" presetClass="emph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9" dur="2000" fill="hold"/>
                                        <p:tgtEl>
                                          <p:spTgt spid="5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7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8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mph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1" dur="2000" fill="hold"/>
                                        <p:tgtEl>
                                          <p:spTgt spid="5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7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8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7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7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7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-3.33333E-6 L -0.02812 0.06574 " pathEditMode="relative" rAng="0" ptsTypes="AA">
                                      <p:cBhvr>
                                        <p:cTn id="86" dur="2000" fill="hold"/>
                                        <p:tgtEl>
                                          <p:spTgt spid="7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06" y="32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7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1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500"/>
                            </p:stCondLst>
                            <p:childTnLst>
                              <p:par>
                                <p:cTn id="10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000"/>
                            </p:stCondLst>
                            <p:childTnLst>
                              <p:par>
                                <p:cTn id="10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7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500"/>
                                        <p:tgtEl>
                                          <p:spTgt spid="7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7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1000"/>
                                        <p:tgtEl>
                                          <p:spTgt spid="7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7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7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7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7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7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7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7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1000"/>
                                        <p:tgtEl>
                                          <p:spTgt spid="7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7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7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7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22" grpId="0"/>
      <p:bldP spid="523" grpId="0"/>
      <p:bldP spid="525" grpId="0"/>
      <p:bldP spid="526" grpId="0"/>
      <p:bldP spid="527" grpId="0"/>
      <p:bldP spid="782" grpId="0"/>
      <p:bldP spid="783" grpId="0"/>
      <p:bldP spid="786" grpId="0"/>
      <p:bldP spid="787" grpId="0"/>
      <p:bldP spid="788" grpId="0"/>
      <p:bldP spid="789" grpId="0" uiExpand="1" build="p"/>
      <p:bldP spid="103" grpId="0" animBg="1"/>
      <p:bldP spid="103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1135582" y="1905000"/>
            <a:ext cx="9443518" cy="27305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995882" y="1477770"/>
            <a:ext cx="2025471" cy="570588"/>
            <a:chOff x="1296327" y="1647588"/>
            <a:chExt cx="2025471" cy="570588"/>
          </a:xfrm>
        </p:grpSpPr>
        <p:sp>
          <p:nvSpPr>
            <p:cNvPr id="6" name="TextBox 5"/>
            <p:cNvSpPr txBox="1"/>
            <p:nvPr/>
          </p:nvSpPr>
          <p:spPr>
            <a:xfrm>
              <a:off x="1866915" y="1694956"/>
              <a:ext cx="145488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 smtClean="0"/>
                <a:t>Tính</a:t>
              </a:r>
              <a:r>
                <a:rPr lang="en-US" sz="2800" dirty="0" smtClean="0"/>
                <a:t>  ?</a:t>
              </a:r>
            </a:p>
          </p:txBody>
        </p:sp>
        <p:sp>
          <p:nvSpPr>
            <p:cNvPr id="4" name="Oval 3"/>
            <p:cNvSpPr/>
            <p:nvPr/>
          </p:nvSpPr>
          <p:spPr>
            <a:xfrm>
              <a:off x="1296327" y="1647588"/>
              <a:ext cx="570588" cy="570588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 smtClean="0"/>
                <a:t>1</a:t>
              </a:r>
              <a:endParaRPr lang="en-US" sz="3600" b="1" dirty="0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1566470" y="2184626"/>
            <a:ext cx="1147790" cy="1384995"/>
            <a:chOff x="1566470" y="2095726"/>
            <a:chExt cx="1147790" cy="1384995"/>
          </a:xfrm>
        </p:grpSpPr>
        <p:grpSp>
          <p:nvGrpSpPr>
            <p:cNvPr id="10" name="Group 9"/>
            <p:cNvGrpSpPr/>
            <p:nvPr/>
          </p:nvGrpSpPr>
          <p:grpSpPr>
            <a:xfrm>
              <a:off x="1566470" y="2095726"/>
              <a:ext cx="1147790" cy="1384995"/>
              <a:chOff x="1697011" y="2095726"/>
              <a:chExt cx="1147790" cy="1384995"/>
            </a:xfrm>
          </p:grpSpPr>
          <p:sp>
            <p:nvSpPr>
              <p:cNvPr id="8" name="TextBox 7"/>
              <p:cNvSpPr txBox="1"/>
              <p:nvPr/>
            </p:nvSpPr>
            <p:spPr>
              <a:xfrm>
                <a:off x="1934771" y="2095726"/>
                <a:ext cx="910030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800" dirty="0" smtClean="0"/>
                  <a:t>247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2800" dirty="0" smtClean="0"/>
                  <a:t>343</a:t>
                </a: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697011" y="2418890"/>
                <a:ext cx="910030" cy="6588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800" dirty="0" smtClean="0"/>
                  <a:t>+</a:t>
                </a:r>
              </a:p>
            </p:txBody>
          </p:sp>
        </p:grpSp>
        <p:cxnSp>
          <p:nvCxnSpPr>
            <p:cNvPr id="12" name="Straight Connector 11"/>
            <p:cNvCxnSpPr/>
            <p:nvPr/>
          </p:nvCxnSpPr>
          <p:spPr>
            <a:xfrm>
              <a:off x="1689100" y="3378200"/>
              <a:ext cx="889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oup 13"/>
          <p:cNvGrpSpPr/>
          <p:nvPr/>
        </p:nvGrpSpPr>
        <p:grpSpPr>
          <a:xfrm>
            <a:off x="4077687" y="2184626"/>
            <a:ext cx="1147790" cy="1384995"/>
            <a:chOff x="1566470" y="2095726"/>
            <a:chExt cx="1147790" cy="1384995"/>
          </a:xfrm>
        </p:grpSpPr>
        <p:grpSp>
          <p:nvGrpSpPr>
            <p:cNvPr id="15" name="Group 14"/>
            <p:cNvGrpSpPr/>
            <p:nvPr/>
          </p:nvGrpSpPr>
          <p:grpSpPr>
            <a:xfrm>
              <a:off x="1566470" y="2095726"/>
              <a:ext cx="1147790" cy="1384995"/>
              <a:chOff x="1697011" y="2095726"/>
              <a:chExt cx="1147790" cy="1384995"/>
            </a:xfrm>
          </p:grpSpPr>
          <p:sp>
            <p:nvSpPr>
              <p:cNvPr id="17" name="TextBox 16"/>
              <p:cNvSpPr txBox="1"/>
              <p:nvPr/>
            </p:nvSpPr>
            <p:spPr>
              <a:xfrm>
                <a:off x="1934771" y="2095726"/>
                <a:ext cx="910030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800" dirty="0" smtClean="0"/>
                  <a:t>639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2800" dirty="0" smtClean="0"/>
                  <a:t>142</a:t>
                </a: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1697011" y="2418890"/>
                <a:ext cx="363930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800" dirty="0" smtClean="0"/>
                  <a:t>+</a:t>
                </a:r>
              </a:p>
            </p:txBody>
          </p:sp>
        </p:grpSp>
        <p:cxnSp>
          <p:nvCxnSpPr>
            <p:cNvPr id="16" name="Straight Connector 15"/>
            <p:cNvCxnSpPr/>
            <p:nvPr/>
          </p:nvCxnSpPr>
          <p:spPr>
            <a:xfrm>
              <a:off x="1689100" y="3378200"/>
              <a:ext cx="889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Group 18"/>
          <p:cNvGrpSpPr/>
          <p:nvPr/>
        </p:nvGrpSpPr>
        <p:grpSpPr>
          <a:xfrm>
            <a:off x="6588905" y="2184626"/>
            <a:ext cx="1147790" cy="1384995"/>
            <a:chOff x="1566470" y="2095726"/>
            <a:chExt cx="1147790" cy="1384995"/>
          </a:xfrm>
        </p:grpSpPr>
        <p:grpSp>
          <p:nvGrpSpPr>
            <p:cNvPr id="20" name="Group 19"/>
            <p:cNvGrpSpPr/>
            <p:nvPr/>
          </p:nvGrpSpPr>
          <p:grpSpPr>
            <a:xfrm>
              <a:off x="1566470" y="2095726"/>
              <a:ext cx="1147790" cy="1384995"/>
              <a:chOff x="1697011" y="2095726"/>
              <a:chExt cx="1147790" cy="1384995"/>
            </a:xfrm>
          </p:grpSpPr>
          <p:sp>
            <p:nvSpPr>
              <p:cNvPr id="22" name="TextBox 21"/>
              <p:cNvSpPr txBox="1"/>
              <p:nvPr/>
            </p:nvSpPr>
            <p:spPr>
              <a:xfrm>
                <a:off x="1934771" y="2095726"/>
                <a:ext cx="910030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800" dirty="0" smtClean="0"/>
                  <a:t>524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2800" dirty="0" smtClean="0"/>
                  <a:t>  18</a:t>
                </a:r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>
                <a:off x="1697011" y="2418890"/>
                <a:ext cx="363930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800" dirty="0" smtClean="0"/>
                  <a:t>+</a:t>
                </a:r>
              </a:p>
            </p:txBody>
          </p:sp>
        </p:grpSp>
        <p:cxnSp>
          <p:nvCxnSpPr>
            <p:cNvPr id="21" name="Straight Connector 20"/>
            <p:cNvCxnSpPr/>
            <p:nvPr/>
          </p:nvCxnSpPr>
          <p:spPr>
            <a:xfrm>
              <a:off x="1689100" y="3378200"/>
              <a:ext cx="889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Group 23"/>
          <p:cNvGrpSpPr/>
          <p:nvPr/>
        </p:nvGrpSpPr>
        <p:grpSpPr>
          <a:xfrm>
            <a:off x="8932470" y="2184626"/>
            <a:ext cx="1147790" cy="1384995"/>
            <a:chOff x="1566470" y="2095726"/>
            <a:chExt cx="1147790" cy="1384995"/>
          </a:xfrm>
        </p:grpSpPr>
        <p:grpSp>
          <p:nvGrpSpPr>
            <p:cNvPr id="25" name="Group 24"/>
            <p:cNvGrpSpPr/>
            <p:nvPr/>
          </p:nvGrpSpPr>
          <p:grpSpPr>
            <a:xfrm>
              <a:off x="1566470" y="2095726"/>
              <a:ext cx="1147790" cy="1384995"/>
              <a:chOff x="1697011" y="2095726"/>
              <a:chExt cx="1147790" cy="1384995"/>
            </a:xfrm>
          </p:grpSpPr>
          <p:sp>
            <p:nvSpPr>
              <p:cNvPr id="27" name="TextBox 26"/>
              <p:cNvSpPr txBox="1"/>
              <p:nvPr/>
            </p:nvSpPr>
            <p:spPr>
              <a:xfrm>
                <a:off x="1934771" y="2095726"/>
                <a:ext cx="910030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800" dirty="0" smtClean="0"/>
                  <a:t>845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2800" dirty="0" smtClean="0"/>
                  <a:t>106</a:t>
                </a:r>
              </a:p>
            </p:txBody>
          </p:sp>
          <p:sp>
            <p:nvSpPr>
              <p:cNvPr id="28" name="TextBox 27"/>
              <p:cNvSpPr txBox="1"/>
              <p:nvPr/>
            </p:nvSpPr>
            <p:spPr>
              <a:xfrm>
                <a:off x="1697011" y="2418890"/>
                <a:ext cx="363930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800" dirty="0" smtClean="0"/>
                  <a:t>+</a:t>
                </a:r>
              </a:p>
            </p:txBody>
          </p:sp>
        </p:grpSp>
        <p:cxnSp>
          <p:nvCxnSpPr>
            <p:cNvPr id="26" name="Straight Connector 25"/>
            <p:cNvCxnSpPr/>
            <p:nvPr/>
          </p:nvCxnSpPr>
          <p:spPr>
            <a:xfrm>
              <a:off x="1689100" y="3378200"/>
              <a:ext cx="889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TextBox 29"/>
          <p:cNvSpPr txBox="1"/>
          <p:nvPr/>
        </p:nvSpPr>
        <p:spPr>
          <a:xfrm>
            <a:off x="1786950" y="3340310"/>
            <a:ext cx="910030" cy="658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 smtClean="0">
                <a:solidFill>
                  <a:srgbClr val="C00000"/>
                </a:solidFill>
              </a:rPr>
              <a:t>590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305459" y="3340310"/>
            <a:ext cx="825342" cy="658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>
                <a:solidFill>
                  <a:srgbClr val="C00000"/>
                </a:solidFill>
              </a:rPr>
              <a:t>7</a:t>
            </a:r>
            <a:r>
              <a:rPr lang="en-US" sz="2800" dirty="0" smtClean="0">
                <a:solidFill>
                  <a:srgbClr val="C00000"/>
                </a:solidFill>
              </a:rPr>
              <a:t>81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819899" y="3340310"/>
            <a:ext cx="972636" cy="658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 smtClean="0">
                <a:solidFill>
                  <a:srgbClr val="C00000"/>
                </a:solidFill>
              </a:rPr>
              <a:t>542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9179586" y="3340310"/>
            <a:ext cx="972636" cy="658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 smtClean="0">
                <a:solidFill>
                  <a:srgbClr val="C00000"/>
                </a:solidFill>
              </a:rPr>
              <a:t>855</a:t>
            </a:r>
          </a:p>
        </p:txBody>
      </p:sp>
    </p:spTree>
    <p:extLst>
      <p:ext uri="{BB962C8B-B14F-4D97-AF65-F5344CB8AC3E}">
        <p14:creationId xmlns:p14="http://schemas.microsoft.com/office/powerpoint/2010/main" val="128509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/>
      <p:bldP spid="31" grpId="0"/>
      <p:bldP spid="32" grpId="0"/>
      <p:bldP spid="3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1100429" y="1859202"/>
            <a:ext cx="9964218" cy="15924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995882" y="1477770"/>
            <a:ext cx="3614218" cy="570588"/>
            <a:chOff x="1296327" y="1647588"/>
            <a:chExt cx="3614218" cy="570588"/>
          </a:xfrm>
        </p:grpSpPr>
        <p:sp>
          <p:nvSpPr>
            <p:cNvPr id="6" name="TextBox 5"/>
            <p:cNvSpPr txBox="1"/>
            <p:nvPr/>
          </p:nvSpPr>
          <p:spPr>
            <a:xfrm>
              <a:off x="1866915" y="1694956"/>
              <a:ext cx="304363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 smtClean="0"/>
                <a:t>Đặt</a:t>
              </a:r>
              <a:r>
                <a:rPr lang="en-US" sz="2800" dirty="0" smtClean="0"/>
                <a:t> </a:t>
              </a:r>
              <a:r>
                <a:rPr lang="en-US" sz="2800" dirty="0" err="1" smtClean="0"/>
                <a:t>tính</a:t>
              </a:r>
              <a:r>
                <a:rPr lang="en-US" sz="2800" dirty="0" smtClean="0"/>
                <a:t> </a:t>
              </a:r>
              <a:r>
                <a:rPr lang="en-US" sz="2800" dirty="0" err="1" smtClean="0"/>
                <a:t>rồi</a:t>
              </a:r>
              <a:r>
                <a:rPr lang="en-US" sz="2800" dirty="0" smtClean="0"/>
                <a:t> </a:t>
              </a:r>
              <a:r>
                <a:rPr lang="en-US" sz="2800" dirty="0" err="1" smtClean="0"/>
                <a:t>tính</a:t>
              </a:r>
              <a:r>
                <a:rPr lang="en-US" sz="2800" dirty="0" smtClean="0"/>
                <a:t> ?</a:t>
              </a:r>
            </a:p>
          </p:txBody>
        </p:sp>
        <p:sp>
          <p:nvSpPr>
            <p:cNvPr id="4" name="Oval 3"/>
            <p:cNvSpPr/>
            <p:nvPr/>
          </p:nvSpPr>
          <p:spPr>
            <a:xfrm>
              <a:off x="1296327" y="1647588"/>
              <a:ext cx="570588" cy="570588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 smtClean="0"/>
                <a:t>2</a:t>
              </a:r>
              <a:endParaRPr lang="en-US" sz="3600" b="1" dirty="0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1566470" y="3103664"/>
            <a:ext cx="1147790" cy="1384995"/>
            <a:chOff x="1566470" y="2095726"/>
            <a:chExt cx="1147790" cy="1384995"/>
          </a:xfrm>
        </p:grpSpPr>
        <p:grpSp>
          <p:nvGrpSpPr>
            <p:cNvPr id="10" name="Group 9"/>
            <p:cNvGrpSpPr/>
            <p:nvPr/>
          </p:nvGrpSpPr>
          <p:grpSpPr>
            <a:xfrm>
              <a:off x="1566470" y="2095726"/>
              <a:ext cx="1147790" cy="1384995"/>
              <a:chOff x="1697011" y="2095726"/>
              <a:chExt cx="1147790" cy="1384995"/>
            </a:xfrm>
          </p:grpSpPr>
          <p:sp>
            <p:nvSpPr>
              <p:cNvPr id="8" name="TextBox 7"/>
              <p:cNvSpPr txBox="1"/>
              <p:nvPr/>
            </p:nvSpPr>
            <p:spPr>
              <a:xfrm>
                <a:off x="1934771" y="2095726"/>
                <a:ext cx="910030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800" dirty="0" smtClean="0"/>
                  <a:t>427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2800" dirty="0" smtClean="0"/>
                  <a:t>246</a:t>
                </a: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697011" y="2418890"/>
                <a:ext cx="237760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800" dirty="0" smtClean="0"/>
                  <a:t>+</a:t>
                </a:r>
              </a:p>
            </p:txBody>
          </p:sp>
        </p:grpSp>
        <p:cxnSp>
          <p:nvCxnSpPr>
            <p:cNvPr id="12" name="Straight Connector 11"/>
            <p:cNvCxnSpPr/>
            <p:nvPr/>
          </p:nvCxnSpPr>
          <p:spPr>
            <a:xfrm>
              <a:off x="1689100" y="3378200"/>
              <a:ext cx="889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oup 13"/>
          <p:cNvGrpSpPr/>
          <p:nvPr/>
        </p:nvGrpSpPr>
        <p:grpSpPr>
          <a:xfrm>
            <a:off x="4077687" y="3103664"/>
            <a:ext cx="1147790" cy="1384995"/>
            <a:chOff x="1566470" y="2095726"/>
            <a:chExt cx="1147790" cy="1384995"/>
          </a:xfrm>
        </p:grpSpPr>
        <p:grpSp>
          <p:nvGrpSpPr>
            <p:cNvPr id="15" name="Group 14"/>
            <p:cNvGrpSpPr/>
            <p:nvPr/>
          </p:nvGrpSpPr>
          <p:grpSpPr>
            <a:xfrm>
              <a:off x="1566470" y="2095726"/>
              <a:ext cx="1147790" cy="1384995"/>
              <a:chOff x="1697011" y="2095726"/>
              <a:chExt cx="1147790" cy="1384995"/>
            </a:xfrm>
          </p:grpSpPr>
          <p:sp>
            <p:nvSpPr>
              <p:cNvPr id="17" name="TextBox 16"/>
              <p:cNvSpPr txBox="1"/>
              <p:nvPr/>
            </p:nvSpPr>
            <p:spPr>
              <a:xfrm>
                <a:off x="1934771" y="2095726"/>
                <a:ext cx="910030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800" dirty="0" smtClean="0"/>
                  <a:t>607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2800" dirty="0" smtClean="0"/>
                  <a:t>143</a:t>
                </a: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1697011" y="2418890"/>
                <a:ext cx="363930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800" dirty="0" smtClean="0"/>
                  <a:t>+</a:t>
                </a:r>
              </a:p>
            </p:txBody>
          </p:sp>
        </p:grpSp>
        <p:cxnSp>
          <p:nvCxnSpPr>
            <p:cNvPr id="16" name="Straight Connector 15"/>
            <p:cNvCxnSpPr/>
            <p:nvPr/>
          </p:nvCxnSpPr>
          <p:spPr>
            <a:xfrm>
              <a:off x="1689100" y="3378200"/>
              <a:ext cx="889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Group 18"/>
          <p:cNvGrpSpPr/>
          <p:nvPr/>
        </p:nvGrpSpPr>
        <p:grpSpPr>
          <a:xfrm>
            <a:off x="6804805" y="3103664"/>
            <a:ext cx="1147790" cy="1384995"/>
            <a:chOff x="1566470" y="2095726"/>
            <a:chExt cx="1147790" cy="1384995"/>
          </a:xfrm>
        </p:grpSpPr>
        <p:grpSp>
          <p:nvGrpSpPr>
            <p:cNvPr id="20" name="Group 19"/>
            <p:cNvGrpSpPr/>
            <p:nvPr/>
          </p:nvGrpSpPr>
          <p:grpSpPr>
            <a:xfrm>
              <a:off x="1566470" y="2095726"/>
              <a:ext cx="1147790" cy="1384995"/>
              <a:chOff x="1697011" y="2095726"/>
              <a:chExt cx="1147790" cy="1384995"/>
            </a:xfrm>
          </p:grpSpPr>
          <p:sp>
            <p:nvSpPr>
              <p:cNvPr id="22" name="TextBox 21"/>
              <p:cNvSpPr txBox="1"/>
              <p:nvPr/>
            </p:nvSpPr>
            <p:spPr>
              <a:xfrm>
                <a:off x="1934771" y="2095726"/>
                <a:ext cx="910030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800" dirty="0" smtClean="0"/>
                  <a:t>729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2800" dirty="0" smtClean="0"/>
                  <a:t>  32</a:t>
                </a:r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>
                <a:off x="1697011" y="2418890"/>
                <a:ext cx="363930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800" dirty="0" smtClean="0"/>
                  <a:t>+</a:t>
                </a:r>
              </a:p>
            </p:txBody>
          </p:sp>
        </p:grpSp>
        <p:cxnSp>
          <p:nvCxnSpPr>
            <p:cNvPr id="21" name="Straight Connector 20"/>
            <p:cNvCxnSpPr/>
            <p:nvPr/>
          </p:nvCxnSpPr>
          <p:spPr>
            <a:xfrm>
              <a:off x="1689100" y="3378200"/>
              <a:ext cx="889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Group 23"/>
          <p:cNvGrpSpPr/>
          <p:nvPr/>
        </p:nvGrpSpPr>
        <p:grpSpPr>
          <a:xfrm>
            <a:off x="9249970" y="3103664"/>
            <a:ext cx="1147790" cy="1384995"/>
            <a:chOff x="1566470" y="2095726"/>
            <a:chExt cx="1147790" cy="1384995"/>
          </a:xfrm>
        </p:grpSpPr>
        <p:grpSp>
          <p:nvGrpSpPr>
            <p:cNvPr id="25" name="Group 24"/>
            <p:cNvGrpSpPr/>
            <p:nvPr/>
          </p:nvGrpSpPr>
          <p:grpSpPr>
            <a:xfrm>
              <a:off x="1566470" y="2095726"/>
              <a:ext cx="1147790" cy="1384995"/>
              <a:chOff x="1697011" y="2095726"/>
              <a:chExt cx="1147790" cy="1384995"/>
            </a:xfrm>
          </p:grpSpPr>
          <p:sp>
            <p:nvSpPr>
              <p:cNvPr id="27" name="TextBox 26"/>
              <p:cNvSpPr txBox="1"/>
              <p:nvPr/>
            </p:nvSpPr>
            <p:spPr>
              <a:xfrm>
                <a:off x="1934771" y="2095726"/>
                <a:ext cx="910030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800" dirty="0" smtClean="0"/>
                  <a:t>246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2800" dirty="0" smtClean="0"/>
                  <a:t>  44</a:t>
                </a:r>
              </a:p>
            </p:txBody>
          </p:sp>
          <p:sp>
            <p:nvSpPr>
              <p:cNvPr id="28" name="TextBox 27"/>
              <p:cNvSpPr txBox="1"/>
              <p:nvPr/>
            </p:nvSpPr>
            <p:spPr>
              <a:xfrm>
                <a:off x="1697011" y="2418890"/>
                <a:ext cx="363930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800" dirty="0" smtClean="0"/>
                  <a:t>+</a:t>
                </a:r>
              </a:p>
            </p:txBody>
          </p:sp>
        </p:grpSp>
        <p:cxnSp>
          <p:nvCxnSpPr>
            <p:cNvPr id="26" name="Straight Connector 25"/>
            <p:cNvCxnSpPr/>
            <p:nvPr/>
          </p:nvCxnSpPr>
          <p:spPr>
            <a:xfrm>
              <a:off x="1689100" y="3378200"/>
              <a:ext cx="889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TextBox 29"/>
          <p:cNvSpPr txBox="1"/>
          <p:nvPr/>
        </p:nvSpPr>
        <p:spPr>
          <a:xfrm>
            <a:off x="1786950" y="4259348"/>
            <a:ext cx="910030" cy="658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 smtClean="0">
                <a:solidFill>
                  <a:srgbClr val="C00000"/>
                </a:solidFill>
              </a:rPr>
              <a:t>673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305459" y="4259348"/>
            <a:ext cx="825342" cy="658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 smtClean="0">
                <a:solidFill>
                  <a:srgbClr val="C00000"/>
                </a:solidFill>
              </a:rPr>
              <a:t>750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7035799" y="4259348"/>
            <a:ext cx="972636" cy="658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>
                <a:solidFill>
                  <a:srgbClr val="C00000"/>
                </a:solidFill>
              </a:rPr>
              <a:t>7</a:t>
            </a:r>
            <a:r>
              <a:rPr lang="en-US" sz="2800" dirty="0" smtClean="0">
                <a:solidFill>
                  <a:srgbClr val="C00000"/>
                </a:solidFill>
              </a:rPr>
              <a:t>61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9497086" y="4259348"/>
            <a:ext cx="972636" cy="658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 smtClean="0">
                <a:solidFill>
                  <a:srgbClr val="C00000"/>
                </a:solidFill>
              </a:rPr>
              <a:t>290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281176" y="2396369"/>
            <a:ext cx="96027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427 + 246          607 + 143             729 + 32           246 + 44 </a:t>
            </a:r>
          </a:p>
        </p:txBody>
      </p:sp>
    </p:spTree>
    <p:extLst>
      <p:ext uri="{BB962C8B-B14F-4D97-AF65-F5344CB8AC3E}">
        <p14:creationId xmlns:p14="http://schemas.microsoft.com/office/powerpoint/2010/main" val="1363525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1" grpId="0"/>
      <p:bldP spid="32" grpId="0"/>
      <p:bldP spid="33" grpId="0"/>
      <p:bldP spid="3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3129482" y="509138"/>
            <a:ext cx="8237018" cy="1384995"/>
            <a:chOff x="1296327" y="1631456"/>
            <a:chExt cx="8237018" cy="1384995"/>
          </a:xfrm>
        </p:grpSpPr>
        <p:sp>
          <p:nvSpPr>
            <p:cNvPr id="3" name="TextBox 2"/>
            <p:cNvSpPr txBox="1"/>
            <p:nvPr/>
          </p:nvSpPr>
          <p:spPr>
            <a:xfrm>
              <a:off x="1866915" y="1631456"/>
              <a:ext cx="766643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 smtClean="0"/>
                <a:t>Rô-bốt</a:t>
              </a:r>
              <a:r>
                <a:rPr lang="en-US" sz="2800" dirty="0" smtClean="0"/>
                <a:t> </a:t>
              </a:r>
              <a:r>
                <a:rPr lang="en-US" sz="2800" dirty="0" err="1" smtClean="0"/>
                <a:t>vẽ</a:t>
              </a:r>
              <a:r>
                <a:rPr lang="en-US" sz="2800" dirty="0" smtClean="0"/>
                <a:t> </a:t>
              </a:r>
              <a:r>
                <a:rPr lang="en-US" sz="2800" dirty="0" err="1" smtClean="0"/>
                <a:t>một</a:t>
              </a:r>
              <a:r>
                <a:rPr lang="en-US" sz="2800" dirty="0" smtClean="0"/>
                <a:t> </a:t>
              </a:r>
              <a:r>
                <a:rPr lang="en-US" sz="2800" dirty="0" err="1" smtClean="0"/>
                <a:t>bản</a:t>
              </a:r>
              <a:r>
                <a:rPr lang="en-US" sz="2800" dirty="0" smtClean="0"/>
                <a:t> </a:t>
              </a:r>
              <a:r>
                <a:rPr lang="en-US" sz="2800" dirty="0" err="1" smtClean="0"/>
                <a:t>đồ</a:t>
              </a:r>
              <a:r>
                <a:rPr lang="en-US" sz="2800" dirty="0" smtClean="0"/>
                <a:t> </a:t>
              </a:r>
              <a:r>
                <a:rPr lang="en-US" sz="2800" dirty="0" err="1" smtClean="0"/>
                <a:t>bằng</a:t>
              </a:r>
              <a:r>
                <a:rPr lang="en-US" sz="2800" dirty="0" smtClean="0"/>
                <a:t> 709 </a:t>
              </a:r>
              <a:r>
                <a:rPr lang="en-US" sz="2800" dirty="0" err="1" smtClean="0"/>
                <a:t>chấm</a:t>
              </a:r>
              <a:r>
                <a:rPr lang="en-US" sz="2800" dirty="0" smtClean="0"/>
                <a:t> </a:t>
              </a:r>
              <a:r>
                <a:rPr lang="en-US" sz="2800" dirty="0" err="1" smtClean="0"/>
                <a:t>xanh</a:t>
              </a:r>
              <a:r>
                <a:rPr lang="en-US" sz="2800" dirty="0" smtClean="0"/>
                <a:t> </a:t>
              </a:r>
              <a:r>
                <a:rPr lang="en-US" sz="2800" dirty="0" err="1" smtClean="0"/>
                <a:t>và</a:t>
              </a:r>
              <a:r>
                <a:rPr lang="en-US" sz="2800" dirty="0" smtClean="0"/>
                <a:t> 289 </a:t>
              </a:r>
              <a:r>
                <a:rPr lang="en-US" sz="2800" dirty="0" err="1" smtClean="0"/>
                <a:t>chấm</a:t>
              </a:r>
              <a:r>
                <a:rPr lang="en-US" sz="2800" dirty="0" smtClean="0"/>
                <a:t> </a:t>
              </a:r>
              <a:r>
                <a:rPr lang="en-US" sz="2800" dirty="0" err="1" smtClean="0"/>
                <a:t>đỏ</a:t>
              </a:r>
              <a:r>
                <a:rPr lang="en-US" sz="2800" dirty="0" smtClean="0"/>
                <a:t>. </a:t>
              </a:r>
              <a:r>
                <a:rPr lang="en-US" sz="2800" dirty="0" err="1" smtClean="0"/>
                <a:t>Hỏi</a:t>
              </a:r>
              <a:r>
                <a:rPr lang="en-US" sz="2800" dirty="0" smtClean="0"/>
                <a:t> </a:t>
              </a:r>
              <a:r>
                <a:rPr lang="en-US" sz="2800" dirty="0" err="1" smtClean="0"/>
                <a:t>Rô-bốt</a:t>
              </a:r>
              <a:r>
                <a:rPr lang="en-US" sz="2800" dirty="0" smtClean="0"/>
                <a:t> </a:t>
              </a:r>
              <a:r>
                <a:rPr lang="en-US" sz="2800" dirty="0" err="1" smtClean="0"/>
                <a:t>vẽ</a:t>
              </a:r>
              <a:r>
                <a:rPr lang="en-US" sz="2800" dirty="0" smtClean="0"/>
                <a:t> </a:t>
              </a:r>
              <a:r>
                <a:rPr lang="en-US" sz="2800" dirty="0" err="1" smtClean="0"/>
                <a:t>tất</a:t>
              </a:r>
              <a:r>
                <a:rPr lang="en-US" sz="2800" dirty="0" smtClean="0"/>
                <a:t> </a:t>
              </a:r>
              <a:r>
                <a:rPr lang="en-US" sz="2800" dirty="0" err="1" smtClean="0"/>
                <a:t>cả</a:t>
              </a:r>
              <a:r>
                <a:rPr lang="en-US" sz="2800" dirty="0" smtClean="0"/>
                <a:t> </a:t>
              </a:r>
              <a:r>
                <a:rPr lang="en-US" sz="2800" dirty="0" err="1" smtClean="0"/>
                <a:t>bao</a:t>
              </a:r>
              <a:r>
                <a:rPr lang="en-US" sz="2800" dirty="0" smtClean="0"/>
                <a:t> </a:t>
              </a:r>
              <a:r>
                <a:rPr lang="en-US" sz="2800" dirty="0" err="1" smtClean="0"/>
                <a:t>nhiêu</a:t>
              </a:r>
              <a:r>
                <a:rPr lang="en-US" sz="2800" dirty="0" smtClean="0"/>
                <a:t> </a:t>
              </a:r>
              <a:r>
                <a:rPr lang="en-US" sz="2800" dirty="0" err="1" smtClean="0"/>
                <a:t>chấm</a:t>
              </a:r>
              <a:r>
                <a:rPr lang="en-US" sz="2800" dirty="0" smtClean="0"/>
                <a:t> </a:t>
              </a:r>
              <a:r>
                <a:rPr lang="en-US" sz="2800" dirty="0" err="1" smtClean="0"/>
                <a:t>màu</a:t>
              </a:r>
              <a:r>
                <a:rPr lang="en-US" sz="2800" dirty="0" smtClean="0"/>
                <a:t>?</a:t>
              </a:r>
            </a:p>
          </p:txBody>
        </p:sp>
        <p:sp>
          <p:nvSpPr>
            <p:cNvPr id="4" name="Oval 3"/>
            <p:cNvSpPr/>
            <p:nvPr/>
          </p:nvSpPr>
          <p:spPr>
            <a:xfrm>
              <a:off x="1296327" y="1647588"/>
              <a:ext cx="570588" cy="570588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 smtClean="0"/>
                <a:t>3</a:t>
              </a:r>
              <a:endParaRPr lang="en-US" sz="3600" b="1" dirty="0"/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6449989" y="1456034"/>
            <a:ext cx="400211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dirty="0" err="1" smtClean="0"/>
              <a:t>Tóm</a:t>
            </a:r>
            <a:r>
              <a:rPr lang="en-US" sz="2800" dirty="0" smtClean="0"/>
              <a:t> </a:t>
            </a:r>
            <a:r>
              <a:rPr lang="en-US" sz="2800" dirty="0" err="1" smtClean="0"/>
              <a:t>tắt</a:t>
            </a:r>
            <a:endParaRPr lang="en-US" sz="2800" dirty="0" smtClean="0"/>
          </a:p>
          <a:p>
            <a:pPr>
              <a:lnSpc>
                <a:spcPct val="150000"/>
              </a:lnSpc>
            </a:pPr>
            <a:r>
              <a:rPr lang="en-US" sz="2800" dirty="0" err="1" smtClean="0"/>
              <a:t>Chấm</a:t>
            </a:r>
            <a:r>
              <a:rPr lang="en-US" sz="2800" dirty="0" smtClean="0"/>
              <a:t> </a:t>
            </a:r>
            <a:r>
              <a:rPr lang="en-US" sz="2800" dirty="0" err="1" smtClean="0"/>
              <a:t>xanh</a:t>
            </a:r>
            <a:r>
              <a:rPr lang="en-US" sz="2800" dirty="0" smtClean="0"/>
              <a:t>: 709 </a:t>
            </a:r>
            <a:r>
              <a:rPr lang="en-US" sz="2800" dirty="0" err="1" smtClean="0"/>
              <a:t>chấm</a:t>
            </a:r>
            <a:endParaRPr lang="en-US" sz="2800" dirty="0" smtClean="0"/>
          </a:p>
          <a:p>
            <a:pPr>
              <a:lnSpc>
                <a:spcPct val="150000"/>
              </a:lnSpc>
            </a:pPr>
            <a:r>
              <a:rPr lang="en-US" sz="2800" dirty="0" err="1" smtClean="0"/>
              <a:t>Chấm</a:t>
            </a:r>
            <a:r>
              <a:rPr lang="en-US" sz="2800" dirty="0" smtClean="0"/>
              <a:t> </a:t>
            </a:r>
            <a:r>
              <a:rPr lang="en-US" sz="2800" dirty="0" err="1" smtClean="0"/>
              <a:t>đỏ</a:t>
            </a:r>
            <a:r>
              <a:rPr lang="en-US" sz="2800" dirty="0" smtClean="0"/>
              <a:t>    : 289 </a:t>
            </a:r>
            <a:r>
              <a:rPr lang="en-US" sz="2800" dirty="0" err="1" smtClean="0"/>
              <a:t>chấm</a:t>
            </a:r>
            <a:endParaRPr lang="en-US" sz="2800" dirty="0" smtClean="0"/>
          </a:p>
          <a:p>
            <a:pPr>
              <a:lnSpc>
                <a:spcPct val="150000"/>
              </a:lnSpc>
            </a:pPr>
            <a:r>
              <a:rPr lang="en-US" sz="2800" dirty="0" err="1" smtClean="0"/>
              <a:t>Tất</a:t>
            </a:r>
            <a:r>
              <a:rPr lang="en-US" sz="2800" dirty="0" smtClean="0"/>
              <a:t> </a:t>
            </a:r>
            <a:r>
              <a:rPr lang="en-US" sz="2800" dirty="0" err="1" smtClean="0"/>
              <a:t>cả</a:t>
            </a:r>
            <a:r>
              <a:rPr lang="en-US" sz="2800" dirty="0" smtClean="0"/>
              <a:t>         : … </a:t>
            </a:r>
            <a:r>
              <a:rPr lang="en-US" sz="2800" dirty="0" err="1" smtClean="0"/>
              <a:t>chấm</a:t>
            </a:r>
            <a:r>
              <a:rPr lang="en-US" sz="2800" dirty="0" smtClean="0"/>
              <a:t>?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637488" y="2024565"/>
            <a:ext cx="4734612" cy="4223835"/>
            <a:chOff x="927100" y="1894133"/>
            <a:chExt cx="5384956" cy="4366967"/>
          </a:xfrm>
        </p:grpSpPr>
        <p:pic>
          <p:nvPicPr>
            <p:cNvPr id="6" name="Picture 5" descr="Screen Clippi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1734" y="1894133"/>
              <a:ext cx="5370322" cy="4361193"/>
            </a:xfrm>
            <a:prstGeom prst="rect">
              <a:avLst/>
            </a:prstGeom>
          </p:spPr>
        </p:pic>
        <p:sp>
          <p:nvSpPr>
            <p:cNvPr id="10" name="Rectangle 9"/>
            <p:cNvSpPr/>
            <p:nvPr/>
          </p:nvSpPr>
          <p:spPr>
            <a:xfrm>
              <a:off x="927100" y="5702300"/>
              <a:ext cx="3017813" cy="5588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5283200" y="3831859"/>
            <a:ext cx="673896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dirty="0" err="1" smtClean="0">
                <a:solidFill>
                  <a:schemeClr val="accent6">
                    <a:lumMod val="75000"/>
                  </a:schemeClr>
                </a:solidFill>
              </a:rPr>
              <a:t>Bài</a:t>
            </a:r>
            <a:r>
              <a:rPr lang="en-US" sz="28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accent6">
                    <a:lumMod val="75000"/>
                  </a:schemeClr>
                </a:solidFill>
              </a:rPr>
              <a:t>giải</a:t>
            </a:r>
            <a:endParaRPr lang="en-US" sz="28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n-US" sz="2800" dirty="0" err="1" smtClean="0">
                <a:solidFill>
                  <a:schemeClr val="accent6">
                    <a:lumMod val="75000"/>
                  </a:schemeClr>
                </a:solidFill>
              </a:rPr>
              <a:t>Rô-bốt</a:t>
            </a:r>
            <a:r>
              <a:rPr lang="en-US" sz="28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accent6">
                    <a:lumMod val="75000"/>
                  </a:schemeClr>
                </a:solidFill>
              </a:rPr>
              <a:t>vẽ</a:t>
            </a:r>
            <a:r>
              <a:rPr lang="en-US" sz="28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accent6">
                    <a:lumMod val="75000"/>
                  </a:schemeClr>
                </a:solidFill>
              </a:rPr>
              <a:t>tất</a:t>
            </a:r>
            <a:r>
              <a:rPr lang="en-US" sz="28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accent6">
                    <a:lumMod val="75000"/>
                  </a:schemeClr>
                </a:solidFill>
              </a:rPr>
              <a:t>cả</a:t>
            </a:r>
            <a:r>
              <a:rPr lang="en-US" sz="28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accent6">
                    <a:lumMod val="75000"/>
                  </a:schemeClr>
                </a:solidFill>
              </a:rPr>
              <a:t>số</a:t>
            </a:r>
            <a:r>
              <a:rPr lang="en-US" sz="28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accent6">
                    <a:lumMod val="75000"/>
                  </a:schemeClr>
                </a:solidFill>
              </a:rPr>
              <a:t>chấm</a:t>
            </a:r>
            <a:r>
              <a:rPr lang="en-US" sz="28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accent6">
                    <a:lumMod val="75000"/>
                  </a:schemeClr>
                </a:solidFill>
              </a:rPr>
              <a:t>màu</a:t>
            </a:r>
            <a:r>
              <a:rPr lang="en-US" sz="28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accent6">
                    <a:lumMod val="75000"/>
                  </a:schemeClr>
                </a:solidFill>
              </a:rPr>
              <a:t>là</a:t>
            </a:r>
            <a:r>
              <a:rPr lang="en-US" sz="2800" dirty="0" smtClean="0">
                <a:solidFill>
                  <a:schemeClr val="accent6">
                    <a:lumMod val="75000"/>
                  </a:schemeClr>
                </a:solidFill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sz="2800" dirty="0" smtClean="0">
                <a:solidFill>
                  <a:schemeClr val="accent6">
                    <a:lumMod val="75000"/>
                  </a:schemeClr>
                </a:solidFill>
              </a:rPr>
              <a:t>       709 + 289 = 998 (</a:t>
            </a:r>
            <a:r>
              <a:rPr lang="en-US" sz="2800" dirty="0" err="1" smtClean="0">
                <a:solidFill>
                  <a:schemeClr val="accent6">
                    <a:lumMod val="75000"/>
                  </a:schemeClr>
                </a:solidFill>
              </a:rPr>
              <a:t>chấm</a:t>
            </a:r>
            <a:r>
              <a:rPr lang="en-US" sz="2800" dirty="0" smtClean="0">
                <a:solidFill>
                  <a:schemeClr val="accent6">
                    <a:lumMod val="75000"/>
                  </a:schemeClr>
                </a:solidFill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800" dirty="0" smtClean="0">
                <a:solidFill>
                  <a:schemeClr val="accent6">
                    <a:lumMod val="75000"/>
                  </a:schemeClr>
                </a:solidFill>
              </a:rPr>
              <a:t>                     </a:t>
            </a:r>
            <a:r>
              <a:rPr lang="en-US" sz="2800" dirty="0" err="1" smtClean="0">
                <a:solidFill>
                  <a:schemeClr val="accent6">
                    <a:lumMod val="75000"/>
                  </a:schemeClr>
                </a:solidFill>
              </a:rPr>
              <a:t>Đáp</a:t>
            </a:r>
            <a:r>
              <a:rPr lang="en-US" sz="28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accent6">
                    <a:lumMod val="75000"/>
                  </a:schemeClr>
                </a:solidFill>
              </a:rPr>
              <a:t>số</a:t>
            </a:r>
            <a:r>
              <a:rPr lang="en-US" sz="2800" dirty="0" smtClean="0">
                <a:solidFill>
                  <a:schemeClr val="accent6">
                    <a:lumMod val="75000"/>
                  </a:schemeClr>
                </a:solidFill>
              </a:rPr>
              <a:t>: 998 </a:t>
            </a:r>
            <a:r>
              <a:rPr lang="en-US" sz="2800" dirty="0" err="1" smtClean="0">
                <a:solidFill>
                  <a:schemeClr val="accent6">
                    <a:lumMod val="75000"/>
                  </a:schemeClr>
                </a:solidFill>
              </a:rPr>
              <a:t>chấm</a:t>
            </a:r>
            <a:r>
              <a:rPr lang="en-US" sz="28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accent6">
                    <a:lumMod val="75000"/>
                  </a:schemeClr>
                </a:solidFill>
              </a:rPr>
              <a:t>màu</a:t>
            </a:r>
            <a:endParaRPr lang="en-US" sz="2800" dirty="0" smtClean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4917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26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13923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3096728" y="660813"/>
            <a:ext cx="3614218" cy="570588"/>
            <a:chOff x="1296327" y="1647588"/>
            <a:chExt cx="3614218" cy="570588"/>
          </a:xfrm>
        </p:grpSpPr>
        <p:sp>
          <p:nvSpPr>
            <p:cNvPr id="4" name="TextBox 3"/>
            <p:cNvSpPr txBox="1"/>
            <p:nvPr/>
          </p:nvSpPr>
          <p:spPr>
            <a:xfrm>
              <a:off x="1866915" y="1694956"/>
              <a:ext cx="304363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 smtClean="0"/>
                <a:t>Tính</a:t>
              </a:r>
              <a:r>
                <a:rPr lang="en-US" sz="2800" dirty="0" smtClean="0"/>
                <a:t> (</a:t>
              </a:r>
              <a:r>
                <a:rPr lang="en-US" sz="2800" dirty="0" err="1" smtClean="0"/>
                <a:t>theo</a:t>
              </a:r>
              <a:r>
                <a:rPr lang="en-US" sz="2800" dirty="0" smtClean="0"/>
                <a:t> </a:t>
              </a:r>
              <a:r>
                <a:rPr lang="en-US" sz="2800" dirty="0" err="1" smtClean="0"/>
                <a:t>mẫu</a:t>
              </a:r>
              <a:r>
                <a:rPr lang="en-US" sz="2800" dirty="0" smtClean="0"/>
                <a:t>)</a:t>
              </a:r>
            </a:p>
          </p:txBody>
        </p:sp>
        <p:sp>
          <p:nvSpPr>
            <p:cNvPr id="5" name="Oval 4"/>
            <p:cNvSpPr/>
            <p:nvPr/>
          </p:nvSpPr>
          <p:spPr>
            <a:xfrm>
              <a:off x="1296327" y="1647588"/>
              <a:ext cx="570588" cy="570588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 smtClean="0"/>
                <a:t>1</a:t>
              </a:r>
              <a:endParaRPr lang="en-US" sz="3600" b="1" dirty="0"/>
            </a:p>
          </p:txBody>
        </p:sp>
      </p:grpSp>
      <p:sp>
        <p:nvSpPr>
          <p:cNvPr id="31" name="TextBox 30"/>
          <p:cNvSpPr txBox="1"/>
          <p:nvPr/>
        </p:nvSpPr>
        <p:spPr>
          <a:xfrm>
            <a:off x="2011936" y="1271364"/>
            <a:ext cx="132396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b="1" dirty="0" smtClean="0">
                <a:solidFill>
                  <a:schemeClr val="accent5">
                    <a:lumMod val="75000"/>
                  </a:schemeClr>
                </a:solidFill>
              </a:rPr>
              <a:t>452</a:t>
            </a:r>
          </a:p>
          <a:p>
            <a:pPr>
              <a:lnSpc>
                <a:spcPct val="150000"/>
              </a:lnSpc>
            </a:pPr>
            <a:r>
              <a:rPr lang="en-US" sz="3600" b="1" dirty="0" smtClean="0">
                <a:solidFill>
                  <a:schemeClr val="accent5">
                    <a:lumMod val="75000"/>
                  </a:schemeClr>
                </a:solidFill>
              </a:rPr>
              <a:t>273</a:t>
            </a:r>
            <a:endParaRPr lang="en-US" sz="36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709954" y="1870760"/>
            <a:ext cx="4472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accent5">
                    <a:lumMod val="75000"/>
                  </a:schemeClr>
                </a:solidFill>
              </a:rPr>
              <a:t>+</a:t>
            </a:r>
            <a:endParaRPr lang="en-US" sz="36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1821180" y="2895225"/>
            <a:ext cx="127554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1991605" y="2978755"/>
            <a:ext cx="4472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accent6">
                    <a:lumMod val="75000"/>
                  </a:schemeClr>
                </a:solidFill>
              </a:rPr>
              <a:t>7</a:t>
            </a:r>
            <a:endParaRPr lang="en-US" sz="36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256398" y="2978755"/>
            <a:ext cx="4472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accent6">
                    <a:lumMod val="75000"/>
                  </a:schemeClr>
                </a:solidFill>
              </a:rPr>
              <a:t>2</a:t>
            </a:r>
            <a:endParaRPr lang="en-US" sz="36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2509860" y="2980588"/>
            <a:ext cx="4472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accent6">
                    <a:lumMod val="75000"/>
                  </a:schemeClr>
                </a:solidFill>
              </a:rPr>
              <a:t>5</a:t>
            </a:r>
            <a:endParaRPr lang="en-US" sz="36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3003585" y="1468205"/>
            <a:ext cx="752471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 smtClean="0"/>
              <a:t>2 </a:t>
            </a:r>
            <a:r>
              <a:rPr lang="en-US" sz="2800" dirty="0" err="1" smtClean="0"/>
              <a:t>cộng</a:t>
            </a:r>
            <a:r>
              <a:rPr lang="en-US" sz="2800" dirty="0" smtClean="0"/>
              <a:t> 3 </a:t>
            </a:r>
            <a:r>
              <a:rPr lang="en-US" sz="2800" dirty="0" err="1" smtClean="0"/>
              <a:t>bằng</a:t>
            </a:r>
            <a:r>
              <a:rPr lang="en-US" sz="2800" dirty="0" smtClean="0"/>
              <a:t> 5, </a:t>
            </a:r>
            <a:r>
              <a:rPr lang="en-US" sz="2800" dirty="0" err="1" smtClean="0"/>
              <a:t>viết</a:t>
            </a:r>
            <a:r>
              <a:rPr lang="en-US" sz="2800" dirty="0" smtClean="0"/>
              <a:t> 5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 smtClean="0"/>
              <a:t>5 </a:t>
            </a:r>
            <a:r>
              <a:rPr lang="en-US" sz="2800" dirty="0" err="1" smtClean="0"/>
              <a:t>cộng</a:t>
            </a:r>
            <a:r>
              <a:rPr lang="en-US" sz="2800" dirty="0" smtClean="0"/>
              <a:t> 7 </a:t>
            </a:r>
            <a:r>
              <a:rPr lang="en-US" sz="2800" dirty="0" err="1" smtClean="0"/>
              <a:t>bằng</a:t>
            </a:r>
            <a:r>
              <a:rPr lang="en-US" sz="2800" dirty="0" smtClean="0"/>
              <a:t> 12, </a:t>
            </a:r>
            <a:r>
              <a:rPr lang="en-US" sz="2800" dirty="0" err="1" smtClean="0"/>
              <a:t>viết</a:t>
            </a:r>
            <a:r>
              <a:rPr lang="en-US" sz="2800" dirty="0" smtClean="0"/>
              <a:t> 2 </a:t>
            </a:r>
            <a:r>
              <a:rPr lang="en-US" sz="2800" dirty="0" err="1" smtClean="0"/>
              <a:t>nhớ</a:t>
            </a:r>
            <a:r>
              <a:rPr lang="en-US" sz="2800" dirty="0" smtClean="0"/>
              <a:t> 1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/>
              <a:t>4</a:t>
            </a:r>
            <a:r>
              <a:rPr lang="en-US" sz="2800" dirty="0" smtClean="0"/>
              <a:t> </a:t>
            </a:r>
            <a:r>
              <a:rPr lang="en-US" sz="2800" dirty="0" err="1" smtClean="0"/>
              <a:t>thêm</a:t>
            </a:r>
            <a:r>
              <a:rPr lang="en-US" sz="2800" dirty="0" smtClean="0"/>
              <a:t> 1 </a:t>
            </a:r>
            <a:r>
              <a:rPr lang="en-US" sz="2800" dirty="0" err="1" smtClean="0"/>
              <a:t>bằng</a:t>
            </a:r>
            <a:r>
              <a:rPr lang="en-US" sz="2800" dirty="0" smtClean="0"/>
              <a:t> 5, 5 </a:t>
            </a:r>
            <a:r>
              <a:rPr lang="en-US" sz="2800" dirty="0" err="1" smtClean="0"/>
              <a:t>thêm</a:t>
            </a:r>
            <a:r>
              <a:rPr lang="en-US" sz="2800" dirty="0" smtClean="0"/>
              <a:t> 2 </a:t>
            </a:r>
            <a:r>
              <a:rPr lang="en-US" sz="2800" dirty="0" err="1" smtClean="0"/>
              <a:t>bằng</a:t>
            </a:r>
            <a:r>
              <a:rPr lang="en-US" sz="2800" dirty="0" smtClean="0"/>
              <a:t> 7, </a:t>
            </a:r>
            <a:r>
              <a:rPr lang="en-US" sz="2800" dirty="0" err="1" smtClean="0"/>
              <a:t>viết</a:t>
            </a:r>
            <a:r>
              <a:rPr lang="en-US" sz="2800" dirty="0" smtClean="0"/>
              <a:t> 7</a:t>
            </a:r>
            <a:endParaRPr lang="en-US" sz="2800" dirty="0"/>
          </a:p>
        </p:txBody>
      </p:sp>
      <p:grpSp>
        <p:nvGrpSpPr>
          <p:cNvPr id="38" name="Group 37"/>
          <p:cNvGrpSpPr/>
          <p:nvPr/>
        </p:nvGrpSpPr>
        <p:grpSpPr>
          <a:xfrm>
            <a:off x="3541464" y="3760212"/>
            <a:ext cx="1147790" cy="1569660"/>
            <a:chOff x="1566470" y="2095726"/>
            <a:chExt cx="1147790" cy="1569660"/>
          </a:xfrm>
        </p:grpSpPr>
        <p:grpSp>
          <p:nvGrpSpPr>
            <p:cNvPr id="39" name="Group 38"/>
            <p:cNvGrpSpPr/>
            <p:nvPr/>
          </p:nvGrpSpPr>
          <p:grpSpPr>
            <a:xfrm>
              <a:off x="1566470" y="2095726"/>
              <a:ext cx="1147790" cy="1569660"/>
              <a:chOff x="1697011" y="2095726"/>
              <a:chExt cx="1147790" cy="1569660"/>
            </a:xfrm>
          </p:grpSpPr>
          <p:sp>
            <p:nvSpPr>
              <p:cNvPr id="41" name="TextBox 40"/>
              <p:cNvSpPr txBox="1"/>
              <p:nvPr/>
            </p:nvSpPr>
            <p:spPr>
              <a:xfrm>
                <a:off x="1934771" y="2095726"/>
                <a:ext cx="91003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3200" dirty="0" smtClean="0"/>
                  <a:t>381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3200" dirty="0" smtClean="0"/>
                  <a:t>342</a:t>
                </a:r>
              </a:p>
            </p:txBody>
          </p:sp>
          <p:sp>
            <p:nvSpPr>
              <p:cNvPr id="42" name="TextBox 41"/>
              <p:cNvSpPr txBox="1"/>
              <p:nvPr/>
            </p:nvSpPr>
            <p:spPr>
              <a:xfrm>
                <a:off x="1697011" y="2418890"/>
                <a:ext cx="23776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3200" dirty="0" smtClean="0"/>
                  <a:t>+</a:t>
                </a:r>
              </a:p>
            </p:txBody>
          </p:sp>
        </p:grpSp>
        <p:cxnSp>
          <p:nvCxnSpPr>
            <p:cNvPr id="40" name="Straight Connector 39"/>
            <p:cNvCxnSpPr/>
            <p:nvPr/>
          </p:nvCxnSpPr>
          <p:spPr>
            <a:xfrm>
              <a:off x="1768475" y="3521075"/>
              <a:ext cx="889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3" name="TextBox 42"/>
          <p:cNvSpPr txBox="1"/>
          <p:nvPr/>
        </p:nvSpPr>
        <p:spPr>
          <a:xfrm>
            <a:off x="3775828" y="5158751"/>
            <a:ext cx="910030" cy="739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smtClean="0">
                <a:solidFill>
                  <a:srgbClr val="C00000"/>
                </a:solidFill>
              </a:rPr>
              <a:t>723</a:t>
            </a:r>
          </a:p>
        </p:txBody>
      </p:sp>
      <p:grpSp>
        <p:nvGrpSpPr>
          <p:cNvPr id="44" name="Group 43"/>
          <p:cNvGrpSpPr/>
          <p:nvPr/>
        </p:nvGrpSpPr>
        <p:grpSpPr>
          <a:xfrm>
            <a:off x="6640264" y="3760212"/>
            <a:ext cx="1147790" cy="1569660"/>
            <a:chOff x="1566470" y="2095726"/>
            <a:chExt cx="1147790" cy="1569660"/>
          </a:xfrm>
        </p:grpSpPr>
        <p:grpSp>
          <p:nvGrpSpPr>
            <p:cNvPr id="45" name="Group 44"/>
            <p:cNvGrpSpPr/>
            <p:nvPr/>
          </p:nvGrpSpPr>
          <p:grpSpPr>
            <a:xfrm>
              <a:off x="1566470" y="2095726"/>
              <a:ext cx="1147790" cy="1569660"/>
              <a:chOff x="1697011" y="2095726"/>
              <a:chExt cx="1147790" cy="1569660"/>
            </a:xfrm>
          </p:grpSpPr>
          <p:sp>
            <p:nvSpPr>
              <p:cNvPr id="47" name="TextBox 46"/>
              <p:cNvSpPr txBox="1"/>
              <p:nvPr/>
            </p:nvSpPr>
            <p:spPr>
              <a:xfrm>
                <a:off x="1934771" y="2095726"/>
                <a:ext cx="91003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3200" dirty="0" smtClean="0"/>
                  <a:t>550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3200" dirty="0" smtClean="0"/>
                  <a:t>193</a:t>
                </a:r>
              </a:p>
            </p:txBody>
          </p:sp>
          <p:sp>
            <p:nvSpPr>
              <p:cNvPr id="48" name="TextBox 47"/>
              <p:cNvSpPr txBox="1"/>
              <p:nvPr/>
            </p:nvSpPr>
            <p:spPr>
              <a:xfrm>
                <a:off x="1697011" y="2418890"/>
                <a:ext cx="23776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3200" dirty="0" smtClean="0"/>
                  <a:t>+</a:t>
                </a:r>
              </a:p>
            </p:txBody>
          </p:sp>
        </p:grpSp>
        <p:cxnSp>
          <p:nvCxnSpPr>
            <p:cNvPr id="46" name="Straight Connector 45"/>
            <p:cNvCxnSpPr/>
            <p:nvPr/>
          </p:nvCxnSpPr>
          <p:spPr>
            <a:xfrm>
              <a:off x="1768475" y="3521075"/>
              <a:ext cx="889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9" name="TextBox 48"/>
          <p:cNvSpPr txBox="1"/>
          <p:nvPr/>
        </p:nvSpPr>
        <p:spPr>
          <a:xfrm>
            <a:off x="6874628" y="5158751"/>
            <a:ext cx="910030" cy="739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smtClean="0">
                <a:solidFill>
                  <a:srgbClr val="C00000"/>
                </a:solidFill>
              </a:rPr>
              <a:t>743</a:t>
            </a:r>
          </a:p>
        </p:txBody>
      </p:sp>
    </p:spTree>
    <p:extLst>
      <p:ext uri="{BB962C8B-B14F-4D97-AF65-F5344CB8AC3E}">
        <p14:creationId xmlns:p14="http://schemas.microsoft.com/office/powerpoint/2010/main" val="3657209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  <p:bldP spid="34" grpId="0"/>
      <p:bldP spid="35" grpId="0"/>
      <p:bldP spid="36" grpId="0"/>
      <p:bldP spid="37" grpId="0" uiExpand="1" build="p"/>
      <p:bldP spid="43" grpId="0"/>
      <p:bldP spid="49" grpId="0"/>
    </p:bldLst>
  </p:timing>
</p:sld>
</file>

<file path=ppt/theme/theme1.xml><?xml version="1.0" encoding="utf-8"?>
<a:theme xmlns:a="http://schemas.openxmlformats.org/drawingml/2006/main" name="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1442</TotalTime>
  <Words>780</Words>
  <Application>Microsoft Office PowerPoint</Application>
  <PresentationFormat>Widescreen</PresentationFormat>
  <Paragraphs>209</Paragraphs>
  <Slides>20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Arial</vt:lpstr>
      <vt:lpstr>Times New Roman</vt:lpstr>
      <vt:lpstr>UTM Cookies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Phạm Thanh Hằng (ADAS – GV)</dc:creator>
  <cp:lastModifiedBy>admin</cp:lastModifiedBy>
  <cp:revision>150</cp:revision>
  <dcterms:created xsi:type="dcterms:W3CDTF">2021-06-02T01:34:28Z</dcterms:created>
  <dcterms:modified xsi:type="dcterms:W3CDTF">2021-06-17T07:44:49Z</dcterms:modified>
</cp:coreProperties>
</file>