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Cookie"/>
      <p:regular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g/C7L9g0HP6V5UO7y75RXHbrs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FE48C67-604F-4F1F-8C56-4D35BB55C2A9}">
  <a:tblStyle styleId="{1FE48C67-604F-4F1F-8C56-4D35BB55C2A9}" styleName="Table_0">
    <a:wholeTbl>
      <a:tcTxStyle b="off" i="off">
        <a:font>
          <a:latin typeface="Arial"/>
          <a:ea typeface="Arial"/>
          <a:cs typeface="Arial"/>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customschemas.google.com/relationships/presentationmetadata" Target="metadata"/><Relationship Id="rId27" Type="http://schemas.openxmlformats.org/officeDocument/2006/relationships/font" Target="fonts/Cookie-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3" name="Shape 2593"/>
        <p:cNvGrpSpPr/>
        <p:nvPr/>
      </p:nvGrpSpPr>
      <p:grpSpPr>
        <a:xfrm>
          <a:off x="0" y="0"/>
          <a:ext cx="0" cy="0"/>
          <a:chOff x="0" y="0"/>
          <a:chExt cx="0" cy="0"/>
        </a:xfrm>
      </p:grpSpPr>
      <p:sp>
        <p:nvSpPr>
          <p:cNvPr id="2594" name="Google Shape;259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9" name="Shape 3339"/>
        <p:cNvGrpSpPr/>
        <p:nvPr/>
      </p:nvGrpSpPr>
      <p:grpSpPr>
        <a:xfrm>
          <a:off x="0" y="0"/>
          <a:ext cx="0" cy="0"/>
          <a:chOff x="0" y="0"/>
          <a:chExt cx="0" cy="0"/>
        </a:xfrm>
      </p:grpSpPr>
      <p:sp>
        <p:nvSpPr>
          <p:cNvPr id="3340" name="Google Shape;334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3" name="Shape 3343"/>
        <p:cNvGrpSpPr/>
        <p:nvPr/>
      </p:nvGrpSpPr>
      <p:grpSpPr>
        <a:xfrm>
          <a:off x="0" y="0"/>
          <a:ext cx="0" cy="0"/>
          <a:chOff x="0" y="0"/>
          <a:chExt cx="0" cy="0"/>
        </a:xfrm>
      </p:grpSpPr>
      <p:sp>
        <p:nvSpPr>
          <p:cNvPr id="3344" name="Google Shape;334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5" name="Google Shape;334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7" name="Shape 3377"/>
        <p:cNvGrpSpPr/>
        <p:nvPr/>
      </p:nvGrpSpPr>
      <p:grpSpPr>
        <a:xfrm>
          <a:off x="0" y="0"/>
          <a:ext cx="0" cy="0"/>
          <a:chOff x="0" y="0"/>
          <a:chExt cx="0" cy="0"/>
        </a:xfrm>
      </p:grpSpPr>
      <p:sp>
        <p:nvSpPr>
          <p:cNvPr id="3378" name="Google Shape;337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79" name="Google Shape;337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2" name="Shape 3392"/>
        <p:cNvGrpSpPr/>
        <p:nvPr/>
      </p:nvGrpSpPr>
      <p:grpSpPr>
        <a:xfrm>
          <a:off x="0" y="0"/>
          <a:ext cx="0" cy="0"/>
          <a:chOff x="0" y="0"/>
          <a:chExt cx="0" cy="0"/>
        </a:xfrm>
      </p:grpSpPr>
      <p:sp>
        <p:nvSpPr>
          <p:cNvPr id="3393" name="Google Shape;339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4" name="Google Shape;339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8" name="Shape 3498"/>
        <p:cNvGrpSpPr/>
        <p:nvPr/>
      </p:nvGrpSpPr>
      <p:grpSpPr>
        <a:xfrm>
          <a:off x="0" y="0"/>
          <a:ext cx="0" cy="0"/>
          <a:chOff x="0" y="0"/>
          <a:chExt cx="0" cy="0"/>
        </a:xfrm>
      </p:grpSpPr>
      <p:sp>
        <p:nvSpPr>
          <p:cNvPr id="3499" name="Google Shape;349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0" name="Google Shape;350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0" name="Shape 3550"/>
        <p:cNvGrpSpPr/>
        <p:nvPr/>
      </p:nvGrpSpPr>
      <p:grpSpPr>
        <a:xfrm>
          <a:off x="0" y="0"/>
          <a:ext cx="0" cy="0"/>
          <a:chOff x="0" y="0"/>
          <a:chExt cx="0" cy="0"/>
        </a:xfrm>
      </p:grpSpPr>
      <p:sp>
        <p:nvSpPr>
          <p:cNvPr id="3551" name="Google Shape;355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2" name="Google Shape;355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9" name="Shape 3559"/>
        <p:cNvGrpSpPr/>
        <p:nvPr/>
      </p:nvGrpSpPr>
      <p:grpSpPr>
        <a:xfrm>
          <a:off x="0" y="0"/>
          <a:ext cx="0" cy="0"/>
          <a:chOff x="0" y="0"/>
          <a:chExt cx="0" cy="0"/>
        </a:xfrm>
      </p:grpSpPr>
      <p:sp>
        <p:nvSpPr>
          <p:cNvPr id="3560" name="Google Shape;356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1" name="Google Shape;356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3" name="Shape 3563"/>
        <p:cNvGrpSpPr/>
        <p:nvPr/>
      </p:nvGrpSpPr>
      <p:grpSpPr>
        <a:xfrm>
          <a:off x="0" y="0"/>
          <a:ext cx="0" cy="0"/>
          <a:chOff x="0" y="0"/>
          <a:chExt cx="0" cy="0"/>
        </a:xfrm>
      </p:grpSpPr>
      <p:sp>
        <p:nvSpPr>
          <p:cNvPr id="3564" name="Google Shape;356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5" name="Google Shape;356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5" name="Shape 3575"/>
        <p:cNvGrpSpPr/>
        <p:nvPr/>
      </p:nvGrpSpPr>
      <p:grpSpPr>
        <a:xfrm>
          <a:off x="0" y="0"/>
          <a:ext cx="0" cy="0"/>
          <a:chOff x="0" y="0"/>
          <a:chExt cx="0" cy="0"/>
        </a:xfrm>
      </p:grpSpPr>
      <p:sp>
        <p:nvSpPr>
          <p:cNvPr id="3576" name="Google Shape;357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7" name="Google Shape;357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8" name="Shape 3588"/>
        <p:cNvGrpSpPr/>
        <p:nvPr/>
      </p:nvGrpSpPr>
      <p:grpSpPr>
        <a:xfrm>
          <a:off x="0" y="0"/>
          <a:ext cx="0" cy="0"/>
          <a:chOff x="0" y="0"/>
          <a:chExt cx="0" cy="0"/>
        </a:xfrm>
      </p:grpSpPr>
      <p:sp>
        <p:nvSpPr>
          <p:cNvPr id="3589" name="Google Shape;358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4" name="Shape 2604"/>
        <p:cNvGrpSpPr/>
        <p:nvPr/>
      </p:nvGrpSpPr>
      <p:grpSpPr>
        <a:xfrm>
          <a:off x="0" y="0"/>
          <a:ext cx="0" cy="0"/>
          <a:chOff x="0" y="0"/>
          <a:chExt cx="0" cy="0"/>
        </a:xfrm>
      </p:grpSpPr>
      <p:sp>
        <p:nvSpPr>
          <p:cNvPr id="2605" name="Google Shape;260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2" name="Shape 3612"/>
        <p:cNvGrpSpPr/>
        <p:nvPr/>
      </p:nvGrpSpPr>
      <p:grpSpPr>
        <a:xfrm>
          <a:off x="0" y="0"/>
          <a:ext cx="0" cy="0"/>
          <a:chOff x="0" y="0"/>
          <a:chExt cx="0" cy="0"/>
        </a:xfrm>
      </p:grpSpPr>
      <p:sp>
        <p:nvSpPr>
          <p:cNvPr id="3613" name="Google Shape;361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14" name="Google Shape;361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1" name="Shape 3621"/>
        <p:cNvGrpSpPr/>
        <p:nvPr/>
      </p:nvGrpSpPr>
      <p:grpSpPr>
        <a:xfrm>
          <a:off x="0" y="0"/>
          <a:ext cx="0" cy="0"/>
          <a:chOff x="0" y="0"/>
          <a:chExt cx="0" cy="0"/>
        </a:xfrm>
      </p:grpSpPr>
      <p:sp>
        <p:nvSpPr>
          <p:cNvPr id="3622" name="Google Shape;362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23" name="Google Shape;362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8" name="Shape 2608"/>
        <p:cNvGrpSpPr/>
        <p:nvPr/>
      </p:nvGrpSpPr>
      <p:grpSpPr>
        <a:xfrm>
          <a:off x="0" y="0"/>
          <a:ext cx="0" cy="0"/>
          <a:chOff x="0" y="0"/>
          <a:chExt cx="0" cy="0"/>
        </a:xfrm>
      </p:grpSpPr>
      <p:sp>
        <p:nvSpPr>
          <p:cNvPr id="2609" name="Google Shape;26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5" name="Shape 2615"/>
        <p:cNvGrpSpPr/>
        <p:nvPr/>
      </p:nvGrpSpPr>
      <p:grpSpPr>
        <a:xfrm>
          <a:off x="0" y="0"/>
          <a:ext cx="0" cy="0"/>
          <a:chOff x="0" y="0"/>
          <a:chExt cx="0" cy="0"/>
        </a:xfrm>
      </p:grpSpPr>
      <p:sp>
        <p:nvSpPr>
          <p:cNvPr id="2616" name="Google Shape;261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5" name="Shape 3245"/>
        <p:cNvGrpSpPr/>
        <p:nvPr/>
      </p:nvGrpSpPr>
      <p:grpSpPr>
        <a:xfrm>
          <a:off x="0" y="0"/>
          <a:ext cx="0" cy="0"/>
          <a:chOff x="0" y="0"/>
          <a:chExt cx="0" cy="0"/>
        </a:xfrm>
      </p:grpSpPr>
      <p:sp>
        <p:nvSpPr>
          <p:cNvPr id="3246" name="Google Shape;324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7" name="Google Shape;324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9" name="Shape 3249"/>
        <p:cNvGrpSpPr/>
        <p:nvPr/>
      </p:nvGrpSpPr>
      <p:grpSpPr>
        <a:xfrm>
          <a:off x="0" y="0"/>
          <a:ext cx="0" cy="0"/>
          <a:chOff x="0" y="0"/>
          <a:chExt cx="0" cy="0"/>
        </a:xfrm>
      </p:grpSpPr>
      <p:sp>
        <p:nvSpPr>
          <p:cNvPr id="3250" name="Google Shape;325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1" name="Google Shape;325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1" name="Shape 3281"/>
        <p:cNvGrpSpPr/>
        <p:nvPr/>
      </p:nvGrpSpPr>
      <p:grpSpPr>
        <a:xfrm>
          <a:off x="0" y="0"/>
          <a:ext cx="0" cy="0"/>
          <a:chOff x="0" y="0"/>
          <a:chExt cx="0" cy="0"/>
        </a:xfrm>
      </p:grpSpPr>
      <p:sp>
        <p:nvSpPr>
          <p:cNvPr id="3282" name="Google Shape;328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4" name="Shape 3314"/>
        <p:cNvGrpSpPr/>
        <p:nvPr/>
      </p:nvGrpSpPr>
      <p:grpSpPr>
        <a:xfrm>
          <a:off x="0" y="0"/>
          <a:ext cx="0" cy="0"/>
          <a:chOff x="0" y="0"/>
          <a:chExt cx="0" cy="0"/>
        </a:xfrm>
      </p:grpSpPr>
      <p:sp>
        <p:nvSpPr>
          <p:cNvPr id="3315" name="Google Shape;331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6" name="Google Shape;331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0" name="Shape 3330"/>
        <p:cNvGrpSpPr/>
        <p:nvPr/>
      </p:nvGrpSpPr>
      <p:grpSpPr>
        <a:xfrm>
          <a:off x="0" y="0"/>
          <a:ext cx="0" cy="0"/>
          <a:chOff x="0" y="0"/>
          <a:chExt cx="0" cy="0"/>
        </a:xfrm>
      </p:grpSpPr>
      <p:sp>
        <p:nvSpPr>
          <p:cNvPr id="3331" name="Google Shape;333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2" name="Google Shape;333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4F6128"/>
        </a:solidFill>
      </p:bgPr>
    </p:bg>
    <p:spTree>
      <p:nvGrpSpPr>
        <p:cNvPr id="9" name="Shape 9"/>
        <p:cNvGrpSpPr/>
        <p:nvPr/>
      </p:nvGrpSpPr>
      <p:grpSpPr>
        <a:xfrm>
          <a:off x="0" y="0"/>
          <a:ext cx="0" cy="0"/>
          <a:chOff x="0" y="0"/>
          <a:chExt cx="0" cy="0"/>
        </a:xfrm>
      </p:grpSpPr>
      <p:grpSp>
        <p:nvGrpSpPr>
          <p:cNvPr id="10" name="Google Shape;10;p23"/>
          <p:cNvGrpSpPr/>
          <p:nvPr/>
        </p:nvGrpSpPr>
        <p:grpSpPr>
          <a:xfrm>
            <a:off x="395894" y="219519"/>
            <a:ext cx="11613234" cy="6240131"/>
            <a:chOff x="395894" y="219519"/>
            <a:chExt cx="8518865" cy="4788281"/>
          </a:xfrm>
        </p:grpSpPr>
        <p:sp>
          <p:nvSpPr>
            <p:cNvPr id="11" name="Google Shape;11;p23"/>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2" name="Google Shape;12;p23"/>
            <p:cNvGrpSpPr/>
            <p:nvPr/>
          </p:nvGrpSpPr>
          <p:grpSpPr>
            <a:xfrm>
              <a:off x="8341543" y="2282008"/>
              <a:ext cx="569676" cy="380612"/>
              <a:chOff x="8341543" y="2282008"/>
              <a:chExt cx="569676" cy="380612"/>
            </a:xfrm>
          </p:grpSpPr>
          <p:sp>
            <p:nvSpPr>
              <p:cNvPr id="13" name="Google Shape;13;p23"/>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 name="Google Shape;14;p23"/>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15" name="Google Shape;15;p23"/>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6" name="Google Shape;16;p23"/>
            <p:cNvGrpSpPr/>
            <p:nvPr/>
          </p:nvGrpSpPr>
          <p:grpSpPr>
            <a:xfrm>
              <a:off x="8341543" y="1721094"/>
              <a:ext cx="569676" cy="380612"/>
              <a:chOff x="8341543" y="1721094"/>
              <a:chExt cx="569676" cy="380612"/>
            </a:xfrm>
          </p:grpSpPr>
          <p:sp>
            <p:nvSpPr>
              <p:cNvPr id="17" name="Google Shape;17;p23"/>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 name="Google Shape;18;p23"/>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9" name="Google Shape;19;p23"/>
            <p:cNvGrpSpPr/>
            <p:nvPr/>
          </p:nvGrpSpPr>
          <p:grpSpPr>
            <a:xfrm>
              <a:off x="8346273" y="1183592"/>
              <a:ext cx="568486" cy="388014"/>
              <a:chOff x="8346273" y="1183592"/>
              <a:chExt cx="568486" cy="388014"/>
            </a:xfrm>
          </p:grpSpPr>
          <p:sp>
            <p:nvSpPr>
              <p:cNvPr id="20" name="Google Shape;20;p23"/>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 name="Google Shape;21;p23"/>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2" name="Google Shape;22;p23"/>
            <p:cNvGrpSpPr/>
            <p:nvPr/>
          </p:nvGrpSpPr>
          <p:grpSpPr>
            <a:xfrm>
              <a:off x="8341543" y="606635"/>
              <a:ext cx="569676" cy="388014"/>
              <a:chOff x="8341543" y="606635"/>
              <a:chExt cx="569676" cy="388014"/>
            </a:xfrm>
          </p:grpSpPr>
          <p:sp>
            <p:nvSpPr>
              <p:cNvPr id="23" name="Google Shape;23;p23"/>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 name="Google Shape;24;p23"/>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5" name="Google Shape;25;p23"/>
            <p:cNvGrpSpPr/>
            <p:nvPr/>
          </p:nvGrpSpPr>
          <p:grpSpPr>
            <a:xfrm>
              <a:off x="8341543" y="2842933"/>
              <a:ext cx="569676" cy="380612"/>
              <a:chOff x="8341543" y="2282008"/>
              <a:chExt cx="569676" cy="380612"/>
            </a:xfrm>
          </p:grpSpPr>
          <p:sp>
            <p:nvSpPr>
              <p:cNvPr id="26" name="Google Shape;26;p23"/>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 name="Google Shape;27;p23"/>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8" name="Google Shape;28;p23"/>
            <p:cNvGrpSpPr/>
            <p:nvPr/>
          </p:nvGrpSpPr>
          <p:grpSpPr>
            <a:xfrm>
              <a:off x="8341543" y="3403858"/>
              <a:ext cx="569676" cy="380612"/>
              <a:chOff x="8341543" y="2282008"/>
              <a:chExt cx="569676" cy="380612"/>
            </a:xfrm>
          </p:grpSpPr>
          <p:sp>
            <p:nvSpPr>
              <p:cNvPr id="29" name="Google Shape;29;p23"/>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 name="Google Shape;30;p23"/>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1" name="Google Shape;31;p23"/>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 name="Google Shape;32;p23"/>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3" name="Google Shape;33;p23"/>
          <p:cNvGrpSpPr/>
          <p:nvPr/>
        </p:nvGrpSpPr>
        <p:grpSpPr>
          <a:xfrm>
            <a:off x="989192" y="5645930"/>
            <a:ext cx="615189" cy="535538"/>
            <a:chOff x="2495125" y="2142250"/>
            <a:chExt cx="444275" cy="398525"/>
          </a:xfrm>
        </p:grpSpPr>
        <p:sp>
          <p:nvSpPr>
            <p:cNvPr id="34" name="Google Shape;34;p23"/>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 name="Google Shape;35;p23"/>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6" name="Google Shape;36;p23"/>
          <p:cNvGrpSpPr/>
          <p:nvPr/>
        </p:nvGrpSpPr>
        <p:grpSpPr>
          <a:xfrm>
            <a:off x="10177821" y="427685"/>
            <a:ext cx="403468" cy="378112"/>
            <a:chOff x="3243875" y="2372825"/>
            <a:chExt cx="291375" cy="281375"/>
          </a:xfrm>
        </p:grpSpPr>
        <p:sp>
          <p:nvSpPr>
            <p:cNvPr id="37" name="Google Shape;37;p23"/>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 name="Google Shape;38;p23"/>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 name="Google Shape;39;p23"/>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 name="Google Shape;40;p23"/>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 name="Google Shape;41;p23"/>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 name="Google Shape;42;p23"/>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 name="Google Shape;43;p23"/>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 name="Google Shape;44;p23"/>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 name="Google Shape;45;p23"/>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 name="Google Shape;46;p23"/>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7" name="Google Shape;47;p23"/>
          <p:cNvGrpSpPr/>
          <p:nvPr/>
        </p:nvGrpSpPr>
        <p:grpSpPr>
          <a:xfrm>
            <a:off x="11004071" y="1043373"/>
            <a:ext cx="230796" cy="226531"/>
            <a:chOff x="4954425" y="2036375"/>
            <a:chExt cx="166675" cy="168575"/>
          </a:xfrm>
        </p:grpSpPr>
        <p:sp>
          <p:nvSpPr>
            <p:cNvPr id="48" name="Google Shape;48;p23"/>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 name="Google Shape;49;p23"/>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0" name="Google Shape;50;p23"/>
          <p:cNvSpPr/>
          <p:nvPr/>
        </p:nvSpPr>
        <p:spPr>
          <a:xfrm>
            <a:off x="2054612" y="6264683"/>
            <a:ext cx="164953" cy="109117"/>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 name="Google Shape;51;p23"/>
          <p:cNvSpPr/>
          <p:nvPr/>
        </p:nvSpPr>
        <p:spPr>
          <a:xfrm>
            <a:off x="10995521" y="6181468"/>
            <a:ext cx="120469" cy="8321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52" name="Google Shape;52;p23"/>
          <p:cNvGrpSpPr/>
          <p:nvPr/>
        </p:nvGrpSpPr>
        <p:grpSpPr>
          <a:xfrm>
            <a:off x="817359" y="5192331"/>
            <a:ext cx="230796" cy="226531"/>
            <a:chOff x="4954425" y="2036375"/>
            <a:chExt cx="166675" cy="168575"/>
          </a:xfrm>
        </p:grpSpPr>
        <p:sp>
          <p:nvSpPr>
            <p:cNvPr id="53" name="Google Shape;53;p23"/>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 name="Google Shape;54;p23"/>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5" name="Google Shape;55;p23"/>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 name="Google Shape;56;p23"/>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 name="Google Shape;57;p23"/>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 name="Google Shape;58;p23"/>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 name="Google Shape;59;p23"/>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 name="Google Shape;60;p23"/>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 name="Google Shape;61;p23"/>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 name="Google Shape;62;p23"/>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 name="Google Shape;63;p23"/>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 name="Google Shape;64;p23"/>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 name="Google Shape;65;p23"/>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 name="Google Shape;66;p23"/>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 name="Google Shape;67;p23"/>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 name="Google Shape;68;p23"/>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 name="Google Shape;69;p23"/>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 name="Google Shape;70;p23"/>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 name="Google Shape;71;p23"/>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 name="Google Shape;72;p23"/>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 name="Google Shape;73;p23"/>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 name="Google Shape;74;p23"/>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 name="Google Shape;75;p23"/>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 name="Google Shape;76;p23"/>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 name="Google Shape;77;p23"/>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 name="Google Shape;78;p23"/>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 name="Google Shape;79;p23"/>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 name="Google Shape;80;p23"/>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 name="Google Shape;81;p23"/>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 name="Google Shape;82;p23"/>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 name="Google Shape;83;p23"/>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 name="Google Shape;84;p23"/>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 name="Google Shape;85;p23"/>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 name="Google Shape;86;p23"/>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 name="Google Shape;87;p23"/>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 name="Google Shape;88;p23"/>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 name="Google Shape;89;p23"/>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 name="Google Shape;90;p23"/>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 name="Google Shape;91;p23"/>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 name="Google Shape;92;p23"/>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3" name="Google Shape;93;p23"/>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 name="Google Shape;94;p23"/>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 name="Google Shape;95;p23"/>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 name="Google Shape;96;p23"/>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 name="Google Shape;97;p23"/>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 name="Google Shape;98;p23"/>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 name="Google Shape;99;p23"/>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 name="Google Shape;100;p23"/>
          <p:cNvSpPr/>
          <p:nvPr/>
        </p:nvSpPr>
        <p:spPr>
          <a:xfrm>
            <a:off x="3307961" y="6418000"/>
            <a:ext cx="265628" cy="164649"/>
          </a:xfrm>
          <a:custGeom>
            <a:rect b="b" l="l" r="r" t="t"/>
            <a:pathLst>
              <a:path extrusionOk="0" h="2979" w="4806">
                <a:moveTo>
                  <a:pt x="1" y="1"/>
                </a:moveTo>
                <a:lnTo>
                  <a:pt x="1" y="2978"/>
                </a:lnTo>
                <a:lnTo>
                  <a:pt x="4805" y="2978"/>
                </a:lnTo>
                <a:lnTo>
                  <a:pt x="4805" y="1"/>
                </a:lnTo>
                <a:close/>
              </a:path>
            </a:pathLst>
          </a:custGeom>
          <a:solidFill>
            <a:srgbClr val="CC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01" name="Google Shape;101;p23"/>
          <p:cNvGrpSpPr/>
          <p:nvPr/>
        </p:nvGrpSpPr>
        <p:grpSpPr>
          <a:xfrm>
            <a:off x="896619" y="1566374"/>
            <a:ext cx="9867486" cy="4807426"/>
            <a:chOff x="741115" y="853968"/>
            <a:chExt cx="7691377" cy="4021392"/>
          </a:xfrm>
        </p:grpSpPr>
        <p:sp>
          <p:nvSpPr>
            <p:cNvPr id="102" name="Google Shape;102;p23"/>
            <p:cNvSpPr/>
            <p:nvPr/>
          </p:nvSpPr>
          <p:spPr>
            <a:xfrm>
              <a:off x="3121100" y="853968"/>
              <a:ext cx="3397427" cy="14817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03" name="Google Shape;103;p23"/>
            <p:cNvGrpSpPr/>
            <p:nvPr/>
          </p:nvGrpSpPr>
          <p:grpSpPr>
            <a:xfrm>
              <a:off x="741115" y="1203950"/>
              <a:ext cx="7691377" cy="3671410"/>
              <a:chOff x="741115" y="1203950"/>
              <a:chExt cx="7691377" cy="3671410"/>
            </a:xfrm>
          </p:grpSpPr>
          <p:sp>
            <p:nvSpPr>
              <p:cNvPr id="104" name="Google Shape;104;p23"/>
              <p:cNvSpPr/>
              <p:nvPr/>
            </p:nvSpPr>
            <p:spPr>
              <a:xfrm>
                <a:off x="741115" y="1503410"/>
                <a:ext cx="7691377" cy="3371950"/>
              </a:xfrm>
              <a:custGeom>
                <a:rect b="b" l="l" r="r" t="t"/>
                <a:pathLst>
                  <a:path extrusionOk="0" h="15544" w="19015">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 name="Google Shape;105;p23"/>
              <p:cNvSpPr/>
              <p:nvPr/>
            </p:nvSpPr>
            <p:spPr>
              <a:xfrm>
                <a:off x="1766314" y="1203950"/>
                <a:ext cx="2028300" cy="156548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 name="Google Shape;106;p23"/>
              <p:cNvSpPr/>
              <p:nvPr/>
            </p:nvSpPr>
            <p:spPr>
              <a:xfrm>
                <a:off x="5585525" y="3231300"/>
                <a:ext cx="2028300" cy="14034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grpSp>
        <p:nvGrpSpPr>
          <p:cNvPr id="107" name="Google Shape;107;p23"/>
          <p:cNvGrpSpPr/>
          <p:nvPr/>
        </p:nvGrpSpPr>
        <p:grpSpPr>
          <a:xfrm>
            <a:off x="8391927" y="4047629"/>
            <a:ext cx="2301387" cy="1593766"/>
            <a:chOff x="4799733" y="3457797"/>
            <a:chExt cx="2301387" cy="1593766"/>
          </a:xfrm>
        </p:grpSpPr>
        <p:sp>
          <p:nvSpPr>
            <p:cNvPr id="108" name="Google Shape;108;p23"/>
            <p:cNvSpPr/>
            <p:nvPr/>
          </p:nvSpPr>
          <p:spPr>
            <a:xfrm>
              <a:off x="5512937" y="4441437"/>
              <a:ext cx="134693" cy="122202"/>
            </a:xfrm>
            <a:custGeom>
              <a:rect b="b" l="l" r="r" t="t"/>
              <a:pathLst>
                <a:path extrusionOk="0" h="2211" w="2437">
                  <a:moveTo>
                    <a:pt x="1" y="1"/>
                  </a:moveTo>
                  <a:lnTo>
                    <a:pt x="1" y="715"/>
                  </a:lnTo>
                  <a:lnTo>
                    <a:pt x="1" y="1271"/>
                  </a:lnTo>
                  <a:lnTo>
                    <a:pt x="1" y="2211"/>
                  </a:lnTo>
                  <a:lnTo>
                    <a:pt x="2436" y="1112"/>
                  </a:lnTo>
                  <a:lnTo>
                    <a:pt x="1" y="1"/>
                  </a:ln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9" name="Google Shape;109;p23"/>
            <p:cNvSpPr/>
            <p:nvPr/>
          </p:nvSpPr>
          <p:spPr>
            <a:xfrm>
              <a:off x="5671673" y="4450943"/>
              <a:ext cx="91527" cy="79091"/>
            </a:xfrm>
            <a:custGeom>
              <a:rect b="b" l="l" r="r" t="t"/>
              <a:pathLst>
                <a:path extrusionOk="0" h="1431" w="1656">
                  <a:moveTo>
                    <a:pt x="1" y="1"/>
                  </a:moveTo>
                  <a:lnTo>
                    <a:pt x="1" y="1430"/>
                  </a:lnTo>
                  <a:lnTo>
                    <a:pt x="1655" y="1430"/>
                  </a:lnTo>
                  <a:lnTo>
                    <a:pt x="1655" y="1"/>
                  </a:lnTo>
                  <a:close/>
                </a:path>
              </a:pathLst>
            </a:custGeom>
            <a:solidFill>
              <a:srgbClr val="F9CF7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 name="Google Shape;110;p23"/>
            <p:cNvSpPr/>
            <p:nvPr/>
          </p:nvSpPr>
          <p:spPr>
            <a:xfrm>
              <a:off x="5670236" y="4448014"/>
              <a:ext cx="92246" cy="80528"/>
            </a:xfrm>
            <a:custGeom>
              <a:rect b="b" l="l" r="r" t="t"/>
              <a:pathLst>
                <a:path extrusionOk="0" h="1457" w="1669">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 name="Google Shape;111;p23"/>
            <p:cNvSpPr/>
            <p:nvPr/>
          </p:nvSpPr>
          <p:spPr>
            <a:xfrm>
              <a:off x="5668799" y="4448014"/>
              <a:ext cx="100260" cy="84895"/>
            </a:xfrm>
            <a:custGeom>
              <a:rect b="b" l="l" r="r" t="t"/>
              <a:pathLst>
                <a:path extrusionOk="0" h="1536" w="1814">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 name="Google Shape;112;p23"/>
            <p:cNvSpPr/>
            <p:nvPr/>
          </p:nvSpPr>
          <p:spPr>
            <a:xfrm>
              <a:off x="4799733" y="3864528"/>
              <a:ext cx="1237772" cy="1187034"/>
            </a:xfrm>
            <a:custGeom>
              <a:rect b="b" l="l" r="r" t="t"/>
              <a:pathLst>
                <a:path extrusionOk="0" h="21477" w="22395">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 name="Google Shape;113;p23"/>
            <p:cNvSpPr/>
            <p:nvPr/>
          </p:nvSpPr>
          <p:spPr>
            <a:xfrm>
              <a:off x="4845828" y="3874532"/>
              <a:ext cx="1027082" cy="1046648"/>
            </a:xfrm>
            <a:custGeom>
              <a:rect b="b" l="l" r="r" t="t"/>
              <a:pathLst>
                <a:path extrusionOk="0" h="18937" w="18583">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 name="Google Shape;114;p23"/>
            <p:cNvSpPr/>
            <p:nvPr/>
          </p:nvSpPr>
          <p:spPr>
            <a:xfrm>
              <a:off x="5818028" y="3941796"/>
              <a:ext cx="76107" cy="67374"/>
            </a:xfrm>
            <a:custGeom>
              <a:rect b="b" l="l" r="r" t="t"/>
              <a:pathLst>
                <a:path extrusionOk="0" h="1219" w="1377">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 name="Google Shape;115;p23"/>
            <p:cNvSpPr/>
            <p:nvPr/>
          </p:nvSpPr>
          <p:spPr>
            <a:xfrm>
              <a:off x="5647575" y="4112967"/>
              <a:ext cx="76107" cy="69585"/>
            </a:xfrm>
            <a:custGeom>
              <a:rect b="b" l="l" r="r" t="t"/>
              <a:pathLst>
                <a:path extrusionOk="0" h="1259" w="1377">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 name="Google Shape;116;p23"/>
            <p:cNvSpPr/>
            <p:nvPr/>
          </p:nvSpPr>
          <p:spPr>
            <a:xfrm>
              <a:off x="5775580" y="3984243"/>
              <a:ext cx="54883" cy="49080"/>
            </a:xfrm>
            <a:custGeom>
              <a:rect b="b" l="l" r="r" t="t"/>
              <a:pathLst>
                <a:path extrusionOk="0" h="888" w="993">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 name="Google Shape;117;p23"/>
            <p:cNvSpPr/>
            <p:nvPr/>
          </p:nvSpPr>
          <p:spPr>
            <a:xfrm>
              <a:off x="5736062" y="4024646"/>
              <a:ext cx="54938" cy="50351"/>
            </a:xfrm>
            <a:custGeom>
              <a:rect b="b" l="l" r="r" t="t"/>
              <a:pathLst>
                <a:path extrusionOk="0" h="911" w="994">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 name="Google Shape;118;p23"/>
            <p:cNvSpPr/>
            <p:nvPr/>
          </p:nvSpPr>
          <p:spPr>
            <a:xfrm>
              <a:off x="5695826" y="4066927"/>
              <a:ext cx="54938" cy="48306"/>
            </a:xfrm>
            <a:custGeom>
              <a:rect b="b" l="l" r="r" t="t"/>
              <a:pathLst>
                <a:path extrusionOk="0" h="874" w="994">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 name="Google Shape;119;p23"/>
            <p:cNvSpPr/>
            <p:nvPr/>
          </p:nvSpPr>
          <p:spPr>
            <a:xfrm>
              <a:off x="5604409" y="4158344"/>
              <a:ext cx="54883" cy="48361"/>
            </a:xfrm>
            <a:custGeom>
              <a:rect b="b" l="l" r="r" t="t"/>
              <a:pathLst>
                <a:path extrusionOk="0" h="875" w="993">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 name="Google Shape;120;p23"/>
            <p:cNvSpPr/>
            <p:nvPr/>
          </p:nvSpPr>
          <p:spPr>
            <a:xfrm>
              <a:off x="5564891" y="4198580"/>
              <a:ext cx="54938" cy="50517"/>
            </a:xfrm>
            <a:custGeom>
              <a:rect b="b" l="l" r="r" t="t"/>
              <a:pathLst>
                <a:path extrusionOk="0" h="914" w="994">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 name="Google Shape;121;p23"/>
            <p:cNvSpPr/>
            <p:nvPr/>
          </p:nvSpPr>
          <p:spPr>
            <a:xfrm>
              <a:off x="5525373" y="4240254"/>
              <a:ext cx="54938" cy="49080"/>
            </a:xfrm>
            <a:custGeom>
              <a:rect b="b" l="l" r="r" t="t"/>
              <a:pathLst>
                <a:path extrusionOk="0" h="888" w="994">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 name="Google Shape;122;p23"/>
            <p:cNvSpPr/>
            <p:nvPr/>
          </p:nvSpPr>
          <p:spPr>
            <a:xfrm>
              <a:off x="5433956" y="4331726"/>
              <a:ext cx="57868" cy="49080"/>
            </a:xfrm>
            <a:custGeom>
              <a:rect b="b" l="l" r="r" t="t"/>
              <a:pathLst>
                <a:path extrusionOk="0" h="888" w="1047">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 name="Google Shape;123;p23"/>
            <p:cNvSpPr/>
            <p:nvPr/>
          </p:nvSpPr>
          <p:spPr>
            <a:xfrm>
              <a:off x="5394438" y="4372128"/>
              <a:ext cx="54938" cy="50351"/>
            </a:xfrm>
            <a:custGeom>
              <a:rect b="b" l="l" r="r" t="t"/>
              <a:pathLst>
                <a:path extrusionOk="0" h="911" w="994">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 name="Google Shape;124;p23"/>
            <p:cNvSpPr/>
            <p:nvPr/>
          </p:nvSpPr>
          <p:spPr>
            <a:xfrm>
              <a:off x="5354975" y="4414354"/>
              <a:ext cx="54883" cy="48361"/>
            </a:xfrm>
            <a:custGeom>
              <a:rect b="b" l="l" r="r" t="t"/>
              <a:pathLst>
                <a:path extrusionOk="0" h="875" w="993">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5" name="Google Shape;125;p23"/>
            <p:cNvSpPr/>
            <p:nvPr/>
          </p:nvSpPr>
          <p:spPr>
            <a:xfrm>
              <a:off x="5266433" y="4505826"/>
              <a:ext cx="54938" cy="48306"/>
            </a:xfrm>
            <a:custGeom>
              <a:rect b="b" l="l" r="r" t="t"/>
              <a:pathLst>
                <a:path extrusionOk="0" h="874" w="994">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 name="Google Shape;126;p23"/>
            <p:cNvSpPr/>
            <p:nvPr/>
          </p:nvSpPr>
          <p:spPr>
            <a:xfrm>
              <a:off x="5223986" y="4546063"/>
              <a:ext cx="57868" cy="50517"/>
            </a:xfrm>
            <a:custGeom>
              <a:rect b="b" l="l" r="r" t="t"/>
              <a:pathLst>
                <a:path extrusionOk="0" h="914" w="1047">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 name="Google Shape;127;p23"/>
            <p:cNvSpPr/>
            <p:nvPr/>
          </p:nvSpPr>
          <p:spPr>
            <a:xfrm>
              <a:off x="5183804" y="4587736"/>
              <a:ext cx="54883" cy="49080"/>
            </a:xfrm>
            <a:custGeom>
              <a:rect b="b" l="l" r="r" t="t"/>
              <a:pathLst>
                <a:path extrusionOk="0" h="888" w="993">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 name="Google Shape;128;p23"/>
            <p:cNvSpPr/>
            <p:nvPr/>
          </p:nvSpPr>
          <p:spPr>
            <a:xfrm>
              <a:off x="5095980" y="4679208"/>
              <a:ext cx="54938" cy="49024"/>
            </a:xfrm>
            <a:custGeom>
              <a:rect b="b" l="l" r="r" t="t"/>
              <a:pathLst>
                <a:path extrusionOk="0" h="887" w="994">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 name="Google Shape;129;p23"/>
            <p:cNvSpPr/>
            <p:nvPr/>
          </p:nvSpPr>
          <p:spPr>
            <a:xfrm>
              <a:off x="5055744" y="4719611"/>
              <a:ext cx="54938" cy="50351"/>
            </a:xfrm>
            <a:custGeom>
              <a:rect b="b" l="l" r="r" t="t"/>
              <a:pathLst>
                <a:path extrusionOk="0" h="911" w="994">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 name="Google Shape;130;p23"/>
            <p:cNvSpPr/>
            <p:nvPr/>
          </p:nvSpPr>
          <p:spPr>
            <a:xfrm>
              <a:off x="5013352" y="4761837"/>
              <a:ext cx="54883" cy="48361"/>
            </a:xfrm>
            <a:custGeom>
              <a:rect b="b" l="l" r="r" t="t"/>
              <a:pathLst>
                <a:path extrusionOk="0" h="875" w="993">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 name="Google Shape;131;p23"/>
            <p:cNvSpPr/>
            <p:nvPr/>
          </p:nvSpPr>
          <p:spPr>
            <a:xfrm>
              <a:off x="4924809" y="4853309"/>
              <a:ext cx="54938" cy="48306"/>
            </a:xfrm>
            <a:custGeom>
              <a:rect b="b" l="l" r="r" t="t"/>
              <a:pathLst>
                <a:path extrusionOk="0" h="874" w="994">
                  <a:moveTo>
                    <a:pt x="1" y="0"/>
                  </a:moveTo>
                  <a:lnTo>
                    <a:pt x="1" y="106"/>
                  </a:lnTo>
                  <a:lnTo>
                    <a:pt x="887" y="874"/>
                  </a:lnTo>
                  <a:lnTo>
                    <a:pt x="993" y="874"/>
                  </a:lnTo>
                  <a:lnTo>
                    <a:pt x="993" y="768"/>
                  </a:lnTo>
                  <a:lnTo>
                    <a:pt x="12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 name="Google Shape;132;p23"/>
            <p:cNvSpPr/>
            <p:nvPr/>
          </p:nvSpPr>
          <p:spPr>
            <a:xfrm>
              <a:off x="4885346" y="4893490"/>
              <a:ext cx="54883" cy="51291"/>
            </a:xfrm>
            <a:custGeom>
              <a:rect b="b" l="l" r="r" t="t"/>
              <a:pathLst>
                <a:path extrusionOk="0" h="928" w="993">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 name="Google Shape;133;p23"/>
            <p:cNvSpPr/>
            <p:nvPr/>
          </p:nvSpPr>
          <p:spPr>
            <a:xfrm>
              <a:off x="5480051" y="4287068"/>
              <a:ext cx="76107" cy="68645"/>
            </a:xfrm>
            <a:custGeom>
              <a:rect b="b" l="l" r="r" t="t"/>
              <a:pathLst>
                <a:path extrusionOk="0" h="1242" w="1377">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 name="Google Shape;134;p23"/>
            <p:cNvSpPr/>
            <p:nvPr/>
          </p:nvSpPr>
          <p:spPr>
            <a:xfrm>
              <a:off x="5308880" y="4459731"/>
              <a:ext cx="76107" cy="69530"/>
            </a:xfrm>
            <a:custGeom>
              <a:rect b="b" l="l" r="r" t="t"/>
              <a:pathLst>
                <a:path extrusionOk="0" h="1258" w="1377">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 name="Google Shape;135;p23"/>
            <p:cNvSpPr/>
            <p:nvPr/>
          </p:nvSpPr>
          <p:spPr>
            <a:xfrm>
              <a:off x="5138428" y="4631621"/>
              <a:ext cx="79036" cy="68811"/>
            </a:xfrm>
            <a:custGeom>
              <a:rect b="b" l="l" r="r" t="t"/>
              <a:pathLst>
                <a:path extrusionOk="0" h="1245" w="143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 name="Google Shape;136;p23"/>
            <p:cNvSpPr/>
            <p:nvPr/>
          </p:nvSpPr>
          <p:spPr>
            <a:xfrm>
              <a:off x="4970904" y="4805003"/>
              <a:ext cx="76107" cy="68811"/>
            </a:xfrm>
            <a:custGeom>
              <a:rect b="b" l="l" r="r" t="t"/>
              <a:pathLst>
                <a:path extrusionOk="0" h="1245" w="1377">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 name="Google Shape;137;p23"/>
            <p:cNvSpPr/>
            <p:nvPr/>
          </p:nvSpPr>
          <p:spPr>
            <a:xfrm>
              <a:off x="5818028" y="4746472"/>
              <a:ext cx="1121428" cy="305090"/>
            </a:xfrm>
            <a:custGeom>
              <a:rect b="b" l="l" r="r" t="t"/>
              <a:pathLst>
                <a:path extrusionOk="0" h="5520" w="2029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 name="Google Shape;138;p23"/>
            <p:cNvSpPr/>
            <p:nvPr/>
          </p:nvSpPr>
          <p:spPr>
            <a:xfrm>
              <a:off x="5979692" y="4746472"/>
              <a:ext cx="1121428" cy="305090"/>
            </a:xfrm>
            <a:custGeom>
              <a:rect b="b" l="l" r="r" t="t"/>
              <a:pathLst>
                <a:path extrusionOk="0" h="5520" w="2029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 name="Google Shape;139;p23"/>
            <p:cNvSpPr/>
            <p:nvPr/>
          </p:nvSpPr>
          <p:spPr>
            <a:xfrm>
              <a:off x="6052814" y="4807214"/>
              <a:ext cx="1011717" cy="182944"/>
            </a:xfrm>
            <a:custGeom>
              <a:rect b="b" l="l" r="r" t="t"/>
              <a:pathLst>
                <a:path extrusionOk="0" h="3310" w="18305">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 name="Google Shape;140;p23"/>
            <p:cNvSpPr/>
            <p:nvPr/>
          </p:nvSpPr>
          <p:spPr>
            <a:xfrm>
              <a:off x="6052814" y="4898630"/>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1" name="Google Shape;141;p23"/>
            <p:cNvSpPr/>
            <p:nvPr/>
          </p:nvSpPr>
          <p:spPr>
            <a:xfrm>
              <a:off x="5818028" y="4137120"/>
              <a:ext cx="1121428" cy="304372"/>
            </a:xfrm>
            <a:custGeom>
              <a:rect b="b" l="l" r="r" t="t"/>
              <a:pathLst>
                <a:path extrusionOk="0" h="5507" w="2029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2" name="Google Shape;142;p23"/>
            <p:cNvSpPr/>
            <p:nvPr/>
          </p:nvSpPr>
          <p:spPr>
            <a:xfrm>
              <a:off x="5979692" y="4137120"/>
              <a:ext cx="1121428" cy="304372"/>
            </a:xfrm>
            <a:custGeom>
              <a:rect b="b" l="l" r="r" t="t"/>
              <a:pathLst>
                <a:path extrusionOk="0" h="5507" w="2029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3" name="Google Shape;143;p23"/>
            <p:cNvSpPr/>
            <p:nvPr/>
          </p:nvSpPr>
          <p:spPr>
            <a:xfrm>
              <a:off x="6052814" y="4197862"/>
              <a:ext cx="1011717" cy="182944"/>
            </a:xfrm>
            <a:custGeom>
              <a:rect b="b" l="l" r="r" t="t"/>
              <a:pathLst>
                <a:path extrusionOk="0" h="3310" w="18305">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 name="Google Shape;144;p23"/>
            <p:cNvSpPr/>
            <p:nvPr/>
          </p:nvSpPr>
          <p:spPr>
            <a:xfrm>
              <a:off x="6052814" y="4289278"/>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 name="Google Shape;145;p23"/>
            <p:cNvSpPr/>
            <p:nvPr/>
          </p:nvSpPr>
          <p:spPr>
            <a:xfrm>
              <a:off x="5878714" y="4441437"/>
              <a:ext cx="1122202" cy="305090"/>
            </a:xfrm>
            <a:custGeom>
              <a:rect b="b" l="l" r="r" t="t"/>
              <a:pathLst>
                <a:path extrusionOk="0" h="5520" w="20304">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 name="Google Shape;146;p23"/>
            <p:cNvSpPr/>
            <p:nvPr/>
          </p:nvSpPr>
          <p:spPr>
            <a:xfrm>
              <a:off x="5723626" y="4441437"/>
              <a:ext cx="1121484" cy="305090"/>
            </a:xfrm>
            <a:custGeom>
              <a:rect b="b" l="l" r="r" t="t"/>
              <a:pathLst>
                <a:path extrusionOk="0" h="5520" w="20291">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 name="Google Shape;147;p23"/>
            <p:cNvSpPr/>
            <p:nvPr/>
          </p:nvSpPr>
          <p:spPr>
            <a:xfrm>
              <a:off x="5760215" y="4502897"/>
              <a:ext cx="1011717" cy="182944"/>
            </a:xfrm>
            <a:custGeom>
              <a:rect b="b" l="l" r="r" t="t"/>
              <a:pathLst>
                <a:path extrusionOk="0" h="3310" w="18305">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 name="Google Shape;148;p23"/>
            <p:cNvSpPr/>
            <p:nvPr/>
          </p:nvSpPr>
          <p:spPr>
            <a:xfrm>
              <a:off x="5760215" y="4594314"/>
              <a:ext cx="1011717" cy="91527"/>
            </a:xfrm>
            <a:custGeom>
              <a:rect b="b" l="l" r="r" t="t"/>
              <a:pathLst>
                <a:path extrusionOk="0" h="1656" w="18305">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 name="Google Shape;149;p23"/>
            <p:cNvSpPr/>
            <p:nvPr/>
          </p:nvSpPr>
          <p:spPr>
            <a:xfrm>
              <a:off x="5485910" y="4847726"/>
              <a:ext cx="200077" cy="203836"/>
            </a:xfrm>
            <a:custGeom>
              <a:rect b="b" l="l" r="r" t="t"/>
              <a:pathLst>
                <a:path extrusionOk="0" h="3688" w="362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0" name="Google Shape;150;p23"/>
            <p:cNvSpPr/>
            <p:nvPr/>
          </p:nvSpPr>
          <p:spPr>
            <a:xfrm>
              <a:off x="5528302" y="4988168"/>
              <a:ext cx="64445" cy="63395"/>
            </a:xfrm>
            <a:custGeom>
              <a:rect b="b" l="l" r="r" t="t"/>
              <a:pathLst>
                <a:path extrusionOk="0" h="1147" w="1166">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 name="Google Shape;151;p23"/>
            <p:cNvSpPr/>
            <p:nvPr/>
          </p:nvSpPr>
          <p:spPr>
            <a:xfrm>
              <a:off x="5644646" y="4085222"/>
              <a:ext cx="228265" cy="152158"/>
            </a:xfrm>
            <a:custGeom>
              <a:rect b="b" l="l" r="r" t="t"/>
              <a:pathLst>
                <a:path extrusionOk="0" h="2753" w="413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 name="Google Shape;152;p23"/>
            <p:cNvSpPr/>
            <p:nvPr/>
          </p:nvSpPr>
          <p:spPr>
            <a:xfrm>
              <a:off x="5645836" y="4137120"/>
              <a:ext cx="215829" cy="100260"/>
            </a:xfrm>
            <a:custGeom>
              <a:rect b="b" l="l" r="r" t="t"/>
              <a:pathLst>
                <a:path extrusionOk="0" h="1814" w="3905">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 name="Google Shape;153;p23"/>
            <p:cNvSpPr/>
            <p:nvPr/>
          </p:nvSpPr>
          <p:spPr>
            <a:xfrm>
              <a:off x="5629280" y="4231521"/>
              <a:ext cx="209971" cy="688388"/>
            </a:xfrm>
            <a:custGeom>
              <a:rect b="b" l="l" r="r" t="t"/>
              <a:pathLst>
                <a:path extrusionOk="0" h="12455" w="3799">
                  <a:moveTo>
                    <a:pt x="2753" y="0"/>
                  </a:moveTo>
                  <a:lnTo>
                    <a:pt x="0" y="11528"/>
                  </a:lnTo>
                  <a:lnTo>
                    <a:pt x="874" y="12454"/>
                  </a:lnTo>
                  <a:lnTo>
                    <a:pt x="3799" y="278"/>
                  </a:lnTo>
                  <a:lnTo>
                    <a:pt x="275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 name="Google Shape;154;p23"/>
            <p:cNvSpPr/>
            <p:nvPr/>
          </p:nvSpPr>
          <p:spPr>
            <a:xfrm>
              <a:off x="5559032" y="4216156"/>
              <a:ext cx="222462" cy="685459"/>
            </a:xfrm>
            <a:custGeom>
              <a:rect b="b" l="l" r="r" t="t"/>
              <a:pathLst>
                <a:path extrusionOk="0" h="12402" w="4025">
                  <a:moveTo>
                    <a:pt x="2754" y="0"/>
                  </a:moveTo>
                  <a:lnTo>
                    <a:pt x="1" y="11475"/>
                  </a:lnTo>
                  <a:lnTo>
                    <a:pt x="437" y="12402"/>
                  </a:lnTo>
                  <a:lnTo>
                    <a:pt x="1271" y="11806"/>
                  </a:lnTo>
                  <a:lnTo>
                    <a:pt x="4024" y="278"/>
                  </a:lnTo>
                  <a:lnTo>
                    <a:pt x="275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 name="Google Shape;155;p23"/>
            <p:cNvSpPr/>
            <p:nvPr/>
          </p:nvSpPr>
          <p:spPr>
            <a:xfrm>
              <a:off x="5485910" y="4200791"/>
              <a:ext cx="225336" cy="673741"/>
            </a:xfrm>
            <a:custGeom>
              <a:rect b="b" l="l" r="r" t="t"/>
              <a:pathLst>
                <a:path extrusionOk="0" h="12190" w="4077">
                  <a:moveTo>
                    <a:pt x="2925" y="0"/>
                  </a:moveTo>
                  <a:lnTo>
                    <a:pt x="0" y="12190"/>
                  </a:lnTo>
                  <a:lnTo>
                    <a:pt x="0" y="12190"/>
                  </a:lnTo>
                  <a:lnTo>
                    <a:pt x="1324" y="11753"/>
                  </a:lnTo>
                  <a:lnTo>
                    <a:pt x="4077" y="278"/>
                  </a:lnTo>
                  <a:lnTo>
                    <a:pt x="2925"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 name="Google Shape;156;p23"/>
            <p:cNvSpPr/>
            <p:nvPr/>
          </p:nvSpPr>
          <p:spPr>
            <a:xfrm>
              <a:off x="5616845" y="4167132"/>
              <a:ext cx="240701" cy="161720"/>
            </a:xfrm>
            <a:custGeom>
              <a:rect b="b" l="l" r="r" t="t"/>
              <a:pathLst>
                <a:path extrusionOk="0" h="2926" w="4355">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 name="Google Shape;157;p23"/>
            <p:cNvSpPr/>
            <p:nvPr/>
          </p:nvSpPr>
          <p:spPr>
            <a:xfrm>
              <a:off x="5629280" y="4167132"/>
              <a:ext cx="228265" cy="106837"/>
            </a:xfrm>
            <a:custGeom>
              <a:rect b="b" l="l" r="r" t="t"/>
              <a:pathLst>
                <a:path extrusionOk="0" h="1933" w="413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 name="Google Shape;158;p23"/>
            <p:cNvSpPr/>
            <p:nvPr/>
          </p:nvSpPr>
          <p:spPr>
            <a:xfrm>
              <a:off x="5626351" y="4160499"/>
              <a:ext cx="243630" cy="80584"/>
            </a:xfrm>
            <a:custGeom>
              <a:rect b="b" l="l" r="r" t="t"/>
              <a:pathLst>
                <a:path extrusionOk="0" h="1458" w="4408">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9" name="Google Shape;159;p23"/>
            <p:cNvSpPr/>
            <p:nvPr/>
          </p:nvSpPr>
          <p:spPr>
            <a:xfrm>
              <a:off x="5604409" y="4254476"/>
              <a:ext cx="244349" cy="79865"/>
            </a:xfrm>
            <a:custGeom>
              <a:rect b="b" l="l" r="r" t="t"/>
              <a:pathLst>
                <a:path extrusionOk="0" h="1445" w="4421">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0" name="Google Shape;160;p23"/>
            <p:cNvSpPr/>
            <p:nvPr/>
          </p:nvSpPr>
          <p:spPr>
            <a:xfrm>
              <a:off x="6376144" y="3457797"/>
              <a:ext cx="158072" cy="233903"/>
            </a:xfrm>
            <a:custGeom>
              <a:rect b="b" l="l" r="r" t="t"/>
              <a:pathLst>
                <a:path extrusionOk="0" h="4232" w="286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 name="Google Shape;161;p23"/>
            <p:cNvSpPr/>
            <p:nvPr/>
          </p:nvSpPr>
          <p:spPr>
            <a:xfrm>
              <a:off x="6180820" y="3609734"/>
              <a:ext cx="527497" cy="527442"/>
            </a:xfrm>
            <a:custGeom>
              <a:rect b="b" l="l" r="r" t="t"/>
              <a:pathLst>
                <a:path extrusionOk="0" h="9543" w="9544">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 name="Google Shape;162;p23"/>
            <p:cNvSpPr/>
            <p:nvPr/>
          </p:nvSpPr>
          <p:spPr>
            <a:xfrm>
              <a:off x="6241562" y="3659421"/>
              <a:ext cx="207815" cy="145692"/>
            </a:xfrm>
            <a:custGeom>
              <a:rect b="b" l="l" r="r" t="t"/>
              <a:pathLst>
                <a:path extrusionOk="0" h="2636" w="376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3" name="Google Shape;163;p23"/>
            <p:cNvSpPr/>
            <p:nvPr/>
          </p:nvSpPr>
          <p:spPr>
            <a:xfrm>
              <a:off x="6189608" y="3719445"/>
              <a:ext cx="518709" cy="417731"/>
            </a:xfrm>
            <a:custGeom>
              <a:rect b="b" l="l" r="r" t="t"/>
              <a:pathLst>
                <a:path extrusionOk="0" h="7558" w="9385">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164" name="Google Shape;164;p23"/>
          <p:cNvGrpSpPr/>
          <p:nvPr/>
        </p:nvGrpSpPr>
        <p:grpSpPr>
          <a:xfrm>
            <a:off x="1598355" y="3608289"/>
            <a:ext cx="2204156" cy="2018295"/>
            <a:chOff x="1598355" y="3608289"/>
            <a:chExt cx="2204156" cy="2018295"/>
          </a:xfrm>
        </p:grpSpPr>
        <p:grpSp>
          <p:nvGrpSpPr>
            <p:cNvPr id="165" name="Google Shape;165;p23"/>
            <p:cNvGrpSpPr/>
            <p:nvPr/>
          </p:nvGrpSpPr>
          <p:grpSpPr>
            <a:xfrm>
              <a:off x="1598355" y="4368136"/>
              <a:ext cx="868989" cy="1258447"/>
              <a:chOff x="3235834" y="3793115"/>
              <a:chExt cx="868989" cy="1258447"/>
            </a:xfrm>
          </p:grpSpPr>
          <p:sp>
            <p:nvSpPr>
              <p:cNvPr id="166" name="Google Shape;166;p23"/>
              <p:cNvSpPr/>
              <p:nvPr/>
            </p:nvSpPr>
            <p:spPr>
              <a:xfrm>
                <a:off x="3236476" y="3795496"/>
                <a:ext cx="868347" cy="1256066"/>
              </a:xfrm>
              <a:custGeom>
                <a:rect b="b" l="l" r="r" t="t"/>
                <a:pathLst>
                  <a:path extrusionOk="0" h="22726" w="15711">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167" name="Google Shape;167;p23"/>
              <p:cNvGrpSpPr/>
              <p:nvPr/>
            </p:nvGrpSpPr>
            <p:grpSpPr>
              <a:xfrm>
                <a:off x="3235834" y="3793115"/>
                <a:ext cx="865418" cy="1258447"/>
                <a:chOff x="3235834" y="3793115"/>
                <a:chExt cx="865418" cy="1258447"/>
              </a:xfrm>
            </p:grpSpPr>
            <p:sp>
              <p:nvSpPr>
                <p:cNvPr id="168" name="Google Shape;168;p23"/>
                <p:cNvSpPr/>
                <p:nvPr/>
              </p:nvSpPr>
              <p:spPr>
                <a:xfrm>
                  <a:off x="3235834" y="3793115"/>
                  <a:ext cx="865418" cy="389985"/>
                </a:xfrm>
                <a:custGeom>
                  <a:rect b="b" l="l" r="r" t="t"/>
                  <a:pathLst>
                    <a:path extrusionOk="0" h="7056" w="15658">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9" name="Google Shape;169;p23"/>
                <p:cNvSpPr/>
                <p:nvPr/>
              </p:nvSpPr>
              <p:spPr>
                <a:xfrm>
                  <a:off x="3306725" y="3905262"/>
                  <a:ext cx="719118" cy="182888"/>
                </a:xfrm>
                <a:custGeom>
                  <a:rect b="b" l="l" r="r" t="t"/>
                  <a:pathLst>
                    <a:path extrusionOk="0" h="3309" w="13011">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cap="flat" cmpd="sng" w="9525">
                  <a:solidFill>
                    <a:srgbClr val="233E4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0" name="Google Shape;170;p23"/>
                <p:cNvSpPr/>
                <p:nvPr/>
              </p:nvSpPr>
              <p:spPr>
                <a:xfrm>
                  <a:off x="3309654" y="4261478"/>
                  <a:ext cx="146355" cy="143426"/>
                </a:xfrm>
                <a:custGeom>
                  <a:rect b="b" l="l" r="r" t="t"/>
                  <a:pathLst>
                    <a:path extrusionOk="0" h="2595" w="2648">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1" name="Google Shape;171;p23"/>
                <p:cNvSpPr/>
                <p:nvPr/>
              </p:nvSpPr>
              <p:spPr>
                <a:xfrm>
                  <a:off x="3501275" y="4261478"/>
                  <a:ext cx="143426" cy="143426"/>
                </a:xfrm>
                <a:custGeom>
                  <a:rect b="b" l="l" r="r" t="t"/>
                  <a:pathLst>
                    <a:path extrusionOk="0" h="2595" w="2595">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2" name="Google Shape;172;p23"/>
                <p:cNvSpPr/>
                <p:nvPr/>
              </p:nvSpPr>
              <p:spPr>
                <a:xfrm>
                  <a:off x="3693670" y="4261478"/>
                  <a:ext cx="143426" cy="143426"/>
                </a:xfrm>
                <a:custGeom>
                  <a:rect b="b" l="l" r="r" t="t"/>
                  <a:pathLst>
                    <a:path extrusionOk="0" h="2595" w="2595">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3" name="Google Shape;173;p23"/>
                <p:cNvSpPr/>
                <p:nvPr/>
              </p:nvSpPr>
              <p:spPr>
                <a:xfrm>
                  <a:off x="3309654" y="4453872"/>
                  <a:ext cx="146355" cy="143426"/>
                </a:xfrm>
                <a:custGeom>
                  <a:rect b="b" l="l" r="r" t="t"/>
                  <a:pathLst>
                    <a:path extrusionOk="0" h="2595" w="2648">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4" name="Google Shape;174;p23"/>
                <p:cNvSpPr/>
                <p:nvPr/>
              </p:nvSpPr>
              <p:spPr>
                <a:xfrm>
                  <a:off x="3501275" y="4453872"/>
                  <a:ext cx="143426" cy="143426"/>
                </a:xfrm>
                <a:custGeom>
                  <a:rect b="b" l="l" r="r" t="t"/>
                  <a:pathLst>
                    <a:path extrusionOk="0" h="2595" w="2595">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5" name="Google Shape;175;p23"/>
                <p:cNvSpPr/>
                <p:nvPr/>
              </p:nvSpPr>
              <p:spPr>
                <a:xfrm>
                  <a:off x="3693670" y="4453872"/>
                  <a:ext cx="143426" cy="143426"/>
                </a:xfrm>
                <a:custGeom>
                  <a:rect b="b" l="l" r="r" t="t"/>
                  <a:pathLst>
                    <a:path extrusionOk="0" h="2595" w="2595">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 name="Google Shape;176;p23"/>
                <p:cNvSpPr/>
                <p:nvPr/>
              </p:nvSpPr>
              <p:spPr>
                <a:xfrm>
                  <a:off x="3309654" y="4645549"/>
                  <a:ext cx="146355" cy="146355"/>
                </a:xfrm>
                <a:custGeom>
                  <a:rect b="b" l="l" r="r" t="t"/>
                  <a:pathLst>
                    <a:path extrusionOk="0" h="2648" w="2648">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7" name="Google Shape;177;p23"/>
                <p:cNvSpPr/>
                <p:nvPr/>
              </p:nvSpPr>
              <p:spPr>
                <a:xfrm>
                  <a:off x="3501275" y="4645549"/>
                  <a:ext cx="143426" cy="146355"/>
                </a:xfrm>
                <a:custGeom>
                  <a:rect b="b" l="l" r="r" t="t"/>
                  <a:pathLst>
                    <a:path extrusionOk="0" h="2648" w="2595">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8" name="Google Shape;178;p23"/>
                <p:cNvSpPr/>
                <p:nvPr/>
              </p:nvSpPr>
              <p:spPr>
                <a:xfrm>
                  <a:off x="3693670" y="4645549"/>
                  <a:ext cx="143426" cy="146355"/>
                </a:xfrm>
                <a:custGeom>
                  <a:rect b="b" l="l" r="r" t="t"/>
                  <a:pathLst>
                    <a:path extrusionOk="0" h="2648" w="2595">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9" name="Google Shape;179;p23"/>
                <p:cNvSpPr/>
                <p:nvPr/>
              </p:nvSpPr>
              <p:spPr>
                <a:xfrm>
                  <a:off x="3309654" y="4840873"/>
                  <a:ext cx="146355" cy="143426"/>
                </a:xfrm>
                <a:custGeom>
                  <a:rect b="b" l="l" r="r" t="t"/>
                  <a:pathLst>
                    <a:path extrusionOk="0" h="2595" w="2648">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0" name="Google Shape;180;p23"/>
                <p:cNvSpPr/>
                <p:nvPr/>
              </p:nvSpPr>
              <p:spPr>
                <a:xfrm>
                  <a:off x="3501275" y="4840873"/>
                  <a:ext cx="143426" cy="143426"/>
                </a:xfrm>
                <a:custGeom>
                  <a:rect b="b" l="l" r="r" t="t"/>
                  <a:pathLst>
                    <a:path extrusionOk="0" h="2595" w="2595">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1" name="Google Shape;181;p23"/>
                <p:cNvSpPr/>
                <p:nvPr/>
              </p:nvSpPr>
              <p:spPr>
                <a:xfrm>
                  <a:off x="3693670" y="4840873"/>
                  <a:ext cx="143426" cy="143426"/>
                </a:xfrm>
                <a:custGeom>
                  <a:rect b="b" l="l" r="r" t="t"/>
                  <a:pathLst>
                    <a:path extrusionOk="0" h="2595" w="2595">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2" name="Google Shape;182;p23"/>
                <p:cNvSpPr/>
                <p:nvPr/>
              </p:nvSpPr>
              <p:spPr>
                <a:xfrm>
                  <a:off x="3855335" y="4185426"/>
                  <a:ext cx="243685" cy="866136"/>
                </a:xfrm>
                <a:custGeom>
                  <a:rect b="b" l="l" r="r" t="t"/>
                  <a:pathLst>
                    <a:path extrusionOk="0" h="15671" w="4409">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3" name="Google Shape;183;p23"/>
                <p:cNvSpPr/>
                <p:nvPr/>
              </p:nvSpPr>
              <p:spPr>
                <a:xfrm>
                  <a:off x="3855335" y="3793115"/>
                  <a:ext cx="243685" cy="389985"/>
                </a:xfrm>
                <a:custGeom>
                  <a:rect b="b" l="l" r="r" t="t"/>
                  <a:pathLst>
                    <a:path extrusionOk="0" h="7056" w="4409">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4" name="Google Shape;184;p23"/>
                <p:cNvSpPr/>
                <p:nvPr/>
              </p:nvSpPr>
              <p:spPr>
                <a:xfrm>
                  <a:off x="3855335" y="3905262"/>
                  <a:ext cx="170508" cy="182888"/>
                </a:xfrm>
                <a:custGeom>
                  <a:rect b="b" l="l" r="r" t="t"/>
                  <a:pathLst>
                    <a:path extrusionOk="0" h="3309" w="3085">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cap="flat" cmpd="sng" w="9525">
                  <a:solidFill>
                    <a:srgbClr val="233E4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 name="Google Shape;185;p23"/>
                <p:cNvSpPr/>
                <p:nvPr/>
              </p:nvSpPr>
              <p:spPr>
                <a:xfrm>
                  <a:off x="3723681" y="3945499"/>
                  <a:ext cx="35870" cy="100260"/>
                </a:xfrm>
                <a:custGeom>
                  <a:rect b="b" l="l" r="r" t="t"/>
                  <a:pathLst>
                    <a:path extrusionOk="0" h="1814" w="649">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6" name="Google Shape;186;p23"/>
                <p:cNvSpPr/>
                <p:nvPr/>
              </p:nvSpPr>
              <p:spPr>
                <a:xfrm>
                  <a:off x="3764636" y="3944007"/>
                  <a:ext cx="63671" cy="102471"/>
                </a:xfrm>
                <a:custGeom>
                  <a:rect b="b" l="l" r="r" t="t"/>
                  <a:pathLst>
                    <a:path extrusionOk="0" h="1854" w="1152">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7" name="Google Shape;187;p23"/>
                <p:cNvSpPr/>
                <p:nvPr/>
              </p:nvSpPr>
              <p:spPr>
                <a:xfrm>
                  <a:off x="3829745" y="3991539"/>
                  <a:ext cx="65882" cy="57149"/>
                </a:xfrm>
                <a:custGeom>
                  <a:rect b="b" l="l" r="r" t="t"/>
                  <a:pathLst>
                    <a:path extrusionOk="0" h="1034" w="1192">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8" name="Google Shape;188;p23"/>
                <p:cNvSpPr/>
                <p:nvPr/>
              </p:nvSpPr>
              <p:spPr>
                <a:xfrm>
                  <a:off x="3901430" y="3946218"/>
                  <a:ext cx="60023" cy="100260"/>
                </a:xfrm>
                <a:custGeom>
                  <a:rect b="b" l="l" r="r" t="t"/>
                  <a:pathLst>
                    <a:path extrusionOk="0" h="1814" w="1086">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9" name="Google Shape;189;p23"/>
                <p:cNvSpPr/>
                <p:nvPr/>
              </p:nvSpPr>
              <p:spPr>
                <a:xfrm>
                  <a:off x="3885346" y="4261478"/>
                  <a:ext cx="143426" cy="143426"/>
                </a:xfrm>
                <a:custGeom>
                  <a:rect b="b" l="l" r="r" t="t"/>
                  <a:pathLst>
                    <a:path extrusionOk="0" h="2595" w="2595">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 name="Google Shape;190;p23"/>
                <p:cNvSpPr/>
                <p:nvPr/>
              </p:nvSpPr>
              <p:spPr>
                <a:xfrm>
                  <a:off x="3885346" y="4453872"/>
                  <a:ext cx="143426" cy="143426"/>
                </a:xfrm>
                <a:custGeom>
                  <a:rect b="b" l="l" r="r" t="t"/>
                  <a:pathLst>
                    <a:path extrusionOk="0" h="2595" w="2595">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 name="Google Shape;191;p23"/>
                <p:cNvSpPr/>
                <p:nvPr/>
              </p:nvSpPr>
              <p:spPr>
                <a:xfrm>
                  <a:off x="3885346" y="4645549"/>
                  <a:ext cx="143426" cy="338750"/>
                </a:xfrm>
                <a:custGeom>
                  <a:rect b="b" l="l" r="r" t="t"/>
                  <a:pathLst>
                    <a:path extrusionOk="0" h="6129" w="2595">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sp>
          <p:nvSpPr>
            <p:cNvPr id="192" name="Google Shape;192;p23"/>
            <p:cNvSpPr/>
            <p:nvPr/>
          </p:nvSpPr>
          <p:spPr>
            <a:xfrm>
              <a:off x="2415510" y="3608289"/>
              <a:ext cx="278008" cy="1899077"/>
            </a:xfrm>
            <a:custGeom>
              <a:rect b="b" l="l" r="r" t="t"/>
              <a:pathLst>
                <a:path extrusionOk="0" h="34360" w="5030">
                  <a:moveTo>
                    <a:pt x="1" y="1"/>
                  </a:moveTo>
                  <a:lnTo>
                    <a:pt x="1" y="34359"/>
                  </a:lnTo>
                  <a:lnTo>
                    <a:pt x="5030" y="34359"/>
                  </a:lnTo>
                  <a:lnTo>
                    <a:pt x="503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 name="Google Shape;193;p23"/>
            <p:cNvSpPr/>
            <p:nvPr/>
          </p:nvSpPr>
          <p:spPr>
            <a:xfrm>
              <a:off x="2653282" y="3608289"/>
              <a:ext cx="40237" cy="1899077"/>
            </a:xfrm>
            <a:custGeom>
              <a:rect b="b" l="l" r="r" t="t"/>
              <a:pathLst>
                <a:path extrusionOk="0" h="34360" w="728">
                  <a:moveTo>
                    <a:pt x="0" y="1"/>
                  </a:moveTo>
                  <a:lnTo>
                    <a:pt x="0" y="34359"/>
                  </a:lnTo>
                  <a:lnTo>
                    <a:pt x="728" y="34359"/>
                  </a:lnTo>
                  <a:lnTo>
                    <a:pt x="728"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 name="Google Shape;194;p23"/>
            <p:cNvSpPr/>
            <p:nvPr/>
          </p:nvSpPr>
          <p:spPr>
            <a:xfrm>
              <a:off x="2510630" y="3669749"/>
              <a:ext cx="182888" cy="8843"/>
            </a:xfrm>
            <a:custGeom>
              <a:rect b="b" l="l" r="r" t="t"/>
              <a:pathLst>
                <a:path extrusionOk="0" h="160" w="3309">
                  <a:moveTo>
                    <a:pt x="0" y="1"/>
                  </a:moveTo>
                  <a:lnTo>
                    <a:pt x="0" y="159"/>
                  </a:lnTo>
                  <a:lnTo>
                    <a:pt x="3309" y="159"/>
                  </a:lnTo>
                  <a:lnTo>
                    <a:pt x="3309"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 name="Google Shape;195;p23"/>
            <p:cNvSpPr/>
            <p:nvPr/>
          </p:nvSpPr>
          <p:spPr>
            <a:xfrm>
              <a:off x="2571316" y="3745856"/>
              <a:ext cx="122202" cy="8788"/>
            </a:xfrm>
            <a:custGeom>
              <a:rect b="b" l="l" r="r" t="t"/>
              <a:pathLst>
                <a:path extrusionOk="0" h="159" w="2211">
                  <a:moveTo>
                    <a:pt x="1" y="0"/>
                  </a:moveTo>
                  <a:lnTo>
                    <a:pt x="1" y="159"/>
                  </a:lnTo>
                  <a:lnTo>
                    <a:pt x="2211" y="159"/>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 name="Google Shape;196;p23"/>
            <p:cNvSpPr/>
            <p:nvPr/>
          </p:nvSpPr>
          <p:spPr>
            <a:xfrm>
              <a:off x="2571316" y="3848990"/>
              <a:ext cx="122202" cy="12491"/>
            </a:xfrm>
            <a:custGeom>
              <a:rect b="b" l="l" r="r" t="t"/>
              <a:pathLst>
                <a:path extrusionOk="0" h="226" w="2211">
                  <a:moveTo>
                    <a:pt x="1" y="0"/>
                  </a:moveTo>
                  <a:lnTo>
                    <a:pt x="1" y="225"/>
                  </a:lnTo>
                  <a:lnTo>
                    <a:pt x="2211" y="225"/>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7" name="Google Shape;197;p23"/>
            <p:cNvSpPr/>
            <p:nvPr/>
          </p:nvSpPr>
          <p:spPr>
            <a:xfrm>
              <a:off x="2571316" y="3955771"/>
              <a:ext cx="122202" cy="9562"/>
            </a:xfrm>
            <a:custGeom>
              <a:rect b="b" l="l" r="r" t="t"/>
              <a:pathLst>
                <a:path extrusionOk="0" h="173" w="2211">
                  <a:moveTo>
                    <a:pt x="1" y="1"/>
                  </a:moveTo>
                  <a:lnTo>
                    <a:pt x="1" y="173"/>
                  </a:lnTo>
                  <a:lnTo>
                    <a:pt x="2211" y="173"/>
                  </a:lnTo>
                  <a:lnTo>
                    <a:pt x="2211"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 name="Google Shape;198;p23"/>
            <p:cNvSpPr/>
            <p:nvPr/>
          </p:nvSpPr>
          <p:spPr>
            <a:xfrm>
              <a:off x="2571316" y="4120365"/>
              <a:ext cx="122202" cy="9562"/>
            </a:xfrm>
            <a:custGeom>
              <a:rect b="b" l="l" r="r" t="t"/>
              <a:pathLst>
                <a:path extrusionOk="0" h="173" w="2211">
                  <a:moveTo>
                    <a:pt x="1" y="0"/>
                  </a:moveTo>
                  <a:lnTo>
                    <a:pt x="1" y="173"/>
                  </a:lnTo>
                  <a:lnTo>
                    <a:pt x="2211" y="173"/>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 name="Google Shape;199;p23"/>
            <p:cNvSpPr/>
            <p:nvPr/>
          </p:nvSpPr>
          <p:spPr>
            <a:xfrm>
              <a:off x="2571316" y="4227147"/>
              <a:ext cx="122202" cy="9562"/>
            </a:xfrm>
            <a:custGeom>
              <a:rect b="b" l="l" r="r" t="t"/>
              <a:pathLst>
                <a:path extrusionOk="0" h="173" w="2211">
                  <a:moveTo>
                    <a:pt x="1" y="1"/>
                  </a:moveTo>
                  <a:lnTo>
                    <a:pt x="1" y="173"/>
                  </a:lnTo>
                  <a:lnTo>
                    <a:pt x="2211" y="173"/>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 name="Google Shape;200;p23"/>
            <p:cNvSpPr/>
            <p:nvPr/>
          </p:nvSpPr>
          <p:spPr>
            <a:xfrm>
              <a:off x="2571316" y="4333984"/>
              <a:ext cx="122202" cy="8788"/>
            </a:xfrm>
            <a:custGeom>
              <a:rect b="b" l="l" r="r" t="t"/>
              <a:pathLst>
                <a:path extrusionOk="0" h="159" w="2211">
                  <a:moveTo>
                    <a:pt x="1" y="0"/>
                  </a:moveTo>
                  <a:lnTo>
                    <a:pt x="1" y="159"/>
                  </a:lnTo>
                  <a:lnTo>
                    <a:pt x="2211" y="159"/>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1" name="Google Shape;201;p23"/>
            <p:cNvSpPr/>
            <p:nvPr/>
          </p:nvSpPr>
          <p:spPr>
            <a:xfrm>
              <a:off x="2571316" y="4495649"/>
              <a:ext cx="122202" cy="8788"/>
            </a:xfrm>
            <a:custGeom>
              <a:rect b="b" l="l" r="r" t="t"/>
              <a:pathLst>
                <a:path extrusionOk="0" h="159" w="2211">
                  <a:moveTo>
                    <a:pt x="1" y="0"/>
                  </a:moveTo>
                  <a:lnTo>
                    <a:pt x="1" y="159"/>
                  </a:lnTo>
                  <a:lnTo>
                    <a:pt x="2211" y="159"/>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 name="Google Shape;202;p23"/>
            <p:cNvSpPr/>
            <p:nvPr/>
          </p:nvSpPr>
          <p:spPr>
            <a:xfrm>
              <a:off x="2571316" y="4598782"/>
              <a:ext cx="122202" cy="12491"/>
            </a:xfrm>
            <a:custGeom>
              <a:rect b="b" l="l" r="r" t="t"/>
              <a:pathLst>
                <a:path extrusionOk="0" h="226" w="2211">
                  <a:moveTo>
                    <a:pt x="1" y="0"/>
                  </a:moveTo>
                  <a:lnTo>
                    <a:pt x="1" y="225"/>
                  </a:lnTo>
                  <a:lnTo>
                    <a:pt x="2211" y="225"/>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 name="Google Shape;203;p23"/>
            <p:cNvSpPr/>
            <p:nvPr/>
          </p:nvSpPr>
          <p:spPr>
            <a:xfrm>
              <a:off x="2571316" y="4705564"/>
              <a:ext cx="122202" cy="9562"/>
            </a:xfrm>
            <a:custGeom>
              <a:rect b="b" l="l" r="r" t="t"/>
              <a:pathLst>
                <a:path extrusionOk="0" h="173" w="2211">
                  <a:moveTo>
                    <a:pt x="1" y="1"/>
                  </a:moveTo>
                  <a:lnTo>
                    <a:pt x="1" y="173"/>
                  </a:lnTo>
                  <a:lnTo>
                    <a:pt x="2211" y="173"/>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 name="Google Shape;204;p23"/>
            <p:cNvSpPr/>
            <p:nvPr/>
          </p:nvSpPr>
          <p:spPr>
            <a:xfrm>
              <a:off x="2571316" y="4867229"/>
              <a:ext cx="122202" cy="12491"/>
            </a:xfrm>
            <a:custGeom>
              <a:rect b="b" l="l" r="r" t="t"/>
              <a:pathLst>
                <a:path extrusionOk="0" h="226" w="2211">
                  <a:moveTo>
                    <a:pt x="1" y="1"/>
                  </a:moveTo>
                  <a:lnTo>
                    <a:pt x="1" y="226"/>
                  </a:lnTo>
                  <a:lnTo>
                    <a:pt x="2211" y="226"/>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 name="Google Shape;205;p23"/>
            <p:cNvSpPr/>
            <p:nvPr/>
          </p:nvSpPr>
          <p:spPr>
            <a:xfrm>
              <a:off x="2571316" y="4974010"/>
              <a:ext cx="122202" cy="8843"/>
            </a:xfrm>
            <a:custGeom>
              <a:rect b="b" l="l" r="r" t="t"/>
              <a:pathLst>
                <a:path extrusionOk="0" h="160" w="2211">
                  <a:moveTo>
                    <a:pt x="1" y="1"/>
                  </a:moveTo>
                  <a:lnTo>
                    <a:pt x="1" y="160"/>
                  </a:lnTo>
                  <a:lnTo>
                    <a:pt x="2211" y="160"/>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 name="Google Shape;206;p23"/>
            <p:cNvSpPr/>
            <p:nvPr/>
          </p:nvSpPr>
          <p:spPr>
            <a:xfrm>
              <a:off x="2571316" y="5080847"/>
              <a:ext cx="122202" cy="8843"/>
            </a:xfrm>
            <a:custGeom>
              <a:rect b="b" l="l" r="r" t="t"/>
              <a:pathLst>
                <a:path extrusionOk="0" h="160" w="2211">
                  <a:moveTo>
                    <a:pt x="1" y="0"/>
                  </a:moveTo>
                  <a:lnTo>
                    <a:pt x="1" y="159"/>
                  </a:lnTo>
                  <a:lnTo>
                    <a:pt x="2211" y="159"/>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 name="Google Shape;207;p23"/>
            <p:cNvSpPr/>
            <p:nvPr/>
          </p:nvSpPr>
          <p:spPr>
            <a:xfrm>
              <a:off x="2571316" y="5242512"/>
              <a:ext cx="122202" cy="8843"/>
            </a:xfrm>
            <a:custGeom>
              <a:rect b="b" l="l" r="r" t="t"/>
              <a:pathLst>
                <a:path extrusionOk="0" h="160" w="2211">
                  <a:moveTo>
                    <a:pt x="1" y="0"/>
                  </a:moveTo>
                  <a:lnTo>
                    <a:pt x="1" y="159"/>
                  </a:lnTo>
                  <a:lnTo>
                    <a:pt x="2211" y="159"/>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 name="Google Shape;208;p23"/>
            <p:cNvSpPr/>
            <p:nvPr/>
          </p:nvSpPr>
          <p:spPr>
            <a:xfrm>
              <a:off x="2571316" y="5348575"/>
              <a:ext cx="122202" cy="9562"/>
            </a:xfrm>
            <a:custGeom>
              <a:rect b="b" l="l" r="r" t="t"/>
              <a:pathLst>
                <a:path extrusionOk="0" h="173" w="2211">
                  <a:moveTo>
                    <a:pt x="1" y="0"/>
                  </a:moveTo>
                  <a:lnTo>
                    <a:pt x="1" y="172"/>
                  </a:lnTo>
                  <a:lnTo>
                    <a:pt x="2211" y="172"/>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 name="Google Shape;209;p23"/>
            <p:cNvSpPr/>
            <p:nvPr/>
          </p:nvSpPr>
          <p:spPr>
            <a:xfrm>
              <a:off x="2571316" y="5452427"/>
              <a:ext cx="122202" cy="12491"/>
            </a:xfrm>
            <a:custGeom>
              <a:rect b="b" l="l" r="r" t="t"/>
              <a:pathLst>
                <a:path extrusionOk="0" h="226" w="2211">
                  <a:moveTo>
                    <a:pt x="1" y="1"/>
                  </a:moveTo>
                  <a:lnTo>
                    <a:pt x="1" y="226"/>
                  </a:lnTo>
                  <a:lnTo>
                    <a:pt x="2211" y="226"/>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 name="Google Shape;210;p23"/>
            <p:cNvSpPr/>
            <p:nvPr/>
          </p:nvSpPr>
          <p:spPr>
            <a:xfrm>
              <a:off x="2510630" y="4041384"/>
              <a:ext cx="182888" cy="12491"/>
            </a:xfrm>
            <a:custGeom>
              <a:rect b="b" l="l" r="r" t="t"/>
              <a:pathLst>
                <a:path extrusionOk="0" h="226" w="3309">
                  <a:moveTo>
                    <a:pt x="0" y="0"/>
                  </a:moveTo>
                  <a:lnTo>
                    <a:pt x="0" y="225"/>
                  </a:lnTo>
                  <a:lnTo>
                    <a:pt x="3309" y="225"/>
                  </a:lnTo>
                  <a:lnTo>
                    <a:pt x="3309"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1" name="Google Shape;211;p23"/>
            <p:cNvSpPr/>
            <p:nvPr/>
          </p:nvSpPr>
          <p:spPr>
            <a:xfrm>
              <a:off x="2510630" y="4415894"/>
              <a:ext cx="182888" cy="9562"/>
            </a:xfrm>
            <a:custGeom>
              <a:rect b="b" l="l" r="r" t="t"/>
              <a:pathLst>
                <a:path extrusionOk="0" h="173" w="3309">
                  <a:moveTo>
                    <a:pt x="0" y="0"/>
                  </a:moveTo>
                  <a:lnTo>
                    <a:pt x="0" y="173"/>
                  </a:lnTo>
                  <a:lnTo>
                    <a:pt x="3309" y="173"/>
                  </a:lnTo>
                  <a:lnTo>
                    <a:pt x="3309"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 name="Google Shape;212;p23"/>
            <p:cNvSpPr/>
            <p:nvPr/>
          </p:nvSpPr>
          <p:spPr>
            <a:xfrm>
              <a:off x="2510630" y="4788248"/>
              <a:ext cx="182888" cy="8843"/>
            </a:xfrm>
            <a:custGeom>
              <a:rect b="b" l="l" r="r" t="t"/>
              <a:pathLst>
                <a:path extrusionOk="0" h="160" w="3309">
                  <a:moveTo>
                    <a:pt x="0" y="0"/>
                  </a:moveTo>
                  <a:lnTo>
                    <a:pt x="0" y="159"/>
                  </a:lnTo>
                  <a:lnTo>
                    <a:pt x="3309" y="159"/>
                  </a:lnTo>
                  <a:lnTo>
                    <a:pt x="3309"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 name="Google Shape;213;p23"/>
            <p:cNvSpPr/>
            <p:nvPr/>
          </p:nvSpPr>
          <p:spPr>
            <a:xfrm>
              <a:off x="2510630" y="5162757"/>
              <a:ext cx="182888" cy="9562"/>
            </a:xfrm>
            <a:custGeom>
              <a:rect b="b" l="l" r="r" t="t"/>
              <a:pathLst>
                <a:path extrusionOk="0" h="173" w="3309">
                  <a:moveTo>
                    <a:pt x="0" y="1"/>
                  </a:moveTo>
                  <a:lnTo>
                    <a:pt x="0" y="173"/>
                  </a:lnTo>
                  <a:lnTo>
                    <a:pt x="3309" y="173"/>
                  </a:lnTo>
                  <a:lnTo>
                    <a:pt x="3309"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 name="Google Shape;214;p23"/>
            <p:cNvSpPr/>
            <p:nvPr/>
          </p:nvSpPr>
          <p:spPr>
            <a:xfrm>
              <a:off x="2598398" y="4303254"/>
              <a:ext cx="317526" cy="1058089"/>
            </a:xfrm>
            <a:custGeom>
              <a:rect b="b" l="l" r="r" t="t"/>
              <a:pathLst>
                <a:path extrusionOk="0" h="19144" w="5745">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 name="Google Shape;215;p23"/>
            <p:cNvSpPr/>
            <p:nvPr/>
          </p:nvSpPr>
          <p:spPr>
            <a:xfrm>
              <a:off x="2607905" y="4617077"/>
              <a:ext cx="286796" cy="744266"/>
            </a:xfrm>
            <a:custGeom>
              <a:rect b="b" l="l" r="r" t="t"/>
              <a:pathLst>
                <a:path extrusionOk="0" h="13466" w="5189">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6" name="Google Shape;216;p23"/>
            <p:cNvSpPr/>
            <p:nvPr/>
          </p:nvSpPr>
          <p:spPr>
            <a:xfrm>
              <a:off x="2723474" y="4415452"/>
              <a:ext cx="101034" cy="247886"/>
            </a:xfrm>
            <a:custGeom>
              <a:rect b="b" l="l" r="r" t="t"/>
              <a:pathLst>
                <a:path extrusionOk="0" h="4485" w="1828">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 name="Google Shape;217;p23"/>
            <p:cNvSpPr/>
            <p:nvPr/>
          </p:nvSpPr>
          <p:spPr>
            <a:xfrm>
              <a:off x="2525221" y="3916253"/>
              <a:ext cx="396562" cy="371691"/>
            </a:xfrm>
            <a:custGeom>
              <a:rect b="b" l="l" r="r" t="t"/>
              <a:pathLst>
                <a:path extrusionOk="0" h="6725" w="7175">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 name="Google Shape;218;p23"/>
            <p:cNvSpPr/>
            <p:nvPr/>
          </p:nvSpPr>
          <p:spPr>
            <a:xfrm>
              <a:off x="2568387" y="4063935"/>
              <a:ext cx="246559" cy="224009"/>
            </a:xfrm>
            <a:custGeom>
              <a:rect b="b" l="l" r="r" t="t"/>
              <a:pathLst>
                <a:path extrusionOk="0" h="4053" w="4461">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 name="Google Shape;219;p23"/>
            <p:cNvSpPr/>
            <p:nvPr/>
          </p:nvSpPr>
          <p:spPr>
            <a:xfrm>
              <a:off x="2586681" y="4259646"/>
              <a:ext cx="216603" cy="130382"/>
            </a:xfrm>
            <a:custGeom>
              <a:rect b="b" l="l" r="r" t="t"/>
              <a:pathLst>
                <a:path extrusionOk="0" h="2359" w="3919">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 name="Google Shape;220;p23"/>
            <p:cNvSpPr/>
            <p:nvPr/>
          </p:nvSpPr>
          <p:spPr>
            <a:xfrm rot="41933">
              <a:off x="2590197" y="4314548"/>
              <a:ext cx="215526" cy="77273"/>
            </a:xfrm>
            <a:custGeom>
              <a:rect b="b" l="l" r="r" t="t"/>
              <a:pathLst>
                <a:path extrusionOk="0" h="1398" w="3866">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1" name="Google Shape;221;p23"/>
            <p:cNvSpPr/>
            <p:nvPr/>
          </p:nvSpPr>
          <p:spPr>
            <a:xfrm>
              <a:off x="2724193" y="5007670"/>
              <a:ext cx="239982" cy="242138"/>
            </a:xfrm>
            <a:custGeom>
              <a:rect b="b" l="l" r="r" t="t"/>
              <a:pathLst>
                <a:path extrusionOk="0" h="4381" w="4342">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 name="Google Shape;222;p23"/>
            <p:cNvSpPr/>
            <p:nvPr/>
          </p:nvSpPr>
          <p:spPr>
            <a:xfrm>
              <a:off x="2730052" y="4358081"/>
              <a:ext cx="356326" cy="853756"/>
            </a:xfrm>
            <a:custGeom>
              <a:rect b="b" l="l" r="r" t="t"/>
              <a:pathLst>
                <a:path extrusionOk="0" h="15447" w="6447">
                  <a:moveTo>
                    <a:pt x="2198" y="1"/>
                  </a:moveTo>
                  <a:lnTo>
                    <a:pt x="1" y="14785"/>
                  </a:lnTo>
                  <a:lnTo>
                    <a:pt x="4236" y="15446"/>
                  </a:lnTo>
                  <a:lnTo>
                    <a:pt x="6446" y="610"/>
                  </a:lnTo>
                  <a:lnTo>
                    <a:pt x="219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 name="Google Shape;223;p23"/>
            <p:cNvSpPr/>
            <p:nvPr/>
          </p:nvSpPr>
          <p:spPr>
            <a:xfrm>
              <a:off x="2842692" y="4373447"/>
              <a:ext cx="243685" cy="838391"/>
            </a:xfrm>
            <a:custGeom>
              <a:rect b="b" l="l" r="r" t="t"/>
              <a:pathLst>
                <a:path extrusionOk="0" h="15169" w="4409">
                  <a:moveTo>
                    <a:pt x="2198" y="1"/>
                  </a:moveTo>
                  <a:lnTo>
                    <a:pt x="1" y="14838"/>
                  </a:lnTo>
                  <a:lnTo>
                    <a:pt x="2198" y="15168"/>
                  </a:lnTo>
                  <a:lnTo>
                    <a:pt x="4408" y="332"/>
                  </a:lnTo>
                  <a:lnTo>
                    <a:pt x="219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 name="Google Shape;224;p23"/>
            <p:cNvSpPr/>
            <p:nvPr/>
          </p:nvSpPr>
          <p:spPr>
            <a:xfrm>
              <a:off x="2846063" y="4187684"/>
              <a:ext cx="240314" cy="242083"/>
            </a:xfrm>
            <a:custGeom>
              <a:rect b="b" l="l" r="r" t="t"/>
              <a:pathLst>
                <a:path extrusionOk="0" h="4380" w="4348">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 name="Google Shape;225;p23"/>
            <p:cNvSpPr/>
            <p:nvPr/>
          </p:nvSpPr>
          <p:spPr>
            <a:xfrm>
              <a:off x="2942952" y="4186493"/>
              <a:ext cx="79755" cy="77267"/>
            </a:xfrm>
            <a:custGeom>
              <a:rect b="b" l="l" r="r" t="t"/>
              <a:pathLst>
                <a:path extrusionOk="0" h="1398" w="1443">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6" name="Google Shape;226;p23"/>
            <p:cNvSpPr/>
            <p:nvPr/>
          </p:nvSpPr>
          <p:spPr>
            <a:xfrm>
              <a:off x="2339458" y="4663117"/>
              <a:ext cx="777649" cy="963467"/>
            </a:xfrm>
            <a:custGeom>
              <a:rect b="b" l="l" r="r" t="t"/>
              <a:pathLst>
                <a:path extrusionOk="0" h="17432" w="1407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 name="Google Shape;227;p23"/>
            <p:cNvSpPr/>
            <p:nvPr/>
          </p:nvSpPr>
          <p:spPr>
            <a:xfrm>
              <a:off x="2375983" y="4821897"/>
              <a:ext cx="741115" cy="804661"/>
            </a:xfrm>
            <a:custGeom>
              <a:rect b="b" l="l" r="r" t="t"/>
              <a:pathLst>
                <a:path extrusionOk="0" h="17432" w="13409">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 name="Google Shape;228;p23"/>
            <p:cNvSpPr/>
            <p:nvPr/>
          </p:nvSpPr>
          <p:spPr>
            <a:xfrm>
              <a:off x="2433804" y="4873087"/>
              <a:ext cx="460897" cy="490908"/>
            </a:xfrm>
            <a:custGeom>
              <a:rect b="b" l="l" r="r" t="t"/>
              <a:pathLst>
                <a:path extrusionOk="0" h="8882" w="8339">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 name="Google Shape;229;p23"/>
            <p:cNvSpPr/>
            <p:nvPr/>
          </p:nvSpPr>
          <p:spPr>
            <a:xfrm>
              <a:off x="3375992" y="4937477"/>
              <a:ext cx="426519" cy="429448"/>
            </a:xfrm>
            <a:custGeom>
              <a:rect b="b" l="l" r="r" t="t"/>
              <a:pathLst>
                <a:path extrusionOk="0" h="7770" w="7717">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0" name="Google Shape;230;p23"/>
            <p:cNvSpPr/>
            <p:nvPr/>
          </p:nvSpPr>
          <p:spPr>
            <a:xfrm>
              <a:off x="2894646" y="4821907"/>
              <a:ext cx="658432" cy="768142"/>
            </a:xfrm>
            <a:custGeom>
              <a:rect b="b" l="l" r="r" t="t"/>
              <a:pathLst>
                <a:path extrusionOk="0" h="13898" w="11913">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1" name="Google Shape;231;p23"/>
            <p:cNvSpPr/>
            <p:nvPr/>
          </p:nvSpPr>
          <p:spPr>
            <a:xfrm>
              <a:off x="2927587" y="4821907"/>
              <a:ext cx="625491" cy="768142"/>
            </a:xfrm>
            <a:custGeom>
              <a:rect b="b" l="l" r="r" t="t"/>
              <a:pathLst>
                <a:path extrusionOk="0" h="13898" w="11317">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32" name="Google Shape;232;p23"/>
            <p:cNvGrpSpPr/>
            <p:nvPr/>
          </p:nvGrpSpPr>
          <p:grpSpPr>
            <a:xfrm>
              <a:off x="3041664" y="5111577"/>
              <a:ext cx="320455" cy="156580"/>
              <a:chOff x="2774143" y="4536556"/>
              <a:chExt cx="320455" cy="156580"/>
            </a:xfrm>
          </p:grpSpPr>
          <p:sp>
            <p:nvSpPr>
              <p:cNvPr id="233" name="Google Shape;233;p23"/>
              <p:cNvSpPr/>
              <p:nvPr/>
            </p:nvSpPr>
            <p:spPr>
              <a:xfrm>
                <a:off x="2774143" y="4562865"/>
                <a:ext cx="112751" cy="98104"/>
              </a:xfrm>
              <a:custGeom>
                <a:rect b="b" l="l" r="r" t="t"/>
                <a:pathLst>
                  <a:path extrusionOk="0" h="1775" w="204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 name="Google Shape;234;p23"/>
              <p:cNvSpPr/>
              <p:nvPr/>
            </p:nvSpPr>
            <p:spPr>
              <a:xfrm>
                <a:off x="2897782" y="4536556"/>
                <a:ext cx="65882" cy="66600"/>
              </a:xfrm>
              <a:custGeom>
                <a:rect b="b" l="l" r="r" t="t"/>
                <a:pathLst>
                  <a:path extrusionOk="0" h="1205" w="1192">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5" name="Google Shape;235;p23"/>
              <p:cNvSpPr/>
              <p:nvPr/>
            </p:nvSpPr>
            <p:spPr>
              <a:xfrm>
                <a:off x="2967311" y="4565794"/>
                <a:ext cx="127287" cy="127342"/>
              </a:xfrm>
              <a:custGeom>
                <a:rect b="b" l="l" r="r" t="t"/>
                <a:pathLst>
                  <a:path extrusionOk="0" h="2304" w="2303">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36" name="Google Shape;236;p23"/>
            <p:cNvSpPr/>
            <p:nvPr/>
          </p:nvSpPr>
          <p:spPr>
            <a:xfrm>
              <a:off x="3028510" y="5577559"/>
              <a:ext cx="389985" cy="49024"/>
            </a:xfrm>
            <a:custGeom>
              <a:rect b="b" l="l" r="r" t="t"/>
              <a:pathLst>
                <a:path extrusionOk="0" h="887" w="7056">
                  <a:moveTo>
                    <a:pt x="1" y="0"/>
                  </a:moveTo>
                  <a:lnTo>
                    <a:pt x="1" y="887"/>
                  </a:lnTo>
                  <a:lnTo>
                    <a:pt x="7055" y="887"/>
                  </a:lnTo>
                  <a:lnTo>
                    <a:pt x="7055" y="0"/>
                  </a:lnTo>
                  <a:close/>
                </a:path>
              </a:pathLst>
            </a:custGeom>
            <a:solidFill>
              <a:srgbClr val="8D7D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37" name="Google Shape;237;p23"/>
          <p:cNvGrpSpPr/>
          <p:nvPr/>
        </p:nvGrpSpPr>
        <p:grpSpPr>
          <a:xfrm>
            <a:off x="1524301" y="5626805"/>
            <a:ext cx="9320239" cy="1231194"/>
            <a:chOff x="1524301" y="5626805"/>
            <a:chExt cx="9320239" cy="1231194"/>
          </a:xfrm>
        </p:grpSpPr>
        <p:sp>
          <p:nvSpPr>
            <p:cNvPr id="238" name="Google Shape;238;p23"/>
            <p:cNvSpPr/>
            <p:nvPr/>
          </p:nvSpPr>
          <p:spPr>
            <a:xfrm>
              <a:off x="3307961" y="6403010"/>
              <a:ext cx="265628" cy="451390"/>
            </a:xfrm>
            <a:custGeom>
              <a:rect b="b" l="l" r="r" t="t"/>
              <a:pathLst>
                <a:path extrusionOk="0" h="8167" w="4806">
                  <a:moveTo>
                    <a:pt x="1" y="1"/>
                  </a:moveTo>
                  <a:lnTo>
                    <a:pt x="1" y="8167"/>
                  </a:lnTo>
                  <a:lnTo>
                    <a:pt x="4805" y="8167"/>
                  </a:lnTo>
                  <a:lnTo>
                    <a:pt x="4805" y="1"/>
                  </a:ln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39" name="Google Shape;239;p23"/>
            <p:cNvGrpSpPr/>
            <p:nvPr/>
          </p:nvGrpSpPr>
          <p:grpSpPr>
            <a:xfrm>
              <a:off x="1524301" y="5626805"/>
              <a:ext cx="9320239" cy="1231194"/>
              <a:chOff x="929285" y="5051507"/>
              <a:chExt cx="7315206" cy="1231194"/>
            </a:xfrm>
          </p:grpSpPr>
          <p:sp>
            <p:nvSpPr>
              <p:cNvPr id="240" name="Google Shape;240;p23"/>
              <p:cNvSpPr/>
              <p:nvPr/>
            </p:nvSpPr>
            <p:spPr>
              <a:xfrm>
                <a:off x="929285" y="5051507"/>
                <a:ext cx="7315206" cy="420715"/>
              </a:xfrm>
              <a:custGeom>
                <a:rect b="b" l="l" r="r" t="t"/>
                <a:pathLst>
                  <a:path extrusionOk="0" h="7612" w="132354">
                    <a:moveTo>
                      <a:pt x="1" y="1"/>
                    </a:moveTo>
                    <a:lnTo>
                      <a:pt x="1" y="7611"/>
                    </a:lnTo>
                    <a:lnTo>
                      <a:pt x="132353" y="7611"/>
                    </a:lnTo>
                    <a:lnTo>
                      <a:pt x="132353" y="1"/>
                    </a:lnTo>
                    <a:close/>
                  </a:path>
                </a:pathLst>
              </a:custGeom>
              <a:solidFill>
                <a:srgbClr val="EFED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1" name="Google Shape;241;p23"/>
              <p:cNvSpPr/>
              <p:nvPr/>
            </p:nvSpPr>
            <p:spPr>
              <a:xfrm>
                <a:off x="929285" y="5051507"/>
                <a:ext cx="7315206" cy="133919"/>
              </a:xfrm>
              <a:custGeom>
                <a:rect b="b" l="l" r="r" t="t"/>
                <a:pathLst>
                  <a:path extrusionOk="0" h="2423" w="132354">
                    <a:moveTo>
                      <a:pt x="1" y="1"/>
                    </a:moveTo>
                    <a:lnTo>
                      <a:pt x="1" y="2423"/>
                    </a:lnTo>
                    <a:lnTo>
                      <a:pt x="132353" y="2423"/>
                    </a:lnTo>
                    <a:lnTo>
                      <a:pt x="132353" y="1"/>
                    </a:lnTo>
                    <a:close/>
                  </a:path>
                </a:pathLst>
              </a:custGeom>
              <a:solidFill>
                <a:srgbClr val="FFF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 name="Google Shape;242;p23"/>
              <p:cNvSpPr/>
              <p:nvPr/>
            </p:nvSpPr>
            <p:spPr>
              <a:xfrm>
                <a:off x="6668743" y="5831311"/>
                <a:ext cx="264854" cy="451390"/>
              </a:xfrm>
              <a:custGeom>
                <a:rect b="b" l="l" r="r" t="t"/>
                <a:pathLst>
                  <a:path extrusionOk="0" h="8167" w="4792">
                    <a:moveTo>
                      <a:pt x="1" y="1"/>
                    </a:moveTo>
                    <a:lnTo>
                      <a:pt x="1" y="8167"/>
                    </a:lnTo>
                    <a:lnTo>
                      <a:pt x="4792" y="8167"/>
                    </a:lnTo>
                    <a:lnTo>
                      <a:pt x="4792" y="1"/>
                    </a:ln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3" name="Google Shape;243;p23"/>
              <p:cNvSpPr/>
              <p:nvPr/>
            </p:nvSpPr>
            <p:spPr>
              <a:xfrm>
                <a:off x="6668743" y="5831311"/>
                <a:ext cx="264854" cy="164649"/>
              </a:xfrm>
              <a:custGeom>
                <a:rect b="b" l="l" r="r" t="t"/>
                <a:pathLst>
                  <a:path extrusionOk="0" h="2979" w="4792">
                    <a:moveTo>
                      <a:pt x="1" y="1"/>
                    </a:moveTo>
                    <a:lnTo>
                      <a:pt x="1" y="2978"/>
                    </a:lnTo>
                    <a:lnTo>
                      <a:pt x="4792" y="2978"/>
                    </a:lnTo>
                    <a:lnTo>
                      <a:pt x="4792" y="1"/>
                    </a:lnTo>
                    <a:close/>
                  </a:path>
                </a:pathLst>
              </a:custGeom>
              <a:solidFill>
                <a:srgbClr val="CC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4" name="Google Shape;244;p23"/>
              <p:cNvSpPr/>
              <p:nvPr/>
            </p:nvSpPr>
            <p:spPr>
              <a:xfrm>
                <a:off x="1654207" y="5472167"/>
                <a:ext cx="5864644" cy="359200"/>
              </a:xfrm>
              <a:custGeom>
                <a:rect b="b" l="l" r="r" t="t"/>
                <a:pathLst>
                  <a:path extrusionOk="0" h="6499" w="106109">
                    <a:moveTo>
                      <a:pt x="1" y="0"/>
                    </a:moveTo>
                    <a:lnTo>
                      <a:pt x="1" y="6499"/>
                    </a:lnTo>
                    <a:lnTo>
                      <a:pt x="106108" y="6499"/>
                    </a:lnTo>
                    <a:lnTo>
                      <a:pt x="106108" y="0"/>
                    </a:ln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5" name="Google Shape;245;p23"/>
              <p:cNvSpPr/>
              <p:nvPr/>
            </p:nvSpPr>
            <p:spPr>
              <a:xfrm>
                <a:off x="1654207" y="5472167"/>
                <a:ext cx="5864644" cy="176311"/>
              </a:xfrm>
              <a:custGeom>
                <a:rect b="b" l="l" r="r" t="t"/>
                <a:pathLst>
                  <a:path extrusionOk="0" h="3190" w="106109">
                    <a:moveTo>
                      <a:pt x="1" y="0"/>
                    </a:moveTo>
                    <a:lnTo>
                      <a:pt x="1" y="3190"/>
                    </a:lnTo>
                    <a:lnTo>
                      <a:pt x="106108" y="3190"/>
                    </a:lnTo>
                    <a:lnTo>
                      <a:pt x="106108" y="0"/>
                    </a:lnTo>
                    <a:close/>
                  </a:path>
                </a:pathLst>
              </a:custGeom>
              <a:solidFill>
                <a:srgbClr val="B7B7B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237"/>
                                        </p:tgtEl>
                                        <p:attrNameLst>
                                          <p:attrName>style.visibility</p:attrName>
                                        </p:attrNameLst>
                                      </p:cBhvr>
                                      <p:to>
                                        <p:strVal val="visible"/>
                                      </p:to>
                                    </p:set>
                                    <p:anim calcmode="lin" valueType="num">
                                      <p:cBhvr additive="base">
                                        <p:cTn dur="500"/>
                                        <p:tgtEl>
                                          <p:spTgt spid="237"/>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164"/>
                                        </p:tgtEl>
                                        <p:attrNameLst>
                                          <p:attrName>style.visibility</p:attrName>
                                        </p:attrNameLst>
                                      </p:cBhvr>
                                      <p:to>
                                        <p:strVal val="visible"/>
                                      </p:to>
                                    </p:set>
                                    <p:anim calcmode="lin" valueType="num">
                                      <p:cBhvr additive="base">
                                        <p:cTn dur="500"/>
                                        <p:tgtEl>
                                          <p:spTgt spid="16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500"/>
                                        <p:tgtEl>
                                          <p:spTgt spid="107"/>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bg>
      <p:bgPr>
        <a:solidFill>
          <a:srgbClr val="002060"/>
        </a:solidFill>
      </p:bgPr>
    </p:bg>
    <p:spTree>
      <p:nvGrpSpPr>
        <p:cNvPr id="1266" name="Shape 1266"/>
        <p:cNvGrpSpPr/>
        <p:nvPr/>
      </p:nvGrpSpPr>
      <p:grpSpPr>
        <a:xfrm>
          <a:off x="0" y="0"/>
          <a:ext cx="0" cy="0"/>
          <a:chOff x="0" y="0"/>
          <a:chExt cx="0" cy="0"/>
        </a:xfrm>
      </p:grpSpPr>
      <p:grpSp>
        <p:nvGrpSpPr>
          <p:cNvPr id="1267" name="Google Shape;1267;p32"/>
          <p:cNvGrpSpPr/>
          <p:nvPr/>
        </p:nvGrpSpPr>
        <p:grpSpPr>
          <a:xfrm>
            <a:off x="395894" y="219519"/>
            <a:ext cx="11613234" cy="6240131"/>
            <a:chOff x="395894" y="219519"/>
            <a:chExt cx="8518865" cy="4788281"/>
          </a:xfrm>
        </p:grpSpPr>
        <p:sp>
          <p:nvSpPr>
            <p:cNvPr id="1268" name="Google Shape;1268;p32"/>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269" name="Google Shape;1269;p32"/>
            <p:cNvGrpSpPr/>
            <p:nvPr/>
          </p:nvGrpSpPr>
          <p:grpSpPr>
            <a:xfrm>
              <a:off x="8341543" y="2282008"/>
              <a:ext cx="569676" cy="380612"/>
              <a:chOff x="8341543" y="2282008"/>
              <a:chExt cx="569676" cy="380612"/>
            </a:xfrm>
          </p:grpSpPr>
          <p:sp>
            <p:nvSpPr>
              <p:cNvPr id="1270" name="Google Shape;1270;p32"/>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71" name="Google Shape;1271;p32"/>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272" name="Google Shape;1272;p32"/>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273" name="Google Shape;1273;p32"/>
            <p:cNvGrpSpPr/>
            <p:nvPr/>
          </p:nvGrpSpPr>
          <p:grpSpPr>
            <a:xfrm>
              <a:off x="8341543" y="1721094"/>
              <a:ext cx="569676" cy="380612"/>
              <a:chOff x="8341543" y="1721094"/>
              <a:chExt cx="569676" cy="380612"/>
            </a:xfrm>
          </p:grpSpPr>
          <p:sp>
            <p:nvSpPr>
              <p:cNvPr id="1274" name="Google Shape;1274;p32"/>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75" name="Google Shape;1275;p32"/>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276" name="Google Shape;1276;p32"/>
            <p:cNvGrpSpPr/>
            <p:nvPr/>
          </p:nvGrpSpPr>
          <p:grpSpPr>
            <a:xfrm>
              <a:off x="8346273" y="1183592"/>
              <a:ext cx="568486" cy="388014"/>
              <a:chOff x="8346273" y="1183592"/>
              <a:chExt cx="568486" cy="388014"/>
            </a:xfrm>
          </p:grpSpPr>
          <p:sp>
            <p:nvSpPr>
              <p:cNvPr id="1277" name="Google Shape;1277;p32"/>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78" name="Google Shape;1278;p32"/>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279" name="Google Shape;1279;p32"/>
            <p:cNvGrpSpPr/>
            <p:nvPr/>
          </p:nvGrpSpPr>
          <p:grpSpPr>
            <a:xfrm>
              <a:off x="8341543" y="606635"/>
              <a:ext cx="569676" cy="388014"/>
              <a:chOff x="8341543" y="606635"/>
              <a:chExt cx="569676" cy="388014"/>
            </a:xfrm>
          </p:grpSpPr>
          <p:sp>
            <p:nvSpPr>
              <p:cNvPr id="1280" name="Google Shape;1280;p32"/>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81" name="Google Shape;1281;p32"/>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282" name="Google Shape;1282;p32"/>
            <p:cNvGrpSpPr/>
            <p:nvPr/>
          </p:nvGrpSpPr>
          <p:grpSpPr>
            <a:xfrm>
              <a:off x="8341543" y="2842933"/>
              <a:ext cx="569676" cy="380612"/>
              <a:chOff x="8341543" y="2282008"/>
              <a:chExt cx="569676" cy="380612"/>
            </a:xfrm>
          </p:grpSpPr>
          <p:sp>
            <p:nvSpPr>
              <p:cNvPr id="1283" name="Google Shape;1283;p32"/>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84" name="Google Shape;1284;p32"/>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285" name="Google Shape;1285;p32"/>
            <p:cNvGrpSpPr/>
            <p:nvPr/>
          </p:nvGrpSpPr>
          <p:grpSpPr>
            <a:xfrm>
              <a:off x="8341543" y="3403858"/>
              <a:ext cx="569676" cy="380612"/>
              <a:chOff x="8341543" y="2282008"/>
              <a:chExt cx="569676" cy="380612"/>
            </a:xfrm>
          </p:grpSpPr>
          <p:sp>
            <p:nvSpPr>
              <p:cNvPr id="1286" name="Google Shape;1286;p32"/>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87" name="Google Shape;1287;p32"/>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288" name="Google Shape;1288;p32"/>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89" name="Google Shape;1289;p32"/>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290" name="Google Shape;1290;p32"/>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1" name="Google Shape;1291;p32"/>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2" name="Google Shape;1292;p32"/>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3" name="Google Shape;1293;p32"/>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4" name="Google Shape;1294;p32"/>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5" name="Google Shape;1295;p32"/>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6" name="Google Shape;1296;p32"/>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7" name="Google Shape;1297;p32"/>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8" name="Google Shape;1298;p32"/>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99" name="Google Shape;1299;p32"/>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0" name="Google Shape;1300;p32"/>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1" name="Google Shape;1301;p32"/>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2" name="Google Shape;1302;p32"/>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3" name="Google Shape;1303;p32"/>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4" name="Google Shape;1304;p32"/>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5" name="Google Shape;1305;p32"/>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6" name="Google Shape;1306;p32"/>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7" name="Google Shape;1307;p32"/>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8" name="Google Shape;1308;p32"/>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09" name="Google Shape;1309;p32"/>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0" name="Google Shape;1310;p32"/>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1" name="Google Shape;1311;p32"/>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2" name="Google Shape;1312;p32"/>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3" name="Google Shape;1313;p32"/>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4" name="Google Shape;1314;p32"/>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5" name="Google Shape;1315;p32"/>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6" name="Google Shape;1316;p32"/>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7" name="Google Shape;1317;p32"/>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8" name="Google Shape;1318;p32"/>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19" name="Google Shape;1319;p32"/>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0" name="Google Shape;1320;p32"/>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1" name="Google Shape;1321;p32"/>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2" name="Google Shape;1322;p32"/>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3" name="Google Shape;1323;p32"/>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4" name="Google Shape;1324;p32"/>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5" name="Google Shape;1325;p32"/>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6" name="Google Shape;1326;p32"/>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7" name="Google Shape;1327;p32"/>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8" name="Google Shape;1328;p32"/>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29" name="Google Shape;1329;p32"/>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0" name="Google Shape;1330;p32"/>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1" name="Google Shape;1331;p32"/>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2" name="Google Shape;1332;p32"/>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3" name="Google Shape;1333;p32"/>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4" name="Google Shape;1334;p32"/>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5" name="Google Shape;1335;p32"/>
          <p:cNvSpPr/>
          <p:nvPr/>
        </p:nvSpPr>
        <p:spPr>
          <a:xfrm rot="126755">
            <a:off x="3091462" y="1090110"/>
            <a:ext cx="5550035" cy="4730758"/>
          </a:xfrm>
          <a:prstGeom prst="rect">
            <a:avLst/>
          </a:prstGeom>
          <a:solidFill>
            <a:srgbClr val="FFE28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336" name="Google Shape;1336;p32"/>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337" name="Google Shape;1337;p32"/>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1338" name="Google Shape;1338;p32"/>
          <p:cNvGrpSpPr/>
          <p:nvPr/>
        </p:nvGrpSpPr>
        <p:grpSpPr>
          <a:xfrm>
            <a:off x="1030175" y="1581350"/>
            <a:ext cx="444275" cy="398525"/>
            <a:chOff x="2495125" y="2142250"/>
            <a:chExt cx="444275" cy="398525"/>
          </a:xfrm>
        </p:grpSpPr>
        <p:sp>
          <p:nvSpPr>
            <p:cNvPr id="1339" name="Google Shape;1339;p32"/>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0" name="Google Shape;1340;p32"/>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341" name="Google Shape;1341;p32"/>
          <p:cNvGrpSpPr/>
          <p:nvPr/>
        </p:nvGrpSpPr>
        <p:grpSpPr>
          <a:xfrm>
            <a:off x="10561107" y="5038641"/>
            <a:ext cx="291375" cy="281375"/>
            <a:chOff x="3243875" y="2372825"/>
            <a:chExt cx="291375" cy="281375"/>
          </a:xfrm>
        </p:grpSpPr>
        <p:sp>
          <p:nvSpPr>
            <p:cNvPr id="1342" name="Google Shape;1342;p32"/>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3" name="Google Shape;1343;p32"/>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4" name="Google Shape;1344;p32"/>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5" name="Google Shape;1345;p32"/>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6" name="Google Shape;1346;p32"/>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7" name="Google Shape;1347;p32"/>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8" name="Google Shape;1348;p32"/>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49" name="Google Shape;1349;p32"/>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50" name="Google Shape;1350;p32"/>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51" name="Google Shape;1351;p32"/>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352" name="Google Shape;1352;p32"/>
          <p:cNvGrpSpPr/>
          <p:nvPr/>
        </p:nvGrpSpPr>
        <p:grpSpPr>
          <a:xfrm>
            <a:off x="10778557" y="714860"/>
            <a:ext cx="166675" cy="168575"/>
            <a:chOff x="4954425" y="2036375"/>
            <a:chExt cx="166675" cy="168575"/>
          </a:xfrm>
        </p:grpSpPr>
        <p:sp>
          <p:nvSpPr>
            <p:cNvPr id="1353" name="Google Shape;1353;p32"/>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54" name="Google Shape;1354;p32"/>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355" name="Google Shape;1355;p32"/>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56" name="Google Shape;1356;p32"/>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357" name="Google Shape;1357;p32"/>
          <p:cNvGrpSpPr/>
          <p:nvPr/>
        </p:nvGrpSpPr>
        <p:grpSpPr>
          <a:xfrm>
            <a:off x="1274794" y="5541495"/>
            <a:ext cx="166675" cy="168575"/>
            <a:chOff x="4954425" y="2036375"/>
            <a:chExt cx="166675" cy="168575"/>
          </a:xfrm>
        </p:grpSpPr>
        <p:sp>
          <p:nvSpPr>
            <p:cNvPr id="1358" name="Google Shape;1358;p32"/>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59" name="Google Shape;1359;p32"/>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360" name="Google Shape;1360;p32"/>
          <p:cNvGrpSpPr/>
          <p:nvPr/>
        </p:nvGrpSpPr>
        <p:grpSpPr>
          <a:xfrm>
            <a:off x="2548289" y="3588080"/>
            <a:ext cx="2599447" cy="2521829"/>
            <a:chOff x="5641385" y="2381306"/>
            <a:chExt cx="2599447" cy="2521829"/>
          </a:xfrm>
        </p:grpSpPr>
        <p:sp>
          <p:nvSpPr>
            <p:cNvPr id="1361" name="Google Shape;1361;p32"/>
            <p:cNvSpPr/>
            <p:nvPr/>
          </p:nvSpPr>
          <p:spPr>
            <a:xfrm>
              <a:off x="5715495" y="4459755"/>
              <a:ext cx="2364987" cy="361232"/>
            </a:xfrm>
            <a:custGeom>
              <a:rect b="b" l="l" r="r" t="t"/>
              <a:pathLst>
                <a:path extrusionOk="0" h="5883" w="38516">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362" name="Google Shape;1362;p32"/>
            <p:cNvGrpSpPr/>
            <p:nvPr/>
          </p:nvGrpSpPr>
          <p:grpSpPr>
            <a:xfrm flipH="1">
              <a:off x="6793275" y="3690844"/>
              <a:ext cx="1447557" cy="1002468"/>
              <a:chOff x="4799733" y="3457797"/>
              <a:chExt cx="2301387" cy="1593766"/>
            </a:xfrm>
          </p:grpSpPr>
          <p:sp>
            <p:nvSpPr>
              <p:cNvPr id="1363" name="Google Shape;1363;p32"/>
              <p:cNvSpPr/>
              <p:nvPr/>
            </p:nvSpPr>
            <p:spPr>
              <a:xfrm>
                <a:off x="5512937" y="4441437"/>
                <a:ext cx="134693" cy="122202"/>
              </a:xfrm>
              <a:custGeom>
                <a:rect b="b" l="l" r="r" t="t"/>
                <a:pathLst>
                  <a:path extrusionOk="0" h="2211" w="2437">
                    <a:moveTo>
                      <a:pt x="1" y="1"/>
                    </a:moveTo>
                    <a:lnTo>
                      <a:pt x="1" y="715"/>
                    </a:lnTo>
                    <a:lnTo>
                      <a:pt x="1" y="1271"/>
                    </a:lnTo>
                    <a:lnTo>
                      <a:pt x="1" y="2211"/>
                    </a:lnTo>
                    <a:lnTo>
                      <a:pt x="2436" y="1112"/>
                    </a:lnTo>
                    <a:lnTo>
                      <a:pt x="1" y="1"/>
                    </a:ln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64" name="Google Shape;1364;p32"/>
              <p:cNvSpPr/>
              <p:nvPr/>
            </p:nvSpPr>
            <p:spPr>
              <a:xfrm>
                <a:off x="5671673" y="4450943"/>
                <a:ext cx="91527" cy="79091"/>
              </a:xfrm>
              <a:custGeom>
                <a:rect b="b" l="l" r="r" t="t"/>
                <a:pathLst>
                  <a:path extrusionOk="0" h="1431" w="1656">
                    <a:moveTo>
                      <a:pt x="1" y="1"/>
                    </a:moveTo>
                    <a:lnTo>
                      <a:pt x="1" y="1430"/>
                    </a:lnTo>
                    <a:lnTo>
                      <a:pt x="1655" y="1430"/>
                    </a:lnTo>
                    <a:lnTo>
                      <a:pt x="1655" y="1"/>
                    </a:lnTo>
                    <a:close/>
                  </a:path>
                </a:pathLst>
              </a:custGeom>
              <a:solidFill>
                <a:srgbClr val="F9CF7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65" name="Google Shape;1365;p32"/>
              <p:cNvSpPr/>
              <p:nvPr/>
            </p:nvSpPr>
            <p:spPr>
              <a:xfrm>
                <a:off x="5670236" y="4448014"/>
                <a:ext cx="92246" cy="80528"/>
              </a:xfrm>
              <a:custGeom>
                <a:rect b="b" l="l" r="r" t="t"/>
                <a:pathLst>
                  <a:path extrusionOk="0" h="1457" w="1669">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66" name="Google Shape;1366;p32"/>
              <p:cNvSpPr/>
              <p:nvPr/>
            </p:nvSpPr>
            <p:spPr>
              <a:xfrm>
                <a:off x="5668799" y="4448014"/>
                <a:ext cx="100260" cy="84895"/>
              </a:xfrm>
              <a:custGeom>
                <a:rect b="b" l="l" r="r" t="t"/>
                <a:pathLst>
                  <a:path extrusionOk="0" h="1536" w="1814">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67" name="Google Shape;1367;p32"/>
              <p:cNvSpPr/>
              <p:nvPr/>
            </p:nvSpPr>
            <p:spPr>
              <a:xfrm>
                <a:off x="4799733" y="3864528"/>
                <a:ext cx="1237772" cy="1187034"/>
              </a:xfrm>
              <a:custGeom>
                <a:rect b="b" l="l" r="r" t="t"/>
                <a:pathLst>
                  <a:path extrusionOk="0" h="21477" w="22395">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68" name="Google Shape;1368;p32"/>
              <p:cNvSpPr/>
              <p:nvPr/>
            </p:nvSpPr>
            <p:spPr>
              <a:xfrm>
                <a:off x="4845828" y="3874532"/>
                <a:ext cx="1027082" cy="1046648"/>
              </a:xfrm>
              <a:custGeom>
                <a:rect b="b" l="l" r="r" t="t"/>
                <a:pathLst>
                  <a:path extrusionOk="0" h="18937" w="18583">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69" name="Google Shape;1369;p32"/>
              <p:cNvSpPr/>
              <p:nvPr/>
            </p:nvSpPr>
            <p:spPr>
              <a:xfrm>
                <a:off x="5818028" y="3941796"/>
                <a:ext cx="76107" cy="67374"/>
              </a:xfrm>
              <a:custGeom>
                <a:rect b="b" l="l" r="r" t="t"/>
                <a:pathLst>
                  <a:path extrusionOk="0" h="1219" w="1377">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0" name="Google Shape;1370;p32"/>
              <p:cNvSpPr/>
              <p:nvPr/>
            </p:nvSpPr>
            <p:spPr>
              <a:xfrm>
                <a:off x="5647575" y="4112967"/>
                <a:ext cx="76107" cy="69585"/>
              </a:xfrm>
              <a:custGeom>
                <a:rect b="b" l="l" r="r" t="t"/>
                <a:pathLst>
                  <a:path extrusionOk="0" h="1259" w="1377">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1" name="Google Shape;1371;p32"/>
              <p:cNvSpPr/>
              <p:nvPr/>
            </p:nvSpPr>
            <p:spPr>
              <a:xfrm>
                <a:off x="5775580" y="3984243"/>
                <a:ext cx="54883" cy="49080"/>
              </a:xfrm>
              <a:custGeom>
                <a:rect b="b" l="l" r="r" t="t"/>
                <a:pathLst>
                  <a:path extrusionOk="0" h="888" w="993">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2" name="Google Shape;1372;p32"/>
              <p:cNvSpPr/>
              <p:nvPr/>
            </p:nvSpPr>
            <p:spPr>
              <a:xfrm>
                <a:off x="5736062" y="4024646"/>
                <a:ext cx="54938" cy="50351"/>
              </a:xfrm>
              <a:custGeom>
                <a:rect b="b" l="l" r="r" t="t"/>
                <a:pathLst>
                  <a:path extrusionOk="0" h="911" w="994">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3" name="Google Shape;1373;p32"/>
              <p:cNvSpPr/>
              <p:nvPr/>
            </p:nvSpPr>
            <p:spPr>
              <a:xfrm>
                <a:off x="5695826" y="4066927"/>
                <a:ext cx="54938" cy="48306"/>
              </a:xfrm>
              <a:custGeom>
                <a:rect b="b" l="l" r="r" t="t"/>
                <a:pathLst>
                  <a:path extrusionOk="0" h="874" w="994">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4" name="Google Shape;1374;p32"/>
              <p:cNvSpPr/>
              <p:nvPr/>
            </p:nvSpPr>
            <p:spPr>
              <a:xfrm>
                <a:off x="5604409" y="4158344"/>
                <a:ext cx="54883" cy="48361"/>
              </a:xfrm>
              <a:custGeom>
                <a:rect b="b" l="l" r="r" t="t"/>
                <a:pathLst>
                  <a:path extrusionOk="0" h="875" w="993">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5" name="Google Shape;1375;p32"/>
              <p:cNvSpPr/>
              <p:nvPr/>
            </p:nvSpPr>
            <p:spPr>
              <a:xfrm>
                <a:off x="5564891" y="4198580"/>
                <a:ext cx="54938" cy="50517"/>
              </a:xfrm>
              <a:custGeom>
                <a:rect b="b" l="l" r="r" t="t"/>
                <a:pathLst>
                  <a:path extrusionOk="0" h="914" w="994">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6" name="Google Shape;1376;p32"/>
              <p:cNvSpPr/>
              <p:nvPr/>
            </p:nvSpPr>
            <p:spPr>
              <a:xfrm>
                <a:off x="5525373" y="4240254"/>
                <a:ext cx="54938" cy="49080"/>
              </a:xfrm>
              <a:custGeom>
                <a:rect b="b" l="l" r="r" t="t"/>
                <a:pathLst>
                  <a:path extrusionOk="0" h="888" w="994">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7" name="Google Shape;1377;p32"/>
              <p:cNvSpPr/>
              <p:nvPr/>
            </p:nvSpPr>
            <p:spPr>
              <a:xfrm>
                <a:off x="5433956" y="4331726"/>
                <a:ext cx="57868" cy="49080"/>
              </a:xfrm>
              <a:custGeom>
                <a:rect b="b" l="l" r="r" t="t"/>
                <a:pathLst>
                  <a:path extrusionOk="0" h="888" w="1047">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8" name="Google Shape;1378;p32"/>
              <p:cNvSpPr/>
              <p:nvPr/>
            </p:nvSpPr>
            <p:spPr>
              <a:xfrm>
                <a:off x="5394438" y="4372128"/>
                <a:ext cx="54938" cy="50351"/>
              </a:xfrm>
              <a:custGeom>
                <a:rect b="b" l="l" r="r" t="t"/>
                <a:pathLst>
                  <a:path extrusionOk="0" h="911" w="994">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79" name="Google Shape;1379;p32"/>
              <p:cNvSpPr/>
              <p:nvPr/>
            </p:nvSpPr>
            <p:spPr>
              <a:xfrm>
                <a:off x="5354975" y="4414354"/>
                <a:ext cx="54883" cy="48361"/>
              </a:xfrm>
              <a:custGeom>
                <a:rect b="b" l="l" r="r" t="t"/>
                <a:pathLst>
                  <a:path extrusionOk="0" h="875" w="993">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0" name="Google Shape;1380;p32"/>
              <p:cNvSpPr/>
              <p:nvPr/>
            </p:nvSpPr>
            <p:spPr>
              <a:xfrm>
                <a:off x="5266433" y="4505826"/>
                <a:ext cx="54938" cy="48306"/>
              </a:xfrm>
              <a:custGeom>
                <a:rect b="b" l="l" r="r" t="t"/>
                <a:pathLst>
                  <a:path extrusionOk="0" h="874" w="994">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1" name="Google Shape;1381;p32"/>
              <p:cNvSpPr/>
              <p:nvPr/>
            </p:nvSpPr>
            <p:spPr>
              <a:xfrm>
                <a:off x="5223986" y="4546063"/>
                <a:ext cx="57868" cy="50517"/>
              </a:xfrm>
              <a:custGeom>
                <a:rect b="b" l="l" r="r" t="t"/>
                <a:pathLst>
                  <a:path extrusionOk="0" h="914" w="1047">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2" name="Google Shape;1382;p32"/>
              <p:cNvSpPr/>
              <p:nvPr/>
            </p:nvSpPr>
            <p:spPr>
              <a:xfrm>
                <a:off x="5183804" y="4587736"/>
                <a:ext cx="54883" cy="49080"/>
              </a:xfrm>
              <a:custGeom>
                <a:rect b="b" l="l" r="r" t="t"/>
                <a:pathLst>
                  <a:path extrusionOk="0" h="888" w="993">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3" name="Google Shape;1383;p32"/>
              <p:cNvSpPr/>
              <p:nvPr/>
            </p:nvSpPr>
            <p:spPr>
              <a:xfrm>
                <a:off x="5095980" y="4679208"/>
                <a:ext cx="54938" cy="49024"/>
              </a:xfrm>
              <a:custGeom>
                <a:rect b="b" l="l" r="r" t="t"/>
                <a:pathLst>
                  <a:path extrusionOk="0" h="887" w="994">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4" name="Google Shape;1384;p32"/>
              <p:cNvSpPr/>
              <p:nvPr/>
            </p:nvSpPr>
            <p:spPr>
              <a:xfrm>
                <a:off x="5055744" y="4719611"/>
                <a:ext cx="54938" cy="50351"/>
              </a:xfrm>
              <a:custGeom>
                <a:rect b="b" l="l" r="r" t="t"/>
                <a:pathLst>
                  <a:path extrusionOk="0" h="911" w="994">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5" name="Google Shape;1385;p32"/>
              <p:cNvSpPr/>
              <p:nvPr/>
            </p:nvSpPr>
            <p:spPr>
              <a:xfrm>
                <a:off x="5013352" y="4761837"/>
                <a:ext cx="54883" cy="48361"/>
              </a:xfrm>
              <a:custGeom>
                <a:rect b="b" l="l" r="r" t="t"/>
                <a:pathLst>
                  <a:path extrusionOk="0" h="875" w="993">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6" name="Google Shape;1386;p32"/>
              <p:cNvSpPr/>
              <p:nvPr/>
            </p:nvSpPr>
            <p:spPr>
              <a:xfrm>
                <a:off x="4924809" y="4853309"/>
                <a:ext cx="54938" cy="48306"/>
              </a:xfrm>
              <a:custGeom>
                <a:rect b="b" l="l" r="r" t="t"/>
                <a:pathLst>
                  <a:path extrusionOk="0" h="874" w="994">
                    <a:moveTo>
                      <a:pt x="1" y="0"/>
                    </a:moveTo>
                    <a:lnTo>
                      <a:pt x="1" y="106"/>
                    </a:lnTo>
                    <a:lnTo>
                      <a:pt x="887" y="874"/>
                    </a:lnTo>
                    <a:lnTo>
                      <a:pt x="993" y="874"/>
                    </a:lnTo>
                    <a:lnTo>
                      <a:pt x="993" y="768"/>
                    </a:lnTo>
                    <a:lnTo>
                      <a:pt x="120"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7" name="Google Shape;1387;p32"/>
              <p:cNvSpPr/>
              <p:nvPr/>
            </p:nvSpPr>
            <p:spPr>
              <a:xfrm>
                <a:off x="4885346" y="4893490"/>
                <a:ext cx="54883" cy="51291"/>
              </a:xfrm>
              <a:custGeom>
                <a:rect b="b" l="l" r="r" t="t"/>
                <a:pathLst>
                  <a:path extrusionOk="0" h="928" w="993">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8" name="Google Shape;1388;p32"/>
              <p:cNvSpPr/>
              <p:nvPr/>
            </p:nvSpPr>
            <p:spPr>
              <a:xfrm>
                <a:off x="5480051" y="4287068"/>
                <a:ext cx="76107" cy="68645"/>
              </a:xfrm>
              <a:custGeom>
                <a:rect b="b" l="l" r="r" t="t"/>
                <a:pathLst>
                  <a:path extrusionOk="0" h="1242" w="1377">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89" name="Google Shape;1389;p32"/>
              <p:cNvSpPr/>
              <p:nvPr/>
            </p:nvSpPr>
            <p:spPr>
              <a:xfrm>
                <a:off x="5308880" y="4459731"/>
                <a:ext cx="76107" cy="69530"/>
              </a:xfrm>
              <a:custGeom>
                <a:rect b="b" l="l" r="r" t="t"/>
                <a:pathLst>
                  <a:path extrusionOk="0" h="1258" w="1377">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0" name="Google Shape;1390;p32"/>
              <p:cNvSpPr/>
              <p:nvPr/>
            </p:nvSpPr>
            <p:spPr>
              <a:xfrm>
                <a:off x="5138428" y="4631621"/>
                <a:ext cx="79036" cy="68811"/>
              </a:xfrm>
              <a:custGeom>
                <a:rect b="b" l="l" r="r" t="t"/>
                <a:pathLst>
                  <a:path extrusionOk="0" h="1245" w="143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1" name="Google Shape;1391;p32"/>
              <p:cNvSpPr/>
              <p:nvPr/>
            </p:nvSpPr>
            <p:spPr>
              <a:xfrm>
                <a:off x="4970904" y="4805003"/>
                <a:ext cx="76107" cy="68811"/>
              </a:xfrm>
              <a:custGeom>
                <a:rect b="b" l="l" r="r" t="t"/>
                <a:pathLst>
                  <a:path extrusionOk="0" h="1245" w="1377">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2" name="Google Shape;1392;p32"/>
              <p:cNvSpPr/>
              <p:nvPr/>
            </p:nvSpPr>
            <p:spPr>
              <a:xfrm>
                <a:off x="5818028" y="4746472"/>
                <a:ext cx="1121428" cy="305090"/>
              </a:xfrm>
              <a:custGeom>
                <a:rect b="b" l="l" r="r" t="t"/>
                <a:pathLst>
                  <a:path extrusionOk="0" h="5520" w="2029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3" name="Google Shape;1393;p32"/>
              <p:cNvSpPr/>
              <p:nvPr/>
            </p:nvSpPr>
            <p:spPr>
              <a:xfrm>
                <a:off x="5979692" y="4746472"/>
                <a:ext cx="1121428" cy="305090"/>
              </a:xfrm>
              <a:custGeom>
                <a:rect b="b" l="l" r="r" t="t"/>
                <a:pathLst>
                  <a:path extrusionOk="0" h="5520" w="2029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4" name="Google Shape;1394;p32"/>
              <p:cNvSpPr/>
              <p:nvPr/>
            </p:nvSpPr>
            <p:spPr>
              <a:xfrm>
                <a:off x="6052814" y="4807214"/>
                <a:ext cx="1011717" cy="182944"/>
              </a:xfrm>
              <a:custGeom>
                <a:rect b="b" l="l" r="r" t="t"/>
                <a:pathLst>
                  <a:path extrusionOk="0" h="3310" w="18305">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5" name="Google Shape;1395;p32"/>
              <p:cNvSpPr/>
              <p:nvPr/>
            </p:nvSpPr>
            <p:spPr>
              <a:xfrm>
                <a:off x="6052814" y="4898630"/>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6" name="Google Shape;1396;p32"/>
              <p:cNvSpPr/>
              <p:nvPr/>
            </p:nvSpPr>
            <p:spPr>
              <a:xfrm>
                <a:off x="5818028" y="4137120"/>
                <a:ext cx="1121428" cy="304372"/>
              </a:xfrm>
              <a:custGeom>
                <a:rect b="b" l="l" r="r" t="t"/>
                <a:pathLst>
                  <a:path extrusionOk="0" h="5507" w="2029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7" name="Google Shape;1397;p32"/>
              <p:cNvSpPr/>
              <p:nvPr/>
            </p:nvSpPr>
            <p:spPr>
              <a:xfrm>
                <a:off x="5979692" y="4137120"/>
                <a:ext cx="1121428" cy="304372"/>
              </a:xfrm>
              <a:custGeom>
                <a:rect b="b" l="l" r="r" t="t"/>
                <a:pathLst>
                  <a:path extrusionOk="0" h="5507" w="2029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8" name="Google Shape;1398;p32"/>
              <p:cNvSpPr/>
              <p:nvPr/>
            </p:nvSpPr>
            <p:spPr>
              <a:xfrm>
                <a:off x="6052814" y="4197862"/>
                <a:ext cx="1011717" cy="182944"/>
              </a:xfrm>
              <a:custGeom>
                <a:rect b="b" l="l" r="r" t="t"/>
                <a:pathLst>
                  <a:path extrusionOk="0" h="3310" w="18305">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9" name="Google Shape;1399;p32"/>
              <p:cNvSpPr/>
              <p:nvPr/>
            </p:nvSpPr>
            <p:spPr>
              <a:xfrm>
                <a:off x="6052814" y="4289278"/>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0" name="Google Shape;1400;p32"/>
              <p:cNvSpPr/>
              <p:nvPr/>
            </p:nvSpPr>
            <p:spPr>
              <a:xfrm>
                <a:off x="5878714" y="4441437"/>
                <a:ext cx="1122202" cy="305090"/>
              </a:xfrm>
              <a:custGeom>
                <a:rect b="b" l="l" r="r" t="t"/>
                <a:pathLst>
                  <a:path extrusionOk="0" h="5520" w="20304">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1" name="Google Shape;1401;p32"/>
              <p:cNvSpPr/>
              <p:nvPr/>
            </p:nvSpPr>
            <p:spPr>
              <a:xfrm>
                <a:off x="5723626" y="4441437"/>
                <a:ext cx="1121484" cy="305090"/>
              </a:xfrm>
              <a:custGeom>
                <a:rect b="b" l="l" r="r" t="t"/>
                <a:pathLst>
                  <a:path extrusionOk="0" h="5520" w="20291">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2" name="Google Shape;1402;p32"/>
              <p:cNvSpPr/>
              <p:nvPr/>
            </p:nvSpPr>
            <p:spPr>
              <a:xfrm>
                <a:off x="5760215" y="4502897"/>
                <a:ext cx="1011717" cy="182944"/>
              </a:xfrm>
              <a:custGeom>
                <a:rect b="b" l="l" r="r" t="t"/>
                <a:pathLst>
                  <a:path extrusionOk="0" h="3310" w="18305">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3" name="Google Shape;1403;p32"/>
              <p:cNvSpPr/>
              <p:nvPr/>
            </p:nvSpPr>
            <p:spPr>
              <a:xfrm>
                <a:off x="5760215" y="4594314"/>
                <a:ext cx="1011717" cy="91527"/>
              </a:xfrm>
              <a:custGeom>
                <a:rect b="b" l="l" r="r" t="t"/>
                <a:pathLst>
                  <a:path extrusionOk="0" h="1656" w="18305">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4" name="Google Shape;1404;p32"/>
              <p:cNvSpPr/>
              <p:nvPr/>
            </p:nvSpPr>
            <p:spPr>
              <a:xfrm>
                <a:off x="5485910" y="4847726"/>
                <a:ext cx="200077" cy="203836"/>
              </a:xfrm>
              <a:custGeom>
                <a:rect b="b" l="l" r="r" t="t"/>
                <a:pathLst>
                  <a:path extrusionOk="0" h="3688" w="362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5" name="Google Shape;1405;p32"/>
              <p:cNvSpPr/>
              <p:nvPr/>
            </p:nvSpPr>
            <p:spPr>
              <a:xfrm>
                <a:off x="5528302" y="4988168"/>
                <a:ext cx="64445" cy="63395"/>
              </a:xfrm>
              <a:custGeom>
                <a:rect b="b" l="l" r="r" t="t"/>
                <a:pathLst>
                  <a:path extrusionOk="0" h="1147" w="1166">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6" name="Google Shape;1406;p32"/>
              <p:cNvSpPr/>
              <p:nvPr/>
            </p:nvSpPr>
            <p:spPr>
              <a:xfrm>
                <a:off x="5644646" y="4085222"/>
                <a:ext cx="228265" cy="152158"/>
              </a:xfrm>
              <a:custGeom>
                <a:rect b="b" l="l" r="r" t="t"/>
                <a:pathLst>
                  <a:path extrusionOk="0" h="2753" w="413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7" name="Google Shape;1407;p32"/>
              <p:cNvSpPr/>
              <p:nvPr/>
            </p:nvSpPr>
            <p:spPr>
              <a:xfrm>
                <a:off x="5644646" y="4137120"/>
                <a:ext cx="215829" cy="100260"/>
              </a:xfrm>
              <a:custGeom>
                <a:rect b="b" l="l" r="r" t="t"/>
                <a:pathLst>
                  <a:path extrusionOk="0" h="1814" w="3905">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8" name="Google Shape;1408;p32"/>
              <p:cNvSpPr/>
              <p:nvPr/>
            </p:nvSpPr>
            <p:spPr>
              <a:xfrm>
                <a:off x="5629280" y="4231521"/>
                <a:ext cx="209971" cy="688388"/>
              </a:xfrm>
              <a:custGeom>
                <a:rect b="b" l="l" r="r" t="t"/>
                <a:pathLst>
                  <a:path extrusionOk="0" h="12455" w="3799">
                    <a:moveTo>
                      <a:pt x="2753" y="0"/>
                    </a:moveTo>
                    <a:lnTo>
                      <a:pt x="0" y="11528"/>
                    </a:lnTo>
                    <a:lnTo>
                      <a:pt x="874" y="12454"/>
                    </a:lnTo>
                    <a:lnTo>
                      <a:pt x="3799" y="278"/>
                    </a:lnTo>
                    <a:lnTo>
                      <a:pt x="2753" y="0"/>
                    </a:lnTo>
                    <a:close/>
                  </a:path>
                </a:pathLst>
              </a:custGeom>
              <a:solidFill>
                <a:srgbClr val="309AB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9" name="Google Shape;1409;p32"/>
              <p:cNvSpPr/>
              <p:nvPr/>
            </p:nvSpPr>
            <p:spPr>
              <a:xfrm>
                <a:off x="5559032" y="4216156"/>
                <a:ext cx="222462" cy="685459"/>
              </a:xfrm>
              <a:custGeom>
                <a:rect b="b" l="l" r="r" t="t"/>
                <a:pathLst>
                  <a:path extrusionOk="0" h="12402" w="4025">
                    <a:moveTo>
                      <a:pt x="2754" y="0"/>
                    </a:moveTo>
                    <a:lnTo>
                      <a:pt x="1" y="11475"/>
                    </a:lnTo>
                    <a:lnTo>
                      <a:pt x="437" y="12402"/>
                    </a:lnTo>
                    <a:lnTo>
                      <a:pt x="1271" y="11806"/>
                    </a:lnTo>
                    <a:lnTo>
                      <a:pt x="4024" y="278"/>
                    </a:lnTo>
                    <a:lnTo>
                      <a:pt x="2754" y="0"/>
                    </a:lnTo>
                    <a:close/>
                  </a:path>
                </a:pathLst>
              </a:custGeom>
              <a:solidFill>
                <a:srgbClr val="16607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0" name="Google Shape;1410;p32"/>
              <p:cNvSpPr/>
              <p:nvPr/>
            </p:nvSpPr>
            <p:spPr>
              <a:xfrm>
                <a:off x="5485910" y="4200791"/>
                <a:ext cx="225336" cy="673741"/>
              </a:xfrm>
              <a:custGeom>
                <a:rect b="b" l="l" r="r" t="t"/>
                <a:pathLst>
                  <a:path extrusionOk="0" h="12190" w="4077">
                    <a:moveTo>
                      <a:pt x="2925" y="0"/>
                    </a:moveTo>
                    <a:lnTo>
                      <a:pt x="0" y="12190"/>
                    </a:lnTo>
                    <a:lnTo>
                      <a:pt x="0" y="12190"/>
                    </a:lnTo>
                    <a:lnTo>
                      <a:pt x="1324" y="11753"/>
                    </a:lnTo>
                    <a:lnTo>
                      <a:pt x="4077" y="278"/>
                    </a:lnTo>
                    <a:lnTo>
                      <a:pt x="2925" y="0"/>
                    </a:lnTo>
                    <a:close/>
                  </a:path>
                </a:pathLst>
              </a:custGeom>
              <a:solidFill>
                <a:srgbClr val="309AB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1" name="Google Shape;1411;p32"/>
              <p:cNvSpPr/>
              <p:nvPr/>
            </p:nvSpPr>
            <p:spPr>
              <a:xfrm>
                <a:off x="5616845" y="4167132"/>
                <a:ext cx="240701" cy="161720"/>
              </a:xfrm>
              <a:custGeom>
                <a:rect b="b" l="l" r="r" t="t"/>
                <a:pathLst>
                  <a:path extrusionOk="0" h="2926" w="4355">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2" name="Google Shape;1412;p32"/>
              <p:cNvSpPr/>
              <p:nvPr/>
            </p:nvSpPr>
            <p:spPr>
              <a:xfrm>
                <a:off x="5629280" y="4167132"/>
                <a:ext cx="228265" cy="106837"/>
              </a:xfrm>
              <a:custGeom>
                <a:rect b="b" l="l" r="r" t="t"/>
                <a:pathLst>
                  <a:path extrusionOk="0" h="1933" w="413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3" name="Google Shape;1413;p32"/>
              <p:cNvSpPr/>
              <p:nvPr/>
            </p:nvSpPr>
            <p:spPr>
              <a:xfrm>
                <a:off x="5626351" y="4160499"/>
                <a:ext cx="243630" cy="80584"/>
              </a:xfrm>
              <a:custGeom>
                <a:rect b="b" l="l" r="r" t="t"/>
                <a:pathLst>
                  <a:path extrusionOk="0" h="1458" w="4408">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4" name="Google Shape;1414;p32"/>
              <p:cNvSpPr/>
              <p:nvPr/>
            </p:nvSpPr>
            <p:spPr>
              <a:xfrm>
                <a:off x="5604409" y="4252690"/>
                <a:ext cx="244349" cy="79865"/>
              </a:xfrm>
              <a:custGeom>
                <a:rect b="b" l="l" r="r" t="t"/>
                <a:pathLst>
                  <a:path extrusionOk="0" h="1445" w="4421">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5" name="Google Shape;1415;p32"/>
              <p:cNvSpPr/>
              <p:nvPr/>
            </p:nvSpPr>
            <p:spPr>
              <a:xfrm>
                <a:off x="6376144" y="3457797"/>
                <a:ext cx="158072" cy="233903"/>
              </a:xfrm>
              <a:custGeom>
                <a:rect b="b" l="l" r="r" t="t"/>
                <a:pathLst>
                  <a:path extrusionOk="0" h="4232" w="286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6" name="Google Shape;1416;p32"/>
              <p:cNvSpPr/>
              <p:nvPr/>
            </p:nvSpPr>
            <p:spPr>
              <a:xfrm>
                <a:off x="6180820" y="3609734"/>
                <a:ext cx="527497" cy="527442"/>
              </a:xfrm>
              <a:custGeom>
                <a:rect b="b" l="l" r="r" t="t"/>
                <a:pathLst>
                  <a:path extrusionOk="0" h="9543" w="9544">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7" name="Google Shape;1417;p32"/>
              <p:cNvSpPr/>
              <p:nvPr/>
            </p:nvSpPr>
            <p:spPr>
              <a:xfrm>
                <a:off x="6241562" y="3659421"/>
                <a:ext cx="207815" cy="145692"/>
              </a:xfrm>
              <a:custGeom>
                <a:rect b="b" l="l" r="r" t="t"/>
                <a:pathLst>
                  <a:path extrusionOk="0" h="2636" w="376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18" name="Google Shape;1418;p32"/>
              <p:cNvSpPr/>
              <p:nvPr/>
            </p:nvSpPr>
            <p:spPr>
              <a:xfrm>
                <a:off x="6189608" y="3719445"/>
                <a:ext cx="518709" cy="417731"/>
              </a:xfrm>
              <a:custGeom>
                <a:rect b="b" l="l" r="r" t="t"/>
                <a:pathLst>
                  <a:path extrusionOk="0" h="7558" w="9385">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419" name="Google Shape;1419;p32"/>
            <p:cNvSpPr/>
            <p:nvPr/>
          </p:nvSpPr>
          <p:spPr>
            <a:xfrm>
              <a:off x="5641385" y="4715193"/>
              <a:ext cx="204624" cy="152288"/>
            </a:xfrm>
            <a:custGeom>
              <a:rect b="b" l="l" r="r" t="t"/>
              <a:pathLst>
                <a:path extrusionOk="0" h="4903" w="6588">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0" name="Google Shape;1420;p32"/>
            <p:cNvSpPr/>
            <p:nvPr/>
          </p:nvSpPr>
          <p:spPr>
            <a:xfrm>
              <a:off x="5767676" y="4250752"/>
              <a:ext cx="622196" cy="512492"/>
            </a:xfrm>
            <a:custGeom>
              <a:rect b="b" l="l" r="r" t="t"/>
              <a:pathLst>
                <a:path extrusionOk="0" h="16500" w="20032">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1" name="Google Shape;1421;p32"/>
            <p:cNvSpPr/>
            <p:nvPr/>
          </p:nvSpPr>
          <p:spPr>
            <a:xfrm>
              <a:off x="5767676" y="4250752"/>
              <a:ext cx="622196" cy="512492"/>
            </a:xfrm>
            <a:custGeom>
              <a:rect b="b" l="l" r="r" t="t"/>
              <a:pathLst>
                <a:path extrusionOk="0" h="16500" w="20032">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2" name="Google Shape;1422;p32"/>
            <p:cNvSpPr/>
            <p:nvPr/>
          </p:nvSpPr>
          <p:spPr>
            <a:xfrm>
              <a:off x="5802121" y="4428136"/>
              <a:ext cx="435338" cy="335107"/>
            </a:xfrm>
            <a:custGeom>
              <a:rect b="b" l="l" r="r" t="t"/>
              <a:pathLst>
                <a:path extrusionOk="0" h="10789" w="14016">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3" name="Google Shape;1423;p32"/>
            <p:cNvSpPr/>
            <p:nvPr/>
          </p:nvSpPr>
          <p:spPr>
            <a:xfrm>
              <a:off x="5993172" y="3849238"/>
              <a:ext cx="435338" cy="325727"/>
            </a:xfrm>
            <a:custGeom>
              <a:rect b="b" l="l" r="r" t="t"/>
              <a:pathLst>
                <a:path extrusionOk="0" h="10487" w="14016">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4" name="Google Shape;1424;p32"/>
            <p:cNvSpPr/>
            <p:nvPr/>
          </p:nvSpPr>
          <p:spPr>
            <a:xfrm>
              <a:off x="6106945" y="3870700"/>
              <a:ext cx="178533" cy="304824"/>
            </a:xfrm>
            <a:custGeom>
              <a:rect b="b" l="l" r="r" t="t"/>
              <a:pathLst>
                <a:path extrusionOk="0" h="9814" w="5748">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5" name="Google Shape;1425;p32"/>
            <p:cNvSpPr/>
            <p:nvPr/>
          </p:nvSpPr>
          <p:spPr>
            <a:xfrm>
              <a:off x="6175836" y="3779880"/>
              <a:ext cx="439532" cy="506031"/>
            </a:xfrm>
            <a:custGeom>
              <a:rect b="b" l="l" r="r" t="t"/>
              <a:pathLst>
                <a:path extrusionOk="0" h="16292" w="14151">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6" name="Google Shape;1426;p32"/>
            <p:cNvSpPr/>
            <p:nvPr/>
          </p:nvSpPr>
          <p:spPr>
            <a:xfrm>
              <a:off x="6446215" y="3823706"/>
              <a:ext cx="169153" cy="460404"/>
            </a:xfrm>
            <a:custGeom>
              <a:rect b="b" l="l" r="r" t="t"/>
              <a:pathLst>
                <a:path extrusionOk="0" h="14823" w="5446">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7" name="Google Shape;1427;p32"/>
            <p:cNvSpPr/>
            <p:nvPr/>
          </p:nvSpPr>
          <p:spPr>
            <a:xfrm>
              <a:off x="6123655" y="4195040"/>
              <a:ext cx="501093" cy="361229"/>
            </a:xfrm>
            <a:custGeom>
              <a:rect b="b" l="l" r="r" t="t"/>
              <a:pathLst>
                <a:path extrusionOk="0" h="11630" w="16133">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8" name="Google Shape;1428;p32"/>
            <p:cNvSpPr/>
            <p:nvPr/>
          </p:nvSpPr>
          <p:spPr>
            <a:xfrm>
              <a:off x="6319893" y="3623306"/>
              <a:ext cx="143063" cy="253078"/>
            </a:xfrm>
            <a:custGeom>
              <a:rect b="b" l="l" r="r" t="t"/>
              <a:pathLst>
                <a:path extrusionOk="0" h="8148" w="4606">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29" name="Google Shape;1429;p32"/>
            <p:cNvSpPr/>
            <p:nvPr/>
          </p:nvSpPr>
          <p:spPr>
            <a:xfrm>
              <a:off x="5802125" y="4764263"/>
              <a:ext cx="234920" cy="138872"/>
            </a:xfrm>
            <a:custGeom>
              <a:rect b="b" l="l" r="r" t="t"/>
              <a:pathLst>
                <a:path extrusionOk="0" h="4389" w="642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0" name="Google Shape;1430;p32"/>
            <p:cNvSpPr/>
            <p:nvPr/>
          </p:nvSpPr>
          <p:spPr>
            <a:xfrm>
              <a:off x="5950371" y="4370395"/>
              <a:ext cx="674377" cy="457578"/>
            </a:xfrm>
            <a:custGeom>
              <a:rect b="b" l="l" r="r" t="t"/>
              <a:pathLst>
                <a:path extrusionOk="0" h="14732" w="21712">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1" name="Google Shape;1431;p32"/>
            <p:cNvSpPr/>
            <p:nvPr/>
          </p:nvSpPr>
          <p:spPr>
            <a:xfrm>
              <a:off x="6428479" y="4371762"/>
              <a:ext cx="196269" cy="273515"/>
            </a:xfrm>
            <a:custGeom>
              <a:rect b="b" l="l" r="r" t="t"/>
              <a:pathLst>
                <a:path extrusionOk="0" h="8806" w="6319">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2" name="Google Shape;1432;p32"/>
            <p:cNvSpPr/>
            <p:nvPr/>
          </p:nvSpPr>
          <p:spPr>
            <a:xfrm>
              <a:off x="6476498" y="3874086"/>
              <a:ext cx="226552" cy="540508"/>
            </a:xfrm>
            <a:custGeom>
              <a:rect b="b" l="l" r="r" t="t"/>
              <a:pathLst>
                <a:path extrusionOk="0" h="17402" w="7294">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3" name="Google Shape;1433;p32"/>
            <p:cNvSpPr/>
            <p:nvPr/>
          </p:nvSpPr>
          <p:spPr>
            <a:xfrm>
              <a:off x="6645590" y="4402045"/>
              <a:ext cx="148281" cy="95013"/>
            </a:xfrm>
            <a:custGeom>
              <a:rect b="b" l="l" r="r" t="t"/>
              <a:pathLst>
                <a:path extrusionOk="0" h="3059" w="4774">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4" name="Google Shape;1434;p32"/>
            <p:cNvSpPr/>
            <p:nvPr/>
          </p:nvSpPr>
          <p:spPr>
            <a:xfrm>
              <a:off x="6454570" y="3753790"/>
              <a:ext cx="4193" cy="26122"/>
            </a:xfrm>
            <a:custGeom>
              <a:rect b="b" l="l" r="r" t="t"/>
              <a:pathLst>
                <a:path extrusionOk="0" h="841" w="135">
                  <a:moveTo>
                    <a:pt x="0" y="0"/>
                  </a:moveTo>
                  <a:lnTo>
                    <a:pt x="0" y="0"/>
                  </a:lnTo>
                  <a:lnTo>
                    <a:pt x="135" y="840"/>
                  </a:lnTo>
                  <a:lnTo>
                    <a:pt x="135" y="840"/>
                  </a:lnTo>
                  <a:lnTo>
                    <a:pt x="135" y="840"/>
                  </a:lnTo>
                  <a:close/>
                </a:path>
              </a:pathLst>
            </a:custGeom>
            <a:solidFill>
              <a:srgbClr val="D2BD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5" name="Google Shape;1435;p32"/>
            <p:cNvSpPr/>
            <p:nvPr/>
          </p:nvSpPr>
          <p:spPr>
            <a:xfrm>
              <a:off x="6458732" y="3779880"/>
              <a:ext cx="31" cy="31"/>
            </a:xfrm>
            <a:custGeom>
              <a:rect b="b" l="l" r="r" t="t"/>
              <a:pathLst>
                <a:path extrusionOk="0" h="1" w="1">
                  <a:moveTo>
                    <a:pt x="1" y="0"/>
                  </a:moveTo>
                  <a:lnTo>
                    <a:pt x="1" y="0"/>
                  </a:lnTo>
                  <a:lnTo>
                    <a:pt x="1" y="0"/>
                  </a:lnTo>
                  <a:close/>
                </a:path>
              </a:pathLst>
            </a:custGeom>
            <a:solidFill>
              <a:srgbClr val="CBAA7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6" name="Google Shape;1436;p32"/>
            <p:cNvSpPr/>
            <p:nvPr/>
          </p:nvSpPr>
          <p:spPr>
            <a:xfrm>
              <a:off x="6328248" y="3762114"/>
              <a:ext cx="4224" cy="21959"/>
            </a:xfrm>
            <a:custGeom>
              <a:rect b="b" l="l" r="r" t="t"/>
              <a:pathLst>
                <a:path extrusionOk="0" h="707" w="136">
                  <a:moveTo>
                    <a:pt x="1" y="1"/>
                  </a:moveTo>
                  <a:lnTo>
                    <a:pt x="135" y="707"/>
                  </a:lnTo>
                  <a:lnTo>
                    <a:pt x="135" y="707"/>
                  </a:lnTo>
                  <a:lnTo>
                    <a:pt x="1" y="1"/>
                  </a:lnTo>
                  <a:close/>
                </a:path>
              </a:pathLst>
            </a:custGeom>
            <a:solidFill>
              <a:srgbClr val="D2BD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7" name="Google Shape;1437;p32"/>
            <p:cNvSpPr/>
            <p:nvPr/>
          </p:nvSpPr>
          <p:spPr>
            <a:xfrm>
              <a:off x="6328248" y="3753790"/>
              <a:ext cx="130515" cy="56374"/>
            </a:xfrm>
            <a:custGeom>
              <a:rect b="b" l="l" r="r" t="t"/>
              <a:pathLst>
                <a:path extrusionOk="0" h="1815" w="4202">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8" name="Google Shape;1438;p32"/>
            <p:cNvSpPr/>
            <p:nvPr/>
          </p:nvSpPr>
          <p:spPr>
            <a:xfrm>
              <a:off x="5797959" y="2518871"/>
              <a:ext cx="1226595" cy="1243460"/>
            </a:xfrm>
            <a:custGeom>
              <a:rect b="b" l="l" r="r" t="t"/>
              <a:pathLst>
                <a:path extrusionOk="0" h="40034" w="39491">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39" name="Google Shape;1439;p32"/>
            <p:cNvSpPr/>
            <p:nvPr/>
          </p:nvSpPr>
          <p:spPr>
            <a:xfrm>
              <a:off x="5854333" y="3348735"/>
              <a:ext cx="1026164" cy="330945"/>
            </a:xfrm>
            <a:custGeom>
              <a:rect b="b" l="l" r="r" t="t"/>
              <a:pathLst>
                <a:path extrusionOk="0" h="10655" w="33038">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0" name="Google Shape;1440;p32"/>
            <p:cNvSpPr/>
            <p:nvPr/>
          </p:nvSpPr>
          <p:spPr>
            <a:xfrm>
              <a:off x="5854333" y="3127432"/>
              <a:ext cx="1122202" cy="552249"/>
            </a:xfrm>
            <a:custGeom>
              <a:rect b="b" l="l" r="r" t="t"/>
              <a:pathLst>
                <a:path extrusionOk="0" h="17780" w="3613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1" name="Google Shape;1441;p32"/>
            <p:cNvSpPr/>
            <p:nvPr/>
          </p:nvSpPr>
          <p:spPr>
            <a:xfrm>
              <a:off x="5641385" y="2381306"/>
              <a:ext cx="1491724" cy="1007776"/>
            </a:xfrm>
            <a:custGeom>
              <a:rect b="b" l="l" r="r" t="t"/>
              <a:pathLst>
                <a:path extrusionOk="0" h="32446" w="48027">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2" name="Google Shape;1442;p32"/>
            <p:cNvSpPr/>
            <p:nvPr/>
          </p:nvSpPr>
          <p:spPr>
            <a:xfrm>
              <a:off x="5715495" y="3061677"/>
              <a:ext cx="8386" cy="5249"/>
            </a:xfrm>
            <a:custGeom>
              <a:rect b="b" l="l" r="r" t="t"/>
              <a:pathLst>
                <a:path extrusionOk="0" h="169" w="270">
                  <a:moveTo>
                    <a:pt x="269" y="1"/>
                  </a:moveTo>
                  <a:cubicBezTo>
                    <a:pt x="135" y="1"/>
                    <a:pt x="0" y="169"/>
                    <a:pt x="0" y="169"/>
                  </a:cubicBezTo>
                  <a:cubicBezTo>
                    <a:pt x="0" y="169"/>
                    <a:pt x="135" y="169"/>
                    <a:pt x="269" y="1"/>
                  </a:cubicBezTo>
                  <a:close/>
                </a:path>
              </a:pathLst>
            </a:custGeom>
            <a:solidFill>
              <a:srgbClr val="CDC4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3" name="Google Shape;1443;p32"/>
            <p:cNvSpPr/>
            <p:nvPr/>
          </p:nvSpPr>
          <p:spPr>
            <a:xfrm>
              <a:off x="6324086" y="3197379"/>
              <a:ext cx="96069" cy="52243"/>
            </a:xfrm>
            <a:custGeom>
              <a:rect b="b" l="l" r="r" t="t"/>
              <a:pathLst>
                <a:path extrusionOk="0" h="1682" w="3093">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4" name="Google Shape;1444;p32"/>
            <p:cNvSpPr/>
            <p:nvPr/>
          </p:nvSpPr>
          <p:spPr>
            <a:xfrm>
              <a:off x="6420124" y="3127432"/>
              <a:ext cx="221334" cy="78334"/>
            </a:xfrm>
            <a:custGeom>
              <a:rect b="b" l="l" r="r" t="t"/>
              <a:pathLst>
                <a:path extrusionOk="0" h="2522" w="7126">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5" name="Google Shape;1445;p32"/>
            <p:cNvSpPr/>
            <p:nvPr/>
          </p:nvSpPr>
          <p:spPr>
            <a:xfrm>
              <a:off x="6119462" y="3187999"/>
              <a:ext cx="126353" cy="61623"/>
            </a:xfrm>
            <a:custGeom>
              <a:rect b="b" l="l" r="r" t="t"/>
              <a:pathLst>
                <a:path extrusionOk="0" h="1984" w="4068">
                  <a:moveTo>
                    <a:pt x="3933" y="0"/>
                  </a:moveTo>
                  <a:cubicBezTo>
                    <a:pt x="3093" y="1143"/>
                    <a:pt x="1413" y="1983"/>
                    <a:pt x="1" y="1983"/>
                  </a:cubicBezTo>
                  <a:cubicBezTo>
                    <a:pt x="1413" y="1983"/>
                    <a:pt x="3093" y="1143"/>
                    <a:pt x="4068" y="0"/>
                  </a:cubicBezTo>
                  <a:close/>
                </a:path>
              </a:pathLst>
            </a:custGeom>
            <a:solidFill>
              <a:srgbClr val="865F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6" name="Google Shape;1446;p32"/>
            <p:cNvSpPr/>
            <p:nvPr/>
          </p:nvSpPr>
          <p:spPr>
            <a:xfrm>
              <a:off x="5854333" y="3344573"/>
              <a:ext cx="31" cy="4193"/>
            </a:xfrm>
            <a:custGeom>
              <a:rect b="b" l="l" r="r" t="t"/>
              <a:pathLst>
                <a:path extrusionOk="0" h="135" w="1">
                  <a:moveTo>
                    <a:pt x="0" y="0"/>
                  </a:moveTo>
                  <a:lnTo>
                    <a:pt x="0" y="0"/>
                  </a:lnTo>
                  <a:lnTo>
                    <a:pt x="0" y="135"/>
                  </a:lnTo>
                  <a:lnTo>
                    <a:pt x="0" y="135"/>
                  </a:lnTo>
                  <a:close/>
                </a:path>
              </a:pathLst>
            </a:custGeom>
            <a:solidFill>
              <a:srgbClr val="A9928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7" name="Google Shape;1447;p32"/>
            <p:cNvSpPr/>
            <p:nvPr/>
          </p:nvSpPr>
          <p:spPr>
            <a:xfrm>
              <a:off x="5854333" y="3276272"/>
              <a:ext cx="43639" cy="72494"/>
            </a:xfrm>
            <a:custGeom>
              <a:rect b="b" l="l" r="r" t="t"/>
              <a:pathLst>
                <a:path extrusionOk="0" h="2334" w="1405">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8" name="Google Shape;1448;p32"/>
            <p:cNvSpPr/>
            <p:nvPr/>
          </p:nvSpPr>
          <p:spPr>
            <a:xfrm>
              <a:off x="5659120" y="3179644"/>
              <a:ext cx="1465664" cy="208817"/>
            </a:xfrm>
            <a:custGeom>
              <a:rect b="b" l="l" r="r" t="t"/>
              <a:pathLst>
                <a:path extrusionOk="0" h="6723" w="47188">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49" name="Google Shape;1449;p32"/>
            <p:cNvSpPr/>
            <p:nvPr/>
          </p:nvSpPr>
          <p:spPr>
            <a:xfrm>
              <a:off x="6968149" y="3384237"/>
              <a:ext cx="31" cy="31"/>
            </a:xfrm>
            <a:custGeom>
              <a:rect b="b" l="l" r="r" t="t"/>
              <a:pathLst>
                <a:path extrusionOk="0" h="1" w="1">
                  <a:moveTo>
                    <a:pt x="1" y="1"/>
                  </a:moveTo>
                  <a:lnTo>
                    <a:pt x="1" y="1"/>
                  </a:lnTo>
                  <a:lnTo>
                    <a:pt x="1" y="1"/>
                  </a:lnTo>
                  <a:lnTo>
                    <a:pt x="1" y="1"/>
                  </a:lnTo>
                  <a:close/>
                </a:path>
              </a:pathLst>
            </a:custGeom>
            <a:solidFill>
              <a:srgbClr val="865F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0" name="Google Shape;1450;p32"/>
            <p:cNvSpPr/>
            <p:nvPr/>
          </p:nvSpPr>
          <p:spPr>
            <a:xfrm>
              <a:off x="6880497" y="3314289"/>
              <a:ext cx="87683" cy="69978"/>
            </a:xfrm>
            <a:custGeom>
              <a:rect b="b" l="l" r="r" t="t"/>
              <a:pathLst>
                <a:path extrusionOk="0" h="2253" w="2823">
                  <a:moveTo>
                    <a:pt x="0" y="1"/>
                  </a:moveTo>
                  <a:cubicBezTo>
                    <a:pt x="1411" y="270"/>
                    <a:pt x="1680" y="1816"/>
                    <a:pt x="2823" y="2253"/>
                  </a:cubicBezTo>
                  <a:cubicBezTo>
                    <a:pt x="1680" y="1681"/>
                    <a:pt x="1411" y="270"/>
                    <a:pt x="0" y="1"/>
                  </a:cubicBezTo>
                  <a:close/>
                </a:path>
              </a:pathLst>
            </a:custGeom>
            <a:solidFill>
              <a:srgbClr val="6E472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1" name="Google Shape;1451;p32"/>
            <p:cNvSpPr/>
            <p:nvPr/>
          </p:nvSpPr>
          <p:spPr>
            <a:xfrm>
              <a:off x="5659120" y="2836212"/>
              <a:ext cx="1465664" cy="552249"/>
            </a:xfrm>
            <a:custGeom>
              <a:rect b="b" l="l" r="r" t="t"/>
              <a:pathLst>
                <a:path extrusionOk="0" h="17780" w="47188">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2" name="Google Shape;1452;p32"/>
            <p:cNvSpPr/>
            <p:nvPr/>
          </p:nvSpPr>
          <p:spPr>
            <a:xfrm>
              <a:off x="6133036" y="3492792"/>
              <a:ext cx="178533" cy="122190"/>
            </a:xfrm>
            <a:custGeom>
              <a:rect b="b" l="l" r="r" t="t"/>
              <a:pathLst>
                <a:path extrusionOk="0" h="3934" w="5748">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3" name="Google Shape;1453;p32"/>
            <p:cNvSpPr/>
            <p:nvPr/>
          </p:nvSpPr>
          <p:spPr>
            <a:xfrm>
              <a:off x="6337660" y="3256735"/>
              <a:ext cx="234908" cy="209376"/>
            </a:xfrm>
            <a:custGeom>
              <a:rect b="b" l="l" r="r" t="t"/>
              <a:pathLst>
                <a:path extrusionOk="0" h="6741" w="7563">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4" name="Google Shape;1454;p32"/>
            <p:cNvSpPr/>
            <p:nvPr/>
          </p:nvSpPr>
          <p:spPr>
            <a:xfrm>
              <a:off x="6384622" y="3440611"/>
              <a:ext cx="266216" cy="134677"/>
            </a:xfrm>
            <a:custGeom>
              <a:rect b="b" l="l" r="r" t="t"/>
              <a:pathLst>
                <a:path extrusionOk="0" h="4336" w="8571">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5" name="Google Shape;1455;p32"/>
            <p:cNvSpPr/>
            <p:nvPr/>
          </p:nvSpPr>
          <p:spPr>
            <a:xfrm>
              <a:off x="5893997" y="3288416"/>
              <a:ext cx="217172" cy="192914"/>
            </a:xfrm>
            <a:custGeom>
              <a:rect b="b" l="l" r="r" t="t"/>
              <a:pathLst>
                <a:path extrusionOk="0" h="6211" w="6992">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6" name="Google Shape;1456;p32"/>
            <p:cNvSpPr/>
            <p:nvPr/>
          </p:nvSpPr>
          <p:spPr>
            <a:xfrm>
              <a:off x="5880424" y="3458346"/>
              <a:ext cx="182727" cy="121569"/>
            </a:xfrm>
            <a:custGeom>
              <a:rect b="b" l="l" r="r" t="t"/>
              <a:pathLst>
                <a:path extrusionOk="0" h="3914" w="5883">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7" name="Google Shape;1457;p32"/>
            <p:cNvSpPr/>
            <p:nvPr/>
          </p:nvSpPr>
          <p:spPr>
            <a:xfrm>
              <a:off x="5858495" y="3818488"/>
              <a:ext cx="248481" cy="358775"/>
            </a:xfrm>
            <a:custGeom>
              <a:rect b="b" l="l" r="r" t="t"/>
              <a:pathLst>
                <a:path extrusionOk="0" h="11551" w="800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8" name="Google Shape;1458;p32"/>
            <p:cNvSpPr/>
            <p:nvPr/>
          </p:nvSpPr>
          <p:spPr>
            <a:xfrm>
              <a:off x="5858495" y="3818488"/>
              <a:ext cx="248481" cy="357036"/>
            </a:xfrm>
            <a:custGeom>
              <a:rect b="b" l="l" r="r" t="t"/>
              <a:pathLst>
                <a:path extrusionOk="0" h="11495" w="800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59" name="Google Shape;1459;p32"/>
            <p:cNvSpPr/>
            <p:nvPr/>
          </p:nvSpPr>
          <p:spPr>
            <a:xfrm>
              <a:off x="6106945" y="3980311"/>
              <a:ext cx="31" cy="138870"/>
            </a:xfrm>
            <a:custGeom>
              <a:rect b="b" l="l" r="r" t="t"/>
              <a:pathLst>
                <a:path extrusionOk="0" h="4471" w="1">
                  <a:moveTo>
                    <a:pt x="1" y="0"/>
                  </a:moveTo>
                  <a:lnTo>
                    <a:pt x="1" y="4470"/>
                  </a:lnTo>
                  <a:lnTo>
                    <a:pt x="1" y="4470"/>
                  </a:lnTo>
                  <a:close/>
                </a:path>
              </a:pathLst>
            </a:custGeom>
            <a:solidFill>
              <a:srgbClr val="DB9F5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0" name="Google Shape;1460;p32"/>
            <p:cNvSpPr/>
            <p:nvPr/>
          </p:nvSpPr>
          <p:spPr>
            <a:xfrm>
              <a:off x="6080855" y="3827899"/>
              <a:ext cx="26122" cy="12548"/>
            </a:xfrm>
            <a:custGeom>
              <a:rect b="b" l="l" r="r" t="t"/>
              <a:pathLst>
                <a:path extrusionOk="0" h="404" w="841">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1" name="Google Shape;1461;p32"/>
            <p:cNvSpPr/>
            <p:nvPr/>
          </p:nvSpPr>
          <p:spPr>
            <a:xfrm>
              <a:off x="5858495" y="3827899"/>
              <a:ext cx="248481" cy="347625"/>
            </a:xfrm>
            <a:custGeom>
              <a:rect b="b" l="l" r="r" t="t"/>
              <a:pathLst>
                <a:path extrusionOk="0" h="11192" w="800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2" name="Google Shape;1462;p32"/>
            <p:cNvSpPr/>
            <p:nvPr/>
          </p:nvSpPr>
          <p:spPr>
            <a:xfrm>
              <a:off x="5858495" y="3784042"/>
              <a:ext cx="248481" cy="69978"/>
            </a:xfrm>
            <a:custGeom>
              <a:rect b="b" l="l" r="r" t="t"/>
              <a:pathLst>
                <a:path extrusionOk="0" h="2253" w="800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3" name="Google Shape;1463;p32"/>
            <p:cNvSpPr/>
            <p:nvPr/>
          </p:nvSpPr>
          <p:spPr>
            <a:xfrm>
              <a:off x="5872069" y="3797616"/>
              <a:ext cx="221334" cy="42832"/>
            </a:xfrm>
            <a:custGeom>
              <a:rect b="b" l="l" r="r" t="t"/>
              <a:pathLst>
                <a:path extrusionOk="0" h="1379" w="7126">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4" name="Google Shape;1464;p32"/>
            <p:cNvSpPr/>
            <p:nvPr/>
          </p:nvSpPr>
          <p:spPr>
            <a:xfrm>
              <a:off x="5888779" y="3814326"/>
              <a:ext cx="187914" cy="39695"/>
            </a:xfrm>
            <a:custGeom>
              <a:rect b="b" l="l" r="r" t="t"/>
              <a:pathLst>
                <a:path extrusionOk="0" h="1278" w="605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5" name="Google Shape;1465;p32"/>
            <p:cNvSpPr/>
            <p:nvPr/>
          </p:nvSpPr>
          <p:spPr>
            <a:xfrm>
              <a:off x="5737423" y="3468130"/>
              <a:ext cx="217141" cy="311781"/>
            </a:xfrm>
            <a:custGeom>
              <a:rect b="b" l="l" r="r" t="t"/>
              <a:pathLst>
                <a:path extrusionOk="0" h="10038" w="6991">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6" name="Google Shape;1466;p32"/>
            <p:cNvSpPr/>
            <p:nvPr/>
          </p:nvSpPr>
          <p:spPr>
            <a:xfrm>
              <a:off x="5771869" y="3709933"/>
              <a:ext cx="143032" cy="43888"/>
            </a:xfrm>
            <a:custGeom>
              <a:rect b="b" l="l" r="r" t="t"/>
              <a:pathLst>
                <a:path extrusionOk="0" h="1413" w="4605">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7" name="Google Shape;1467;p32"/>
            <p:cNvSpPr/>
            <p:nvPr/>
          </p:nvSpPr>
          <p:spPr>
            <a:xfrm>
              <a:off x="5749940" y="3583612"/>
              <a:ext cx="191051" cy="196300"/>
            </a:xfrm>
            <a:custGeom>
              <a:rect b="b" l="l" r="r" t="t"/>
              <a:pathLst>
                <a:path extrusionOk="0" h="6320" w="6151">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8" name="Google Shape;1468;p32"/>
            <p:cNvSpPr/>
            <p:nvPr/>
          </p:nvSpPr>
          <p:spPr>
            <a:xfrm>
              <a:off x="5984817" y="3614951"/>
              <a:ext cx="91876" cy="199406"/>
            </a:xfrm>
            <a:custGeom>
              <a:rect b="b" l="l" r="r" t="t"/>
              <a:pathLst>
                <a:path extrusionOk="0" h="6420" w="2958">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69" name="Google Shape;1469;p32"/>
            <p:cNvSpPr/>
            <p:nvPr/>
          </p:nvSpPr>
          <p:spPr>
            <a:xfrm>
              <a:off x="5984817" y="3645204"/>
              <a:ext cx="74140" cy="169153"/>
            </a:xfrm>
            <a:custGeom>
              <a:rect b="b" l="l" r="r" t="t"/>
              <a:pathLst>
                <a:path extrusionOk="0" h="5446" w="2387">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70" name="Google Shape;1470;p32"/>
            <p:cNvSpPr/>
            <p:nvPr/>
          </p:nvSpPr>
          <p:spPr>
            <a:xfrm>
              <a:off x="5972300" y="3370663"/>
              <a:ext cx="73084" cy="78334"/>
            </a:xfrm>
            <a:custGeom>
              <a:rect b="b" l="l" r="r" t="t"/>
              <a:pathLst>
                <a:path extrusionOk="0" h="2522" w="2353">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71" name="Google Shape;1471;p32"/>
            <p:cNvSpPr/>
            <p:nvPr/>
          </p:nvSpPr>
          <p:spPr>
            <a:xfrm>
              <a:off x="6398196" y="3353953"/>
              <a:ext cx="74140" cy="73115"/>
            </a:xfrm>
            <a:custGeom>
              <a:rect b="b" l="l" r="r" t="t"/>
              <a:pathLst>
                <a:path extrusionOk="0" h="2354" w="2387">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72" name="Google Shape;1472;p32"/>
            <p:cNvSpPr/>
            <p:nvPr/>
          </p:nvSpPr>
          <p:spPr>
            <a:xfrm>
              <a:off x="5949809" y="4373187"/>
              <a:ext cx="674377" cy="457578"/>
            </a:xfrm>
            <a:custGeom>
              <a:rect b="b" l="l" r="r" t="t"/>
              <a:pathLst>
                <a:path extrusionOk="0" h="14732" w="21712">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473" name="Google Shape;1473;p32"/>
          <p:cNvSpPr txBox="1"/>
          <p:nvPr/>
        </p:nvSpPr>
        <p:spPr>
          <a:xfrm>
            <a:off x="4334110" y="1572168"/>
            <a:ext cx="3725448"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974806"/>
                </a:solidFill>
                <a:latin typeface="Cookie"/>
                <a:ea typeface="Cookie"/>
                <a:cs typeface="Cookie"/>
                <a:sym typeface="Cookie"/>
              </a:rPr>
              <a:t>KHÁM PHÁ</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35"/>
                                        </p:tgtEl>
                                        <p:attrNameLst>
                                          <p:attrName>style.visibility</p:attrName>
                                        </p:attrNameLst>
                                      </p:cBhvr>
                                      <p:to>
                                        <p:strVal val="visible"/>
                                      </p:to>
                                    </p:set>
                                    <p:animEffect filter="fade" transition="in">
                                      <p:cBhvr>
                                        <p:cTn dur="500"/>
                                        <p:tgtEl>
                                          <p:spTgt spid="1335"/>
                                        </p:tgtEl>
                                      </p:cBhvr>
                                    </p:animEffect>
                                  </p:childTnLst>
                                </p:cTn>
                              </p:par>
                              <p:par>
                                <p:cTn fill="hold" nodeType="withEffect" presetClass="entr" presetID="10" presetSubtype="0">
                                  <p:stCondLst>
                                    <p:cond delay="0"/>
                                  </p:stCondLst>
                                  <p:childTnLst>
                                    <p:set>
                                      <p:cBhvr>
                                        <p:cTn dur="1" fill="hold">
                                          <p:stCondLst>
                                            <p:cond delay="0"/>
                                          </p:stCondLst>
                                        </p:cTn>
                                        <p:tgtEl>
                                          <p:spTgt spid="1336"/>
                                        </p:tgtEl>
                                        <p:attrNameLst>
                                          <p:attrName>style.visibility</p:attrName>
                                        </p:attrNameLst>
                                      </p:cBhvr>
                                      <p:to>
                                        <p:strVal val="visible"/>
                                      </p:to>
                                    </p:set>
                                    <p:animEffect filter="fade" transition="in">
                                      <p:cBhvr>
                                        <p:cTn dur="500"/>
                                        <p:tgtEl>
                                          <p:spTgt spid="1336"/>
                                        </p:tgtEl>
                                      </p:cBhvr>
                                    </p:animEffect>
                                  </p:childTnLst>
                                </p:cTn>
                              </p:par>
                              <p:par>
                                <p:cTn fill="hold" nodeType="withEffect" presetClass="entr" presetID="10" presetSubtype="0">
                                  <p:stCondLst>
                                    <p:cond delay="0"/>
                                  </p:stCondLst>
                                  <p:childTnLst>
                                    <p:set>
                                      <p:cBhvr>
                                        <p:cTn dur="1" fill="hold">
                                          <p:stCondLst>
                                            <p:cond delay="0"/>
                                          </p:stCondLst>
                                        </p:cTn>
                                        <p:tgtEl>
                                          <p:spTgt spid="1337"/>
                                        </p:tgtEl>
                                        <p:attrNameLst>
                                          <p:attrName>style.visibility</p:attrName>
                                        </p:attrNameLst>
                                      </p:cBhvr>
                                      <p:to>
                                        <p:strVal val="visible"/>
                                      </p:to>
                                    </p:set>
                                    <p:animEffect filter="fade" transition="in">
                                      <p:cBhvr>
                                        <p:cTn dur="500"/>
                                        <p:tgtEl>
                                          <p:spTgt spid="133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60"/>
                                        </p:tgtEl>
                                        <p:attrNameLst>
                                          <p:attrName>style.visibility</p:attrName>
                                        </p:attrNameLst>
                                      </p:cBhvr>
                                      <p:to>
                                        <p:strVal val="visible"/>
                                      </p:to>
                                    </p:set>
                                    <p:animEffect filter="fade" transition="in">
                                      <p:cBhvr>
                                        <p:cTn dur="1000"/>
                                        <p:tgtEl>
                                          <p:spTgt spid="136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473"/>
                                        </p:tgtEl>
                                        <p:attrNameLst>
                                          <p:attrName>style.visibility</p:attrName>
                                        </p:attrNameLst>
                                      </p:cBhvr>
                                      <p:to>
                                        <p:strVal val="visible"/>
                                      </p:to>
                                    </p:set>
                                    <p:animEffect filter="fade" transition="in">
                                      <p:cBhvr>
                                        <p:cTn dur="500"/>
                                        <p:tgtEl>
                                          <p:spTgt spid="14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bg>
      <p:bgPr>
        <a:solidFill>
          <a:srgbClr val="002060"/>
        </a:solidFill>
      </p:bgPr>
    </p:bg>
    <p:spTree>
      <p:nvGrpSpPr>
        <p:cNvPr id="1474" name="Shape 1474"/>
        <p:cNvGrpSpPr/>
        <p:nvPr/>
      </p:nvGrpSpPr>
      <p:grpSpPr>
        <a:xfrm>
          <a:off x="0" y="0"/>
          <a:ext cx="0" cy="0"/>
          <a:chOff x="0" y="0"/>
          <a:chExt cx="0" cy="0"/>
        </a:xfrm>
      </p:grpSpPr>
      <p:grpSp>
        <p:nvGrpSpPr>
          <p:cNvPr id="1475" name="Google Shape;1475;p33"/>
          <p:cNvGrpSpPr/>
          <p:nvPr/>
        </p:nvGrpSpPr>
        <p:grpSpPr>
          <a:xfrm>
            <a:off x="395894" y="219519"/>
            <a:ext cx="11613234" cy="6240131"/>
            <a:chOff x="395894" y="219519"/>
            <a:chExt cx="8518865" cy="4788281"/>
          </a:xfrm>
        </p:grpSpPr>
        <p:sp>
          <p:nvSpPr>
            <p:cNvPr id="1476" name="Google Shape;1476;p33"/>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477" name="Google Shape;1477;p33"/>
            <p:cNvGrpSpPr/>
            <p:nvPr/>
          </p:nvGrpSpPr>
          <p:grpSpPr>
            <a:xfrm>
              <a:off x="8341543" y="2282008"/>
              <a:ext cx="569676" cy="380612"/>
              <a:chOff x="8341543" y="2282008"/>
              <a:chExt cx="569676" cy="380612"/>
            </a:xfrm>
          </p:grpSpPr>
          <p:sp>
            <p:nvSpPr>
              <p:cNvPr id="1478" name="Google Shape;1478;p33"/>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79" name="Google Shape;1479;p33"/>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480" name="Google Shape;1480;p33"/>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481" name="Google Shape;1481;p33"/>
            <p:cNvGrpSpPr/>
            <p:nvPr/>
          </p:nvGrpSpPr>
          <p:grpSpPr>
            <a:xfrm>
              <a:off x="8341543" y="1721094"/>
              <a:ext cx="569676" cy="380612"/>
              <a:chOff x="8341543" y="1721094"/>
              <a:chExt cx="569676" cy="380612"/>
            </a:xfrm>
          </p:grpSpPr>
          <p:sp>
            <p:nvSpPr>
              <p:cNvPr id="1482" name="Google Shape;1482;p33"/>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83" name="Google Shape;1483;p33"/>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484" name="Google Shape;1484;p33"/>
            <p:cNvGrpSpPr/>
            <p:nvPr/>
          </p:nvGrpSpPr>
          <p:grpSpPr>
            <a:xfrm>
              <a:off x="8346273" y="1183592"/>
              <a:ext cx="568486" cy="388014"/>
              <a:chOff x="8346273" y="1183592"/>
              <a:chExt cx="568486" cy="388014"/>
            </a:xfrm>
          </p:grpSpPr>
          <p:sp>
            <p:nvSpPr>
              <p:cNvPr id="1485" name="Google Shape;1485;p33"/>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86" name="Google Shape;1486;p33"/>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487" name="Google Shape;1487;p33"/>
            <p:cNvGrpSpPr/>
            <p:nvPr/>
          </p:nvGrpSpPr>
          <p:grpSpPr>
            <a:xfrm>
              <a:off x="8341543" y="606635"/>
              <a:ext cx="569676" cy="388014"/>
              <a:chOff x="8341543" y="606635"/>
              <a:chExt cx="569676" cy="388014"/>
            </a:xfrm>
          </p:grpSpPr>
          <p:sp>
            <p:nvSpPr>
              <p:cNvPr id="1488" name="Google Shape;1488;p33"/>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89" name="Google Shape;1489;p33"/>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490" name="Google Shape;1490;p33"/>
            <p:cNvGrpSpPr/>
            <p:nvPr/>
          </p:nvGrpSpPr>
          <p:grpSpPr>
            <a:xfrm>
              <a:off x="8341543" y="2842933"/>
              <a:ext cx="569676" cy="380612"/>
              <a:chOff x="8341543" y="2282008"/>
              <a:chExt cx="569676" cy="380612"/>
            </a:xfrm>
          </p:grpSpPr>
          <p:sp>
            <p:nvSpPr>
              <p:cNvPr id="1491" name="Google Shape;1491;p33"/>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92" name="Google Shape;1492;p33"/>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493" name="Google Shape;1493;p33"/>
            <p:cNvGrpSpPr/>
            <p:nvPr/>
          </p:nvGrpSpPr>
          <p:grpSpPr>
            <a:xfrm>
              <a:off x="8341543" y="3403858"/>
              <a:ext cx="569676" cy="380612"/>
              <a:chOff x="8341543" y="2282008"/>
              <a:chExt cx="569676" cy="380612"/>
            </a:xfrm>
          </p:grpSpPr>
          <p:sp>
            <p:nvSpPr>
              <p:cNvPr id="1494" name="Google Shape;1494;p33"/>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95" name="Google Shape;1495;p33"/>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496" name="Google Shape;1496;p33"/>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97" name="Google Shape;1497;p33"/>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498" name="Google Shape;1498;p33"/>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99" name="Google Shape;1499;p33"/>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0" name="Google Shape;1500;p33"/>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1" name="Google Shape;1501;p33"/>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2" name="Google Shape;1502;p33"/>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3" name="Google Shape;1503;p33"/>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4" name="Google Shape;1504;p33"/>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5" name="Google Shape;1505;p33"/>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6" name="Google Shape;1506;p33"/>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7" name="Google Shape;1507;p33"/>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8" name="Google Shape;1508;p33"/>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09" name="Google Shape;1509;p33"/>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0" name="Google Shape;1510;p33"/>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1" name="Google Shape;1511;p33"/>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2" name="Google Shape;1512;p33"/>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3" name="Google Shape;1513;p33"/>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4" name="Google Shape;1514;p33"/>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5" name="Google Shape;1515;p33"/>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6" name="Google Shape;1516;p33"/>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7" name="Google Shape;1517;p33"/>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8" name="Google Shape;1518;p33"/>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9" name="Google Shape;1519;p33"/>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0" name="Google Shape;1520;p33"/>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1" name="Google Shape;1521;p33"/>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2" name="Google Shape;1522;p33"/>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3" name="Google Shape;1523;p33"/>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4" name="Google Shape;1524;p33"/>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5" name="Google Shape;1525;p33"/>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6" name="Google Shape;1526;p33"/>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7" name="Google Shape;1527;p33"/>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8" name="Google Shape;1528;p33"/>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9" name="Google Shape;1529;p33"/>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0" name="Google Shape;1530;p33"/>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1" name="Google Shape;1531;p33"/>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2" name="Google Shape;1532;p33"/>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3" name="Google Shape;1533;p33"/>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4" name="Google Shape;1534;p33"/>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5" name="Google Shape;1535;p33"/>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6" name="Google Shape;1536;p33"/>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7" name="Google Shape;1537;p33"/>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8" name="Google Shape;1538;p33"/>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39" name="Google Shape;1539;p33"/>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40" name="Google Shape;1540;p33"/>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41" name="Google Shape;1541;p33"/>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42" name="Google Shape;1542;p33"/>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43" name="Google Shape;1543;p33"/>
          <p:cNvSpPr/>
          <p:nvPr/>
        </p:nvSpPr>
        <p:spPr>
          <a:xfrm rot="126755">
            <a:off x="3091462" y="1090110"/>
            <a:ext cx="5550035" cy="4730758"/>
          </a:xfrm>
          <a:prstGeom prst="rect">
            <a:avLst/>
          </a:prstGeom>
          <a:solidFill>
            <a:srgbClr val="FBD4B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544" name="Google Shape;1544;p33"/>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545" name="Google Shape;1545;p33"/>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1546" name="Google Shape;1546;p33"/>
          <p:cNvGrpSpPr/>
          <p:nvPr/>
        </p:nvGrpSpPr>
        <p:grpSpPr>
          <a:xfrm>
            <a:off x="7672546" y="3622312"/>
            <a:ext cx="1309691" cy="2486166"/>
            <a:chOff x="961250" y="234750"/>
            <a:chExt cx="1222525" cy="2320700"/>
          </a:xfrm>
        </p:grpSpPr>
        <p:sp>
          <p:nvSpPr>
            <p:cNvPr id="1547" name="Google Shape;1547;p33"/>
            <p:cNvSpPr/>
            <p:nvPr/>
          </p:nvSpPr>
          <p:spPr>
            <a:xfrm>
              <a:off x="1529225" y="1558100"/>
              <a:ext cx="189075" cy="241150"/>
            </a:xfrm>
            <a:custGeom>
              <a:rect b="b" l="l" r="r" t="t"/>
              <a:pathLst>
                <a:path extrusionOk="0" h="9646" w="7563">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48" name="Google Shape;1548;p33"/>
            <p:cNvSpPr/>
            <p:nvPr/>
          </p:nvSpPr>
          <p:spPr>
            <a:xfrm>
              <a:off x="1647700" y="1816875"/>
              <a:ext cx="206725" cy="252400"/>
            </a:xfrm>
            <a:custGeom>
              <a:rect b="b" l="l" r="r" t="t"/>
              <a:pathLst>
                <a:path extrusionOk="0" h="10096" w="8269">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49" name="Google Shape;1549;p33"/>
            <p:cNvSpPr/>
            <p:nvPr/>
          </p:nvSpPr>
          <p:spPr>
            <a:xfrm>
              <a:off x="1598975" y="1737350"/>
              <a:ext cx="164700" cy="132500"/>
            </a:xfrm>
            <a:custGeom>
              <a:rect b="b" l="l" r="r" t="t"/>
              <a:pathLst>
                <a:path extrusionOk="0" h="5300" w="6588">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0" name="Google Shape;1550;p33"/>
            <p:cNvSpPr/>
            <p:nvPr/>
          </p:nvSpPr>
          <p:spPr>
            <a:xfrm>
              <a:off x="1287250" y="1496000"/>
              <a:ext cx="392400" cy="420700"/>
            </a:xfrm>
            <a:custGeom>
              <a:rect b="b" l="l" r="r" t="t"/>
              <a:pathLst>
                <a:path extrusionOk="0" h="16828" w="15696">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1" name="Google Shape;1551;p33"/>
            <p:cNvSpPr/>
            <p:nvPr/>
          </p:nvSpPr>
          <p:spPr>
            <a:xfrm>
              <a:off x="1567025" y="1904250"/>
              <a:ext cx="4225" cy="25"/>
            </a:xfrm>
            <a:custGeom>
              <a:rect b="b" l="l" r="r" t="t"/>
              <a:pathLst>
                <a:path extrusionOk="0" h="1" w="169">
                  <a:moveTo>
                    <a:pt x="169" y="1"/>
                  </a:moveTo>
                  <a:lnTo>
                    <a:pt x="1" y="1"/>
                  </a:lnTo>
                  <a:lnTo>
                    <a:pt x="1" y="1"/>
                  </a:lnTo>
                  <a:lnTo>
                    <a:pt x="16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2" name="Google Shape;1552;p33"/>
            <p:cNvSpPr/>
            <p:nvPr/>
          </p:nvSpPr>
          <p:spPr>
            <a:xfrm>
              <a:off x="1567025" y="1575725"/>
              <a:ext cx="7600" cy="328550"/>
            </a:xfrm>
            <a:custGeom>
              <a:rect b="b" l="l" r="r" t="t"/>
              <a:pathLst>
                <a:path extrusionOk="0" h="13142" w="304">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3" name="Google Shape;1553;p33"/>
            <p:cNvSpPr/>
            <p:nvPr/>
          </p:nvSpPr>
          <p:spPr>
            <a:xfrm>
              <a:off x="1462000" y="1915175"/>
              <a:ext cx="49600" cy="3400"/>
            </a:xfrm>
            <a:custGeom>
              <a:rect b="b" l="l" r="r" t="t"/>
              <a:pathLst>
                <a:path extrusionOk="0" h="136" w="1984">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4" name="Google Shape;1554;p33"/>
            <p:cNvSpPr/>
            <p:nvPr/>
          </p:nvSpPr>
          <p:spPr>
            <a:xfrm>
              <a:off x="1462000" y="1533725"/>
              <a:ext cx="73975" cy="384850"/>
            </a:xfrm>
            <a:custGeom>
              <a:rect b="b" l="l" r="r" t="t"/>
              <a:pathLst>
                <a:path extrusionOk="0" h="15394" w="2959">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5" name="Google Shape;1555;p33"/>
            <p:cNvSpPr/>
            <p:nvPr/>
          </p:nvSpPr>
          <p:spPr>
            <a:xfrm>
              <a:off x="1602325" y="1519450"/>
              <a:ext cx="3375" cy="14300"/>
            </a:xfrm>
            <a:custGeom>
              <a:rect b="b" l="l" r="r" t="t"/>
              <a:pathLst>
                <a:path extrusionOk="0" h="572" w="135">
                  <a:moveTo>
                    <a:pt x="135" y="0"/>
                  </a:moveTo>
                  <a:lnTo>
                    <a:pt x="0" y="572"/>
                  </a:lnTo>
                  <a:lnTo>
                    <a:pt x="135" y="572"/>
                  </a:lnTo>
                  <a:lnTo>
                    <a:pt x="135" y="0"/>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6" name="Google Shape;1556;p33"/>
            <p:cNvSpPr/>
            <p:nvPr/>
          </p:nvSpPr>
          <p:spPr>
            <a:xfrm>
              <a:off x="1571225" y="1533725"/>
              <a:ext cx="34475" cy="370550"/>
            </a:xfrm>
            <a:custGeom>
              <a:rect b="b" l="l" r="r" t="t"/>
              <a:pathLst>
                <a:path extrusionOk="0" h="14822" w="1379">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7" name="Google Shape;1557;p33"/>
            <p:cNvSpPr/>
            <p:nvPr/>
          </p:nvSpPr>
          <p:spPr>
            <a:xfrm>
              <a:off x="1518300" y="1953825"/>
              <a:ext cx="252100" cy="447225"/>
            </a:xfrm>
            <a:custGeom>
              <a:rect b="b" l="l" r="r" t="t"/>
              <a:pathLst>
                <a:path extrusionOk="0" h="17889" w="10084">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8" name="Google Shape;1558;p33"/>
            <p:cNvSpPr/>
            <p:nvPr/>
          </p:nvSpPr>
          <p:spPr>
            <a:xfrm>
              <a:off x="1518300" y="2272275"/>
              <a:ext cx="84050" cy="128775"/>
            </a:xfrm>
            <a:custGeom>
              <a:rect b="b" l="l" r="r" t="t"/>
              <a:pathLst>
                <a:path extrusionOk="0" h="5151" w="3362">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59" name="Google Shape;1559;p33"/>
            <p:cNvSpPr/>
            <p:nvPr/>
          </p:nvSpPr>
          <p:spPr>
            <a:xfrm>
              <a:off x="1266250" y="1990050"/>
              <a:ext cx="357100" cy="513300"/>
            </a:xfrm>
            <a:custGeom>
              <a:rect b="b" l="l" r="r" t="t"/>
              <a:pathLst>
                <a:path extrusionOk="0" h="20532" w="14284">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0" name="Google Shape;1560;p33"/>
            <p:cNvSpPr/>
            <p:nvPr/>
          </p:nvSpPr>
          <p:spPr>
            <a:xfrm>
              <a:off x="1272950" y="1873175"/>
              <a:ext cx="420150" cy="227725"/>
            </a:xfrm>
            <a:custGeom>
              <a:rect b="b" l="l" r="r" t="t"/>
              <a:pathLst>
                <a:path extrusionOk="0" h="9109" w="16806">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1" name="Google Shape;1561;p33"/>
            <p:cNvSpPr/>
            <p:nvPr/>
          </p:nvSpPr>
          <p:spPr>
            <a:xfrm>
              <a:off x="1560325" y="2072300"/>
              <a:ext cx="119325" cy="200000"/>
            </a:xfrm>
            <a:custGeom>
              <a:rect b="b" l="l" r="r" t="t"/>
              <a:pathLst>
                <a:path extrusionOk="0" h="8000" w="4773">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2" name="Google Shape;1562;p33"/>
            <p:cNvSpPr/>
            <p:nvPr/>
          </p:nvSpPr>
          <p:spPr>
            <a:xfrm>
              <a:off x="1493925" y="1994601"/>
              <a:ext cx="111775" cy="108425"/>
            </a:xfrm>
            <a:custGeom>
              <a:rect b="b" l="l" r="r" t="t"/>
              <a:pathLst>
                <a:path extrusionOk="0" h="4337" w="4471">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3" name="Google Shape;1563;p33"/>
            <p:cNvSpPr/>
            <p:nvPr/>
          </p:nvSpPr>
          <p:spPr>
            <a:xfrm>
              <a:off x="1529225" y="2489050"/>
              <a:ext cx="153775" cy="66400"/>
            </a:xfrm>
            <a:custGeom>
              <a:rect b="b" l="l" r="r" t="t"/>
              <a:pathLst>
                <a:path extrusionOk="0" h="2656" w="6151">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4" name="Google Shape;1564;p33"/>
            <p:cNvSpPr/>
            <p:nvPr/>
          </p:nvSpPr>
          <p:spPr>
            <a:xfrm>
              <a:off x="1500650" y="1379125"/>
              <a:ext cx="112625" cy="203350"/>
            </a:xfrm>
            <a:custGeom>
              <a:rect b="b" l="l" r="r" t="t"/>
              <a:pathLst>
                <a:path extrusionOk="0" h="8134" w="4505">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5" name="Google Shape;1565;p33"/>
            <p:cNvSpPr/>
            <p:nvPr/>
          </p:nvSpPr>
          <p:spPr>
            <a:xfrm>
              <a:off x="1059550" y="406000"/>
              <a:ext cx="1015850" cy="1068100"/>
            </a:xfrm>
            <a:custGeom>
              <a:rect b="b" l="l" r="r" t="t"/>
              <a:pathLst>
                <a:path extrusionOk="0" h="42724" w="40634">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6" name="Google Shape;1566;p33"/>
            <p:cNvSpPr/>
            <p:nvPr/>
          </p:nvSpPr>
          <p:spPr>
            <a:xfrm>
              <a:off x="1077200" y="1176625"/>
              <a:ext cx="651175" cy="297475"/>
            </a:xfrm>
            <a:custGeom>
              <a:rect b="b" l="l" r="r" t="t"/>
              <a:pathLst>
                <a:path extrusionOk="0" h="11899" w="26047">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7" name="Google Shape;1567;p33"/>
            <p:cNvSpPr/>
            <p:nvPr/>
          </p:nvSpPr>
          <p:spPr>
            <a:xfrm>
              <a:off x="1560325" y="1467350"/>
              <a:ext cx="48750" cy="3375"/>
            </a:xfrm>
            <a:custGeom>
              <a:rect b="b" l="l" r="r" t="t"/>
              <a:pathLst>
                <a:path extrusionOk="0" h="135" w="195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8" name="Google Shape;1568;p33"/>
            <p:cNvSpPr/>
            <p:nvPr/>
          </p:nvSpPr>
          <p:spPr>
            <a:xfrm>
              <a:off x="1077200" y="1078325"/>
              <a:ext cx="651175" cy="395775"/>
            </a:xfrm>
            <a:custGeom>
              <a:rect b="b" l="l" r="r" t="t"/>
              <a:pathLst>
                <a:path extrusionOk="0" h="15831" w="26047">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69" name="Google Shape;1569;p33"/>
            <p:cNvSpPr/>
            <p:nvPr/>
          </p:nvSpPr>
          <p:spPr>
            <a:xfrm>
              <a:off x="1230950" y="1480775"/>
              <a:ext cx="280650" cy="704150"/>
            </a:xfrm>
            <a:custGeom>
              <a:rect b="b" l="l" r="r" t="t"/>
              <a:pathLst>
                <a:path extrusionOk="0" h="28166" w="11226">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0" name="Google Shape;1570;p33"/>
            <p:cNvSpPr/>
            <p:nvPr/>
          </p:nvSpPr>
          <p:spPr>
            <a:xfrm>
              <a:off x="1235312" y="1480800"/>
              <a:ext cx="273100" cy="689825"/>
            </a:xfrm>
            <a:custGeom>
              <a:rect b="b" l="l" r="r" t="t"/>
              <a:pathLst>
                <a:path extrusionOk="0" h="27593" w="10924">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1" name="Google Shape;1571;p33"/>
            <p:cNvSpPr/>
            <p:nvPr/>
          </p:nvSpPr>
          <p:spPr>
            <a:xfrm>
              <a:off x="1605675" y="1516075"/>
              <a:ext cx="158000" cy="639125"/>
            </a:xfrm>
            <a:custGeom>
              <a:rect b="b" l="l" r="r" t="t"/>
              <a:pathLst>
                <a:path extrusionOk="0" h="25565" w="632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2" name="Google Shape;1572;p33"/>
            <p:cNvSpPr/>
            <p:nvPr/>
          </p:nvSpPr>
          <p:spPr>
            <a:xfrm>
              <a:off x="1742650" y="1988275"/>
              <a:ext cx="25" cy="56325"/>
            </a:xfrm>
            <a:custGeom>
              <a:rect b="b" l="l" r="r" t="t"/>
              <a:pathLst>
                <a:path extrusionOk="0" h="2253" w="1">
                  <a:moveTo>
                    <a:pt x="0" y="1"/>
                  </a:moveTo>
                  <a:lnTo>
                    <a:pt x="0" y="2253"/>
                  </a:lnTo>
                  <a:lnTo>
                    <a:pt x="0" y="2253"/>
                  </a:lnTo>
                  <a:close/>
                </a:path>
              </a:pathLst>
            </a:custGeom>
            <a:solidFill>
              <a:srgbClr val="9D68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3" name="Google Shape;1573;p33"/>
            <p:cNvSpPr/>
            <p:nvPr/>
          </p:nvSpPr>
          <p:spPr>
            <a:xfrm>
              <a:off x="1612719" y="1526520"/>
              <a:ext cx="129425" cy="584825"/>
            </a:xfrm>
            <a:custGeom>
              <a:rect b="b" l="l" r="r" t="t"/>
              <a:pathLst>
                <a:path extrusionOk="0" h="23393" w="5177">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4" name="Google Shape;1574;p33"/>
            <p:cNvSpPr/>
            <p:nvPr/>
          </p:nvSpPr>
          <p:spPr>
            <a:xfrm>
              <a:off x="1672050" y="1203050"/>
              <a:ext cx="133625" cy="120650"/>
            </a:xfrm>
            <a:custGeom>
              <a:rect b="b" l="l" r="r" t="t"/>
              <a:pathLst>
                <a:path extrusionOk="0" h="4826" w="5345">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5" name="Google Shape;1575;p33"/>
            <p:cNvSpPr/>
            <p:nvPr/>
          </p:nvSpPr>
          <p:spPr>
            <a:xfrm>
              <a:off x="1511575" y="981325"/>
              <a:ext cx="189075" cy="169625"/>
            </a:xfrm>
            <a:custGeom>
              <a:rect b="b" l="l" r="r" t="t"/>
              <a:pathLst>
                <a:path extrusionOk="0" h="6785" w="7563">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6" name="Google Shape;1576;p33"/>
            <p:cNvSpPr/>
            <p:nvPr/>
          </p:nvSpPr>
          <p:spPr>
            <a:xfrm>
              <a:off x="1416625" y="1104875"/>
              <a:ext cx="217650" cy="119550"/>
            </a:xfrm>
            <a:custGeom>
              <a:rect b="b" l="l" r="r" t="t"/>
              <a:pathLst>
                <a:path extrusionOk="0" h="4782" w="8706">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7" name="Google Shape;1577;p33"/>
            <p:cNvSpPr/>
            <p:nvPr/>
          </p:nvSpPr>
          <p:spPr>
            <a:xfrm>
              <a:off x="1851025" y="1079925"/>
              <a:ext cx="161350" cy="143875"/>
            </a:xfrm>
            <a:custGeom>
              <a:rect b="b" l="l" r="r" t="t"/>
              <a:pathLst>
                <a:path extrusionOk="0" h="5755" w="6454">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8" name="Google Shape;1578;p33"/>
            <p:cNvSpPr/>
            <p:nvPr/>
          </p:nvSpPr>
          <p:spPr>
            <a:xfrm>
              <a:off x="1861100" y="1212125"/>
              <a:ext cx="130275" cy="93925"/>
            </a:xfrm>
            <a:custGeom>
              <a:rect b="b" l="l" r="r" t="t"/>
              <a:pathLst>
                <a:path extrusionOk="0" h="3757" w="5211">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79" name="Google Shape;1579;p33"/>
            <p:cNvSpPr/>
            <p:nvPr/>
          </p:nvSpPr>
          <p:spPr>
            <a:xfrm>
              <a:off x="1609050" y="1010500"/>
              <a:ext cx="70600" cy="61000"/>
            </a:xfrm>
            <a:custGeom>
              <a:rect b="b" l="l" r="r" t="t"/>
              <a:pathLst>
                <a:path extrusionOk="0" h="2440" w="2824">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0" name="Google Shape;1580;p33"/>
            <p:cNvSpPr/>
            <p:nvPr/>
          </p:nvSpPr>
          <p:spPr>
            <a:xfrm>
              <a:off x="1920775" y="1096000"/>
              <a:ext cx="70600" cy="61125"/>
            </a:xfrm>
            <a:custGeom>
              <a:rect b="b" l="l" r="r" t="t"/>
              <a:pathLst>
                <a:path extrusionOk="0" h="2445" w="2824">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1" name="Google Shape;1581;p33"/>
            <p:cNvSpPr/>
            <p:nvPr/>
          </p:nvSpPr>
          <p:spPr>
            <a:xfrm>
              <a:off x="961250" y="236825"/>
              <a:ext cx="1222525" cy="946550"/>
            </a:xfrm>
            <a:custGeom>
              <a:rect b="b" l="l" r="r" t="t"/>
              <a:pathLst>
                <a:path extrusionOk="0" h="37862" w="48901">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2" name="Google Shape;1582;p33"/>
            <p:cNvSpPr/>
            <p:nvPr/>
          </p:nvSpPr>
          <p:spPr>
            <a:xfrm>
              <a:off x="989800" y="234750"/>
              <a:ext cx="1193975" cy="706225"/>
            </a:xfrm>
            <a:custGeom>
              <a:rect b="b" l="l" r="r" t="t"/>
              <a:pathLst>
                <a:path extrusionOk="0" h="28249" w="47759">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3" name="Google Shape;1583;p33"/>
            <p:cNvSpPr/>
            <p:nvPr/>
          </p:nvSpPr>
          <p:spPr>
            <a:xfrm>
              <a:off x="989800" y="238125"/>
              <a:ext cx="1193975" cy="935175"/>
            </a:xfrm>
            <a:custGeom>
              <a:rect b="b" l="l" r="r" t="t"/>
              <a:pathLst>
                <a:path extrusionOk="0" h="37407" w="47759">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4" name="Google Shape;1584;p33"/>
            <p:cNvSpPr/>
            <p:nvPr/>
          </p:nvSpPr>
          <p:spPr>
            <a:xfrm>
              <a:off x="1070475" y="1736225"/>
              <a:ext cx="244525" cy="252075"/>
            </a:xfrm>
            <a:custGeom>
              <a:rect b="b" l="l" r="r" t="t"/>
              <a:pathLst>
                <a:path extrusionOk="0" h="10083" w="9781">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5" name="Google Shape;1585;p33"/>
            <p:cNvSpPr/>
            <p:nvPr/>
          </p:nvSpPr>
          <p:spPr>
            <a:xfrm>
              <a:off x="1272950" y="1526175"/>
              <a:ext cx="203375" cy="224350"/>
            </a:xfrm>
            <a:custGeom>
              <a:rect b="b" l="l" r="r" t="t"/>
              <a:pathLst>
                <a:path extrusionOk="0" h="8974" w="8135">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6" name="Google Shape;1586;p33"/>
            <p:cNvSpPr/>
            <p:nvPr/>
          </p:nvSpPr>
          <p:spPr>
            <a:xfrm>
              <a:off x="1272950" y="1526175"/>
              <a:ext cx="200000" cy="224350"/>
            </a:xfrm>
            <a:custGeom>
              <a:rect b="b" l="l" r="r" t="t"/>
              <a:pathLst>
                <a:path extrusionOk="0" h="8974" w="800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87" name="Google Shape;1587;p33"/>
            <p:cNvSpPr/>
            <p:nvPr/>
          </p:nvSpPr>
          <p:spPr>
            <a:xfrm>
              <a:off x="1220875" y="1659450"/>
              <a:ext cx="153775" cy="156625"/>
            </a:xfrm>
            <a:custGeom>
              <a:rect b="b" l="l" r="r" t="t"/>
              <a:pathLst>
                <a:path extrusionOk="0" h="6265" w="6151">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588" name="Google Shape;1588;p33"/>
          <p:cNvGrpSpPr/>
          <p:nvPr/>
        </p:nvGrpSpPr>
        <p:grpSpPr>
          <a:xfrm>
            <a:off x="1030175" y="1581350"/>
            <a:ext cx="444275" cy="398525"/>
            <a:chOff x="2495125" y="2142250"/>
            <a:chExt cx="444275" cy="398525"/>
          </a:xfrm>
        </p:grpSpPr>
        <p:sp>
          <p:nvSpPr>
            <p:cNvPr id="1589" name="Google Shape;1589;p33"/>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0" name="Google Shape;1590;p33"/>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591" name="Google Shape;1591;p33"/>
          <p:cNvGrpSpPr/>
          <p:nvPr/>
        </p:nvGrpSpPr>
        <p:grpSpPr>
          <a:xfrm>
            <a:off x="10561107" y="5038641"/>
            <a:ext cx="291375" cy="281375"/>
            <a:chOff x="3243875" y="2372825"/>
            <a:chExt cx="291375" cy="281375"/>
          </a:xfrm>
        </p:grpSpPr>
        <p:sp>
          <p:nvSpPr>
            <p:cNvPr id="1592" name="Google Shape;1592;p33"/>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3" name="Google Shape;1593;p33"/>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4" name="Google Shape;1594;p33"/>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5" name="Google Shape;1595;p33"/>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6" name="Google Shape;1596;p33"/>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7" name="Google Shape;1597;p33"/>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8" name="Google Shape;1598;p33"/>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99" name="Google Shape;1599;p33"/>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00" name="Google Shape;1600;p33"/>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01" name="Google Shape;1601;p33"/>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602" name="Google Shape;1602;p33"/>
          <p:cNvGrpSpPr/>
          <p:nvPr/>
        </p:nvGrpSpPr>
        <p:grpSpPr>
          <a:xfrm>
            <a:off x="10778557" y="714860"/>
            <a:ext cx="166675" cy="168575"/>
            <a:chOff x="4954425" y="2036375"/>
            <a:chExt cx="166675" cy="168575"/>
          </a:xfrm>
        </p:grpSpPr>
        <p:sp>
          <p:nvSpPr>
            <p:cNvPr id="1603" name="Google Shape;1603;p33"/>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04" name="Google Shape;1604;p33"/>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605" name="Google Shape;1605;p33"/>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06" name="Google Shape;1606;p33"/>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607" name="Google Shape;1607;p33"/>
          <p:cNvGrpSpPr/>
          <p:nvPr/>
        </p:nvGrpSpPr>
        <p:grpSpPr>
          <a:xfrm>
            <a:off x="1274794" y="5541495"/>
            <a:ext cx="166675" cy="168575"/>
            <a:chOff x="4954425" y="2036375"/>
            <a:chExt cx="166675" cy="168575"/>
          </a:xfrm>
        </p:grpSpPr>
        <p:sp>
          <p:nvSpPr>
            <p:cNvPr id="1608" name="Google Shape;1608;p33"/>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09" name="Google Shape;1609;p33"/>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610" name="Google Shape;1610;p33"/>
          <p:cNvSpPr txBox="1"/>
          <p:nvPr/>
        </p:nvSpPr>
        <p:spPr>
          <a:xfrm>
            <a:off x="3558840" y="1522374"/>
            <a:ext cx="4518031"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43"/>
                                        </p:tgtEl>
                                        <p:attrNameLst>
                                          <p:attrName>style.visibility</p:attrName>
                                        </p:attrNameLst>
                                      </p:cBhvr>
                                      <p:to>
                                        <p:strVal val="visible"/>
                                      </p:to>
                                    </p:set>
                                    <p:animEffect filter="fade" transition="in">
                                      <p:cBhvr>
                                        <p:cTn dur="500"/>
                                        <p:tgtEl>
                                          <p:spTgt spid="1543"/>
                                        </p:tgtEl>
                                      </p:cBhvr>
                                    </p:animEffect>
                                  </p:childTnLst>
                                </p:cTn>
                              </p:par>
                              <p:par>
                                <p:cTn fill="hold" nodeType="withEffect" presetClass="entr" presetID="10" presetSubtype="0">
                                  <p:stCondLst>
                                    <p:cond delay="0"/>
                                  </p:stCondLst>
                                  <p:childTnLst>
                                    <p:set>
                                      <p:cBhvr>
                                        <p:cTn dur="1" fill="hold">
                                          <p:stCondLst>
                                            <p:cond delay="0"/>
                                          </p:stCondLst>
                                        </p:cTn>
                                        <p:tgtEl>
                                          <p:spTgt spid="1544"/>
                                        </p:tgtEl>
                                        <p:attrNameLst>
                                          <p:attrName>style.visibility</p:attrName>
                                        </p:attrNameLst>
                                      </p:cBhvr>
                                      <p:to>
                                        <p:strVal val="visible"/>
                                      </p:to>
                                    </p:set>
                                    <p:animEffect filter="fade" transition="in">
                                      <p:cBhvr>
                                        <p:cTn dur="500"/>
                                        <p:tgtEl>
                                          <p:spTgt spid="1544"/>
                                        </p:tgtEl>
                                      </p:cBhvr>
                                    </p:animEffect>
                                  </p:childTnLst>
                                </p:cTn>
                              </p:par>
                              <p:par>
                                <p:cTn fill="hold" nodeType="withEffect" presetClass="entr" presetID="10" presetSubtype="0">
                                  <p:stCondLst>
                                    <p:cond delay="0"/>
                                  </p:stCondLst>
                                  <p:childTnLst>
                                    <p:set>
                                      <p:cBhvr>
                                        <p:cTn dur="1" fill="hold">
                                          <p:stCondLst>
                                            <p:cond delay="0"/>
                                          </p:stCondLst>
                                        </p:cTn>
                                        <p:tgtEl>
                                          <p:spTgt spid="1545"/>
                                        </p:tgtEl>
                                        <p:attrNameLst>
                                          <p:attrName>style.visibility</p:attrName>
                                        </p:attrNameLst>
                                      </p:cBhvr>
                                      <p:to>
                                        <p:strVal val="visible"/>
                                      </p:to>
                                    </p:set>
                                    <p:animEffect filter="fade" transition="in">
                                      <p:cBhvr>
                                        <p:cTn dur="500"/>
                                        <p:tgtEl>
                                          <p:spTgt spid="154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46"/>
                                        </p:tgtEl>
                                        <p:attrNameLst>
                                          <p:attrName>style.visibility</p:attrName>
                                        </p:attrNameLst>
                                      </p:cBhvr>
                                      <p:to>
                                        <p:strVal val="visible"/>
                                      </p:to>
                                    </p:set>
                                    <p:animEffect filter="fade" transition="in">
                                      <p:cBhvr>
                                        <p:cTn dur="1000"/>
                                        <p:tgtEl>
                                          <p:spTgt spid="154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610"/>
                                        </p:tgtEl>
                                        <p:attrNameLst>
                                          <p:attrName>style.visibility</p:attrName>
                                        </p:attrNameLst>
                                      </p:cBhvr>
                                      <p:to>
                                        <p:strVal val="visible"/>
                                      </p:to>
                                    </p:set>
                                    <p:animEffect filter="fade" transition="in">
                                      <p:cBhvr>
                                        <p:cTn dur="500"/>
                                        <p:tgtEl>
                                          <p:spTgt spid="16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bg>
      <p:bgPr>
        <a:solidFill>
          <a:srgbClr val="002060"/>
        </a:solidFill>
      </p:bgPr>
    </p:bg>
    <p:spTree>
      <p:nvGrpSpPr>
        <p:cNvPr id="1611" name="Shape 1611"/>
        <p:cNvGrpSpPr/>
        <p:nvPr/>
      </p:nvGrpSpPr>
      <p:grpSpPr>
        <a:xfrm>
          <a:off x="0" y="0"/>
          <a:ext cx="0" cy="0"/>
          <a:chOff x="0" y="0"/>
          <a:chExt cx="0" cy="0"/>
        </a:xfrm>
      </p:grpSpPr>
      <p:grpSp>
        <p:nvGrpSpPr>
          <p:cNvPr id="1612" name="Google Shape;1612;p34"/>
          <p:cNvGrpSpPr/>
          <p:nvPr/>
        </p:nvGrpSpPr>
        <p:grpSpPr>
          <a:xfrm>
            <a:off x="395894" y="219519"/>
            <a:ext cx="11613234" cy="6240131"/>
            <a:chOff x="395894" y="219519"/>
            <a:chExt cx="8518865" cy="4788281"/>
          </a:xfrm>
        </p:grpSpPr>
        <p:sp>
          <p:nvSpPr>
            <p:cNvPr id="1613" name="Google Shape;1613;p34"/>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614" name="Google Shape;1614;p34"/>
            <p:cNvGrpSpPr/>
            <p:nvPr/>
          </p:nvGrpSpPr>
          <p:grpSpPr>
            <a:xfrm>
              <a:off x="8341543" y="2282008"/>
              <a:ext cx="569676" cy="380612"/>
              <a:chOff x="8341543" y="2282008"/>
              <a:chExt cx="569676" cy="380612"/>
            </a:xfrm>
          </p:grpSpPr>
          <p:sp>
            <p:nvSpPr>
              <p:cNvPr id="1615" name="Google Shape;1615;p34"/>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16" name="Google Shape;1616;p34"/>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617" name="Google Shape;1617;p34"/>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618" name="Google Shape;1618;p34"/>
            <p:cNvGrpSpPr/>
            <p:nvPr/>
          </p:nvGrpSpPr>
          <p:grpSpPr>
            <a:xfrm>
              <a:off x="8341543" y="1721094"/>
              <a:ext cx="569676" cy="380612"/>
              <a:chOff x="8341543" y="1721094"/>
              <a:chExt cx="569676" cy="380612"/>
            </a:xfrm>
          </p:grpSpPr>
          <p:sp>
            <p:nvSpPr>
              <p:cNvPr id="1619" name="Google Shape;1619;p34"/>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20" name="Google Shape;1620;p34"/>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621" name="Google Shape;1621;p34"/>
            <p:cNvGrpSpPr/>
            <p:nvPr/>
          </p:nvGrpSpPr>
          <p:grpSpPr>
            <a:xfrm>
              <a:off x="8346273" y="1183592"/>
              <a:ext cx="568486" cy="388014"/>
              <a:chOff x="8346273" y="1183592"/>
              <a:chExt cx="568486" cy="388014"/>
            </a:xfrm>
          </p:grpSpPr>
          <p:sp>
            <p:nvSpPr>
              <p:cNvPr id="1622" name="Google Shape;1622;p34"/>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23" name="Google Shape;1623;p34"/>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624" name="Google Shape;1624;p34"/>
            <p:cNvGrpSpPr/>
            <p:nvPr/>
          </p:nvGrpSpPr>
          <p:grpSpPr>
            <a:xfrm>
              <a:off x="8341543" y="606635"/>
              <a:ext cx="569676" cy="388014"/>
              <a:chOff x="8341543" y="606635"/>
              <a:chExt cx="569676" cy="388014"/>
            </a:xfrm>
          </p:grpSpPr>
          <p:sp>
            <p:nvSpPr>
              <p:cNvPr id="1625" name="Google Shape;1625;p34"/>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26" name="Google Shape;1626;p34"/>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627" name="Google Shape;1627;p34"/>
            <p:cNvGrpSpPr/>
            <p:nvPr/>
          </p:nvGrpSpPr>
          <p:grpSpPr>
            <a:xfrm>
              <a:off x="8341543" y="2842933"/>
              <a:ext cx="569676" cy="380612"/>
              <a:chOff x="8341543" y="2282008"/>
              <a:chExt cx="569676" cy="380612"/>
            </a:xfrm>
          </p:grpSpPr>
          <p:sp>
            <p:nvSpPr>
              <p:cNvPr id="1628" name="Google Shape;1628;p34"/>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29" name="Google Shape;1629;p34"/>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630" name="Google Shape;1630;p34"/>
            <p:cNvGrpSpPr/>
            <p:nvPr/>
          </p:nvGrpSpPr>
          <p:grpSpPr>
            <a:xfrm>
              <a:off x="8341543" y="3403858"/>
              <a:ext cx="569676" cy="380612"/>
              <a:chOff x="8341543" y="2282008"/>
              <a:chExt cx="569676" cy="380612"/>
            </a:xfrm>
          </p:grpSpPr>
          <p:sp>
            <p:nvSpPr>
              <p:cNvPr id="1631" name="Google Shape;1631;p34"/>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2" name="Google Shape;1632;p34"/>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633" name="Google Shape;1633;p34"/>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4" name="Google Shape;1634;p34"/>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635" name="Google Shape;1635;p34"/>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6" name="Google Shape;1636;p34"/>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7" name="Google Shape;1637;p34"/>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8" name="Google Shape;1638;p34"/>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9" name="Google Shape;1639;p34"/>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0" name="Google Shape;1640;p34"/>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1" name="Google Shape;1641;p34"/>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2" name="Google Shape;1642;p34"/>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3" name="Google Shape;1643;p34"/>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4" name="Google Shape;1644;p34"/>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5" name="Google Shape;1645;p34"/>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6" name="Google Shape;1646;p34"/>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7" name="Google Shape;1647;p34"/>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8" name="Google Shape;1648;p34"/>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9" name="Google Shape;1649;p34"/>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0" name="Google Shape;1650;p34"/>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1" name="Google Shape;1651;p34"/>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2" name="Google Shape;1652;p34"/>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3" name="Google Shape;1653;p34"/>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4" name="Google Shape;1654;p34"/>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5" name="Google Shape;1655;p34"/>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6" name="Google Shape;1656;p34"/>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7" name="Google Shape;1657;p34"/>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8" name="Google Shape;1658;p34"/>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59" name="Google Shape;1659;p34"/>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0" name="Google Shape;1660;p34"/>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1" name="Google Shape;1661;p34"/>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2" name="Google Shape;1662;p34"/>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3" name="Google Shape;1663;p34"/>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4" name="Google Shape;1664;p34"/>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5" name="Google Shape;1665;p34"/>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6" name="Google Shape;1666;p34"/>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7" name="Google Shape;1667;p34"/>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8" name="Google Shape;1668;p34"/>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69" name="Google Shape;1669;p34"/>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0" name="Google Shape;1670;p34"/>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1" name="Google Shape;1671;p34"/>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2" name="Google Shape;1672;p34"/>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3" name="Google Shape;1673;p34"/>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4" name="Google Shape;1674;p34"/>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5" name="Google Shape;1675;p34"/>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6" name="Google Shape;1676;p34"/>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7" name="Google Shape;1677;p34"/>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8" name="Google Shape;1678;p34"/>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79" name="Google Shape;1679;p34"/>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80" name="Google Shape;1680;p34"/>
          <p:cNvSpPr/>
          <p:nvPr/>
        </p:nvSpPr>
        <p:spPr>
          <a:xfrm rot="126755">
            <a:off x="3091462" y="1090110"/>
            <a:ext cx="5550035" cy="4730758"/>
          </a:xfrm>
          <a:prstGeom prst="rect">
            <a:avLst/>
          </a:prstGeom>
          <a:solidFill>
            <a:srgbClr val="B6DDE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681" name="Google Shape;1681;p34"/>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682" name="Google Shape;1682;p34"/>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1683" name="Google Shape;1683;p34"/>
          <p:cNvGrpSpPr/>
          <p:nvPr/>
        </p:nvGrpSpPr>
        <p:grpSpPr>
          <a:xfrm>
            <a:off x="2204474" y="3950454"/>
            <a:ext cx="1973864" cy="2020086"/>
            <a:chOff x="2718975" y="493050"/>
            <a:chExt cx="2013175" cy="2066600"/>
          </a:xfrm>
        </p:grpSpPr>
        <p:sp>
          <p:nvSpPr>
            <p:cNvPr id="1684" name="Google Shape;1684;p34"/>
            <p:cNvSpPr/>
            <p:nvPr/>
          </p:nvSpPr>
          <p:spPr>
            <a:xfrm>
              <a:off x="3297025" y="2415950"/>
              <a:ext cx="962925" cy="143700"/>
            </a:xfrm>
            <a:custGeom>
              <a:rect b="b" l="l" r="r" t="t"/>
              <a:pathLst>
                <a:path extrusionOk="0" h="5748" w="38517">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85" name="Google Shape;1685;p34"/>
            <p:cNvSpPr/>
            <p:nvPr/>
          </p:nvSpPr>
          <p:spPr>
            <a:xfrm>
              <a:off x="3853250" y="2190975"/>
              <a:ext cx="381500" cy="366800"/>
            </a:xfrm>
            <a:custGeom>
              <a:rect b="b" l="l" r="r" t="t"/>
              <a:pathLst>
                <a:path extrusionOk="0" h="14672" w="1526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86" name="Google Shape;1686;p34"/>
            <p:cNvSpPr/>
            <p:nvPr/>
          </p:nvSpPr>
          <p:spPr>
            <a:xfrm>
              <a:off x="3975925" y="2373950"/>
              <a:ext cx="195800" cy="181500"/>
            </a:xfrm>
            <a:custGeom>
              <a:rect b="b" l="l" r="r" t="t"/>
              <a:pathLst>
                <a:path extrusionOk="0" h="7260" w="7832">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87" name="Google Shape;1687;p34"/>
            <p:cNvSpPr/>
            <p:nvPr/>
          </p:nvSpPr>
          <p:spPr>
            <a:xfrm>
              <a:off x="3366775" y="2190975"/>
              <a:ext cx="381475" cy="366800"/>
            </a:xfrm>
            <a:custGeom>
              <a:rect b="b" l="l" r="r" t="t"/>
              <a:pathLst>
                <a:path extrusionOk="0" h="14672" w="15259">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88" name="Google Shape;1688;p34"/>
            <p:cNvSpPr/>
            <p:nvPr/>
          </p:nvSpPr>
          <p:spPr>
            <a:xfrm>
              <a:off x="3426425" y="2377300"/>
              <a:ext cx="199150" cy="178150"/>
            </a:xfrm>
            <a:custGeom>
              <a:rect b="b" l="l" r="r" t="t"/>
              <a:pathLst>
                <a:path extrusionOk="0" h="7126" w="7966">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89" name="Google Shape;1689;p34"/>
            <p:cNvSpPr/>
            <p:nvPr/>
          </p:nvSpPr>
          <p:spPr>
            <a:xfrm>
              <a:off x="3366775" y="2482325"/>
              <a:ext cx="111775" cy="75450"/>
            </a:xfrm>
            <a:custGeom>
              <a:rect b="b" l="l" r="r" t="t"/>
              <a:pathLst>
                <a:path extrusionOk="0" h="3018" w="4471">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0" name="Google Shape;1690;p34"/>
            <p:cNvSpPr/>
            <p:nvPr/>
          </p:nvSpPr>
          <p:spPr>
            <a:xfrm>
              <a:off x="4122975" y="2482325"/>
              <a:ext cx="111775" cy="75450"/>
            </a:xfrm>
            <a:custGeom>
              <a:rect b="b" l="l" r="r" t="t"/>
              <a:pathLst>
                <a:path extrusionOk="0" h="3018" w="4471">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1" name="Google Shape;1691;p34"/>
            <p:cNvSpPr/>
            <p:nvPr/>
          </p:nvSpPr>
          <p:spPr>
            <a:xfrm>
              <a:off x="3559175" y="1745975"/>
              <a:ext cx="473075" cy="611225"/>
            </a:xfrm>
            <a:custGeom>
              <a:rect b="b" l="l" r="r" t="t"/>
              <a:pathLst>
                <a:path extrusionOk="0" h="24449" w="18923">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2" name="Google Shape;1692;p34"/>
            <p:cNvSpPr/>
            <p:nvPr/>
          </p:nvSpPr>
          <p:spPr>
            <a:xfrm>
              <a:off x="3597825" y="2020200"/>
              <a:ext cx="14325" cy="111775"/>
            </a:xfrm>
            <a:custGeom>
              <a:rect b="b" l="l" r="r" t="t"/>
              <a:pathLst>
                <a:path extrusionOk="0" h="4471" w="573">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3" name="Google Shape;1693;p34"/>
            <p:cNvSpPr/>
            <p:nvPr/>
          </p:nvSpPr>
          <p:spPr>
            <a:xfrm>
              <a:off x="3595030" y="1907045"/>
              <a:ext cx="59700" cy="252100"/>
            </a:xfrm>
            <a:custGeom>
              <a:rect b="b" l="l" r="r" t="t"/>
              <a:pathLst>
                <a:path extrusionOk="0" h="10084" w="2388">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4" name="Google Shape;1694;p34"/>
            <p:cNvSpPr/>
            <p:nvPr/>
          </p:nvSpPr>
          <p:spPr>
            <a:xfrm>
              <a:off x="3965850" y="1984925"/>
              <a:ext cx="31100" cy="147050"/>
            </a:xfrm>
            <a:custGeom>
              <a:rect b="b" l="l" r="r" t="t"/>
              <a:pathLst>
                <a:path extrusionOk="0" h="5882" w="1244">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5" name="Google Shape;1695;p34"/>
            <p:cNvSpPr/>
            <p:nvPr/>
          </p:nvSpPr>
          <p:spPr>
            <a:xfrm>
              <a:off x="3877625" y="1852175"/>
              <a:ext cx="115975" cy="308375"/>
            </a:xfrm>
            <a:custGeom>
              <a:rect b="b" l="l" r="r" t="t"/>
              <a:pathLst>
                <a:path extrusionOk="0" h="12335" w="4639">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6" name="Google Shape;1696;p34"/>
            <p:cNvSpPr/>
            <p:nvPr/>
          </p:nvSpPr>
          <p:spPr>
            <a:xfrm>
              <a:off x="3486075" y="2128600"/>
              <a:ext cx="622625" cy="372375"/>
            </a:xfrm>
            <a:custGeom>
              <a:rect b="b" l="l" r="r" t="t"/>
              <a:pathLst>
                <a:path extrusionOk="0" h="14895" w="24905">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7" name="Google Shape;1697;p34"/>
            <p:cNvSpPr/>
            <p:nvPr/>
          </p:nvSpPr>
          <p:spPr>
            <a:xfrm>
              <a:off x="3486075" y="2131950"/>
              <a:ext cx="111775" cy="224375"/>
            </a:xfrm>
            <a:custGeom>
              <a:rect b="b" l="l" r="r" t="t"/>
              <a:pathLst>
                <a:path extrusionOk="0" h="8975" w="4471">
                  <a:moveTo>
                    <a:pt x="4336" y="1"/>
                  </a:moveTo>
                  <a:lnTo>
                    <a:pt x="1" y="8974"/>
                  </a:lnTo>
                  <a:lnTo>
                    <a:pt x="1" y="8974"/>
                  </a:lnTo>
                  <a:lnTo>
                    <a:pt x="4336" y="1"/>
                  </a:lnTo>
                  <a:lnTo>
                    <a:pt x="4471" y="1"/>
                  </a:lnTo>
                  <a:lnTo>
                    <a:pt x="4471" y="1"/>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8" name="Google Shape;1698;p34"/>
            <p:cNvSpPr/>
            <p:nvPr/>
          </p:nvSpPr>
          <p:spPr>
            <a:xfrm>
              <a:off x="3597825" y="2131950"/>
              <a:ext cx="25" cy="25"/>
            </a:xfrm>
            <a:custGeom>
              <a:rect b="b" l="l" r="r" t="t"/>
              <a:pathLst>
                <a:path extrusionOk="0" h="1" w="1">
                  <a:moveTo>
                    <a:pt x="1" y="1"/>
                  </a:moveTo>
                  <a:lnTo>
                    <a:pt x="1" y="1"/>
                  </a:lnTo>
                  <a:lnTo>
                    <a:pt x="1" y="1"/>
                  </a:lnTo>
                  <a:lnTo>
                    <a:pt x="1" y="1"/>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99" name="Google Shape;1699;p34"/>
            <p:cNvSpPr/>
            <p:nvPr/>
          </p:nvSpPr>
          <p:spPr>
            <a:xfrm>
              <a:off x="3486075" y="2131950"/>
              <a:ext cx="160525" cy="231100"/>
            </a:xfrm>
            <a:custGeom>
              <a:rect b="b" l="l" r="r" t="t"/>
              <a:pathLst>
                <a:path extrusionOk="0" h="9244" w="6421">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0" name="Google Shape;1700;p34"/>
            <p:cNvSpPr/>
            <p:nvPr/>
          </p:nvSpPr>
          <p:spPr>
            <a:xfrm>
              <a:off x="3996925" y="2131950"/>
              <a:ext cx="111775" cy="224375"/>
            </a:xfrm>
            <a:custGeom>
              <a:rect b="b" l="l" r="r" t="t"/>
              <a:pathLst>
                <a:path extrusionOk="0" h="8975" w="4471">
                  <a:moveTo>
                    <a:pt x="1" y="1"/>
                  </a:moveTo>
                  <a:lnTo>
                    <a:pt x="1" y="1"/>
                  </a:lnTo>
                  <a:lnTo>
                    <a:pt x="4471" y="8974"/>
                  </a:lnTo>
                  <a:lnTo>
                    <a:pt x="4471" y="8974"/>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1" name="Google Shape;1701;p34"/>
            <p:cNvSpPr/>
            <p:nvPr/>
          </p:nvSpPr>
          <p:spPr>
            <a:xfrm>
              <a:off x="3993575" y="2128600"/>
              <a:ext cx="3375" cy="3375"/>
            </a:xfrm>
            <a:custGeom>
              <a:rect b="b" l="l" r="r" t="t"/>
              <a:pathLst>
                <a:path extrusionOk="0" h="135" w="135">
                  <a:moveTo>
                    <a:pt x="0" y="0"/>
                  </a:moveTo>
                  <a:lnTo>
                    <a:pt x="0" y="135"/>
                  </a:lnTo>
                  <a:lnTo>
                    <a:pt x="135" y="135"/>
                  </a:lnTo>
                  <a:lnTo>
                    <a:pt x="0" y="0"/>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2" name="Google Shape;1702;p34"/>
            <p:cNvSpPr/>
            <p:nvPr/>
          </p:nvSpPr>
          <p:spPr>
            <a:xfrm>
              <a:off x="3933925" y="2128600"/>
              <a:ext cx="59675" cy="24400"/>
            </a:xfrm>
            <a:custGeom>
              <a:rect b="b" l="l" r="r" t="t"/>
              <a:pathLst>
                <a:path extrusionOk="0" h="976" w="2387">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3" name="Google Shape;1703;p34"/>
            <p:cNvSpPr/>
            <p:nvPr/>
          </p:nvSpPr>
          <p:spPr>
            <a:xfrm>
              <a:off x="3933925" y="2128600"/>
              <a:ext cx="174775" cy="237800"/>
            </a:xfrm>
            <a:custGeom>
              <a:rect b="b" l="l" r="r" t="t"/>
              <a:pathLst>
                <a:path extrusionOk="0" h="9512" w="6991">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4" name="Google Shape;1704;p34"/>
            <p:cNvSpPr/>
            <p:nvPr/>
          </p:nvSpPr>
          <p:spPr>
            <a:xfrm>
              <a:off x="3801175" y="2093300"/>
              <a:ext cx="108400" cy="238650"/>
            </a:xfrm>
            <a:custGeom>
              <a:rect b="b" l="l" r="r" t="t"/>
              <a:pathLst>
                <a:path extrusionOk="0" h="9546" w="4336">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5" name="Google Shape;1705;p34"/>
            <p:cNvSpPr/>
            <p:nvPr/>
          </p:nvSpPr>
          <p:spPr>
            <a:xfrm>
              <a:off x="3814600" y="1806800"/>
              <a:ext cx="147075" cy="241175"/>
            </a:xfrm>
            <a:custGeom>
              <a:rect b="b" l="l" r="r" t="t"/>
              <a:pathLst>
                <a:path extrusionOk="0" h="9647" w="5883">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6" name="Google Shape;1706;p34"/>
            <p:cNvSpPr/>
            <p:nvPr/>
          </p:nvSpPr>
          <p:spPr>
            <a:xfrm>
              <a:off x="3807875" y="2044575"/>
              <a:ext cx="140350" cy="52950"/>
            </a:xfrm>
            <a:custGeom>
              <a:rect b="b" l="l" r="r" t="t"/>
              <a:pathLst>
                <a:path extrusionOk="0" h="2118" w="5614">
                  <a:moveTo>
                    <a:pt x="5614" y="1"/>
                  </a:moveTo>
                  <a:lnTo>
                    <a:pt x="135" y="135"/>
                  </a:lnTo>
                  <a:lnTo>
                    <a:pt x="1" y="2118"/>
                  </a:lnTo>
                  <a:lnTo>
                    <a:pt x="4336" y="1950"/>
                  </a:lnTo>
                  <a:lnTo>
                    <a:pt x="561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7" name="Google Shape;1707;p34"/>
            <p:cNvSpPr/>
            <p:nvPr/>
          </p:nvSpPr>
          <p:spPr>
            <a:xfrm>
              <a:off x="3618850" y="2044575"/>
              <a:ext cx="143700" cy="48750"/>
            </a:xfrm>
            <a:custGeom>
              <a:rect b="b" l="l" r="r" t="t"/>
              <a:pathLst>
                <a:path extrusionOk="0" h="1950" w="5748">
                  <a:moveTo>
                    <a:pt x="0" y="1"/>
                  </a:moveTo>
                  <a:lnTo>
                    <a:pt x="1412" y="1950"/>
                  </a:lnTo>
                  <a:lnTo>
                    <a:pt x="5747" y="1950"/>
                  </a:lnTo>
                  <a:lnTo>
                    <a:pt x="547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8" name="Google Shape;1708;p34"/>
            <p:cNvSpPr/>
            <p:nvPr/>
          </p:nvSpPr>
          <p:spPr>
            <a:xfrm>
              <a:off x="3612125" y="1806800"/>
              <a:ext cx="143700" cy="237800"/>
            </a:xfrm>
            <a:custGeom>
              <a:rect b="b" l="l" r="r" t="t"/>
              <a:pathLst>
                <a:path extrusionOk="0" h="9512" w="5748">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09" name="Google Shape;1709;p34"/>
            <p:cNvSpPr/>
            <p:nvPr/>
          </p:nvSpPr>
          <p:spPr>
            <a:xfrm>
              <a:off x="3654125" y="2093300"/>
              <a:ext cx="105050" cy="238650"/>
            </a:xfrm>
            <a:custGeom>
              <a:rect b="b" l="l" r="r" t="t"/>
              <a:pathLst>
                <a:path extrusionOk="0" h="9546" w="4202">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0" name="Google Shape;1710;p34"/>
            <p:cNvSpPr/>
            <p:nvPr/>
          </p:nvSpPr>
          <p:spPr>
            <a:xfrm>
              <a:off x="3706225" y="1631200"/>
              <a:ext cx="119325" cy="203350"/>
            </a:xfrm>
            <a:custGeom>
              <a:rect b="b" l="l" r="r" t="t"/>
              <a:pathLst>
                <a:path extrusionOk="0" h="8134" w="4773">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1" name="Google Shape;1711;p34"/>
            <p:cNvSpPr/>
            <p:nvPr/>
          </p:nvSpPr>
          <p:spPr>
            <a:xfrm>
              <a:off x="3717150" y="1729500"/>
              <a:ext cx="101675" cy="42025"/>
            </a:xfrm>
            <a:custGeom>
              <a:rect b="b" l="l" r="r" t="t"/>
              <a:pathLst>
                <a:path extrusionOk="0" h="1681" w="4067">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2" name="Google Shape;1712;p34"/>
            <p:cNvSpPr/>
            <p:nvPr/>
          </p:nvSpPr>
          <p:spPr>
            <a:xfrm>
              <a:off x="3891900" y="493050"/>
              <a:ext cx="840250" cy="1409575"/>
            </a:xfrm>
            <a:custGeom>
              <a:rect b="b" l="l" r="r" t="t"/>
              <a:pathLst>
                <a:path extrusionOk="0" h="56383" w="3361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3" name="Google Shape;1713;p34"/>
            <p:cNvSpPr/>
            <p:nvPr/>
          </p:nvSpPr>
          <p:spPr>
            <a:xfrm>
              <a:off x="4056600" y="538900"/>
              <a:ext cx="304175" cy="1172975"/>
            </a:xfrm>
            <a:custGeom>
              <a:rect b="b" l="l" r="r" t="t"/>
              <a:pathLst>
                <a:path extrusionOk="0" h="46919" w="12167">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4" name="Google Shape;1714;p34"/>
            <p:cNvSpPr/>
            <p:nvPr/>
          </p:nvSpPr>
          <p:spPr>
            <a:xfrm>
              <a:off x="2718975" y="714525"/>
              <a:ext cx="861250" cy="1396700"/>
            </a:xfrm>
            <a:custGeom>
              <a:rect b="b" l="l" r="r" t="t"/>
              <a:pathLst>
                <a:path extrusionOk="0" h="55868" w="3445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5" name="Google Shape;1715;p34"/>
            <p:cNvSpPr/>
            <p:nvPr/>
          </p:nvSpPr>
          <p:spPr>
            <a:xfrm>
              <a:off x="3135725" y="1369050"/>
              <a:ext cx="315100" cy="514225"/>
            </a:xfrm>
            <a:custGeom>
              <a:rect b="b" l="l" r="r" t="t"/>
              <a:pathLst>
                <a:path extrusionOk="0" h="20569" w="12604">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6" name="Google Shape;1716;p34"/>
            <p:cNvSpPr/>
            <p:nvPr/>
          </p:nvSpPr>
          <p:spPr>
            <a:xfrm>
              <a:off x="3198725" y="661575"/>
              <a:ext cx="1124250" cy="1071300"/>
            </a:xfrm>
            <a:custGeom>
              <a:rect b="b" l="l" r="r" t="t"/>
              <a:pathLst>
                <a:path extrusionOk="0" h="42852" w="4497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7" name="Google Shape;1717;p34"/>
            <p:cNvSpPr/>
            <p:nvPr/>
          </p:nvSpPr>
          <p:spPr>
            <a:xfrm>
              <a:off x="3352500" y="1064050"/>
              <a:ext cx="830150" cy="259650"/>
            </a:xfrm>
            <a:custGeom>
              <a:rect b="b" l="l" r="r" t="t"/>
              <a:pathLst>
                <a:path extrusionOk="0" h="10386" w="33206">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8" name="Google Shape;1718;p34"/>
            <p:cNvSpPr/>
            <p:nvPr/>
          </p:nvSpPr>
          <p:spPr>
            <a:xfrm>
              <a:off x="4266650" y="1267375"/>
              <a:ext cx="56325" cy="94975"/>
            </a:xfrm>
            <a:custGeom>
              <a:rect b="b" l="l" r="r" t="t"/>
              <a:pathLst>
                <a:path extrusionOk="0" h="3799" w="2253">
                  <a:moveTo>
                    <a:pt x="1" y="1"/>
                  </a:moveTo>
                  <a:cubicBezTo>
                    <a:pt x="1244" y="707"/>
                    <a:pt x="2252" y="2253"/>
                    <a:pt x="2252" y="3798"/>
                  </a:cubicBezTo>
                  <a:cubicBezTo>
                    <a:pt x="2252" y="2118"/>
                    <a:pt x="1244" y="707"/>
                    <a:pt x="1" y="1"/>
                  </a:cubicBez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19" name="Google Shape;1719;p34"/>
            <p:cNvSpPr/>
            <p:nvPr/>
          </p:nvSpPr>
          <p:spPr>
            <a:xfrm>
              <a:off x="4210350" y="1463150"/>
              <a:ext cx="52950" cy="10950"/>
            </a:xfrm>
            <a:custGeom>
              <a:rect b="b" l="l" r="r" t="t"/>
              <a:pathLst>
                <a:path extrusionOk="0" h="438" w="2118">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0" name="Google Shape;1720;p34"/>
            <p:cNvSpPr/>
            <p:nvPr/>
          </p:nvSpPr>
          <p:spPr>
            <a:xfrm>
              <a:off x="4192700" y="1243000"/>
              <a:ext cx="130275" cy="231100"/>
            </a:xfrm>
            <a:custGeom>
              <a:rect b="b" l="l" r="r" t="t"/>
              <a:pathLst>
                <a:path extrusionOk="0" h="9244" w="5211">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1" name="Google Shape;1721;p34"/>
            <p:cNvSpPr/>
            <p:nvPr/>
          </p:nvSpPr>
          <p:spPr>
            <a:xfrm>
              <a:off x="3209650" y="1446350"/>
              <a:ext cx="10100" cy="21025"/>
            </a:xfrm>
            <a:custGeom>
              <a:rect b="b" l="l" r="r" t="t"/>
              <a:pathLst>
                <a:path extrusionOk="0" h="841" w="404">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2" name="Google Shape;1722;p34"/>
            <p:cNvSpPr/>
            <p:nvPr/>
          </p:nvSpPr>
          <p:spPr>
            <a:xfrm>
              <a:off x="3202100" y="1421125"/>
              <a:ext cx="38675" cy="83975"/>
            </a:xfrm>
            <a:custGeom>
              <a:rect b="b" l="l" r="r" t="t"/>
              <a:pathLst>
                <a:path extrusionOk="0" h="3359" w="1547">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3" name="Google Shape;1723;p34"/>
            <p:cNvSpPr/>
            <p:nvPr/>
          </p:nvSpPr>
          <p:spPr>
            <a:xfrm>
              <a:off x="3202100" y="1320300"/>
              <a:ext cx="175625" cy="297475"/>
            </a:xfrm>
            <a:custGeom>
              <a:rect b="b" l="l" r="r" t="t"/>
              <a:pathLst>
                <a:path extrusionOk="0" h="11899" w="7025">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4" name="Google Shape;1724;p34"/>
            <p:cNvSpPr/>
            <p:nvPr/>
          </p:nvSpPr>
          <p:spPr>
            <a:xfrm>
              <a:off x="3058425" y="530950"/>
              <a:ext cx="1320000" cy="898800"/>
            </a:xfrm>
            <a:custGeom>
              <a:rect b="b" l="l" r="r" t="t"/>
              <a:pathLst>
                <a:path extrusionOk="0" h="35952" w="5280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5" name="Google Shape;1725;p34"/>
            <p:cNvSpPr/>
            <p:nvPr/>
          </p:nvSpPr>
          <p:spPr>
            <a:xfrm>
              <a:off x="4266650" y="996350"/>
              <a:ext cx="80675" cy="246675"/>
            </a:xfrm>
            <a:custGeom>
              <a:rect b="b" l="l" r="r" t="t"/>
              <a:pathLst>
                <a:path extrusionOk="0" h="9867" w="3227">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6" name="Google Shape;1726;p34"/>
            <p:cNvSpPr/>
            <p:nvPr/>
          </p:nvSpPr>
          <p:spPr>
            <a:xfrm>
              <a:off x="4287650" y="1162350"/>
              <a:ext cx="24400" cy="48750"/>
            </a:xfrm>
            <a:custGeom>
              <a:rect b="b" l="l" r="r" t="t"/>
              <a:pathLst>
                <a:path extrusionOk="0" h="1950" w="976">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7" name="Google Shape;1727;p34"/>
            <p:cNvSpPr/>
            <p:nvPr/>
          </p:nvSpPr>
          <p:spPr>
            <a:xfrm>
              <a:off x="3759150" y="1134625"/>
              <a:ext cx="241150" cy="122700"/>
            </a:xfrm>
            <a:custGeom>
              <a:rect b="b" l="l" r="r" t="t"/>
              <a:pathLst>
                <a:path extrusionOk="0" h="4908" w="9646">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8" name="Google Shape;1728;p34"/>
            <p:cNvSpPr/>
            <p:nvPr/>
          </p:nvSpPr>
          <p:spPr>
            <a:xfrm>
              <a:off x="3058425" y="1190075"/>
              <a:ext cx="56300" cy="21025"/>
            </a:xfrm>
            <a:custGeom>
              <a:rect b="b" l="l" r="r" t="t"/>
              <a:pathLst>
                <a:path extrusionOk="0" h="841" w="2252">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29" name="Google Shape;1729;p34"/>
            <p:cNvSpPr/>
            <p:nvPr/>
          </p:nvSpPr>
          <p:spPr>
            <a:xfrm>
              <a:off x="3671800" y="1239650"/>
              <a:ext cx="87375" cy="27750"/>
            </a:xfrm>
            <a:custGeom>
              <a:rect b="b" l="l" r="r" t="t"/>
              <a:pathLst>
                <a:path extrusionOk="0" h="1110" w="3495">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0" name="Google Shape;1730;p34"/>
            <p:cNvSpPr/>
            <p:nvPr/>
          </p:nvSpPr>
          <p:spPr>
            <a:xfrm>
              <a:off x="3097075" y="1260650"/>
              <a:ext cx="136975" cy="157150"/>
            </a:xfrm>
            <a:custGeom>
              <a:rect b="b" l="l" r="r" t="t"/>
              <a:pathLst>
                <a:path extrusionOk="0" h="6286" w="5479">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1" name="Google Shape;1731;p34"/>
            <p:cNvSpPr/>
            <p:nvPr/>
          </p:nvSpPr>
          <p:spPr>
            <a:xfrm>
              <a:off x="3234025" y="1417775"/>
              <a:ext cx="6750" cy="3375"/>
            </a:xfrm>
            <a:custGeom>
              <a:rect b="b" l="l" r="r" t="t"/>
              <a:pathLst>
                <a:path extrusionOk="0" h="135" w="270">
                  <a:moveTo>
                    <a:pt x="0" y="1"/>
                  </a:moveTo>
                  <a:cubicBezTo>
                    <a:pt x="0" y="135"/>
                    <a:pt x="135" y="135"/>
                    <a:pt x="269" y="135"/>
                  </a:cubicBezTo>
                  <a:cubicBezTo>
                    <a:pt x="135" y="135"/>
                    <a:pt x="135" y="135"/>
                    <a:pt x="0" y="1"/>
                  </a:cubicBez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2" name="Google Shape;1732;p34"/>
            <p:cNvSpPr/>
            <p:nvPr/>
          </p:nvSpPr>
          <p:spPr>
            <a:xfrm>
              <a:off x="4175900" y="1351525"/>
              <a:ext cx="16775" cy="24275"/>
            </a:xfrm>
            <a:custGeom>
              <a:rect b="b" l="l" r="r" t="t"/>
              <a:pathLst>
                <a:path extrusionOk="0" h="971" w="671">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3" name="Google Shape;1733;p34"/>
            <p:cNvSpPr/>
            <p:nvPr/>
          </p:nvSpPr>
          <p:spPr>
            <a:xfrm>
              <a:off x="4000300" y="1074975"/>
              <a:ext cx="161350" cy="147050"/>
            </a:xfrm>
            <a:custGeom>
              <a:rect b="b" l="l" r="r" t="t"/>
              <a:pathLst>
                <a:path extrusionOk="0" h="5882" w="6454">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4" name="Google Shape;1734;p34"/>
            <p:cNvSpPr/>
            <p:nvPr/>
          </p:nvSpPr>
          <p:spPr>
            <a:xfrm>
              <a:off x="4266650" y="1239650"/>
              <a:ext cx="25" cy="3375"/>
            </a:xfrm>
            <a:custGeom>
              <a:rect b="b" l="l" r="r" t="t"/>
              <a:pathLst>
                <a:path extrusionOk="0" h="135" w="1">
                  <a:moveTo>
                    <a:pt x="0" y="1"/>
                  </a:moveTo>
                  <a:lnTo>
                    <a:pt x="0" y="1"/>
                  </a:lnTo>
                  <a:lnTo>
                    <a:pt x="0" y="135"/>
                  </a:lnTo>
                  <a:lnTo>
                    <a:pt x="0" y="135"/>
                  </a:lnTo>
                  <a:close/>
                </a:path>
              </a:pathLst>
            </a:custGeom>
            <a:solidFill>
              <a:srgbClr val="E8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5" name="Google Shape;1735;p34"/>
            <p:cNvSpPr/>
            <p:nvPr/>
          </p:nvSpPr>
          <p:spPr>
            <a:xfrm>
              <a:off x="3265100" y="1239650"/>
              <a:ext cx="1001575" cy="126050"/>
            </a:xfrm>
            <a:custGeom>
              <a:rect b="b" l="l" r="r" t="t"/>
              <a:pathLst>
                <a:path extrusionOk="0" h="5042" w="40063">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6" name="Google Shape;1736;p34"/>
            <p:cNvSpPr/>
            <p:nvPr/>
          </p:nvSpPr>
          <p:spPr>
            <a:xfrm>
              <a:off x="3240750" y="1421125"/>
              <a:ext cx="25" cy="4250"/>
            </a:xfrm>
            <a:custGeom>
              <a:rect b="b" l="l" r="r" t="t"/>
              <a:pathLst>
                <a:path extrusionOk="0" h="170" w="1">
                  <a:moveTo>
                    <a:pt x="0" y="1"/>
                  </a:moveTo>
                  <a:lnTo>
                    <a:pt x="0" y="1"/>
                  </a:lnTo>
                  <a:lnTo>
                    <a:pt x="0" y="169"/>
                  </a:lnTo>
                  <a:lnTo>
                    <a:pt x="0" y="1"/>
                  </a:lnTo>
                  <a:close/>
                </a:path>
              </a:pathLst>
            </a:custGeom>
            <a:solidFill>
              <a:srgbClr val="DFA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7" name="Google Shape;1737;p34"/>
            <p:cNvSpPr/>
            <p:nvPr/>
          </p:nvSpPr>
          <p:spPr>
            <a:xfrm>
              <a:off x="3240750" y="1421125"/>
              <a:ext cx="48750" cy="10950"/>
            </a:xfrm>
            <a:custGeom>
              <a:rect b="b" l="l" r="r" t="t"/>
              <a:pathLst>
                <a:path extrusionOk="0" h="438" w="195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8" name="Google Shape;1738;p34"/>
            <p:cNvSpPr/>
            <p:nvPr/>
          </p:nvSpPr>
          <p:spPr>
            <a:xfrm>
              <a:off x="3058425" y="819550"/>
              <a:ext cx="1316625" cy="612525"/>
            </a:xfrm>
            <a:custGeom>
              <a:rect b="b" l="l" r="r" t="t"/>
              <a:pathLst>
                <a:path extrusionOk="0" h="24501" w="52665">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39" name="Google Shape;1739;p34"/>
            <p:cNvSpPr/>
            <p:nvPr/>
          </p:nvSpPr>
          <p:spPr>
            <a:xfrm>
              <a:off x="3664200" y="1449700"/>
              <a:ext cx="175650" cy="115150"/>
            </a:xfrm>
            <a:custGeom>
              <a:rect b="b" l="l" r="r" t="t"/>
              <a:pathLst>
                <a:path extrusionOk="0" h="4606" w="7026">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0" name="Google Shape;1740;p34"/>
            <p:cNvSpPr/>
            <p:nvPr/>
          </p:nvSpPr>
          <p:spPr>
            <a:xfrm>
              <a:off x="3381050" y="1294800"/>
              <a:ext cx="231100" cy="168725"/>
            </a:xfrm>
            <a:custGeom>
              <a:rect b="b" l="l" r="r" t="t"/>
              <a:pathLst>
                <a:path extrusionOk="0" h="6749" w="9244">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1" name="Google Shape;1741;p34"/>
            <p:cNvSpPr/>
            <p:nvPr/>
          </p:nvSpPr>
          <p:spPr>
            <a:xfrm>
              <a:off x="3507100" y="1306025"/>
              <a:ext cx="59675" cy="59675"/>
            </a:xfrm>
            <a:custGeom>
              <a:rect b="b" l="l" r="r" t="t"/>
              <a:pathLst>
                <a:path extrusionOk="0" h="2387" w="2387">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2" name="Google Shape;1742;p34"/>
            <p:cNvSpPr/>
            <p:nvPr/>
          </p:nvSpPr>
          <p:spPr>
            <a:xfrm>
              <a:off x="3877625" y="1246025"/>
              <a:ext cx="227725" cy="168650"/>
            </a:xfrm>
            <a:custGeom>
              <a:rect b="b" l="l" r="r" t="t"/>
              <a:pathLst>
                <a:path extrusionOk="0" h="6746" w="9109">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3" name="Google Shape;1743;p34"/>
            <p:cNvSpPr/>
            <p:nvPr/>
          </p:nvSpPr>
          <p:spPr>
            <a:xfrm>
              <a:off x="3916275" y="1264025"/>
              <a:ext cx="59675" cy="59675"/>
            </a:xfrm>
            <a:custGeom>
              <a:rect b="b" l="l" r="r" t="t"/>
              <a:pathLst>
                <a:path extrusionOk="0" h="2387" w="2387">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4" name="Google Shape;1744;p34"/>
            <p:cNvSpPr/>
            <p:nvPr/>
          </p:nvSpPr>
          <p:spPr>
            <a:xfrm>
              <a:off x="3373500" y="1446350"/>
              <a:ext cx="206725" cy="105050"/>
            </a:xfrm>
            <a:custGeom>
              <a:rect b="b" l="l" r="r" t="t"/>
              <a:pathLst>
                <a:path extrusionOk="0" h="4202" w="8269">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5" name="Google Shape;1745;p34"/>
            <p:cNvSpPr/>
            <p:nvPr/>
          </p:nvSpPr>
          <p:spPr>
            <a:xfrm>
              <a:off x="3930550" y="1374500"/>
              <a:ext cx="213450" cy="111225"/>
            </a:xfrm>
            <a:custGeom>
              <a:rect b="b" l="l" r="r" t="t"/>
              <a:pathLst>
                <a:path extrusionOk="0" h="4449" w="8538">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6" name="Google Shape;1746;p34"/>
            <p:cNvSpPr/>
            <p:nvPr/>
          </p:nvSpPr>
          <p:spPr>
            <a:xfrm>
              <a:off x="3597825" y="2131950"/>
              <a:ext cx="48775" cy="21050"/>
            </a:xfrm>
            <a:custGeom>
              <a:rect b="b" l="l" r="r" t="t"/>
              <a:pathLst>
                <a:path extrusionOk="0" h="842" w="1951">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47" name="Google Shape;1747;p34"/>
          <p:cNvGrpSpPr/>
          <p:nvPr/>
        </p:nvGrpSpPr>
        <p:grpSpPr>
          <a:xfrm>
            <a:off x="1030175" y="1581350"/>
            <a:ext cx="444275" cy="398525"/>
            <a:chOff x="2495125" y="2142250"/>
            <a:chExt cx="444275" cy="398525"/>
          </a:xfrm>
        </p:grpSpPr>
        <p:sp>
          <p:nvSpPr>
            <p:cNvPr id="1748" name="Google Shape;1748;p34"/>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49" name="Google Shape;1749;p34"/>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50" name="Google Shape;1750;p34"/>
          <p:cNvGrpSpPr/>
          <p:nvPr/>
        </p:nvGrpSpPr>
        <p:grpSpPr>
          <a:xfrm>
            <a:off x="10561107" y="5038641"/>
            <a:ext cx="291375" cy="281375"/>
            <a:chOff x="3243875" y="2372825"/>
            <a:chExt cx="291375" cy="281375"/>
          </a:xfrm>
        </p:grpSpPr>
        <p:sp>
          <p:nvSpPr>
            <p:cNvPr id="1751" name="Google Shape;1751;p34"/>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2" name="Google Shape;1752;p34"/>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3" name="Google Shape;1753;p34"/>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4" name="Google Shape;1754;p34"/>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5" name="Google Shape;1755;p34"/>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6" name="Google Shape;1756;p34"/>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7" name="Google Shape;1757;p34"/>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8" name="Google Shape;1758;p34"/>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9" name="Google Shape;1759;p34"/>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60" name="Google Shape;1760;p34"/>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61" name="Google Shape;1761;p34"/>
          <p:cNvGrpSpPr/>
          <p:nvPr/>
        </p:nvGrpSpPr>
        <p:grpSpPr>
          <a:xfrm>
            <a:off x="10778557" y="714860"/>
            <a:ext cx="166675" cy="168575"/>
            <a:chOff x="4954425" y="2036375"/>
            <a:chExt cx="166675" cy="168575"/>
          </a:xfrm>
        </p:grpSpPr>
        <p:sp>
          <p:nvSpPr>
            <p:cNvPr id="1762" name="Google Shape;1762;p34"/>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63" name="Google Shape;1763;p34"/>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764" name="Google Shape;1764;p34"/>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65" name="Google Shape;1765;p34"/>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766" name="Google Shape;1766;p34"/>
          <p:cNvGrpSpPr/>
          <p:nvPr/>
        </p:nvGrpSpPr>
        <p:grpSpPr>
          <a:xfrm>
            <a:off x="1274794" y="5541495"/>
            <a:ext cx="166675" cy="168575"/>
            <a:chOff x="4954425" y="2036375"/>
            <a:chExt cx="166675" cy="168575"/>
          </a:xfrm>
        </p:grpSpPr>
        <p:sp>
          <p:nvSpPr>
            <p:cNvPr id="1767" name="Google Shape;1767;p34"/>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68" name="Google Shape;1768;p34"/>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769" name="Google Shape;1769;p34"/>
          <p:cNvSpPr txBox="1"/>
          <p:nvPr/>
        </p:nvSpPr>
        <p:spPr>
          <a:xfrm>
            <a:off x="3642720" y="1503378"/>
            <a:ext cx="4728208"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002060"/>
                </a:solidFill>
                <a:latin typeface="Cookie"/>
                <a:ea typeface="Cookie"/>
                <a:cs typeface="Cookie"/>
                <a:sym typeface="Cookie"/>
              </a:rPr>
              <a:t>LUYỆN TẬP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80"/>
                                        </p:tgtEl>
                                        <p:attrNameLst>
                                          <p:attrName>style.visibility</p:attrName>
                                        </p:attrNameLst>
                                      </p:cBhvr>
                                      <p:to>
                                        <p:strVal val="visible"/>
                                      </p:to>
                                    </p:set>
                                    <p:animEffect filter="fade" transition="in">
                                      <p:cBhvr>
                                        <p:cTn dur="500"/>
                                        <p:tgtEl>
                                          <p:spTgt spid="1680"/>
                                        </p:tgtEl>
                                      </p:cBhvr>
                                    </p:animEffect>
                                  </p:childTnLst>
                                </p:cTn>
                              </p:par>
                              <p:par>
                                <p:cTn fill="hold" nodeType="withEffect" presetClass="entr" presetID="10" presetSubtype="0">
                                  <p:stCondLst>
                                    <p:cond delay="0"/>
                                  </p:stCondLst>
                                  <p:childTnLst>
                                    <p:set>
                                      <p:cBhvr>
                                        <p:cTn dur="1" fill="hold">
                                          <p:stCondLst>
                                            <p:cond delay="0"/>
                                          </p:stCondLst>
                                        </p:cTn>
                                        <p:tgtEl>
                                          <p:spTgt spid="1681"/>
                                        </p:tgtEl>
                                        <p:attrNameLst>
                                          <p:attrName>style.visibility</p:attrName>
                                        </p:attrNameLst>
                                      </p:cBhvr>
                                      <p:to>
                                        <p:strVal val="visible"/>
                                      </p:to>
                                    </p:set>
                                    <p:animEffect filter="fade" transition="in">
                                      <p:cBhvr>
                                        <p:cTn dur="500"/>
                                        <p:tgtEl>
                                          <p:spTgt spid="1681"/>
                                        </p:tgtEl>
                                      </p:cBhvr>
                                    </p:animEffect>
                                  </p:childTnLst>
                                </p:cTn>
                              </p:par>
                              <p:par>
                                <p:cTn fill="hold" nodeType="withEffect" presetClass="entr" presetID="10" presetSubtype="0">
                                  <p:stCondLst>
                                    <p:cond delay="0"/>
                                  </p:stCondLst>
                                  <p:childTnLst>
                                    <p:set>
                                      <p:cBhvr>
                                        <p:cTn dur="1" fill="hold">
                                          <p:stCondLst>
                                            <p:cond delay="0"/>
                                          </p:stCondLst>
                                        </p:cTn>
                                        <p:tgtEl>
                                          <p:spTgt spid="1682"/>
                                        </p:tgtEl>
                                        <p:attrNameLst>
                                          <p:attrName>style.visibility</p:attrName>
                                        </p:attrNameLst>
                                      </p:cBhvr>
                                      <p:to>
                                        <p:strVal val="visible"/>
                                      </p:to>
                                    </p:set>
                                    <p:animEffect filter="fade" transition="in">
                                      <p:cBhvr>
                                        <p:cTn dur="500"/>
                                        <p:tgtEl>
                                          <p:spTgt spid="168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83"/>
                                        </p:tgtEl>
                                        <p:attrNameLst>
                                          <p:attrName>style.visibility</p:attrName>
                                        </p:attrNameLst>
                                      </p:cBhvr>
                                      <p:to>
                                        <p:strVal val="visible"/>
                                      </p:to>
                                    </p:set>
                                    <p:animEffect filter="fade" transition="in">
                                      <p:cBhvr>
                                        <p:cTn dur="1000"/>
                                        <p:tgtEl>
                                          <p:spTgt spid="168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bg>
      <p:bgPr>
        <a:solidFill>
          <a:srgbClr val="002060"/>
        </a:solidFill>
      </p:bgPr>
    </p:bg>
    <p:spTree>
      <p:nvGrpSpPr>
        <p:cNvPr id="1770" name="Shape 1770"/>
        <p:cNvGrpSpPr/>
        <p:nvPr/>
      </p:nvGrpSpPr>
      <p:grpSpPr>
        <a:xfrm>
          <a:off x="0" y="0"/>
          <a:ext cx="0" cy="0"/>
          <a:chOff x="0" y="0"/>
          <a:chExt cx="0" cy="0"/>
        </a:xfrm>
      </p:grpSpPr>
      <p:grpSp>
        <p:nvGrpSpPr>
          <p:cNvPr id="1771" name="Google Shape;1771;p35"/>
          <p:cNvGrpSpPr/>
          <p:nvPr/>
        </p:nvGrpSpPr>
        <p:grpSpPr>
          <a:xfrm>
            <a:off x="395894" y="219519"/>
            <a:ext cx="11613234" cy="6240131"/>
            <a:chOff x="395894" y="219519"/>
            <a:chExt cx="8518865" cy="4788281"/>
          </a:xfrm>
        </p:grpSpPr>
        <p:sp>
          <p:nvSpPr>
            <p:cNvPr id="1772" name="Google Shape;1772;p35"/>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773" name="Google Shape;1773;p35"/>
            <p:cNvGrpSpPr/>
            <p:nvPr/>
          </p:nvGrpSpPr>
          <p:grpSpPr>
            <a:xfrm>
              <a:off x="8341543" y="2282008"/>
              <a:ext cx="569676" cy="380612"/>
              <a:chOff x="8341543" y="2282008"/>
              <a:chExt cx="569676" cy="380612"/>
            </a:xfrm>
          </p:grpSpPr>
          <p:sp>
            <p:nvSpPr>
              <p:cNvPr id="1774" name="Google Shape;1774;p35"/>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75" name="Google Shape;1775;p35"/>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776" name="Google Shape;1776;p35"/>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777" name="Google Shape;1777;p35"/>
            <p:cNvGrpSpPr/>
            <p:nvPr/>
          </p:nvGrpSpPr>
          <p:grpSpPr>
            <a:xfrm>
              <a:off x="8341543" y="1721094"/>
              <a:ext cx="569676" cy="380612"/>
              <a:chOff x="8341543" y="1721094"/>
              <a:chExt cx="569676" cy="380612"/>
            </a:xfrm>
          </p:grpSpPr>
          <p:sp>
            <p:nvSpPr>
              <p:cNvPr id="1778" name="Google Shape;1778;p35"/>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79" name="Google Shape;1779;p35"/>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80" name="Google Shape;1780;p35"/>
            <p:cNvGrpSpPr/>
            <p:nvPr/>
          </p:nvGrpSpPr>
          <p:grpSpPr>
            <a:xfrm>
              <a:off x="8346273" y="1183592"/>
              <a:ext cx="568486" cy="388014"/>
              <a:chOff x="8346273" y="1183592"/>
              <a:chExt cx="568486" cy="388014"/>
            </a:xfrm>
          </p:grpSpPr>
          <p:sp>
            <p:nvSpPr>
              <p:cNvPr id="1781" name="Google Shape;1781;p35"/>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82" name="Google Shape;1782;p35"/>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83" name="Google Shape;1783;p35"/>
            <p:cNvGrpSpPr/>
            <p:nvPr/>
          </p:nvGrpSpPr>
          <p:grpSpPr>
            <a:xfrm>
              <a:off x="8341543" y="606635"/>
              <a:ext cx="569676" cy="388014"/>
              <a:chOff x="8341543" y="606635"/>
              <a:chExt cx="569676" cy="388014"/>
            </a:xfrm>
          </p:grpSpPr>
          <p:sp>
            <p:nvSpPr>
              <p:cNvPr id="1784" name="Google Shape;1784;p35"/>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85" name="Google Shape;1785;p35"/>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86" name="Google Shape;1786;p35"/>
            <p:cNvGrpSpPr/>
            <p:nvPr/>
          </p:nvGrpSpPr>
          <p:grpSpPr>
            <a:xfrm>
              <a:off x="8341543" y="2842933"/>
              <a:ext cx="569676" cy="380612"/>
              <a:chOff x="8341543" y="2282008"/>
              <a:chExt cx="569676" cy="380612"/>
            </a:xfrm>
          </p:grpSpPr>
          <p:sp>
            <p:nvSpPr>
              <p:cNvPr id="1787" name="Google Shape;1787;p35"/>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88" name="Google Shape;1788;p35"/>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789" name="Google Shape;1789;p35"/>
            <p:cNvGrpSpPr/>
            <p:nvPr/>
          </p:nvGrpSpPr>
          <p:grpSpPr>
            <a:xfrm>
              <a:off x="8341543" y="3403858"/>
              <a:ext cx="569676" cy="380612"/>
              <a:chOff x="8341543" y="2282008"/>
              <a:chExt cx="569676" cy="380612"/>
            </a:xfrm>
          </p:grpSpPr>
          <p:sp>
            <p:nvSpPr>
              <p:cNvPr id="1790" name="Google Shape;1790;p35"/>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1" name="Google Shape;1791;p35"/>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792" name="Google Shape;1792;p35"/>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3" name="Google Shape;1793;p35"/>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794" name="Google Shape;1794;p35"/>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5" name="Google Shape;1795;p35"/>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6" name="Google Shape;1796;p35"/>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7" name="Google Shape;1797;p35"/>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8" name="Google Shape;1798;p35"/>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99" name="Google Shape;1799;p35"/>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0" name="Google Shape;1800;p35"/>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1" name="Google Shape;1801;p35"/>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2" name="Google Shape;1802;p35"/>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3" name="Google Shape;1803;p35"/>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4" name="Google Shape;1804;p35"/>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5" name="Google Shape;1805;p35"/>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6" name="Google Shape;1806;p35"/>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7" name="Google Shape;1807;p35"/>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8" name="Google Shape;1808;p35"/>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09" name="Google Shape;1809;p35"/>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0" name="Google Shape;1810;p35"/>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1" name="Google Shape;1811;p35"/>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2" name="Google Shape;1812;p35"/>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3" name="Google Shape;1813;p35"/>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4" name="Google Shape;1814;p35"/>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5" name="Google Shape;1815;p35"/>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6" name="Google Shape;1816;p35"/>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7" name="Google Shape;1817;p35"/>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8" name="Google Shape;1818;p35"/>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9" name="Google Shape;1819;p35"/>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0" name="Google Shape;1820;p35"/>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1" name="Google Shape;1821;p35"/>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2" name="Google Shape;1822;p35"/>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3" name="Google Shape;1823;p35"/>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4" name="Google Shape;1824;p35"/>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5" name="Google Shape;1825;p35"/>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6" name="Google Shape;1826;p35"/>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7" name="Google Shape;1827;p35"/>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8" name="Google Shape;1828;p35"/>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9" name="Google Shape;1829;p35"/>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0" name="Google Shape;1830;p35"/>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1" name="Google Shape;1831;p35"/>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2" name="Google Shape;1832;p35"/>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3" name="Google Shape;1833;p35"/>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4" name="Google Shape;1834;p35"/>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5" name="Google Shape;1835;p35"/>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6" name="Google Shape;1836;p35"/>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7" name="Google Shape;1837;p35"/>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8" name="Google Shape;1838;p35"/>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39" name="Google Shape;1839;p35"/>
          <p:cNvSpPr/>
          <p:nvPr/>
        </p:nvSpPr>
        <p:spPr>
          <a:xfrm rot="126755">
            <a:off x="3091462" y="1090110"/>
            <a:ext cx="5550035" cy="4730758"/>
          </a:xfrm>
          <a:prstGeom prst="rect">
            <a:avLst/>
          </a:prstGeom>
          <a:solidFill>
            <a:srgbClr val="B2CB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840" name="Google Shape;1840;p35"/>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8064A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841" name="Google Shape;1841;p35"/>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3575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1842" name="Google Shape;1842;p35"/>
          <p:cNvGrpSpPr/>
          <p:nvPr/>
        </p:nvGrpSpPr>
        <p:grpSpPr>
          <a:xfrm>
            <a:off x="2204474" y="3950454"/>
            <a:ext cx="1973864" cy="2020086"/>
            <a:chOff x="2718975" y="493050"/>
            <a:chExt cx="2013175" cy="2066600"/>
          </a:xfrm>
        </p:grpSpPr>
        <p:sp>
          <p:nvSpPr>
            <p:cNvPr id="1843" name="Google Shape;1843;p35"/>
            <p:cNvSpPr/>
            <p:nvPr/>
          </p:nvSpPr>
          <p:spPr>
            <a:xfrm>
              <a:off x="3297025" y="2415950"/>
              <a:ext cx="962925" cy="143700"/>
            </a:xfrm>
            <a:custGeom>
              <a:rect b="b" l="l" r="r" t="t"/>
              <a:pathLst>
                <a:path extrusionOk="0" h="5748" w="38517">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44" name="Google Shape;1844;p35"/>
            <p:cNvSpPr/>
            <p:nvPr/>
          </p:nvSpPr>
          <p:spPr>
            <a:xfrm>
              <a:off x="3853250" y="2190975"/>
              <a:ext cx="381500" cy="366800"/>
            </a:xfrm>
            <a:custGeom>
              <a:rect b="b" l="l" r="r" t="t"/>
              <a:pathLst>
                <a:path extrusionOk="0" h="14672" w="1526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45" name="Google Shape;1845;p35"/>
            <p:cNvSpPr/>
            <p:nvPr/>
          </p:nvSpPr>
          <p:spPr>
            <a:xfrm>
              <a:off x="3975925" y="2373950"/>
              <a:ext cx="195800" cy="181500"/>
            </a:xfrm>
            <a:custGeom>
              <a:rect b="b" l="l" r="r" t="t"/>
              <a:pathLst>
                <a:path extrusionOk="0" h="7260" w="7832">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46" name="Google Shape;1846;p35"/>
            <p:cNvSpPr/>
            <p:nvPr/>
          </p:nvSpPr>
          <p:spPr>
            <a:xfrm>
              <a:off x="3366775" y="2190975"/>
              <a:ext cx="381475" cy="366800"/>
            </a:xfrm>
            <a:custGeom>
              <a:rect b="b" l="l" r="r" t="t"/>
              <a:pathLst>
                <a:path extrusionOk="0" h="14672" w="15259">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47" name="Google Shape;1847;p35"/>
            <p:cNvSpPr/>
            <p:nvPr/>
          </p:nvSpPr>
          <p:spPr>
            <a:xfrm>
              <a:off x="3426425" y="2377300"/>
              <a:ext cx="199150" cy="178150"/>
            </a:xfrm>
            <a:custGeom>
              <a:rect b="b" l="l" r="r" t="t"/>
              <a:pathLst>
                <a:path extrusionOk="0" h="7126" w="7966">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48" name="Google Shape;1848;p35"/>
            <p:cNvSpPr/>
            <p:nvPr/>
          </p:nvSpPr>
          <p:spPr>
            <a:xfrm>
              <a:off x="3366775" y="2482325"/>
              <a:ext cx="111775" cy="75450"/>
            </a:xfrm>
            <a:custGeom>
              <a:rect b="b" l="l" r="r" t="t"/>
              <a:pathLst>
                <a:path extrusionOk="0" h="3018" w="4471">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49" name="Google Shape;1849;p35"/>
            <p:cNvSpPr/>
            <p:nvPr/>
          </p:nvSpPr>
          <p:spPr>
            <a:xfrm>
              <a:off x="4122975" y="2482325"/>
              <a:ext cx="111775" cy="75450"/>
            </a:xfrm>
            <a:custGeom>
              <a:rect b="b" l="l" r="r" t="t"/>
              <a:pathLst>
                <a:path extrusionOk="0" h="3018" w="4471">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0" name="Google Shape;1850;p35"/>
            <p:cNvSpPr/>
            <p:nvPr/>
          </p:nvSpPr>
          <p:spPr>
            <a:xfrm>
              <a:off x="3559175" y="1745975"/>
              <a:ext cx="473075" cy="611225"/>
            </a:xfrm>
            <a:custGeom>
              <a:rect b="b" l="l" r="r" t="t"/>
              <a:pathLst>
                <a:path extrusionOk="0" h="24449" w="18923">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1" name="Google Shape;1851;p35"/>
            <p:cNvSpPr/>
            <p:nvPr/>
          </p:nvSpPr>
          <p:spPr>
            <a:xfrm>
              <a:off x="3597825" y="2020200"/>
              <a:ext cx="14325" cy="111775"/>
            </a:xfrm>
            <a:custGeom>
              <a:rect b="b" l="l" r="r" t="t"/>
              <a:pathLst>
                <a:path extrusionOk="0" h="4471" w="573">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2" name="Google Shape;1852;p35"/>
            <p:cNvSpPr/>
            <p:nvPr/>
          </p:nvSpPr>
          <p:spPr>
            <a:xfrm>
              <a:off x="3595030" y="1907045"/>
              <a:ext cx="59700" cy="252100"/>
            </a:xfrm>
            <a:custGeom>
              <a:rect b="b" l="l" r="r" t="t"/>
              <a:pathLst>
                <a:path extrusionOk="0" h="10084" w="2388">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3" name="Google Shape;1853;p35"/>
            <p:cNvSpPr/>
            <p:nvPr/>
          </p:nvSpPr>
          <p:spPr>
            <a:xfrm>
              <a:off x="3965850" y="1984925"/>
              <a:ext cx="31100" cy="147050"/>
            </a:xfrm>
            <a:custGeom>
              <a:rect b="b" l="l" r="r" t="t"/>
              <a:pathLst>
                <a:path extrusionOk="0" h="5882" w="1244">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4" name="Google Shape;1854;p35"/>
            <p:cNvSpPr/>
            <p:nvPr/>
          </p:nvSpPr>
          <p:spPr>
            <a:xfrm>
              <a:off x="3877625" y="1852175"/>
              <a:ext cx="115975" cy="308375"/>
            </a:xfrm>
            <a:custGeom>
              <a:rect b="b" l="l" r="r" t="t"/>
              <a:pathLst>
                <a:path extrusionOk="0" h="12335" w="4639">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5" name="Google Shape;1855;p35"/>
            <p:cNvSpPr/>
            <p:nvPr/>
          </p:nvSpPr>
          <p:spPr>
            <a:xfrm>
              <a:off x="3486075" y="2128600"/>
              <a:ext cx="622625" cy="372375"/>
            </a:xfrm>
            <a:custGeom>
              <a:rect b="b" l="l" r="r" t="t"/>
              <a:pathLst>
                <a:path extrusionOk="0" h="14895" w="24905">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6" name="Google Shape;1856;p35"/>
            <p:cNvSpPr/>
            <p:nvPr/>
          </p:nvSpPr>
          <p:spPr>
            <a:xfrm>
              <a:off x="3486075" y="2131950"/>
              <a:ext cx="111775" cy="224375"/>
            </a:xfrm>
            <a:custGeom>
              <a:rect b="b" l="l" r="r" t="t"/>
              <a:pathLst>
                <a:path extrusionOk="0" h="8975" w="4471">
                  <a:moveTo>
                    <a:pt x="4336" y="1"/>
                  </a:moveTo>
                  <a:lnTo>
                    <a:pt x="1" y="8974"/>
                  </a:lnTo>
                  <a:lnTo>
                    <a:pt x="1" y="8974"/>
                  </a:lnTo>
                  <a:lnTo>
                    <a:pt x="4336" y="1"/>
                  </a:lnTo>
                  <a:lnTo>
                    <a:pt x="4471" y="1"/>
                  </a:lnTo>
                  <a:lnTo>
                    <a:pt x="4471" y="1"/>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7" name="Google Shape;1857;p35"/>
            <p:cNvSpPr/>
            <p:nvPr/>
          </p:nvSpPr>
          <p:spPr>
            <a:xfrm>
              <a:off x="3597825" y="2131950"/>
              <a:ext cx="25" cy="25"/>
            </a:xfrm>
            <a:custGeom>
              <a:rect b="b" l="l" r="r" t="t"/>
              <a:pathLst>
                <a:path extrusionOk="0" h="1" w="1">
                  <a:moveTo>
                    <a:pt x="1" y="1"/>
                  </a:moveTo>
                  <a:lnTo>
                    <a:pt x="1" y="1"/>
                  </a:lnTo>
                  <a:lnTo>
                    <a:pt x="1" y="1"/>
                  </a:lnTo>
                  <a:lnTo>
                    <a:pt x="1" y="1"/>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8" name="Google Shape;1858;p35"/>
            <p:cNvSpPr/>
            <p:nvPr/>
          </p:nvSpPr>
          <p:spPr>
            <a:xfrm>
              <a:off x="3486075" y="2131950"/>
              <a:ext cx="160525" cy="231100"/>
            </a:xfrm>
            <a:custGeom>
              <a:rect b="b" l="l" r="r" t="t"/>
              <a:pathLst>
                <a:path extrusionOk="0" h="9244" w="6421">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59" name="Google Shape;1859;p35"/>
            <p:cNvSpPr/>
            <p:nvPr/>
          </p:nvSpPr>
          <p:spPr>
            <a:xfrm>
              <a:off x="3996925" y="2131950"/>
              <a:ext cx="111775" cy="224375"/>
            </a:xfrm>
            <a:custGeom>
              <a:rect b="b" l="l" r="r" t="t"/>
              <a:pathLst>
                <a:path extrusionOk="0" h="8975" w="4471">
                  <a:moveTo>
                    <a:pt x="1" y="1"/>
                  </a:moveTo>
                  <a:lnTo>
                    <a:pt x="1" y="1"/>
                  </a:lnTo>
                  <a:lnTo>
                    <a:pt x="4471" y="8974"/>
                  </a:lnTo>
                  <a:lnTo>
                    <a:pt x="4471" y="8974"/>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0" name="Google Shape;1860;p35"/>
            <p:cNvSpPr/>
            <p:nvPr/>
          </p:nvSpPr>
          <p:spPr>
            <a:xfrm>
              <a:off x="3993575" y="2128600"/>
              <a:ext cx="3375" cy="3375"/>
            </a:xfrm>
            <a:custGeom>
              <a:rect b="b" l="l" r="r" t="t"/>
              <a:pathLst>
                <a:path extrusionOk="0" h="135" w="135">
                  <a:moveTo>
                    <a:pt x="0" y="0"/>
                  </a:moveTo>
                  <a:lnTo>
                    <a:pt x="0" y="135"/>
                  </a:lnTo>
                  <a:lnTo>
                    <a:pt x="135" y="135"/>
                  </a:lnTo>
                  <a:lnTo>
                    <a:pt x="0" y="0"/>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1" name="Google Shape;1861;p35"/>
            <p:cNvSpPr/>
            <p:nvPr/>
          </p:nvSpPr>
          <p:spPr>
            <a:xfrm>
              <a:off x="3933925" y="2128600"/>
              <a:ext cx="59675" cy="24400"/>
            </a:xfrm>
            <a:custGeom>
              <a:rect b="b" l="l" r="r" t="t"/>
              <a:pathLst>
                <a:path extrusionOk="0" h="976" w="2387">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2" name="Google Shape;1862;p35"/>
            <p:cNvSpPr/>
            <p:nvPr/>
          </p:nvSpPr>
          <p:spPr>
            <a:xfrm>
              <a:off x="3933925" y="2128600"/>
              <a:ext cx="174775" cy="237800"/>
            </a:xfrm>
            <a:custGeom>
              <a:rect b="b" l="l" r="r" t="t"/>
              <a:pathLst>
                <a:path extrusionOk="0" h="9512" w="6991">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3" name="Google Shape;1863;p35"/>
            <p:cNvSpPr/>
            <p:nvPr/>
          </p:nvSpPr>
          <p:spPr>
            <a:xfrm>
              <a:off x="3801175" y="2093300"/>
              <a:ext cx="108400" cy="238650"/>
            </a:xfrm>
            <a:custGeom>
              <a:rect b="b" l="l" r="r" t="t"/>
              <a:pathLst>
                <a:path extrusionOk="0" h="9546" w="4336">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4" name="Google Shape;1864;p35"/>
            <p:cNvSpPr/>
            <p:nvPr/>
          </p:nvSpPr>
          <p:spPr>
            <a:xfrm>
              <a:off x="3814600" y="1806800"/>
              <a:ext cx="147075" cy="241175"/>
            </a:xfrm>
            <a:custGeom>
              <a:rect b="b" l="l" r="r" t="t"/>
              <a:pathLst>
                <a:path extrusionOk="0" h="9647" w="5883">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5" name="Google Shape;1865;p35"/>
            <p:cNvSpPr/>
            <p:nvPr/>
          </p:nvSpPr>
          <p:spPr>
            <a:xfrm>
              <a:off x="3807875" y="2044575"/>
              <a:ext cx="140350" cy="52950"/>
            </a:xfrm>
            <a:custGeom>
              <a:rect b="b" l="l" r="r" t="t"/>
              <a:pathLst>
                <a:path extrusionOk="0" h="2118" w="5614">
                  <a:moveTo>
                    <a:pt x="5614" y="1"/>
                  </a:moveTo>
                  <a:lnTo>
                    <a:pt x="135" y="135"/>
                  </a:lnTo>
                  <a:lnTo>
                    <a:pt x="1" y="2118"/>
                  </a:lnTo>
                  <a:lnTo>
                    <a:pt x="4336" y="1950"/>
                  </a:lnTo>
                  <a:lnTo>
                    <a:pt x="561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6" name="Google Shape;1866;p35"/>
            <p:cNvSpPr/>
            <p:nvPr/>
          </p:nvSpPr>
          <p:spPr>
            <a:xfrm>
              <a:off x="3618850" y="2044575"/>
              <a:ext cx="143700" cy="48750"/>
            </a:xfrm>
            <a:custGeom>
              <a:rect b="b" l="l" r="r" t="t"/>
              <a:pathLst>
                <a:path extrusionOk="0" h="1950" w="5748">
                  <a:moveTo>
                    <a:pt x="0" y="1"/>
                  </a:moveTo>
                  <a:lnTo>
                    <a:pt x="1412" y="1950"/>
                  </a:lnTo>
                  <a:lnTo>
                    <a:pt x="5747" y="1950"/>
                  </a:lnTo>
                  <a:lnTo>
                    <a:pt x="547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7" name="Google Shape;1867;p35"/>
            <p:cNvSpPr/>
            <p:nvPr/>
          </p:nvSpPr>
          <p:spPr>
            <a:xfrm>
              <a:off x="3612125" y="1806800"/>
              <a:ext cx="143700" cy="237800"/>
            </a:xfrm>
            <a:custGeom>
              <a:rect b="b" l="l" r="r" t="t"/>
              <a:pathLst>
                <a:path extrusionOk="0" h="9512" w="5748">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8" name="Google Shape;1868;p35"/>
            <p:cNvSpPr/>
            <p:nvPr/>
          </p:nvSpPr>
          <p:spPr>
            <a:xfrm>
              <a:off x="3654125" y="2093300"/>
              <a:ext cx="105050" cy="238650"/>
            </a:xfrm>
            <a:custGeom>
              <a:rect b="b" l="l" r="r" t="t"/>
              <a:pathLst>
                <a:path extrusionOk="0" h="9546" w="4202">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69" name="Google Shape;1869;p35"/>
            <p:cNvSpPr/>
            <p:nvPr/>
          </p:nvSpPr>
          <p:spPr>
            <a:xfrm>
              <a:off x="3706225" y="1631200"/>
              <a:ext cx="119325" cy="203350"/>
            </a:xfrm>
            <a:custGeom>
              <a:rect b="b" l="l" r="r" t="t"/>
              <a:pathLst>
                <a:path extrusionOk="0" h="8134" w="4773">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0" name="Google Shape;1870;p35"/>
            <p:cNvSpPr/>
            <p:nvPr/>
          </p:nvSpPr>
          <p:spPr>
            <a:xfrm>
              <a:off x="3717150" y="1729500"/>
              <a:ext cx="101675" cy="42025"/>
            </a:xfrm>
            <a:custGeom>
              <a:rect b="b" l="l" r="r" t="t"/>
              <a:pathLst>
                <a:path extrusionOk="0" h="1681" w="4067">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1" name="Google Shape;1871;p35"/>
            <p:cNvSpPr/>
            <p:nvPr/>
          </p:nvSpPr>
          <p:spPr>
            <a:xfrm>
              <a:off x="3891900" y="493050"/>
              <a:ext cx="840250" cy="1409575"/>
            </a:xfrm>
            <a:custGeom>
              <a:rect b="b" l="l" r="r" t="t"/>
              <a:pathLst>
                <a:path extrusionOk="0" h="56383" w="3361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2" name="Google Shape;1872;p35"/>
            <p:cNvSpPr/>
            <p:nvPr/>
          </p:nvSpPr>
          <p:spPr>
            <a:xfrm>
              <a:off x="4056600" y="538900"/>
              <a:ext cx="304175" cy="1172975"/>
            </a:xfrm>
            <a:custGeom>
              <a:rect b="b" l="l" r="r" t="t"/>
              <a:pathLst>
                <a:path extrusionOk="0" h="46919" w="12167">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3" name="Google Shape;1873;p35"/>
            <p:cNvSpPr/>
            <p:nvPr/>
          </p:nvSpPr>
          <p:spPr>
            <a:xfrm>
              <a:off x="2718975" y="714525"/>
              <a:ext cx="861250" cy="1396700"/>
            </a:xfrm>
            <a:custGeom>
              <a:rect b="b" l="l" r="r" t="t"/>
              <a:pathLst>
                <a:path extrusionOk="0" h="55868" w="3445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4" name="Google Shape;1874;p35"/>
            <p:cNvSpPr/>
            <p:nvPr/>
          </p:nvSpPr>
          <p:spPr>
            <a:xfrm>
              <a:off x="3135725" y="1369050"/>
              <a:ext cx="315100" cy="514225"/>
            </a:xfrm>
            <a:custGeom>
              <a:rect b="b" l="l" r="r" t="t"/>
              <a:pathLst>
                <a:path extrusionOk="0" h="20569" w="12604">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5" name="Google Shape;1875;p35"/>
            <p:cNvSpPr/>
            <p:nvPr/>
          </p:nvSpPr>
          <p:spPr>
            <a:xfrm>
              <a:off x="3198725" y="661575"/>
              <a:ext cx="1124250" cy="1071300"/>
            </a:xfrm>
            <a:custGeom>
              <a:rect b="b" l="l" r="r" t="t"/>
              <a:pathLst>
                <a:path extrusionOk="0" h="42852" w="4497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6" name="Google Shape;1876;p35"/>
            <p:cNvSpPr/>
            <p:nvPr/>
          </p:nvSpPr>
          <p:spPr>
            <a:xfrm>
              <a:off x="3352500" y="1064050"/>
              <a:ext cx="830150" cy="259650"/>
            </a:xfrm>
            <a:custGeom>
              <a:rect b="b" l="l" r="r" t="t"/>
              <a:pathLst>
                <a:path extrusionOk="0" h="10386" w="33206">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7" name="Google Shape;1877;p35"/>
            <p:cNvSpPr/>
            <p:nvPr/>
          </p:nvSpPr>
          <p:spPr>
            <a:xfrm>
              <a:off x="4266650" y="1267375"/>
              <a:ext cx="56325" cy="94975"/>
            </a:xfrm>
            <a:custGeom>
              <a:rect b="b" l="l" r="r" t="t"/>
              <a:pathLst>
                <a:path extrusionOk="0" h="3799" w="2253">
                  <a:moveTo>
                    <a:pt x="1" y="1"/>
                  </a:moveTo>
                  <a:cubicBezTo>
                    <a:pt x="1244" y="707"/>
                    <a:pt x="2252" y="2253"/>
                    <a:pt x="2252" y="3798"/>
                  </a:cubicBezTo>
                  <a:cubicBezTo>
                    <a:pt x="2252" y="2118"/>
                    <a:pt x="1244" y="707"/>
                    <a:pt x="1" y="1"/>
                  </a:cubicBez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8" name="Google Shape;1878;p35"/>
            <p:cNvSpPr/>
            <p:nvPr/>
          </p:nvSpPr>
          <p:spPr>
            <a:xfrm>
              <a:off x="4210350" y="1463150"/>
              <a:ext cx="52950" cy="10950"/>
            </a:xfrm>
            <a:custGeom>
              <a:rect b="b" l="l" r="r" t="t"/>
              <a:pathLst>
                <a:path extrusionOk="0" h="438" w="2118">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9" name="Google Shape;1879;p35"/>
            <p:cNvSpPr/>
            <p:nvPr/>
          </p:nvSpPr>
          <p:spPr>
            <a:xfrm>
              <a:off x="4192700" y="1243000"/>
              <a:ext cx="130275" cy="231100"/>
            </a:xfrm>
            <a:custGeom>
              <a:rect b="b" l="l" r="r" t="t"/>
              <a:pathLst>
                <a:path extrusionOk="0" h="9244" w="5211">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0" name="Google Shape;1880;p35"/>
            <p:cNvSpPr/>
            <p:nvPr/>
          </p:nvSpPr>
          <p:spPr>
            <a:xfrm>
              <a:off x="3209650" y="1446350"/>
              <a:ext cx="10100" cy="21025"/>
            </a:xfrm>
            <a:custGeom>
              <a:rect b="b" l="l" r="r" t="t"/>
              <a:pathLst>
                <a:path extrusionOk="0" h="841" w="404">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1" name="Google Shape;1881;p35"/>
            <p:cNvSpPr/>
            <p:nvPr/>
          </p:nvSpPr>
          <p:spPr>
            <a:xfrm>
              <a:off x="3202100" y="1421125"/>
              <a:ext cx="38675" cy="83975"/>
            </a:xfrm>
            <a:custGeom>
              <a:rect b="b" l="l" r="r" t="t"/>
              <a:pathLst>
                <a:path extrusionOk="0" h="3359" w="1547">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2" name="Google Shape;1882;p35"/>
            <p:cNvSpPr/>
            <p:nvPr/>
          </p:nvSpPr>
          <p:spPr>
            <a:xfrm>
              <a:off x="3202100" y="1320300"/>
              <a:ext cx="175625" cy="297475"/>
            </a:xfrm>
            <a:custGeom>
              <a:rect b="b" l="l" r="r" t="t"/>
              <a:pathLst>
                <a:path extrusionOk="0" h="11899" w="7025">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3" name="Google Shape;1883;p35"/>
            <p:cNvSpPr/>
            <p:nvPr/>
          </p:nvSpPr>
          <p:spPr>
            <a:xfrm>
              <a:off x="3058425" y="530950"/>
              <a:ext cx="1320000" cy="898800"/>
            </a:xfrm>
            <a:custGeom>
              <a:rect b="b" l="l" r="r" t="t"/>
              <a:pathLst>
                <a:path extrusionOk="0" h="35952" w="5280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4" name="Google Shape;1884;p35"/>
            <p:cNvSpPr/>
            <p:nvPr/>
          </p:nvSpPr>
          <p:spPr>
            <a:xfrm>
              <a:off x="4266650" y="996350"/>
              <a:ext cx="80675" cy="246675"/>
            </a:xfrm>
            <a:custGeom>
              <a:rect b="b" l="l" r="r" t="t"/>
              <a:pathLst>
                <a:path extrusionOk="0" h="9867" w="3227">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5" name="Google Shape;1885;p35"/>
            <p:cNvSpPr/>
            <p:nvPr/>
          </p:nvSpPr>
          <p:spPr>
            <a:xfrm>
              <a:off x="4287650" y="1162350"/>
              <a:ext cx="24400" cy="48750"/>
            </a:xfrm>
            <a:custGeom>
              <a:rect b="b" l="l" r="r" t="t"/>
              <a:pathLst>
                <a:path extrusionOk="0" h="1950" w="976">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6" name="Google Shape;1886;p35"/>
            <p:cNvSpPr/>
            <p:nvPr/>
          </p:nvSpPr>
          <p:spPr>
            <a:xfrm>
              <a:off x="3759150" y="1134625"/>
              <a:ext cx="241150" cy="122700"/>
            </a:xfrm>
            <a:custGeom>
              <a:rect b="b" l="l" r="r" t="t"/>
              <a:pathLst>
                <a:path extrusionOk="0" h="4908" w="9646">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7" name="Google Shape;1887;p35"/>
            <p:cNvSpPr/>
            <p:nvPr/>
          </p:nvSpPr>
          <p:spPr>
            <a:xfrm>
              <a:off x="3058425" y="1190075"/>
              <a:ext cx="56300" cy="21025"/>
            </a:xfrm>
            <a:custGeom>
              <a:rect b="b" l="l" r="r" t="t"/>
              <a:pathLst>
                <a:path extrusionOk="0" h="841" w="2252">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8" name="Google Shape;1888;p35"/>
            <p:cNvSpPr/>
            <p:nvPr/>
          </p:nvSpPr>
          <p:spPr>
            <a:xfrm>
              <a:off x="3671800" y="1239650"/>
              <a:ext cx="87375" cy="27750"/>
            </a:xfrm>
            <a:custGeom>
              <a:rect b="b" l="l" r="r" t="t"/>
              <a:pathLst>
                <a:path extrusionOk="0" h="1110" w="3495">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9" name="Google Shape;1889;p35"/>
            <p:cNvSpPr/>
            <p:nvPr/>
          </p:nvSpPr>
          <p:spPr>
            <a:xfrm>
              <a:off x="3097075" y="1260650"/>
              <a:ext cx="136975" cy="157150"/>
            </a:xfrm>
            <a:custGeom>
              <a:rect b="b" l="l" r="r" t="t"/>
              <a:pathLst>
                <a:path extrusionOk="0" h="6286" w="5479">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0" name="Google Shape;1890;p35"/>
            <p:cNvSpPr/>
            <p:nvPr/>
          </p:nvSpPr>
          <p:spPr>
            <a:xfrm>
              <a:off x="3234025" y="1417775"/>
              <a:ext cx="6750" cy="3375"/>
            </a:xfrm>
            <a:custGeom>
              <a:rect b="b" l="l" r="r" t="t"/>
              <a:pathLst>
                <a:path extrusionOk="0" h="135" w="270">
                  <a:moveTo>
                    <a:pt x="0" y="1"/>
                  </a:moveTo>
                  <a:cubicBezTo>
                    <a:pt x="0" y="135"/>
                    <a:pt x="135" y="135"/>
                    <a:pt x="269" y="135"/>
                  </a:cubicBezTo>
                  <a:cubicBezTo>
                    <a:pt x="135" y="135"/>
                    <a:pt x="135" y="135"/>
                    <a:pt x="0" y="1"/>
                  </a:cubicBez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1" name="Google Shape;1891;p35"/>
            <p:cNvSpPr/>
            <p:nvPr/>
          </p:nvSpPr>
          <p:spPr>
            <a:xfrm>
              <a:off x="4175900" y="1351525"/>
              <a:ext cx="16775" cy="24275"/>
            </a:xfrm>
            <a:custGeom>
              <a:rect b="b" l="l" r="r" t="t"/>
              <a:pathLst>
                <a:path extrusionOk="0" h="971" w="671">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2" name="Google Shape;1892;p35"/>
            <p:cNvSpPr/>
            <p:nvPr/>
          </p:nvSpPr>
          <p:spPr>
            <a:xfrm>
              <a:off x="4000300" y="1074975"/>
              <a:ext cx="161350" cy="147050"/>
            </a:xfrm>
            <a:custGeom>
              <a:rect b="b" l="l" r="r" t="t"/>
              <a:pathLst>
                <a:path extrusionOk="0" h="5882" w="6454">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3" name="Google Shape;1893;p35"/>
            <p:cNvSpPr/>
            <p:nvPr/>
          </p:nvSpPr>
          <p:spPr>
            <a:xfrm>
              <a:off x="4266650" y="1239650"/>
              <a:ext cx="25" cy="3375"/>
            </a:xfrm>
            <a:custGeom>
              <a:rect b="b" l="l" r="r" t="t"/>
              <a:pathLst>
                <a:path extrusionOk="0" h="135" w="1">
                  <a:moveTo>
                    <a:pt x="0" y="1"/>
                  </a:moveTo>
                  <a:lnTo>
                    <a:pt x="0" y="1"/>
                  </a:lnTo>
                  <a:lnTo>
                    <a:pt x="0" y="135"/>
                  </a:lnTo>
                  <a:lnTo>
                    <a:pt x="0" y="135"/>
                  </a:lnTo>
                  <a:close/>
                </a:path>
              </a:pathLst>
            </a:custGeom>
            <a:solidFill>
              <a:srgbClr val="E8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4" name="Google Shape;1894;p35"/>
            <p:cNvSpPr/>
            <p:nvPr/>
          </p:nvSpPr>
          <p:spPr>
            <a:xfrm>
              <a:off x="3265100" y="1239650"/>
              <a:ext cx="1001575" cy="126050"/>
            </a:xfrm>
            <a:custGeom>
              <a:rect b="b" l="l" r="r" t="t"/>
              <a:pathLst>
                <a:path extrusionOk="0" h="5042" w="40063">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5" name="Google Shape;1895;p35"/>
            <p:cNvSpPr/>
            <p:nvPr/>
          </p:nvSpPr>
          <p:spPr>
            <a:xfrm>
              <a:off x="3240750" y="1421125"/>
              <a:ext cx="25" cy="4250"/>
            </a:xfrm>
            <a:custGeom>
              <a:rect b="b" l="l" r="r" t="t"/>
              <a:pathLst>
                <a:path extrusionOk="0" h="170" w="1">
                  <a:moveTo>
                    <a:pt x="0" y="1"/>
                  </a:moveTo>
                  <a:lnTo>
                    <a:pt x="0" y="1"/>
                  </a:lnTo>
                  <a:lnTo>
                    <a:pt x="0" y="169"/>
                  </a:lnTo>
                  <a:lnTo>
                    <a:pt x="0" y="1"/>
                  </a:lnTo>
                  <a:close/>
                </a:path>
              </a:pathLst>
            </a:custGeom>
            <a:solidFill>
              <a:srgbClr val="DFA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6" name="Google Shape;1896;p35"/>
            <p:cNvSpPr/>
            <p:nvPr/>
          </p:nvSpPr>
          <p:spPr>
            <a:xfrm>
              <a:off x="3240750" y="1421125"/>
              <a:ext cx="48750" cy="10950"/>
            </a:xfrm>
            <a:custGeom>
              <a:rect b="b" l="l" r="r" t="t"/>
              <a:pathLst>
                <a:path extrusionOk="0" h="438" w="195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7" name="Google Shape;1897;p35"/>
            <p:cNvSpPr/>
            <p:nvPr/>
          </p:nvSpPr>
          <p:spPr>
            <a:xfrm>
              <a:off x="3058425" y="819550"/>
              <a:ext cx="1316625" cy="612525"/>
            </a:xfrm>
            <a:custGeom>
              <a:rect b="b" l="l" r="r" t="t"/>
              <a:pathLst>
                <a:path extrusionOk="0" h="24501" w="52665">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8" name="Google Shape;1898;p35"/>
            <p:cNvSpPr/>
            <p:nvPr/>
          </p:nvSpPr>
          <p:spPr>
            <a:xfrm>
              <a:off x="3664200" y="1449700"/>
              <a:ext cx="175650" cy="115150"/>
            </a:xfrm>
            <a:custGeom>
              <a:rect b="b" l="l" r="r" t="t"/>
              <a:pathLst>
                <a:path extrusionOk="0" h="4606" w="7026">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99" name="Google Shape;1899;p35"/>
            <p:cNvSpPr/>
            <p:nvPr/>
          </p:nvSpPr>
          <p:spPr>
            <a:xfrm>
              <a:off x="3381050" y="1294800"/>
              <a:ext cx="231100" cy="168725"/>
            </a:xfrm>
            <a:custGeom>
              <a:rect b="b" l="l" r="r" t="t"/>
              <a:pathLst>
                <a:path extrusionOk="0" h="6749" w="9244">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0" name="Google Shape;1900;p35"/>
            <p:cNvSpPr/>
            <p:nvPr/>
          </p:nvSpPr>
          <p:spPr>
            <a:xfrm>
              <a:off x="3507100" y="1306025"/>
              <a:ext cx="59675" cy="59675"/>
            </a:xfrm>
            <a:custGeom>
              <a:rect b="b" l="l" r="r" t="t"/>
              <a:pathLst>
                <a:path extrusionOk="0" h="2387" w="2387">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1" name="Google Shape;1901;p35"/>
            <p:cNvSpPr/>
            <p:nvPr/>
          </p:nvSpPr>
          <p:spPr>
            <a:xfrm>
              <a:off x="3877625" y="1246025"/>
              <a:ext cx="227725" cy="168650"/>
            </a:xfrm>
            <a:custGeom>
              <a:rect b="b" l="l" r="r" t="t"/>
              <a:pathLst>
                <a:path extrusionOk="0" h="6746" w="9109">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2" name="Google Shape;1902;p35"/>
            <p:cNvSpPr/>
            <p:nvPr/>
          </p:nvSpPr>
          <p:spPr>
            <a:xfrm>
              <a:off x="3916275" y="1264025"/>
              <a:ext cx="59675" cy="59675"/>
            </a:xfrm>
            <a:custGeom>
              <a:rect b="b" l="l" r="r" t="t"/>
              <a:pathLst>
                <a:path extrusionOk="0" h="2387" w="2387">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3" name="Google Shape;1903;p35"/>
            <p:cNvSpPr/>
            <p:nvPr/>
          </p:nvSpPr>
          <p:spPr>
            <a:xfrm>
              <a:off x="3373500" y="1446350"/>
              <a:ext cx="206725" cy="105050"/>
            </a:xfrm>
            <a:custGeom>
              <a:rect b="b" l="l" r="r" t="t"/>
              <a:pathLst>
                <a:path extrusionOk="0" h="4202" w="8269">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4" name="Google Shape;1904;p35"/>
            <p:cNvSpPr/>
            <p:nvPr/>
          </p:nvSpPr>
          <p:spPr>
            <a:xfrm>
              <a:off x="3930550" y="1374500"/>
              <a:ext cx="213450" cy="111225"/>
            </a:xfrm>
            <a:custGeom>
              <a:rect b="b" l="l" r="r" t="t"/>
              <a:pathLst>
                <a:path extrusionOk="0" h="4449" w="8538">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5" name="Google Shape;1905;p35"/>
            <p:cNvSpPr/>
            <p:nvPr/>
          </p:nvSpPr>
          <p:spPr>
            <a:xfrm>
              <a:off x="3597825" y="2131950"/>
              <a:ext cx="48775" cy="21050"/>
            </a:xfrm>
            <a:custGeom>
              <a:rect b="b" l="l" r="r" t="t"/>
              <a:pathLst>
                <a:path extrusionOk="0" h="842" w="1951">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06" name="Google Shape;1906;p35"/>
          <p:cNvGrpSpPr/>
          <p:nvPr/>
        </p:nvGrpSpPr>
        <p:grpSpPr>
          <a:xfrm>
            <a:off x="1030175" y="1581350"/>
            <a:ext cx="444275" cy="398525"/>
            <a:chOff x="2495125" y="2142250"/>
            <a:chExt cx="444275" cy="398525"/>
          </a:xfrm>
        </p:grpSpPr>
        <p:sp>
          <p:nvSpPr>
            <p:cNvPr id="1907" name="Google Shape;1907;p35"/>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08" name="Google Shape;1908;p35"/>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09" name="Google Shape;1909;p35"/>
          <p:cNvGrpSpPr/>
          <p:nvPr/>
        </p:nvGrpSpPr>
        <p:grpSpPr>
          <a:xfrm>
            <a:off x="10561107" y="5038641"/>
            <a:ext cx="291375" cy="281375"/>
            <a:chOff x="3243875" y="2372825"/>
            <a:chExt cx="291375" cy="281375"/>
          </a:xfrm>
        </p:grpSpPr>
        <p:sp>
          <p:nvSpPr>
            <p:cNvPr id="1910" name="Google Shape;1910;p35"/>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1" name="Google Shape;1911;p35"/>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2" name="Google Shape;1912;p35"/>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3" name="Google Shape;1913;p35"/>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4" name="Google Shape;1914;p35"/>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5" name="Google Shape;1915;p35"/>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6" name="Google Shape;1916;p35"/>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7" name="Google Shape;1917;p35"/>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8" name="Google Shape;1918;p35"/>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19" name="Google Shape;1919;p35"/>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20" name="Google Shape;1920;p35"/>
          <p:cNvGrpSpPr/>
          <p:nvPr/>
        </p:nvGrpSpPr>
        <p:grpSpPr>
          <a:xfrm>
            <a:off x="10778557" y="714860"/>
            <a:ext cx="166675" cy="168575"/>
            <a:chOff x="4954425" y="2036375"/>
            <a:chExt cx="166675" cy="168575"/>
          </a:xfrm>
        </p:grpSpPr>
        <p:sp>
          <p:nvSpPr>
            <p:cNvPr id="1921" name="Google Shape;1921;p35"/>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22" name="Google Shape;1922;p35"/>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923" name="Google Shape;1923;p35"/>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24" name="Google Shape;1924;p35"/>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925" name="Google Shape;1925;p35"/>
          <p:cNvGrpSpPr/>
          <p:nvPr/>
        </p:nvGrpSpPr>
        <p:grpSpPr>
          <a:xfrm>
            <a:off x="1274794" y="5541495"/>
            <a:ext cx="166675" cy="168575"/>
            <a:chOff x="4954425" y="2036375"/>
            <a:chExt cx="166675" cy="168575"/>
          </a:xfrm>
        </p:grpSpPr>
        <p:sp>
          <p:nvSpPr>
            <p:cNvPr id="1926" name="Google Shape;1926;p35"/>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27" name="Google Shape;1927;p35"/>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928" name="Google Shape;1928;p35"/>
          <p:cNvSpPr txBox="1"/>
          <p:nvPr/>
        </p:nvSpPr>
        <p:spPr>
          <a:xfrm>
            <a:off x="3642720" y="1503378"/>
            <a:ext cx="4728208"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FABF8E"/>
                </a:solidFill>
                <a:latin typeface="Cookie"/>
                <a:ea typeface="Cookie"/>
                <a:cs typeface="Cookie"/>
                <a:sym typeface="Cookie"/>
              </a:rPr>
              <a:t>TRÒ</a:t>
            </a:r>
            <a:r>
              <a:rPr lang="en-US" sz="11500">
                <a:solidFill>
                  <a:srgbClr val="FABF8E"/>
                </a:solidFill>
                <a:latin typeface="Cookie"/>
                <a:ea typeface="Cookie"/>
                <a:cs typeface="Cookie"/>
                <a:sym typeface="Cookie"/>
              </a:rPr>
              <a:t> CHƠI</a:t>
            </a:r>
            <a:endParaRPr sz="11500">
              <a:solidFill>
                <a:srgbClr val="FABF8E"/>
              </a:solidFill>
              <a:latin typeface="Cookie"/>
              <a:ea typeface="Cookie"/>
              <a:cs typeface="Cookie"/>
              <a:sym typeface="Cookie"/>
            </a:endParaRPr>
          </a:p>
        </p:txBody>
      </p:sp>
      <p:grpSp>
        <p:nvGrpSpPr>
          <p:cNvPr id="1929" name="Google Shape;1929;p35"/>
          <p:cNvGrpSpPr/>
          <p:nvPr/>
        </p:nvGrpSpPr>
        <p:grpSpPr>
          <a:xfrm flipH="1">
            <a:off x="7919467" y="3656003"/>
            <a:ext cx="1245605" cy="2486166"/>
            <a:chOff x="961250" y="234750"/>
            <a:chExt cx="1222525" cy="2320700"/>
          </a:xfrm>
        </p:grpSpPr>
        <p:sp>
          <p:nvSpPr>
            <p:cNvPr id="1930" name="Google Shape;1930;p35"/>
            <p:cNvSpPr/>
            <p:nvPr/>
          </p:nvSpPr>
          <p:spPr>
            <a:xfrm>
              <a:off x="1529225" y="1558100"/>
              <a:ext cx="189075" cy="241150"/>
            </a:xfrm>
            <a:custGeom>
              <a:rect b="b" l="l" r="r" t="t"/>
              <a:pathLst>
                <a:path extrusionOk="0" h="9646" w="7563">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1" name="Google Shape;1931;p35"/>
            <p:cNvSpPr/>
            <p:nvPr/>
          </p:nvSpPr>
          <p:spPr>
            <a:xfrm>
              <a:off x="1647700" y="1816875"/>
              <a:ext cx="206725" cy="252400"/>
            </a:xfrm>
            <a:custGeom>
              <a:rect b="b" l="l" r="r" t="t"/>
              <a:pathLst>
                <a:path extrusionOk="0" h="10096" w="8269">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2" name="Google Shape;1932;p35"/>
            <p:cNvSpPr/>
            <p:nvPr/>
          </p:nvSpPr>
          <p:spPr>
            <a:xfrm>
              <a:off x="1598975" y="1737350"/>
              <a:ext cx="164700" cy="132500"/>
            </a:xfrm>
            <a:custGeom>
              <a:rect b="b" l="l" r="r" t="t"/>
              <a:pathLst>
                <a:path extrusionOk="0" h="5300" w="6588">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3" name="Google Shape;1933;p35"/>
            <p:cNvSpPr/>
            <p:nvPr/>
          </p:nvSpPr>
          <p:spPr>
            <a:xfrm>
              <a:off x="1287250" y="1496000"/>
              <a:ext cx="392400" cy="420700"/>
            </a:xfrm>
            <a:custGeom>
              <a:rect b="b" l="l" r="r" t="t"/>
              <a:pathLst>
                <a:path extrusionOk="0" h="16828" w="15696">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4" name="Google Shape;1934;p35"/>
            <p:cNvSpPr/>
            <p:nvPr/>
          </p:nvSpPr>
          <p:spPr>
            <a:xfrm>
              <a:off x="1567025" y="1904250"/>
              <a:ext cx="4225" cy="25"/>
            </a:xfrm>
            <a:custGeom>
              <a:rect b="b" l="l" r="r" t="t"/>
              <a:pathLst>
                <a:path extrusionOk="0" h="1" w="169">
                  <a:moveTo>
                    <a:pt x="169" y="1"/>
                  </a:moveTo>
                  <a:lnTo>
                    <a:pt x="1" y="1"/>
                  </a:lnTo>
                  <a:lnTo>
                    <a:pt x="1" y="1"/>
                  </a:lnTo>
                  <a:lnTo>
                    <a:pt x="16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5" name="Google Shape;1935;p35"/>
            <p:cNvSpPr/>
            <p:nvPr/>
          </p:nvSpPr>
          <p:spPr>
            <a:xfrm>
              <a:off x="1567025" y="1575725"/>
              <a:ext cx="7600" cy="328550"/>
            </a:xfrm>
            <a:custGeom>
              <a:rect b="b" l="l" r="r" t="t"/>
              <a:pathLst>
                <a:path extrusionOk="0" h="13142" w="304">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6" name="Google Shape;1936;p35"/>
            <p:cNvSpPr/>
            <p:nvPr/>
          </p:nvSpPr>
          <p:spPr>
            <a:xfrm>
              <a:off x="1462000" y="1915175"/>
              <a:ext cx="49600" cy="3400"/>
            </a:xfrm>
            <a:custGeom>
              <a:rect b="b" l="l" r="r" t="t"/>
              <a:pathLst>
                <a:path extrusionOk="0" h="136" w="1984">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7" name="Google Shape;1937;p35"/>
            <p:cNvSpPr/>
            <p:nvPr/>
          </p:nvSpPr>
          <p:spPr>
            <a:xfrm>
              <a:off x="1462000" y="1533725"/>
              <a:ext cx="73975" cy="384850"/>
            </a:xfrm>
            <a:custGeom>
              <a:rect b="b" l="l" r="r" t="t"/>
              <a:pathLst>
                <a:path extrusionOk="0" h="15394" w="2959">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8" name="Google Shape;1938;p35"/>
            <p:cNvSpPr/>
            <p:nvPr/>
          </p:nvSpPr>
          <p:spPr>
            <a:xfrm>
              <a:off x="1602325" y="1519450"/>
              <a:ext cx="3375" cy="14300"/>
            </a:xfrm>
            <a:custGeom>
              <a:rect b="b" l="l" r="r" t="t"/>
              <a:pathLst>
                <a:path extrusionOk="0" h="572" w="135">
                  <a:moveTo>
                    <a:pt x="135" y="0"/>
                  </a:moveTo>
                  <a:lnTo>
                    <a:pt x="0" y="572"/>
                  </a:lnTo>
                  <a:lnTo>
                    <a:pt x="135" y="572"/>
                  </a:lnTo>
                  <a:lnTo>
                    <a:pt x="135" y="0"/>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39" name="Google Shape;1939;p35"/>
            <p:cNvSpPr/>
            <p:nvPr/>
          </p:nvSpPr>
          <p:spPr>
            <a:xfrm>
              <a:off x="1571225" y="1533725"/>
              <a:ext cx="34475" cy="370550"/>
            </a:xfrm>
            <a:custGeom>
              <a:rect b="b" l="l" r="r" t="t"/>
              <a:pathLst>
                <a:path extrusionOk="0" h="14822" w="1379">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0" name="Google Shape;1940;p35"/>
            <p:cNvSpPr/>
            <p:nvPr/>
          </p:nvSpPr>
          <p:spPr>
            <a:xfrm>
              <a:off x="1518300" y="1953825"/>
              <a:ext cx="252100" cy="447225"/>
            </a:xfrm>
            <a:custGeom>
              <a:rect b="b" l="l" r="r" t="t"/>
              <a:pathLst>
                <a:path extrusionOk="0" h="17889" w="10084">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1" name="Google Shape;1941;p35"/>
            <p:cNvSpPr/>
            <p:nvPr/>
          </p:nvSpPr>
          <p:spPr>
            <a:xfrm>
              <a:off x="1518300" y="2272275"/>
              <a:ext cx="84050" cy="128775"/>
            </a:xfrm>
            <a:custGeom>
              <a:rect b="b" l="l" r="r" t="t"/>
              <a:pathLst>
                <a:path extrusionOk="0" h="5151" w="3362">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2" name="Google Shape;1942;p35"/>
            <p:cNvSpPr/>
            <p:nvPr/>
          </p:nvSpPr>
          <p:spPr>
            <a:xfrm>
              <a:off x="1266250" y="1990050"/>
              <a:ext cx="357100" cy="513300"/>
            </a:xfrm>
            <a:custGeom>
              <a:rect b="b" l="l" r="r" t="t"/>
              <a:pathLst>
                <a:path extrusionOk="0" h="20532" w="14284">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3" name="Google Shape;1943;p35"/>
            <p:cNvSpPr/>
            <p:nvPr/>
          </p:nvSpPr>
          <p:spPr>
            <a:xfrm>
              <a:off x="1272950" y="1873175"/>
              <a:ext cx="420150" cy="227725"/>
            </a:xfrm>
            <a:custGeom>
              <a:rect b="b" l="l" r="r" t="t"/>
              <a:pathLst>
                <a:path extrusionOk="0" h="9109" w="16806">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4" name="Google Shape;1944;p35"/>
            <p:cNvSpPr/>
            <p:nvPr/>
          </p:nvSpPr>
          <p:spPr>
            <a:xfrm>
              <a:off x="1560325" y="2072300"/>
              <a:ext cx="119325" cy="200000"/>
            </a:xfrm>
            <a:custGeom>
              <a:rect b="b" l="l" r="r" t="t"/>
              <a:pathLst>
                <a:path extrusionOk="0" h="8000" w="4773">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5" name="Google Shape;1945;p35"/>
            <p:cNvSpPr/>
            <p:nvPr/>
          </p:nvSpPr>
          <p:spPr>
            <a:xfrm>
              <a:off x="1493925" y="1994601"/>
              <a:ext cx="111775" cy="108425"/>
            </a:xfrm>
            <a:custGeom>
              <a:rect b="b" l="l" r="r" t="t"/>
              <a:pathLst>
                <a:path extrusionOk="0" h="4337" w="4471">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6" name="Google Shape;1946;p35"/>
            <p:cNvSpPr/>
            <p:nvPr/>
          </p:nvSpPr>
          <p:spPr>
            <a:xfrm>
              <a:off x="1529225" y="2489050"/>
              <a:ext cx="153775" cy="66400"/>
            </a:xfrm>
            <a:custGeom>
              <a:rect b="b" l="l" r="r" t="t"/>
              <a:pathLst>
                <a:path extrusionOk="0" h="2656" w="6151">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7" name="Google Shape;1947;p35"/>
            <p:cNvSpPr/>
            <p:nvPr/>
          </p:nvSpPr>
          <p:spPr>
            <a:xfrm>
              <a:off x="1500650" y="1379125"/>
              <a:ext cx="112625" cy="203350"/>
            </a:xfrm>
            <a:custGeom>
              <a:rect b="b" l="l" r="r" t="t"/>
              <a:pathLst>
                <a:path extrusionOk="0" h="8134" w="4505">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8" name="Google Shape;1948;p35"/>
            <p:cNvSpPr/>
            <p:nvPr/>
          </p:nvSpPr>
          <p:spPr>
            <a:xfrm>
              <a:off x="1059550" y="406000"/>
              <a:ext cx="1015850" cy="1068100"/>
            </a:xfrm>
            <a:custGeom>
              <a:rect b="b" l="l" r="r" t="t"/>
              <a:pathLst>
                <a:path extrusionOk="0" h="42724" w="40634">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49" name="Google Shape;1949;p35"/>
            <p:cNvSpPr/>
            <p:nvPr/>
          </p:nvSpPr>
          <p:spPr>
            <a:xfrm>
              <a:off x="1077200" y="1176625"/>
              <a:ext cx="651175" cy="297475"/>
            </a:xfrm>
            <a:custGeom>
              <a:rect b="b" l="l" r="r" t="t"/>
              <a:pathLst>
                <a:path extrusionOk="0" h="11899" w="26047">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0" name="Google Shape;1950;p35"/>
            <p:cNvSpPr/>
            <p:nvPr/>
          </p:nvSpPr>
          <p:spPr>
            <a:xfrm>
              <a:off x="1560325" y="1467350"/>
              <a:ext cx="48750" cy="3375"/>
            </a:xfrm>
            <a:custGeom>
              <a:rect b="b" l="l" r="r" t="t"/>
              <a:pathLst>
                <a:path extrusionOk="0" h="135" w="195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1" name="Google Shape;1951;p35"/>
            <p:cNvSpPr/>
            <p:nvPr/>
          </p:nvSpPr>
          <p:spPr>
            <a:xfrm>
              <a:off x="1077200" y="1078325"/>
              <a:ext cx="651175" cy="395775"/>
            </a:xfrm>
            <a:custGeom>
              <a:rect b="b" l="l" r="r" t="t"/>
              <a:pathLst>
                <a:path extrusionOk="0" h="15831" w="26047">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2" name="Google Shape;1952;p35"/>
            <p:cNvSpPr/>
            <p:nvPr/>
          </p:nvSpPr>
          <p:spPr>
            <a:xfrm>
              <a:off x="1230950" y="1480775"/>
              <a:ext cx="280650" cy="704150"/>
            </a:xfrm>
            <a:custGeom>
              <a:rect b="b" l="l" r="r" t="t"/>
              <a:pathLst>
                <a:path extrusionOk="0" h="28166" w="11226">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3" name="Google Shape;1953;p35"/>
            <p:cNvSpPr/>
            <p:nvPr/>
          </p:nvSpPr>
          <p:spPr>
            <a:xfrm>
              <a:off x="1235312" y="1480800"/>
              <a:ext cx="273100" cy="689825"/>
            </a:xfrm>
            <a:custGeom>
              <a:rect b="b" l="l" r="r" t="t"/>
              <a:pathLst>
                <a:path extrusionOk="0" h="27593" w="10924">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4" name="Google Shape;1954;p35"/>
            <p:cNvSpPr/>
            <p:nvPr/>
          </p:nvSpPr>
          <p:spPr>
            <a:xfrm>
              <a:off x="1605675" y="1516075"/>
              <a:ext cx="158000" cy="639125"/>
            </a:xfrm>
            <a:custGeom>
              <a:rect b="b" l="l" r="r" t="t"/>
              <a:pathLst>
                <a:path extrusionOk="0" h="25565" w="632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5" name="Google Shape;1955;p35"/>
            <p:cNvSpPr/>
            <p:nvPr/>
          </p:nvSpPr>
          <p:spPr>
            <a:xfrm>
              <a:off x="1742650" y="1988275"/>
              <a:ext cx="25" cy="56325"/>
            </a:xfrm>
            <a:custGeom>
              <a:rect b="b" l="l" r="r" t="t"/>
              <a:pathLst>
                <a:path extrusionOk="0" h="2253" w="1">
                  <a:moveTo>
                    <a:pt x="0" y="1"/>
                  </a:moveTo>
                  <a:lnTo>
                    <a:pt x="0" y="2253"/>
                  </a:lnTo>
                  <a:lnTo>
                    <a:pt x="0" y="2253"/>
                  </a:lnTo>
                  <a:close/>
                </a:path>
              </a:pathLst>
            </a:custGeom>
            <a:solidFill>
              <a:srgbClr val="9D68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6" name="Google Shape;1956;p35"/>
            <p:cNvSpPr/>
            <p:nvPr/>
          </p:nvSpPr>
          <p:spPr>
            <a:xfrm>
              <a:off x="1612719" y="1526520"/>
              <a:ext cx="129425" cy="584825"/>
            </a:xfrm>
            <a:custGeom>
              <a:rect b="b" l="l" r="r" t="t"/>
              <a:pathLst>
                <a:path extrusionOk="0" h="23393" w="5177">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7" name="Google Shape;1957;p35"/>
            <p:cNvSpPr/>
            <p:nvPr/>
          </p:nvSpPr>
          <p:spPr>
            <a:xfrm>
              <a:off x="1672050" y="1203050"/>
              <a:ext cx="133625" cy="120650"/>
            </a:xfrm>
            <a:custGeom>
              <a:rect b="b" l="l" r="r" t="t"/>
              <a:pathLst>
                <a:path extrusionOk="0" h="4826" w="5345">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8" name="Google Shape;1958;p35"/>
            <p:cNvSpPr/>
            <p:nvPr/>
          </p:nvSpPr>
          <p:spPr>
            <a:xfrm>
              <a:off x="1511575" y="981325"/>
              <a:ext cx="189075" cy="169625"/>
            </a:xfrm>
            <a:custGeom>
              <a:rect b="b" l="l" r="r" t="t"/>
              <a:pathLst>
                <a:path extrusionOk="0" h="6785" w="7563">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59" name="Google Shape;1959;p35"/>
            <p:cNvSpPr/>
            <p:nvPr/>
          </p:nvSpPr>
          <p:spPr>
            <a:xfrm>
              <a:off x="1416625" y="1104875"/>
              <a:ext cx="217650" cy="119550"/>
            </a:xfrm>
            <a:custGeom>
              <a:rect b="b" l="l" r="r" t="t"/>
              <a:pathLst>
                <a:path extrusionOk="0" h="4782" w="8706">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0" name="Google Shape;1960;p35"/>
            <p:cNvSpPr/>
            <p:nvPr/>
          </p:nvSpPr>
          <p:spPr>
            <a:xfrm>
              <a:off x="1851025" y="1079925"/>
              <a:ext cx="161350" cy="143875"/>
            </a:xfrm>
            <a:custGeom>
              <a:rect b="b" l="l" r="r" t="t"/>
              <a:pathLst>
                <a:path extrusionOk="0" h="5755" w="6454">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1" name="Google Shape;1961;p35"/>
            <p:cNvSpPr/>
            <p:nvPr/>
          </p:nvSpPr>
          <p:spPr>
            <a:xfrm>
              <a:off x="1861100" y="1212125"/>
              <a:ext cx="130275" cy="93925"/>
            </a:xfrm>
            <a:custGeom>
              <a:rect b="b" l="l" r="r" t="t"/>
              <a:pathLst>
                <a:path extrusionOk="0" h="3757" w="5211">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2" name="Google Shape;1962;p35"/>
            <p:cNvSpPr/>
            <p:nvPr/>
          </p:nvSpPr>
          <p:spPr>
            <a:xfrm>
              <a:off x="1609050" y="1010500"/>
              <a:ext cx="70600" cy="61000"/>
            </a:xfrm>
            <a:custGeom>
              <a:rect b="b" l="l" r="r" t="t"/>
              <a:pathLst>
                <a:path extrusionOk="0" h="2440" w="2824">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3" name="Google Shape;1963;p35"/>
            <p:cNvSpPr/>
            <p:nvPr/>
          </p:nvSpPr>
          <p:spPr>
            <a:xfrm>
              <a:off x="1920775" y="1096000"/>
              <a:ext cx="70600" cy="61125"/>
            </a:xfrm>
            <a:custGeom>
              <a:rect b="b" l="l" r="r" t="t"/>
              <a:pathLst>
                <a:path extrusionOk="0" h="2445" w="2824">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4" name="Google Shape;1964;p35"/>
            <p:cNvSpPr/>
            <p:nvPr/>
          </p:nvSpPr>
          <p:spPr>
            <a:xfrm>
              <a:off x="961250" y="236825"/>
              <a:ext cx="1222525" cy="946550"/>
            </a:xfrm>
            <a:custGeom>
              <a:rect b="b" l="l" r="r" t="t"/>
              <a:pathLst>
                <a:path extrusionOk="0" h="37862" w="48901">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5" name="Google Shape;1965;p35"/>
            <p:cNvSpPr/>
            <p:nvPr/>
          </p:nvSpPr>
          <p:spPr>
            <a:xfrm>
              <a:off x="989800" y="234750"/>
              <a:ext cx="1193975" cy="706225"/>
            </a:xfrm>
            <a:custGeom>
              <a:rect b="b" l="l" r="r" t="t"/>
              <a:pathLst>
                <a:path extrusionOk="0" h="28249" w="47759">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6" name="Google Shape;1966;p35"/>
            <p:cNvSpPr/>
            <p:nvPr/>
          </p:nvSpPr>
          <p:spPr>
            <a:xfrm>
              <a:off x="989800" y="238125"/>
              <a:ext cx="1193975" cy="935175"/>
            </a:xfrm>
            <a:custGeom>
              <a:rect b="b" l="l" r="r" t="t"/>
              <a:pathLst>
                <a:path extrusionOk="0" h="37407" w="47759">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7" name="Google Shape;1967;p35"/>
            <p:cNvSpPr/>
            <p:nvPr/>
          </p:nvSpPr>
          <p:spPr>
            <a:xfrm>
              <a:off x="1070475" y="1736225"/>
              <a:ext cx="244525" cy="252075"/>
            </a:xfrm>
            <a:custGeom>
              <a:rect b="b" l="l" r="r" t="t"/>
              <a:pathLst>
                <a:path extrusionOk="0" h="10083" w="9781">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8" name="Google Shape;1968;p35"/>
            <p:cNvSpPr/>
            <p:nvPr/>
          </p:nvSpPr>
          <p:spPr>
            <a:xfrm>
              <a:off x="1272950" y="1526175"/>
              <a:ext cx="203375" cy="224350"/>
            </a:xfrm>
            <a:custGeom>
              <a:rect b="b" l="l" r="r" t="t"/>
              <a:pathLst>
                <a:path extrusionOk="0" h="8974" w="8135">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69" name="Google Shape;1969;p35"/>
            <p:cNvSpPr/>
            <p:nvPr/>
          </p:nvSpPr>
          <p:spPr>
            <a:xfrm>
              <a:off x="1272950" y="1526175"/>
              <a:ext cx="200000" cy="224350"/>
            </a:xfrm>
            <a:custGeom>
              <a:rect b="b" l="l" r="r" t="t"/>
              <a:pathLst>
                <a:path extrusionOk="0" h="8974" w="800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70" name="Google Shape;1970;p35"/>
            <p:cNvSpPr/>
            <p:nvPr/>
          </p:nvSpPr>
          <p:spPr>
            <a:xfrm>
              <a:off x="1220875" y="1659450"/>
              <a:ext cx="153775" cy="156625"/>
            </a:xfrm>
            <a:custGeom>
              <a:rect b="b" l="l" r="r" t="t"/>
              <a:pathLst>
                <a:path extrusionOk="0" h="6265" w="6151">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39"/>
                                        </p:tgtEl>
                                        <p:attrNameLst>
                                          <p:attrName>style.visibility</p:attrName>
                                        </p:attrNameLst>
                                      </p:cBhvr>
                                      <p:to>
                                        <p:strVal val="visible"/>
                                      </p:to>
                                    </p:set>
                                    <p:animEffect filter="fade" transition="in">
                                      <p:cBhvr>
                                        <p:cTn dur="500"/>
                                        <p:tgtEl>
                                          <p:spTgt spid="1839"/>
                                        </p:tgtEl>
                                      </p:cBhvr>
                                    </p:animEffect>
                                  </p:childTnLst>
                                </p:cTn>
                              </p:par>
                              <p:par>
                                <p:cTn fill="hold" nodeType="withEffect" presetClass="entr" presetID="10" presetSubtype="0">
                                  <p:stCondLst>
                                    <p:cond delay="0"/>
                                  </p:stCondLst>
                                  <p:childTnLst>
                                    <p:set>
                                      <p:cBhvr>
                                        <p:cTn dur="1" fill="hold">
                                          <p:stCondLst>
                                            <p:cond delay="0"/>
                                          </p:stCondLst>
                                        </p:cTn>
                                        <p:tgtEl>
                                          <p:spTgt spid="1840"/>
                                        </p:tgtEl>
                                        <p:attrNameLst>
                                          <p:attrName>style.visibility</p:attrName>
                                        </p:attrNameLst>
                                      </p:cBhvr>
                                      <p:to>
                                        <p:strVal val="visible"/>
                                      </p:to>
                                    </p:set>
                                    <p:animEffect filter="fade" transition="in">
                                      <p:cBhvr>
                                        <p:cTn dur="500"/>
                                        <p:tgtEl>
                                          <p:spTgt spid="1840"/>
                                        </p:tgtEl>
                                      </p:cBhvr>
                                    </p:animEffect>
                                  </p:childTnLst>
                                </p:cTn>
                              </p:par>
                              <p:par>
                                <p:cTn fill="hold" nodeType="withEffect" presetClass="entr" presetID="10" presetSubtype="0">
                                  <p:stCondLst>
                                    <p:cond delay="0"/>
                                  </p:stCondLst>
                                  <p:childTnLst>
                                    <p:set>
                                      <p:cBhvr>
                                        <p:cTn dur="1" fill="hold">
                                          <p:stCondLst>
                                            <p:cond delay="0"/>
                                          </p:stCondLst>
                                        </p:cTn>
                                        <p:tgtEl>
                                          <p:spTgt spid="1841"/>
                                        </p:tgtEl>
                                        <p:attrNameLst>
                                          <p:attrName>style.visibility</p:attrName>
                                        </p:attrNameLst>
                                      </p:cBhvr>
                                      <p:to>
                                        <p:strVal val="visible"/>
                                      </p:to>
                                    </p:set>
                                    <p:animEffect filter="fade" transition="in">
                                      <p:cBhvr>
                                        <p:cTn dur="500"/>
                                        <p:tgtEl>
                                          <p:spTgt spid="184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842"/>
                                        </p:tgtEl>
                                        <p:attrNameLst>
                                          <p:attrName>style.visibility</p:attrName>
                                        </p:attrNameLst>
                                      </p:cBhvr>
                                      <p:to>
                                        <p:strVal val="visible"/>
                                      </p:to>
                                    </p:set>
                                    <p:animEffect filter="fade" transition="in">
                                      <p:cBhvr>
                                        <p:cTn dur="1000"/>
                                        <p:tgtEl>
                                          <p:spTgt spid="1842"/>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928"/>
                                        </p:tgtEl>
                                        <p:attrNameLst>
                                          <p:attrName>style.visibility</p:attrName>
                                        </p:attrNameLst>
                                      </p:cBhvr>
                                      <p:to>
                                        <p:strVal val="visible"/>
                                      </p:to>
                                    </p:set>
                                    <p:animEffect filter="fade" transition="in">
                                      <p:cBhvr>
                                        <p:cTn dur="500"/>
                                        <p:tgtEl>
                                          <p:spTgt spid="192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929"/>
                                        </p:tgtEl>
                                        <p:attrNameLst>
                                          <p:attrName>style.visibility</p:attrName>
                                        </p:attrNameLst>
                                      </p:cBhvr>
                                      <p:to>
                                        <p:strVal val="visible"/>
                                      </p:to>
                                    </p:set>
                                    <p:animEffect filter="fade" transition="in">
                                      <p:cBhvr>
                                        <p:cTn dur="1000"/>
                                        <p:tgtEl>
                                          <p:spTgt spid="19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and Content">
  <p:cSld name="13_Title and Content">
    <p:bg>
      <p:bgPr>
        <a:solidFill>
          <a:srgbClr val="002060"/>
        </a:solidFill>
      </p:bgPr>
    </p:bg>
    <p:spTree>
      <p:nvGrpSpPr>
        <p:cNvPr id="1971" name="Shape 1971"/>
        <p:cNvGrpSpPr/>
        <p:nvPr/>
      </p:nvGrpSpPr>
      <p:grpSpPr>
        <a:xfrm>
          <a:off x="0" y="0"/>
          <a:ext cx="0" cy="0"/>
          <a:chOff x="0" y="0"/>
          <a:chExt cx="0" cy="0"/>
        </a:xfrm>
      </p:grpSpPr>
      <p:grpSp>
        <p:nvGrpSpPr>
          <p:cNvPr id="1972" name="Google Shape;1972;p36"/>
          <p:cNvGrpSpPr/>
          <p:nvPr/>
        </p:nvGrpSpPr>
        <p:grpSpPr>
          <a:xfrm>
            <a:off x="395894" y="219519"/>
            <a:ext cx="11613234" cy="6240131"/>
            <a:chOff x="395894" y="219519"/>
            <a:chExt cx="8518865" cy="4788281"/>
          </a:xfrm>
        </p:grpSpPr>
        <p:sp>
          <p:nvSpPr>
            <p:cNvPr id="1973" name="Google Shape;1973;p36"/>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974" name="Google Shape;1974;p36"/>
            <p:cNvGrpSpPr/>
            <p:nvPr/>
          </p:nvGrpSpPr>
          <p:grpSpPr>
            <a:xfrm>
              <a:off x="8341543" y="2282008"/>
              <a:ext cx="569676" cy="380612"/>
              <a:chOff x="8341543" y="2282008"/>
              <a:chExt cx="569676" cy="380612"/>
            </a:xfrm>
          </p:grpSpPr>
          <p:sp>
            <p:nvSpPr>
              <p:cNvPr id="1975" name="Google Shape;1975;p36"/>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76" name="Google Shape;1976;p36"/>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977" name="Google Shape;1977;p36"/>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978" name="Google Shape;1978;p36"/>
            <p:cNvGrpSpPr/>
            <p:nvPr/>
          </p:nvGrpSpPr>
          <p:grpSpPr>
            <a:xfrm>
              <a:off x="8341543" y="1721094"/>
              <a:ext cx="569676" cy="380612"/>
              <a:chOff x="8341543" y="1721094"/>
              <a:chExt cx="569676" cy="380612"/>
            </a:xfrm>
          </p:grpSpPr>
          <p:sp>
            <p:nvSpPr>
              <p:cNvPr id="1979" name="Google Shape;1979;p36"/>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80" name="Google Shape;1980;p36"/>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81" name="Google Shape;1981;p36"/>
            <p:cNvGrpSpPr/>
            <p:nvPr/>
          </p:nvGrpSpPr>
          <p:grpSpPr>
            <a:xfrm>
              <a:off x="8346273" y="1183592"/>
              <a:ext cx="568486" cy="388014"/>
              <a:chOff x="8346273" y="1183592"/>
              <a:chExt cx="568486" cy="388014"/>
            </a:xfrm>
          </p:grpSpPr>
          <p:sp>
            <p:nvSpPr>
              <p:cNvPr id="1982" name="Google Shape;1982;p36"/>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83" name="Google Shape;1983;p36"/>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84" name="Google Shape;1984;p36"/>
            <p:cNvGrpSpPr/>
            <p:nvPr/>
          </p:nvGrpSpPr>
          <p:grpSpPr>
            <a:xfrm>
              <a:off x="8341543" y="606635"/>
              <a:ext cx="569676" cy="388014"/>
              <a:chOff x="8341543" y="606635"/>
              <a:chExt cx="569676" cy="388014"/>
            </a:xfrm>
          </p:grpSpPr>
          <p:sp>
            <p:nvSpPr>
              <p:cNvPr id="1985" name="Google Shape;1985;p36"/>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86" name="Google Shape;1986;p36"/>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87" name="Google Shape;1987;p36"/>
            <p:cNvGrpSpPr/>
            <p:nvPr/>
          </p:nvGrpSpPr>
          <p:grpSpPr>
            <a:xfrm>
              <a:off x="8341543" y="2842933"/>
              <a:ext cx="569676" cy="380612"/>
              <a:chOff x="8341543" y="2282008"/>
              <a:chExt cx="569676" cy="380612"/>
            </a:xfrm>
          </p:grpSpPr>
          <p:sp>
            <p:nvSpPr>
              <p:cNvPr id="1988" name="Google Shape;1988;p36"/>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89" name="Google Shape;1989;p36"/>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990" name="Google Shape;1990;p36"/>
            <p:cNvGrpSpPr/>
            <p:nvPr/>
          </p:nvGrpSpPr>
          <p:grpSpPr>
            <a:xfrm>
              <a:off x="8341543" y="3403858"/>
              <a:ext cx="569676" cy="380612"/>
              <a:chOff x="8341543" y="2282008"/>
              <a:chExt cx="569676" cy="380612"/>
            </a:xfrm>
          </p:grpSpPr>
          <p:sp>
            <p:nvSpPr>
              <p:cNvPr id="1991" name="Google Shape;1991;p36"/>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2" name="Google Shape;1992;p36"/>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993" name="Google Shape;1993;p36"/>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4" name="Google Shape;1994;p36"/>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995" name="Google Shape;1995;p36"/>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6" name="Google Shape;1996;p36"/>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7" name="Google Shape;1997;p36"/>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8" name="Google Shape;1998;p36"/>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9" name="Google Shape;1999;p36"/>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0" name="Google Shape;2000;p36"/>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1" name="Google Shape;2001;p36"/>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2" name="Google Shape;2002;p36"/>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3" name="Google Shape;2003;p36"/>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4" name="Google Shape;2004;p36"/>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5" name="Google Shape;2005;p36"/>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6" name="Google Shape;2006;p36"/>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7" name="Google Shape;2007;p36"/>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8" name="Google Shape;2008;p36"/>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9" name="Google Shape;2009;p36"/>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0" name="Google Shape;2010;p36"/>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1" name="Google Shape;2011;p36"/>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2" name="Google Shape;2012;p36"/>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3" name="Google Shape;2013;p36"/>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4" name="Google Shape;2014;p36"/>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5" name="Google Shape;2015;p36"/>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6" name="Google Shape;2016;p36"/>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7" name="Google Shape;2017;p36"/>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8" name="Google Shape;2018;p36"/>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19" name="Google Shape;2019;p36"/>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0" name="Google Shape;2020;p36"/>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1" name="Google Shape;2021;p36"/>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2" name="Google Shape;2022;p36"/>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3" name="Google Shape;2023;p36"/>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4" name="Google Shape;2024;p36"/>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5" name="Google Shape;2025;p36"/>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6" name="Google Shape;2026;p36"/>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7" name="Google Shape;2027;p36"/>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8" name="Google Shape;2028;p36"/>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29" name="Google Shape;2029;p36"/>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0" name="Google Shape;2030;p36"/>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1" name="Google Shape;2031;p36"/>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2" name="Google Shape;2032;p36"/>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3" name="Google Shape;2033;p36"/>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4" name="Google Shape;2034;p36"/>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5" name="Google Shape;2035;p36"/>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6" name="Google Shape;2036;p36"/>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7" name="Google Shape;2037;p36"/>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8" name="Google Shape;2038;p36"/>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39" name="Google Shape;2039;p36"/>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id="2040" name="Google Shape;2040;p36"/>
          <p:cNvPicPr preferRelativeResize="0"/>
          <p:nvPr/>
        </p:nvPicPr>
        <p:blipFill rotWithShape="1">
          <a:blip r:embed="rId2">
            <a:alphaModFix/>
          </a:blip>
          <a:srcRect b="0" l="0" r="0" t="0"/>
          <a:stretch/>
        </p:blipFill>
        <p:spPr>
          <a:xfrm>
            <a:off x="869345" y="364703"/>
            <a:ext cx="2069886" cy="103494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and Content">
  <p:cSld name="21_Title and Content">
    <p:bg>
      <p:bgPr>
        <a:solidFill>
          <a:srgbClr val="002060"/>
        </a:solidFill>
      </p:bgPr>
    </p:bg>
    <p:spTree>
      <p:nvGrpSpPr>
        <p:cNvPr id="2041" name="Shape 2041"/>
        <p:cNvGrpSpPr/>
        <p:nvPr/>
      </p:nvGrpSpPr>
      <p:grpSpPr>
        <a:xfrm>
          <a:off x="0" y="0"/>
          <a:ext cx="0" cy="0"/>
          <a:chOff x="0" y="0"/>
          <a:chExt cx="0" cy="0"/>
        </a:xfrm>
      </p:grpSpPr>
      <p:grpSp>
        <p:nvGrpSpPr>
          <p:cNvPr id="2042" name="Google Shape;2042;p37"/>
          <p:cNvGrpSpPr/>
          <p:nvPr/>
        </p:nvGrpSpPr>
        <p:grpSpPr>
          <a:xfrm>
            <a:off x="395894" y="219519"/>
            <a:ext cx="11613234" cy="6240131"/>
            <a:chOff x="395894" y="219519"/>
            <a:chExt cx="8518865" cy="4788281"/>
          </a:xfrm>
        </p:grpSpPr>
        <p:sp>
          <p:nvSpPr>
            <p:cNvPr id="2043" name="Google Shape;2043;p37"/>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044" name="Google Shape;2044;p37"/>
            <p:cNvGrpSpPr/>
            <p:nvPr/>
          </p:nvGrpSpPr>
          <p:grpSpPr>
            <a:xfrm>
              <a:off x="8341543" y="2282008"/>
              <a:ext cx="569676" cy="380612"/>
              <a:chOff x="8341543" y="2282008"/>
              <a:chExt cx="569676" cy="380612"/>
            </a:xfrm>
          </p:grpSpPr>
          <p:sp>
            <p:nvSpPr>
              <p:cNvPr id="2045" name="Google Shape;2045;p37"/>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46" name="Google Shape;2046;p37"/>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047" name="Google Shape;2047;p37"/>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048" name="Google Shape;2048;p37"/>
            <p:cNvGrpSpPr/>
            <p:nvPr/>
          </p:nvGrpSpPr>
          <p:grpSpPr>
            <a:xfrm>
              <a:off x="8341543" y="1721094"/>
              <a:ext cx="569676" cy="380612"/>
              <a:chOff x="8341543" y="1721094"/>
              <a:chExt cx="569676" cy="380612"/>
            </a:xfrm>
          </p:grpSpPr>
          <p:sp>
            <p:nvSpPr>
              <p:cNvPr id="2049" name="Google Shape;2049;p37"/>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50" name="Google Shape;2050;p37"/>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051" name="Google Shape;2051;p37"/>
            <p:cNvGrpSpPr/>
            <p:nvPr/>
          </p:nvGrpSpPr>
          <p:grpSpPr>
            <a:xfrm>
              <a:off x="8346273" y="1183592"/>
              <a:ext cx="568486" cy="388014"/>
              <a:chOff x="8346273" y="1183592"/>
              <a:chExt cx="568486" cy="388014"/>
            </a:xfrm>
          </p:grpSpPr>
          <p:sp>
            <p:nvSpPr>
              <p:cNvPr id="2052" name="Google Shape;2052;p37"/>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53" name="Google Shape;2053;p37"/>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054" name="Google Shape;2054;p37"/>
            <p:cNvGrpSpPr/>
            <p:nvPr/>
          </p:nvGrpSpPr>
          <p:grpSpPr>
            <a:xfrm>
              <a:off x="8341543" y="606635"/>
              <a:ext cx="569676" cy="388014"/>
              <a:chOff x="8341543" y="606635"/>
              <a:chExt cx="569676" cy="388014"/>
            </a:xfrm>
          </p:grpSpPr>
          <p:sp>
            <p:nvSpPr>
              <p:cNvPr id="2055" name="Google Shape;2055;p37"/>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56" name="Google Shape;2056;p37"/>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057" name="Google Shape;2057;p37"/>
            <p:cNvGrpSpPr/>
            <p:nvPr/>
          </p:nvGrpSpPr>
          <p:grpSpPr>
            <a:xfrm>
              <a:off x="8341543" y="2842933"/>
              <a:ext cx="569676" cy="380612"/>
              <a:chOff x="8341543" y="2282008"/>
              <a:chExt cx="569676" cy="380612"/>
            </a:xfrm>
          </p:grpSpPr>
          <p:sp>
            <p:nvSpPr>
              <p:cNvPr id="2058" name="Google Shape;2058;p37"/>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59" name="Google Shape;2059;p37"/>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060" name="Google Shape;2060;p37"/>
            <p:cNvGrpSpPr/>
            <p:nvPr/>
          </p:nvGrpSpPr>
          <p:grpSpPr>
            <a:xfrm>
              <a:off x="8341543" y="3403858"/>
              <a:ext cx="569676" cy="380612"/>
              <a:chOff x="8341543" y="2282008"/>
              <a:chExt cx="569676" cy="380612"/>
            </a:xfrm>
          </p:grpSpPr>
          <p:sp>
            <p:nvSpPr>
              <p:cNvPr id="2061" name="Google Shape;2061;p37"/>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62" name="Google Shape;2062;p37"/>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063" name="Google Shape;2063;p37"/>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64" name="Google Shape;2064;p37"/>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065" name="Google Shape;2065;p37"/>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66" name="Google Shape;2066;p37"/>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67" name="Google Shape;2067;p37"/>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68" name="Google Shape;2068;p37"/>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69" name="Google Shape;2069;p37"/>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0" name="Google Shape;2070;p37"/>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1" name="Google Shape;2071;p37"/>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2" name="Google Shape;2072;p37"/>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3" name="Google Shape;2073;p37"/>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4" name="Google Shape;2074;p37"/>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5" name="Google Shape;2075;p37"/>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6" name="Google Shape;2076;p37"/>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7" name="Google Shape;2077;p37"/>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8" name="Google Shape;2078;p37"/>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79" name="Google Shape;2079;p37"/>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0" name="Google Shape;2080;p37"/>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1" name="Google Shape;2081;p37"/>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2" name="Google Shape;2082;p37"/>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3" name="Google Shape;2083;p37"/>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4" name="Google Shape;2084;p37"/>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5" name="Google Shape;2085;p37"/>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6" name="Google Shape;2086;p37"/>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7" name="Google Shape;2087;p37"/>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8" name="Google Shape;2088;p37"/>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89" name="Google Shape;2089;p37"/>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0" name="Google Shape;2090;p37"/>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1" name="Google Shape;2091;p37"/>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2" name="Google Shape;2092;p37"/>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3" name="Google Shape;2093;p37"/>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4" name="Google Shape;2094;p37"/>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5" name="Google Shape;2095;p37"/>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6" name="Google Shape;2096;p37"/>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7" name="Google Shape;2097;p37"/>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8" name="Google Shape;2098;p37"/>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99" name="Google Shape;2099;p37"/>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0" name="Google Shape;2100;p37"/>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1" name="Google Shape;2101;p37"/>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2" name="Google Shape;2102;p37"/>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3" name="Google Shape;2103;p37"/>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4" name="Google Shape;2104;p37"/>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5" name="Google Shape;2105;p37"/>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6" name="Google Shape;2106;p37"/>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7" name="Google Shape;2107;p37"/>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8" name="Google Shape;2108;p37"/>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09" name="Google Shape;2109;p37"/>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descr="C:\Users\TUAN\Downloads\Luyện tập 1.png" id="2110" name="Google Shape;2110;p37"/>
          <p:cNvPicPr preferRelativeResize="0"/>
          <p:nvPr/>
        </p:nvPicPr>
        <p:blipFill rotWithShape="1">
          <a:blip r:embed="rId2">
            <a:alphaModFix/>
          </a:blip>
          <a:srcRect b="0" l="0" r="0" t="0"/>
          <a:stretch/>
        </p:blipFill>
        <p:spPr>
          <a:xfrm>
            <a:off x="785396" y="450429"/>
            <a:ext cx="2237784" cy="86349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and Content">
  <p:cSld name="23_Title and Content">
    <p:bg>
      <p:bgPr>
        <a:solidFill>
          <a:srgbClr val="002060"/>
        </a:solidFill>
      </p:bgPr>
    </p:bg>
    <p:spTree>
      <p:nvGrpSpPr>
        <p:cNvPr id="2111" name="Shape 2111"/>
        <p:cNvGrpSpPr/>
        <p:nvPr/>
      </p:nvGrpSpPr>
      <p:grpSpPr>
        <a:xfrm>
          <a:off x="0" y="0"/>
          <a:ext cx="0" cy="0"/>
          <a:chOff x="0" y="0"/>
          <a:chExt cx="0" cy="0"/>
        </a:xfrm>
      </p:grpSpPr>
      <p:grpSp>
        <p:nvGrpSpPr>
          <p:cNvPr id="2112" name="Google Shape;2112;p38"/>
          <p:cNvGrpSpPr/>
          <p:nvPr/>
        </p:nvGrpSpPr>
        <p:grpSpPr>
          <a:xfrm>
            <a:off x="395894" y="219519"/>
            <a:ext cx="11613234" cy="6240131"/>
            <a:chOff x="395894" y="219519"/>
            <a:chExt cx="8518865" cy="4788281"/>
          </a:xfrm>
        </p:grpSpPr>
        <p:sp>
          <p:nvSpPr>
            <p:cNvPr id="2113" name="Google Shape;2113;p38"/>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114" name="Google Shape;2114;p38"/>
            <p:cNvGrpSpPr/>
            <p:nvPr/>
          </p:nvGrpSpPr>
          <p:grpSpPr>
            <a:xfrm>
              <a:off x="8341543" y="2282008"/>
              <a:ext cx="569676" cy="380612"/>
              <a:chOff x="8341543" y="2282008"/>
              <a:chExt cx="569676" cy="380612"/>
            </a:xfrm>
          </p:grpSpPr>
          <p:sp>
            <p:nvSpPr>
              <p:cNvPr id="2115" name="Google Shape;2115;p38"/>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16" name="Google Shape;2116;p38"/>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117" name="Google Shape;2117;p38"/>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118" name="Google Shape;2118;p38"/>
            <p:cNvGrpSpPr/>
            <p:nvPr/>
          </p:nvGrpSpPr>
          <p:grpSpPr>
            <a:xfrm>
              <a:off x="8341543" y="1721094"/>
              <a:ext cx="569676" cy="380612"/>
              <a:chOff x="8341543" y="1721094"/>
              <a:chExt cx="569676" cy="380612"/>
            </a:xfrm>
          </p:grpSpPr>
          <p:sp>
            <p:nvSpPr>
              <p:cNvPr id="2119" name="Google Shape;2119;p38"/>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20" name="Google Shape;2120;p38"/>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21" name="Google Shape;2121;p38"/>
            <p:cNvGrpSpPr/>
            <p:nvPr/>
          </p:nvGrpSpPr>
          <p:grpSpPr>
            <a:xfrm>
              <a:off x="8346273" y="1183592"/>
              <a:ext cx="568486" cy="388014"/>
              <a:chOff x="8346273" y="1183592"/>
              <a:chExt cx="568486" cy="388014"/>
            </a:xfrm>
          </p:grpSpPr>
          <p:sp>
            <p:nvSpPr>
              <p:cNvPr id="2122" name="Google Shape;2122;p38"/>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23" name="Google Shape;2123;p38"/>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24" name="Google Shape;2124;p38"/>
            <p:cNvGrpSpPr/>
            <p:nvPr/>
          </p:nvGrpSpPr>
          <p:grpSpPr>
            <a:xfrm>
              <a:off x="8341543" y="606635"/>
              <a:ext cx="569676" cy="388014"/>
              <a:chOff x="8341543" y="606635"/>
              <a:chExt cx="569676" cy="388014"/>
            </a:xfrm>
          </p:grpSpPr>
          <p:sp>
            <p:nvSpPr>
              <p:cNvPr id="2125" name="Google Shape;2125;p38"/>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26" name="Google Shape;2126;p38"/>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27" name="Google Shape;2127;p38"/>
            <p:cNvGrpSpPr/>
            <p:nvPr/>
          </p:nvGrpSpPr>
          <p:grpSpPr>
            <a:xfrm>
              <a:off x="8341543" y="2842933"/>
              <a:ext cx="569676" cy="380612"/>
              <a:chOff x="8341543" y="2282008"/>
              <a:chExt cx="569676" cy="380612"/>
            </a:xfrm>
          </p:grpSpPr>
          <p:sp>
            <p:nvSpPr>
              <p:cNvPr id="2128" name="Google Shape;2128;p38"/>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29" name="Google Shape;2129;p38"/>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30" name="Google Shape;2130;p38"/>
            <p:cNvGrpSpPr/>
            <p:nvPr/>
          </p:nvGrpSpPr>
          <p:grpSpPr>
            <a:xfrm>
              <a:off x="8341543" y="3403858"/>
              <a:ext cx="569676" cy="380612"/>
              <a:chOff x="8341543" y="2282008"/>
              <a:chExt cx="569676" cy="380612"/>
            </a:xfrm>
          </p:grpSpPr>
          <p:sp>
            <p:nvSpPr>
              <p:cNvPr id="2131" name="Google Shape;2131;p38"/>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32" name="Google Shape;2132;p38"/>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133" name="Google Shape;2133;p38"/>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34" name="Google Shape;2134;p38"/>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135" name="Google Shape;2135;p38"/>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36" name="Google Shape;2136;p38"/>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37" name="Google Shape;2137;p38"/>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38" name="Google Shape;2138;p38"/>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39" name="Google Shape;2139;p38"/>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0" name="Google Shape;2140;p38"/>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1" name="Google Shape;2141;p38"/>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2" name="Google Shape;2142;p38"/>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3" name="Google Shape;2143;p38"/>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4" name="Google Shape;2144;p38"/>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5" name="Google Shape;2145;p38"/>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6" name="Google Shape;2146;p38"/>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7" name="Google Shape;2147;p38"/>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8" name="Google Shape;2148;p38"/>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49" name="Google Shape;2149;p38"/>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0" name="Google Shape;2150;p38"/>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1" name="Google Shape;2151;p38"/>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2" name="Google Shape;2152;p38"/>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3" name="Google Shape;2153;p38"/>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4" name="Google Shape;2154;p38"/>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5" name="Google Shape;2155;p38"/>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6" name="Google Shape;2156;p38"/>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7" name="Google Shape;2157;p38"/>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8" name="Google Shape;2158;p38"/>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59" name="Google Shape;2159;p38"/>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0" name="Google Shape;2160;p38"/>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1" name="Google Shape;2161;p38"/>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2" name="Google Shape;2162;p38"/>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3" name="Google Shape;2163;p38"/>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4" name="Google Shape;2164;p38"/>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5" name="Google Shape;2165;p38"/>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6" name="Google Shape;2166;p38"/>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7" name="Google Shape;2167;p38"/>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8" name="Google Shape;2168;p38"/>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69" name="Google Shape;2169;p38"/>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0" name="Google Shape;2170;p38"/>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1" name="Google Shape;2171;p38"/>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2" name="Google Shape;2172;p38"/>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3" name="Google Shape;2173;p38"/>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4" name="Google Shape;2174;p38"/>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5" name="Google Shape;2175;p38"/>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6" name="Google Shape;2176;p38"/>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7" name="Google Shape;2177;p38"/>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8" name="Google Shape;2178;p38"/>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79" name="Google Shape;2179;p38"/>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descr="Không có mô tả." id="2180" name="Google Shape;2180;p38"/>
          <p:cNvPicPr preferRelativeResize="0"/>
          <p:nvPr/>
        </p:nvPicPr>
        <p:blipFill rotWithShape="1">
          <a:blip r:embed="rId2">
            <a:alphaModFix/>
          </a:blip>
          <a:srcRect b="0" l="0" r="0" t="0"/>
          <a:stretch/>
        </p:blipFill>
        <p:spPr>
          <a:xfrm>
            <a:off x="739013" y="438261"/>
            <a:ext cx="2330549" cy="88782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and Content">
  <p:cSld name="22_Title and Content">
    <p:bg>
      <p:bgPr>
        <a:solidFill>
          <a:srgbClr val="002060"/>
        </a:solidFill>
      </p:bgPr>
    </p:bg>
    <p:spTree>
      <p:nvGrpSpPr>
        <p:cNvPr id="2181" name="Shape 2181"/>
        <p:cNvGrpSpPr/>
        <p:nvPr/>
      </p:nvGrpSpPr>
      <p:grpSpPr>
        <a:xfrm>
          <a:off x="0" y="0"/>
          <a:ext cx="0" cy="0"/>
          <a:chOff x="0" y="0"/>
          <a:chExt cx="0" cy="0"/>
        </a:xfrm>
      </p:grpSpPr>
      <p:grpSp>
        <p:nvGrpSpPr>
          <p:cNvPr id="2182" name="Google Shape;2182;p39"/>
          <p:cNvGrpSpPr/>
          <p:nvPr/>
        </p:nvGrpSpPr>
        <p:grpSpPr>
          <a:xfrm>
            <a:off x="395894" y="219519"/>
            <a:ext cx="11613234" cy="6240131"/>
            <a:chOff x="395894" y="219519"/>
            <a:chExt cx="8518865" cy="4788281"/>
          </a:xfrm>
        </p:grpSpPr>
        <p:sp>
          <p:nvSpPr>
            <p:cNvPr id="2183" name="Google Shape;2183;p39"/>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184" name="Google Shape;2184;p39"/>
            <p:cNvGrpSpPr/>
            <p:nvPr/>
          </p:nvGrpSpPr>
          <p:grpSpPr>
            <a:xfrm>
              <a:off x="8341543" y="2282008"/>
              <a:ext cx="569676" cy="380612"/>
              <a:chOff x="8341543" y="2282008"/>
              <a:chExt cx="569676" cy="380612"/>
            </a:xfrm>
          </p:grpSpPr>
          <p:sp>
            <p:nvSpPr>
              <p:cNvPr id="2185" name="Google Shape;2185;p39"/>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86" name="Google Shape;2186;p39"/>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187" name="Google Shape;2187;p39"/>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188" name="Google Shape;2188;p39"/>
            <p:cNvGrpSpPr/>
            <p:nvPr/>
          </p:nvGrpSpPr>
          <p:grpSpPr>
            <a:xfrm>
              <a:off x="8341543" y="1721094"/>
              <a:ext cx="569676" cy="380612"/>
              <a:chOff x="8341543" y="1721094"/>
              <a:chExt cx="569676" cy="380612"/>
            </a:xfrm>
          </p:grpSpPr>
          <p:sp>
            <p:nvSpPr>
              <p:cNvPr id="2189" name="Google Shape;2189;p39"/>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90" name="Google Shape;2190;p39"/>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91" name="Google Shape;2191;p39"/>
            <p:cNvGrpSpPr/>
            <p:nvPr/>
          </p:nvGrpSpPr>
          <p:grpSpPr>
            <a:xfrm>
              <a:off x="8346273" y="1183592"/>
              <a:ext cx="568486" cy="388014"/>
              <a:chOff x="8346273" y="1183592"/>
              <a:chExt cx="568486" cy="388014"/>
            </a:xfrm>
          </p:grpSpPr>
          <p:sp>
            <p:nvSpPr>
              <p:cNvPr id="2192" name="Google Shape;2192;p39"/>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93" name="Google Shape;2193;p39"/>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94" name="Google Shape;2194;p39"/>
            <p:cNvGrpSpPr/>
            <p:nvPr/>
          </p:nvGrpSpPr>
          <p:grpSpPr>
            <a:xfrm>
              <a:off x="8341543" y="606635"/>
              <a:ext cx="569676" cy="388014"/>
              <a:chOff x="8341543" y="606635"/>
              <a:chExt cx="569676" cy="388014"/>
            </a:xfrm>
          </p:grpSpPr>
          <p:sp>
            <p:nvSpPr>
              <p:cNvPr id="2195" name="Google Shape;2195;p39"/>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96" name="Google Shape;2196;p39"/>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197" name="Google Shape;2197;p39"/>
            <p:cNvGrpSpPr/>
            <p:nvPr/>
          </p:nvGrpSpPr>
          <p:grpSpPr>
            <a:xfrm>
              <a:off x="8341543" y="2842933"/>
              <a:ext cx="569676" cy="380612"/>
              <a:chOff x="8341543" y="2282008"/>
              <a:chExt cx="569676" cy="380612"/>
            </a:xfrm>
          </p:grpSpPr>
          <p:sp>
            <p:nvSpPr>
              <p:cNvPr id="2198" name="Google Shape;2198;p39"/>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199" name="Google Shape;2199;p39"/>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200" name="Google Shape;2200;p39"/>
            <p:cNvGrpSpPr/>
            <p:nvPr/>
          </p:nvGrpSpPr>
          <p:grpSpPr>
            <a:xfrm>
              <a:off x="8341543" y="3403858"/>
              <a:ext cx="569676" cy="380612"/>
              <a:chOff x="8341543" y="2282008"/>
              <a:chExt cx="569676" cy="380612"/>
            </a:xfrm>
          </p:grpSpPr>
          <p:sp>
            <p:nvSpPr>
              <p:cNvPr id="2201" name="Google Shape;2201;p39"/>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2" name="Google Shape;2202;p39"/>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203" name="Google Shape;2203;p39"/>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4" name="Google Shape;2204;p39"/>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205" name="Google Shape;2205;p39"/>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6" name="Google Shape;2206;p39"/>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7" name="Google Shape;2207;p39"/>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8" name="Google Shape;2208;p39"/>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9" name="Google Shape;2209;p39"/>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0" name="Google Shape;2210;p39"/>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1" name="Google Shape;2211;p39"/>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2" name="Google Shape;2212;p39"/>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3" name="Google Shape;2213;p39"/>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4" name="Google Shape;2214;p39"/>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5" name="Google Shape;2215;p39"/>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6" name="Google Shape;2216;p39"/>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7" name="Google Shape;2217;p39"/>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8" name="Google Shape;2218;p39"/>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19" name="Google Shape;2219;p39"/>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0" name="Google Shape;2220;p39"/>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1" name="Google Shape;2221;p39"/>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2" name="Google Shape;2222;p39"/>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3" name="Google Shape;2223;p39"/>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4" name="Google Shape;2224;p39"/>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5" name="Google Shape;2225;p39"/>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6" name="Google Shape;2226;p39"/>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7" name="Google Shape;2227;p39"/>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8" name="Google Shape;2228;p39"/>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29" name="Google Shape;2229;p39"/>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0" name="Google Shape;2230;p39"/>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1" name="Google Shape;2231;p39"/>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2" name="Google Shape;2232;p39"/>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3" name="Google Shape;2233;p39"/>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4" name="Google Shape;2234;p39"/>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5" name="Google Shape;2235;p39"/>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6" name="Google Shape;2236;p39"/>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7" name="Google Shape;2237;p39"/>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8" name="Google Shape;2238;p39"/>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39" name="Google Shape;2239;p39"/>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0" name="Google Shape;2240;p39"/>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1" name="Google Shape;2241;p39"/>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2" name="Google Shape;2242;p39"/>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3" name="Google Shape;2243;p39"/>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4" name="Google Shape;2244;p39"/>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5" name="Google Shape;2245;p39"/>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6" name="Google Shape;2246;p39"/>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7" name="Google Shape;2247;p39"/>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8" name="Google Shape;2248;p39"/>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49" name="Google Shape;2249;p39"/>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id="2250" name="Google Shape;2250;p39"/>
          <p:cNvPicPr preferRelativeResize="0"/>
          <p:nvPr/>
        </p:nvPicPr>
        <p:blipFill rotWithShape="1">
          <a:blip r:embed="rId2">
            <a:alphaModFix/>
          </a:blip>
          <a:srcRect b="0" l="0" r="0" t="0"/>
          <a:stretch/>
        </p:blipFill>
        <p:spPr>
          <a:xfrm>
            <a:off x="785396" y="357971"/>
            <a:ext cx="2325467" cy="116273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and Content">
  <p:cSld name="20_Title and Content">
    <p:bg>
      <p:bgPr>
        <a:solidFill>
          <a:srgbClr val="002060"/>
        </a:solidFill>
      </p:bgPr>
    </p:bg>
    <p:spTree>
      <p:nvGrpSpPr>
        <p:cNvPr id="2251" name="Shape 2251"/>
        <p:cNvGrpSpPr/>
        <p:nvPr/>
      </p:nvGrpSpPr>
      <p:grpSpPr>
        <a:xfrm>
          <a:off x="0" y="0"/>
          <a:ext cx="0" cy="0"/>
          <a:chOff x="0" y="0"/>
          <a:chExt cx="0" cy="0"/>
        </a:xfrm>
      </p:grpSpPr>
      <p:grpSp>
        <p:nvGrpSpPr>
          <p:cNvPr id="2252" name="Google Shape;2252;p40"/>
          <p:cNvGrpSpPr/>
          <p:nvPr/>
        </p:nvGrpSpPr>
        <p:grpSpPr>
          <a:xfrm>
            <a:off x="395894" y="219519"/>
            <a:ext cx="11613234" cy="6240131"/>
            <a:chOff x="395894" y="219519"/>
            <a:chExt cx="8518865" cy="4788281"/>
          </a:xfrm>
        </p:grpSpPr>
        <p:sp>
          <p:nvSpPr>
            <p:cNvPr id="2253" name="Google Shape;2253;p40"/>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254" name="Google Shape;2254;p40"/>
            <p:cNvGrpSpPr/>
            <p:nvPr/>
          </p:nvGrpSpPr>
          <p:grpSpPr>
            <a:xfrm>
              <a:off x="8341543" y="2282008"/>
              <a:ext cx="569676" cy="380612"/>
              <a:chOff x="8341543" y="2282008"/>
              <a:chExt cx="569676" cy="380612"/>
            </a:xfrm>
          </p:grpSpPr>
          <p:sp>
            <p:nvSpPr>
              <p:cNvPr id="2255" name="Google Shape;2255;p40"/>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56" name="Google Shape;2256;p40"/>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257" name="Google Shape;2257;p40"/>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258" name="Google Shape;2258;p40"/>
            <p:cNvGrpSpPr/>
            <p:nvPr/>
          </p:nvGrpSpPr>
          <p:grpSpPr>
            <a:xfrm>
              <a:off x="8341543" y="1721094"/>
              <a:ext cx="569676" cy="380612"/>
              <a:chOff x="8341543" y="1721094"/>
              <a:chExt cx="569676" cy="380612"/>
            </a:xfrm>
          </p:grpSpPr>
          <p:sp>
            <p:nvSpPr>
              <p:cNvPr id="2259" name="Google Shape;2259;p40"/>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60" name="Google Shape;2260;p40"/>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261" name="Google Shape;2261;p40"/>
            <p:cNvGrpSpPr/>
            <p:nvPr/>
          </p:nvGrpSpPr>
          <p:grpSpPr>
            <a:xfrm>
              <a:off x="8346273" y="1183592"/>
              <a:ext cx="568486" cy="388014"/>
              <a:chOff x="8346273" y="1183592"/>
              <a:chExt cx="568486" cy="388014"/>
            </a:xfrm>
          </p:grpSpPr>
          <p:sp>
            <p:nvSpPr>
              <p:cNvPr id="2262" name="Google Shape;2262;p40"/>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63" name="Google Shape;2263;p40"/>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264" name="Google Shape;2264;p40"/>
            <p:cNvGrpSpPr/>
            <p:nvPr/>
          </p:nvGrpSpPr>
          <p:grpSpPr>
            <a:xfrm>
              <a:off x="8341543" y="606635"/>
              <a:ext cx="569676" cy="388014"/>
              <a:chOff x="8341543" y="606635"/>
              <a:chExt cx="569676" cy="388014"/>
            </a:xfrm>
          </p:grpSpPr>
          <p:sp>
            <p:nvSpPr>
              <p:cNvPr id="2265" name="Google Shape;2265;p40"/>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66" name="Google Shape;2266;p40"/>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267" name="Google Shape;2267;p40"/>
            <p:cNvGrpSpPr/>
            <p:nvPr/>
          </p:nvGrpSpPr>
          <p:grpSpPr>
            <a:xfrm>
              <a:off x="8341543" y="2842933"/>
              <a:ext cx="569676" cy="380612"/>
              <a:chOff x="8341543" y="2282008"/>
              <a:chExt cx="569676" cy="380612"/>
            </a:xfrm>
          </p:grpSpPr>
          <p:sp>
            <p:nvSpPr>
              <p:cNvPr id="2268" name="Google Shape;2268;p40"/>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69" name="Google Shape;2269;p40"/>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270" name="Google Shape;2270;p40"/>
            <p:cNvGrpSpPr/>
            <p:nvPr/>
          </p:nvGrpSpPr>
          <p:grpSpPr>
            <a:xfrm>
              <a:off x="8341543" y="3403858"/>
              <a:ext cx="569676" cy="380612"/>
              <a:chOff x="8341543" y="2282008"/>
              <a:chExt cx="569676" cy="380612"/>
            </a:xfrm>
          </p:grpSpPr>
          <p:sp>
            <p:nvSpPr>
              <p:cNvPr id="2271" name="Google Shape;2271;p40"/>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72" name="Google Shape;2272;p40"/>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273" name="Google Shape;2273;p40"/>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74" name="Google Shape;2274;p40"/>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275" name="Google Shape;2275;p40"/>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76" name="Google Shape;2276;p40"/>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77" name="Google Shape;2277;p40"/>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78" name="Google Shape;2278;p40"/>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79" name="Google Shape;2279;p40"/>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0" name="Google Shape;2280;p40"/>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1" name="Google Shape;2281;p40"/>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2" name="Google Shape;2282;p40"/>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3" name="Google Shape;2283;p40"/>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4" name="Google Shape;2284;p40"/>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5" name="Google Shape;2285;p40"/>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6" name="Google Shape;2286;p40"/>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7" name="Google Shape;2287;p40"/>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8" name="Google Shape;2288;p40"/>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89" name="Google Shape;2289;p40"/>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0" name="Google Shape;2290;p40"/>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1" name="Google Shape;2291;p40"/>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2" name="Google Shape;2292;p40"/>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3" name="Google Shape;2293;p40"/>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4" name="Google Shape;2294;p40"/>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5" name="Google Shape;2295;p40"/>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6" name="Google Shape;2296;p40"/>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7" name="Google Shape;2297;p40"/>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8" name="Google Shape;2298;p40"/>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99" name="Google Shape;2299;p40"/>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0" name="Google Shape;2300;p40"/>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1" name="Google Shape;2301;p40"/>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2" name="Google Shape;2302;p40"/>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3" name="Google Shape;2303;p40"/>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4" name="Google Shape;2304;p40"/>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5" name="Google Shape;2305;p40"/>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6" name="Google Shape;2306;p40"/>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7" name="Google Shape;2307;p40"/>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8" name="Google Shape;2308;p40"/>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09" name="Google Shape;2309;p40"/>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0" name="Google Shape;2310;p40"/>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1" name="Google Shape;2311;p40"/>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2" name="Google Shape;2312;p40"/>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3" name="Google Shape;2313;p40"/>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4" name="Google Shape;2314;p40"/>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5" name="Google Shape;2315;p40"/>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6" name="Google Shape;2316;p40"/>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7" name="Google Shape;2317;p40"/>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8" name="Google Shape;2318;p40"/>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19" name="Google Shape;2319;p40"/>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and Content">
  <p:cSld name="10_Title and Content">
    <p:bg>
      <p:bgPr>
        <a:solidFill>
          <a:srgbClr val="4F6128"/>
        </a:solidFill>
      </p:bgPr>
    </p:bg>
    <p:spTree>
      <p:nvGrpSpPr>
        <p:cNvPr id="2320" name="Shape 2320"/>
        <p:cNvGrpSpPr/>
        <p:nvPr/>
      </p:nvGrpSpPr>
      <p:grpSpPr>
        <a:xfrm>
          <a:off x="0" y="0"/>
          <a:ext cx="0" cy="0"/>
          <a:chOff x="0" y="0"/>
          <a:chExt cx="0" cy="0"/>
        </a:xfrm>
      </p:grpSpPr>
      <p:grpSp>
        <p:nvGrpSpPr>
          <p:cNvPr id="2321" name="Google Shape;2321;p41"/>
          <p:cNvGrpSpPr/>
          <p:nvPr/>
        </p:nvGrpSpPr>
        <p:grpSpPr>
          <a:xfrm>
            <a:off x="395894" y="219519"/>
            <a:ext cx="11613234" cy="6240131"/>
            <a:chOff x="395894" y="219519"/>
            <a:chExt cx="8518865" cy="4788281"/>
          </a:xfrm>
        </p:grpSpPr>
        <p:sp>
          <p:nvSpPr>
            <p:cNvPr id="2322" name="Google Shape;2322;p41"/>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323" name="Google Shape;2323;p41"/>
            <p:cNvGrpSpPr/>
            <p:nvPr/>
          </p:nvGrpSpPr>
          <p:grpSpPr>
            <a:xfrm>
              <a:off x="8341543" y="2282008"/>
              <a:ext cx="569676" cy="380612"/>
              <a:chOff x="8341543" y="2282008"/>
              <a:chExt cx="569676" cy="380612"/>
            </a:xfrm>
          </p:grpSpPr>
          <p:sp>
            <p:nvSpPr>
              <p:cNvPr id="2324" name="Google Shape;2324;p41"/>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25" name="Google Shape;2325;p41"/>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326" name="Google Shape;2326;p41"/>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327" name="Google Shape;2327;p41"/>
            <p:cNvGrpSpPr/>
            <p:nvPr/>
          </p:nvGrpSpPr>
          <p:grpSpPr>
            <a:xfrm>
              <a:off x="8341543" y="1721094"/>
              <a:ext cx="569676" cy="380612"/>
              <a:chOff x="8341543" y="1721094"/>
              <a:chExt cx="569676" cy="380612"/>
            </a:xfrm>
          </p:grpSpPr>
          <p:sp>
            <p:nvSpPr>
              <p:cNvPr id="2328" name="Google Shape;2328;p41"/>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29" name="Google Shape;2329;p41"/>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330" name="Google Shape;2330;p41"/>
            <p:cNvGrpSpPr/>
            <p:nvPr/>
          </p:nvGrpSpPr>
          <p:grpSpPr>
            <a:xfrm>
              <a:off x="8346273" y="1183592"/>
              <a:ext cx="568486" cy="388014"/>
              <a:chOff x="8346273" y="1183592"/>
              <a:chExt cx="568486" cy="388014"/>
            </a:xfrm>
          </p:grpSpPr>
          <p:sp>
            <p:nvSpPr>
              <p:cNvPr id="2331" name="Google Shape;2331;p41"/>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32" name="Google Shape;2332;p41"/>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333" name="Google Shape;2333;p41"/>
            <p:cNvGrpSpPr/>
            <p:nvPr/>
          </p:nvGrpSpPr>
          <p:grpSpPr>
            <a:xfrm>
              <a:off x="8341543" y="606635"/>
              <a:ext cx="569676" cy="388014"/>
              <a:chOff x="8341543" y="606635"/>
              <a:chExt cx="569676" cy="388014"/>
            </a:xfrm>
          </p:grpSpPr>
          <p:sp>
            <p:nvSpPr>
              <p:cNvPr id="2334" name="Google Shape;2334;p41"/>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35" name="Google Shape;2335;p41"/>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336" name="Google Shape;2336;p41"/>
            <p:cNvGrpSpPr/>
            <p:nvPr/>
          </p:nvGrpSpPr>
          <p:grpSpPr>
            <a:xfrm>
              <a:off x="8341543" y="2842933"/>
              <a:ext cx="569676" cy="380612"/>
              <a:chOff x="8341543" y="2282008"/>
              <a:chExt cx="569676" cy="380612"/>
            </a:xfrm>
          </p:grpSpPr>
          <p:sp>
            <p:nvSpPr>
              <p:cNvPr id="2337" name="Google Shape;2337;p41"/>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38" name="Google Shape;2338;p41"/>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339" name="Google Shape;2339;p41"/>
            <p:cNvGrpSpPr/>
            <p:nvPr/>
          </p:nvGrpSpPr>
          <p:grpSpPr>
            <a:xfrm>
              <a:off x="8341543" y="3403858"/>
              <a:ext cx="569676" cy="380612"/>
              <a:chOff x="8341543" y="2282008"/>
              <a:chExt cx="569676" cy="380612"/>
            </a:xfrm>
          </p:grpSpPr>
          <p:sp>
            <p:nvSpPr>
              <p:cNvPr id="2340" name="Google Shape;2340;p41"/>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1" name="Google Shape;2341;p41"/>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342" name="Google Shape;2342;p41"/>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3" name="Google Shape;2343;p41"/>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344" name="Google Shape;2344;p41"/>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5" name="Google Shape;2345;p41"/>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6" name="Google Shape;2346;p41"/>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7" name="Google Shape;2347;p41"/>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8" name="Google Shape;2348;p41"/>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49" name="Google Shape;2349;p41"/>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0" name="Google Shape;2350;p41"/>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1" name="Google Shape;2351;p41"/>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2" name="Google Shape;2352;p41"/>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3" name="Google Shape;2353;p41"/>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4" name="Google Shape;2354;p41"/>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5" name="Google Shape;2355;p41"/>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6" name="Google Shape;2356;p41"/>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7" name="Google Shape;2357;p41"/>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8" name="Google Shape;2358;p41"/>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59" name="Google Shape;2359;p41"/>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0" name="Google Shape;2360;p41"/>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1" name="Google Shape;2361;p41"/>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2" name="Google Shape;2362;p41"/>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3" name="Google Shape;2363;p41"/>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4" name="Google Shape;2364;p41"/>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5" name="Google Shape;2365;p41"/>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6" name="Google Shape;2366;p41"/>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7" name="Google Shape;2367;p41"/>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8" name="Google Shape;2368;p41"/>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69" name="Google Shape;2369;p41"/>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0" name="Google Shape;2370;p41"/>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1" name="Google Shape;2371;p41"/>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2" name="Google Shape;2372;p41"/>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3" name="Google Shape;2373;p41"/>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4" name="Google Shape;2374;p41"/>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5" name="Google Shape;2375;p41"/>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6" name="Google Shape;2376;p41"/>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7" name="Google Shape;2377;p41"/>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8" name="Google Shape;2378;p41"/>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79" name="Google Shape;2379;p41"/>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0" name="Google Shape;2380;p41"/>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1" name="Google Shape;2381;p41"/>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2" name="Google Shape;2382;p41"/>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3" name="Google Shape;2383;p41"/>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4" name="Google Shape;2384;p41"/>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5" name="Google Shape;2385;p41"/>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6" name="Google Shape;2386;p41"/>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7" name="Google Shape;2387;p41"/>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88" name="Google Shape;2388;p41"/>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389" name="Google Shape;2389;p41"/>
          <p:cNvGrpSpPr/>
          <p:nvPr/>
        </p:nvGrpSpPr>
        <p:grpSpPr>
          <a:xfrm>
            <a:off x="1030175" y="1581350"/>
            <a:ext cx="444275" cy="398525"/>
            <a:chOff x="2495125" y="2142250"/>
            <a:chExt cx="444275" cy="398525"/>
          </a:xfrm>
        </p:grpSpPr>
        <p:sp>
          <p:nvSpPr>
            <p:cNvPr id="2390" name="Google Shape;2390;p41"/>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1" name="Google Shape;2391;p41"/>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392" name="Google Shape;2392;p41"/>
          <p:cNvGrpSpPr/>
          <p:nvPr/>
        </p:nvGrpSpPr>
        <p:grpSpPr>
          <a:xfrm>
            <a:off x="10561107" y="5038641"/>
            <a:ext cx="291375" cy="281375"/>
            <a:chOff x="3243875" y="2372825"/>
            <a:chExt cx="291375" cy="281375"/>
          </a:xfrm>
        </p:grpSpPr>
        <p:sp>
          <p:nvSpPr>
            <p:cNvPr id="2393" name="Google Shape;2393;p41"/>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4" name="Google Shape;2394;p41"/>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5" name="Google Shape;2395;p41"/>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6" name="Google Shape;2396;p41"/>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7" name="Google Shape;2397;p41"/>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8" name="Google Shape;2398;p41"/>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399" name="Google Shape;2399;p41"/>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00" name="Google Shape;2400;p41"/>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01" name="Google Shape;2401;p41"/>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02" name="Google Shape;2402;p41"/>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403" name="Google Shape;2403;p41"/>
          <p:cNvGrpSpPr/>
          <p:nvPr/>
        </p:nvGrpSpPr>
        <p:grpSpPr>
          <a:xfrm>
            <a:off x="10778557" y="714860"/>
            <a:ext cx="166675" cy="168575"/>
            <a:chOff x="4954425" y="2036375"/>
            <a:chExt cx="166675" cy="168575"/>
          </a:xfrm>
        </p:grpSpPr>
        <p:sp>
          <p:nvSpPr>
            <p:cNvPr id="2404" name="Google Shape;2404;p41"/>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05" name="Google Shape;2405;p41"/>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406" name="Google Shape;2406;p41"/>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07" name="Google Shape;2407;p41"/>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408" name="Google Shape;2408;p41"/>
          <p:cNvGrpSpPr/>
          <p:nvPr/>
        </p:nvGrpSpPr>
        <p:grpSpPr>
          <a:xfrm>
            <a:off x="1274794" y="5541495"/>
            <a:ext cx="166675" cy="168575"/>
            <a:chOff x="4954425" y="2036375"/>
            <a:chExt cx="166675" cy="168575"/>
          </a:xfrm>
        </p:grpSpPr>
        <p:sp>
          <p:nvSpPr>
            <p:cNvPr id="2409" name="Google Shape;2409;p41"/>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10" name="Google Shape;2410;p41"/>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411" name="Google Shape;2411;p41"/>
          <p:cNvSpPr/>
          <p:nvPr/>
        </p:nvSpPr>
        <p:spPr>
          <a:xfrm rot="126755">
            <a:off x="3091462" y="1090110"/>
            <a:ext cx="5550035" cy="4730758"/>
          </a:xfrm>
          <a:prstGeom prst="rect">
            <a:avLst/>
          </a:prstGeom>
          <a:solidFill>
            <a:srgbClr val="B2CB7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2412" name="Google Shape;2412;p41"/>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8064A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2413" name="Google Shape;2413;p41"/>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3575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2414" name="Google Shape;2414;p41"/>
          <p:cNvGrpSpPr/>
          <p:nvPr/>
        </p:nvGrpSpPr>
        <p:grpSpPr>
          <a:xfrm>
            <a:off x="2204474" y="3950454"/>
            <a:ext cx="1973864" cy="2020086"/>
            <a:chOff x="2718975" y="493050"/>
            <a:chExt cx="2013175" cy="2066600"/>
          </a:xfrm>
        </p:grpSpPr>
        <p:sp>
          <p:nvSpPr>
            <p:cNvPr id="2415" name="Google Shape;2415;p41"/>
            <p:cNvSpPr/>
            <p:nvPr/>
          </p:nvSpPr>
          <p:spPr>
            <a:xfrm>
              <a:off x="3297025" y="2415950"/>
              <a:ext cx="962925" cy="143700"/>
            </a:xfrm>
            <a:custGeom>
              <a:rect b="b" l="l" r="r" t="t"/>
              <a:pathLst>
                <a:path extrusionOk="0" h="5748" w="38517">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16" name="Google Shape;2416;p41"/>
            <p:cNvSpPr/>
            <p:nvPr/>
          </p:nvSpPr>
          <p:spPr>
            <a:xfrm>
              <a:off x="3853250" y="2190975"/>
              <a:ext cx="381500" cy="366800"/>
            </a:xfrm>
            <a:custGeom>
              <a:rect b="b" l="l" r="r" t="t"/>
              <a:pathLst>
                <a:path extrusionOk="0" h="14672" w="1526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17" name="Google Shape;2417;p41"/>
            <p:cNvSpPr/>
            <p:nvPr/>
          </p:nvSpPr>
          <p:spPr>
            <a:xfrm>
              <a:off x="3975925" y="2373950"/>
              <a:ext cx="195800" cy="181500"/>
            </a:xfrm>
            <a:custGeom>
              <a:rect b="b" l="l" r="r" t="t"/>
              <a:pathLst>
                <a:path extrusionOk="0" h="7260" w="7832">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18" name="Google Shape;2418;p41"/>
            <p:cNvSpPr/>
            <p:nvPr/>
          </p:nvSpPr>
          <p:spPr>
            <a:xfrm>
              <a:off x="3366775" y="2190975"/>
              <a:ext cx="381475" cy="366800"/>
            </a:xfrm>
            <a:custGeom>
              <a:rect b="b" l="l" r="r" t="t"/>
              <a:pathLst>
                <a:path extrusionOk="0" h="14672" w="15259">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19" name="Google Shape;2419;p41"/>
            <p:cNvSpPr/>
            <p:nvPr/>
          </p:nvSpPr>
          <p:spPr>
            <a:xfrm>
              <a:off x="3426425" y="2377300"/>
              <a:ext cx="199150" cy="178150"/>
            </a:xfrm>
            <a:custGeom>
              <a:rect b="b" l="l" r="r" t="t"/>
              <a:pathLst>
                <a:path extrusionOk="0" h="7126" w="7966">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0" name="Google Shape;2420;p41"/>
            <p:cNvSpPr/>
            <p:nvPr/>
          </p:nvSpPr>
          <p:spPr>
            <a:xfrm>
              <a:off x="3366775" y="2482325"/>
              <a:ext cx="111775" cy="75450"/>
            </a:xfrm>
            <a:custGeom>
              <a:rect b="b" l="l" r="r" t="t"/>
              <a:pathLst>
                <a:path extrusionOk="0" h="3018" w="4471">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1" name="Google Shape;2421;p41"/>
            <p:cNvSpPr/>
            <p:nvPr/>
          </p:nvSpPr>
          <p:spPr>
            <a:xfrm>
              <a:off x="4122975" y="2482325"/>
              <a:ext cx="111775" cy="75450"/>
            </a:xfrm>
            <a:custGeom>
              <a:rect b="b" l="l" r="r" t="t"/>
              <a:pathLst>
                <a:path extrusionOk="0" h="3018" w="4471">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2" name="Google Shape;2422;p41"/>
            <p:cNvSpPr/>
            <p:nvPr/>
          </p:nvSpPr>
          <p:spPr>
            <a:xfrm>
              <a:off x="3559175" y="1745975"/>
              <a:ext cx="473075" cy="611225"/>
            </a:xfrm>
            <a:custGeom>
              <a:rect b="b" l="l" r="r" t="t"/>
              <a:pathLst>
                <a:path extrusionOk="0" h="24449" w="18923">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3" name="Google Shape;2423;p41"/>
            <p:cNvSpPr/>
            <p:nvPr/>
          </p:nvSpPr>
          <p:spPr>
            <a:xfrm>
              <a:off x="3597825" y="2020200"/>
              <a:ext cx="14325" cy="111775"/>
            </a:xfrm>
            <a:custGeom>
              <a:rect b="b" l="l" r="r" t="t"/>
              <a:pathLst>
                <a:path extrusionOk="0" h="4471" w="573">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4" name="Google Shape;2424;p41"/>
            <p:cNvSpPr/>
            <p:nvPr/>
          </p:nvSpPr>
          <p:spPr>
            <a:xfrm>
              <a:off x="3595030" y="1907045"/>
              <a:ext cx="59700" cy="252100"/>
            </a:xfrm>
            <a:custGeom>
              <a:rect b="b" l="l" r="r" t="t"/>
              <a:pathLst>
                <a:path extrusionOk="0" h="10084" w="2388">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5" name="Google Shape;2425;p41"/>
            <p:cNvSpPr/>
            <p:nvPr/>
          </p:nvSpPr>
          <p:spPr>
            <a:xfrm>
              <a:off x="3965850" y="1984925"/>
              <a:ext cx="31100" cy="147050"/>
            </a:xfrm>
            <a:custGeom>
              <a:rect b="b" l="l" r="r" t="t"/>
              <a:pathLst>
                <a:path extrusionOk="0" h="5882" w="1244">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6" name="Google Shape;2426;p41"/>
            <p:cNvSpPr/>
            <p:nvPr/>
          </p:nvSpPr>
          <p:spPr>
            <a:xfrm>
              <a:off x="3877625" y="1852175"/>
              <a:ext cx="115975" cy="308375"/>
            </a:xfrm>
            <a:custGeom>
              <a:rect b="b" l="l" r="r" t="t"/>
              <a:pathLst>
                <a:path extrusionOk="0" h="12335" w="4639">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7" name="Google Shape;2427;p41"/>
            <p:cNvSpPr/>
            <p:nvPr/>
          </p:nvSpPr>
          <p:spPr>
            <a:xfrm>
              <a:off x="3486075" y="2128600"/>
              <a:ext cx="622625" cy="372375"/>
            </a:xfrm>
            <a:custGeom>
              <a:rect b="b" l="l" r="r" t="t"/>
              <a:pathLst>
                <a:path extrusionOk="0" h="14895" w="24905">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8" name="Google Shape;2428;p41"/>
            <p:cNvSpPr/>
            <p:nvPr/>
          </p:nvSpPr>
          <p:spPr>
            <a:xfrm>
              <a:off x="3486075" y="2131950"/>
              <a:ext cx="111775" cy="224375"/>
            </a:xfrm>
            <a:custGeom>
              <a:rect b="b" l="l" r="r" t="t"/>
              <a:pathLst>
                <a:path extrusionOk="0" h="8975" w="4471">
                  <a:moveTo>
                    <a:pt x="4336" y="1"/>
                  </a:moveTo>
                  <a:lnTo>
                    <a:pt x="1" y="8974"/>
                  </a:lnTo>
                  <a:lnTo>
                    <a:pt x="1" y="8974"/>
                  </a:lnTo>
                  <a:lnTo>
                    <a:pt x="4336" y="1"/>
                  </a:lnTo>
                  <a:lnTo>
                    <a:pt x="4471" y="1"/>
                  </a:lnTo>
                  <a:lnTo>
                    <a:pt x="4471" y="1"/>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29" name="Google Shape;2429;p41"/>
            <p:cNvSpPr/>
            <p:nvPr/>
          </p:nvSpPr>
          <p:spPr>
            <a:xfrm>
              <a:off x="3597825" y="2131950"/>
              <a:ext cx="25" cy="25"/>
            </a:xfrm>
            <a:custGeom>
              <a:rect b="b" l="l" r="r" t="t"/>
              <a:pathLst>
                <a:path extrusionOk="0" h="1" w="1">
                  <a:moveTo>
                    <a:pt x="1" y="1"/>
                  </a:moveTo>
                  <a:lnTo>
                    <a:pt x="1" y="1"/>
                  </a:lnTo>
                  <a:lnTo>
                    <a:pt x="1" y="1"/>
                  </a:lnTo>
                  <a:lnTo>
                    <a:pt x="1" y="1"/>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0" name="Google Shape;2430;p41"/>
            <p:cNvSpPr/>
            <p:nvPr/>
          </p:nvSpPr>
          <p:spPr>
            <a:xfrm>
              <a:off x="3486075" y="2131950"/>
              <a:ext cx="160525" cy="231100"/>
            </a:xfrm>
            <a:custGeom>
              <a:rect b="b" l="l" r="r" t="t"/>
              <a:pathLst>
                <a:path extrusionOk="0" h="9244" w="6421">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1" name="Google Shape;2431;p41"/>
            <p:cNvSpPr/>
            <p:nvPr/>
          </p:nvSpPr>
          <p:spPr>
            <a:xfrm>
              <a:off x="3996925" y="2131950"/>
              <a:ext cx="111775" cy="224375"/>
            </a:xfrm>
            <a:custGeom>
              <a:rect b="b" l="l" r="r" t="t"/>
              <a:pathLst>
                <a:path extrusionOk="0" h="8975" w="4471">
                  <a:moveTo>
                    <a:pt x="1" y="1"/>
                  </a:moveTo>
                  <a:lnTo>
                    <a:pt x="1" y="1"/>
                  </a:lnTo>
                  <a:lnTo>
                    <a:pt x="4471" y="8974"/>
                  </a:lnTo>
                  <a:lnTo>
                    <a:pt x="4471" y="8974"/>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2" name="Google Shape;2432;p41"/>
            <p:cNvSpPr/>
            <p:nvPr/>
          </p:nvSpPr>
          <p:spPr>
            <a:xfrm>
              <a:off x="3993575" y="2128600"/>
              <a:ext cx="3375" cy="3375"/>
            </a:xfrm>
            <a:custGeom>
              <a:rect b="b" l="l" r="r" t="t"/>
              <a:pathLst>
                <a:path extrusionOk="0" h="135" w="135">
                  <a:moveTo>
                    <a:pt x="0" y="0"/>
                  </a:moveTo>
                  <a:lnTo>
                    <a:pt x="0" y="135"/>
                  </a:lnTo>
                  <a:lnTo>
                    <a:pt x="135" y="135"/>
                  </a:lnTo>
                  <a:lnTo>
                    <a:pt x="0" y="0"/>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3" name="Google Shape;2433;p41"/>
            <p:cNvSpPr/>
            <p:nvPr/>
          </p:nvSpPr>
          <p:spPr>
            <a:xfrm>
              <a:off x="3933925" y="2128600"/>
              <a:ext cx="59675" cy="24400"/>
            </a:xfrm>
            <a:custGeom>
              <a:rect b="b" l="l" r="r" t="t"/>
              <a:pathLst>
                <a:path extrusionOk="0" h="976" w="2387">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4" name="Google Shape;2434;p41"/>
            <p:cNvSpPr/>
            <p:nvPr/>
          </p:nvSpPr>
          <p:spPr>
            <a:xfrm>
              <a:off x="3933925" y="2128600"/>
              <a:ext cx="174775" cy="237800"/>
            </a:xfrm>
            <a:custGeom>
              <a:rect b="b" l="l" r="r" t="t"/>
              <a:pathLst>
                <a:path extrusionOk="0" h="9512" w="6991">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5" name="Google Shape;2435;p41"/>
            <p:cNvSpPr/>
            <p:nvPr/>
          </p:nvSpPr>
          <p:spPr>
            <a:xfrm>
              <a:off x="3801175" y="2093300"/>
              <a:ext cx="108400" cy="238650"/>
            </a:xfrm>
            <a:custGeom>
              <a:rect b="b" l="l" r="r" t="t"/>
              <a:pathLst>
                <a:path extrusionOk="0" h="9546" w="4336">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6" name="Google Shape;2436;p41"/>
            <p:cNvSpPr/>
            <p:nvPr/>
          </p:nvSpPr>
          <p:spPr>
            <a:xfrm>
              <a:off x="3814600" y="1806800"/>
              <a:ext cx="147075" cy="241175"/>
            </a:xfrm>
            <a:custGeom>
              <a:rect b="b" l="l" r="r" t="t"/>
              <a:pathLst>
                <a:path extrusionOk="0" h="9647" w="5883">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7" name="Google Shape;2437;p41"/>
            <p:cNvSpPr/>
            <p:nvPr/>
          </p:nvSpPr>
          <p:spPr>
            <a:xfrm>
              <a:off x="3807875" y="2044575"/>
              <a:ext cx="140350" cy="52950"/>
            </a:xfrm>
            <a:custGeom>
              <a:rect b="b" l="l" r="r" t="t"/>
              <a:pathLst>
                <a:path extrusionOk="0" h="2118" w="5614">
                  <a:moveTo>
                    <a:pt x="5614" y="1"/>
                  </a:moveTo>
                  <a:lnTo>
                    <a:pt x="135" y="135"/>
                  </a:lnTo>
                  <a:lnTo>
                    <a:pt x="1" y="2118"/>
                  </a:lnTo>
                  <a:lnTo>
                    <a:pt x="4336" y="1950"/>
                  </a:lnTo>
                  <a:lnTo>
                    <a:pt x="561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8" name="Google Shape;2438;p41"/>
            <p:cNvSpPr/>
            <p:nvPr/>
          </p:nvSpPr>
          <p:spPr>
            <a:xfrm>
              <a:off x="3618850" y="2044575"/>
              <a:ext cx="143700" cy="48750"/>
            </a:xfrm>
            <a:custGeom>
              <a:rect b="b" l="l" r="r" t="t"/>
              <a:pathLst>
                <a:path extrusionOk="0" h="1950" w="5748">
                  <a:moveTo>
                    <a:pt x="0" y="1"/>
                  </a:moveTo>
                  <a:lnTo>
                    <a:pt x="1412" y="1950"/>
                  </a:lnTo>
                  <a:lnTo>
                    <a:pt x="5747" y="1950"/>
                  </a:lnTo>
                  <a:lnTo>
                    <a:pt x="547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39" name="Google Shape;2439;p41"/>
            <p:cNvSpPr/>
            <p:nvPr/>
          </p:nvSpPr>
          <p:spPr>
            <a:xfrm>
              <a:off x="3612125" y="1806800"/>
              <a:ext cx="143700" cy="237800"/>
            </a:xfrm>
            <a:custGeom>
              <a:rect b="b" l="l" r="r" t="t"/>
              <a:pathLst>
                <a:path extrusionOk="0" h="9512" w="5748">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0" name="Google Shape;2440;p41"/>
            <p:cNvSpPr/>
            <p:nvPr/>
          </p:nvSpPr>
          <p:spPr>
            <a:xfrm>
              <a:off x="3654125" y="2093300"/>
              <a:ext cx="105050" cy="238650"/>
            </a:xfrm>
            <a:custGeom>
              <a:rect b="b" l="l" r="r" t="t"/>
              <a:pathLst>
                <a:path extrusionOk="0" h="9546" w="4202">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1" name="Google Shape;2441;p41"/>
            <p:cNvSpPr/>
            <p:nvPr/>
          </p:nvSpPr>
          <p:spPr>
            <a:xfrm>
              <a:off x="3706225" y="1631200"/>
              <a:ext cx="119325" cy="203350"/>
            </a:xfrm>
            <a:custGeom>
              <a:rect b="b" l="l" r="r" t="t"/>
              <a:pathLst>
                <a:path extrusionOk="0" h="8134" w="4773">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2" name="Google Shape;2442;p41"/>
            <p:cNvSpPr/>
            <p:nvPr/>
          </p:nvSpPr>
          <p:spPr>
            <a:xfrm>
              <a:off x="3717150" y="1729500"/>
              <a:ext cx="101675" cy="42025"/>
            </a:xfrm>
            <a:custGeom>
              <a:rect b="b" l="l" r="r" t="t"/>
              <a:pathLst>
                <a:path extrusionOk="0" h="1681" w="4067">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3" name="Google Shape;2443;p41"/>
            <p:cNvSpPr/>
            <p:nvPr/>
          </p:nvSpPr>
          <p:spPr>
            <a:xfrm>
              <a:off x="3891900" y="493050"/>
              <a:ext cx="840250" cy="1409575"/>
            </a:xfrm>
            <a:custGeom>
              <a:rect b="b" l="l" r="r" t="t"/>
              <a:pathLst>
                <a:path extrusionOk="0" h="56383" w="3361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4" name="Google Shape;2444;p41"/>
            <p:cNvSpPr/>
            <p:nvPr/>
          </p:nvSpPr>
          <p:spPr>
            <a:xfrm>
              <a:off x="4056600" y="538900"/>
              <a:ext cx="304175" cy="1172975"/>
            </a:xfrm>
            <a:custGeom>
              <a:rect b="b" l="l" r="r" t="t"/>
              <a:pathLst>
                <a:path extrusionOk="0" h="46919" w="12167">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5" name="Google Shape;2445;p41"/>
            <p:cNvSpPr/>
            <p:nvPr/>
          </p:nvSpPr>
          <p:spPr>
            <a:xfrm>
              <a:off x="2718975" y="714525"/>
              <a:ext cx="861250" cy="1396700"/>
            </a:xfrm>
            <a:custGeom>
              <a:rect b="b" l="l" r="r" t="t"/>
              <a:pathLst>
                <a:path extrusionOk="0" h="55868" w="3445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6" name="Google Shape;2446;p41"/>
            <p:cNvSpPr/>
            <p:nvPr/>
          </p:nvSpPr>
          <p:spPr>
            <a:xfrm>
              <a:off x="3135725" y="1369050"/>
              <a:ext cx="315100" cy="514225"/>
            </a:xfrm>
            <a:custGeom>
              <a:rect b="b" l="l" r="r" t="t"/>
              <a:pathLst>
                <a:path extrusionOk="0" h="20569" w="12604">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7" name="Google Shape;2447;p41"/>
            <p:cNvSpPr/>
            <p:nvPr/>
          </p:nvSpPr>
          <p:spPr>
            <a:xfrm>
              <a:off x="3198725" y="661575"/>
              <a:ext cx="1124250" cy="1071300"/>
            </a:xfrm>
            <a:custGeom>
              <a:rect b="b" l="l" r="r" t="t"/>
              <a:pathLst>
                <a:path extrusionOk="0" h="42852" w="4497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8" name="Google Shape;2448;p41"/>
            <p:cNvSpPr/>
            <p:nvPr/>
          </p:nvSpPr>
          <p:spPr>
            <a:xfrm>
              <a:off x="3352500" y="1064050"/>
              <a:ext cx="830150" cy="259650"/>
            </a:xfrm>
            <a:custGeom>
              <a:rect b="b" l="l" r="r" t="t"/>
              <a:pathLst>
                <a:path extrusionOk="0" h="10386" w="33206">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49" name="Google Shape;2449;p41"/>
            <p:cNvSpPr/>
            <p:nvPr/>
          </p:nvSpPr>
          <p:spPr>
            <a:xfrm>
              <a:off x="4266650" y="1267375"/>
              <a:ext cx="56325" cy="94975"/>
            </a:xfrm>
            <a:custGeom>
              <a:rect b="b" l="l" r="r" t="t"/>
              <a:pathLst>
                <a:path extrusionOk="0" h="3799" w="2253">
                  <a:moveTo>
                    <a:pt x="1" y="1"/>
                  </a:moveTo>
                  <a:cubicBezTo>
                    <a:pt x="1244" y="707"/>
                    <a:pt x="2252" y="2253"/>
                    <a:pt x="2252" y="3798"/>
                  </a:cubicBezTo>
                  <a:cubicBezTo>
                    <a:pt x="2252" y="2118"/>
                    <a:pt x="1244" y="707"/>
                    <a:pt x="1" y="1"/>
                  </a:cubicBez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0" name="Google Shape;2450;p41"/>
            <p:cNvSpPr/>
            <p:nvPr/>
          </p:nvSpPr>
          <p:spPr>
            <a:xfrm>
              <a:off x="4210350" y="1463150"/>
              <a:ext cx="52950" cy="10950"/>
            </a:xfrm>
            <a:custGeom>
              <a:rect b="b" l="l" r="r" t="t"/>
              <a:pathLst>
                <a:path extrusionOk="0" h="438" w="2118">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1" name="Google Shape;2451;p41"/>
            <p:cNvSpPr/>
            <p:nvPr/>
          </p:nvSpPr>
          <p:spPr>
            <a:xfrm>
              <a:off x="4192700" y="1243000"/>
              <a:ext cx="130275" cy="231100"/>
            </a:xfrm>
            <a:custGeom>
              <a:rect b="b" l="l" r="r" t="t"/>
              <a:pathLst>
                <a:path extrusionOk="0" h="9244" w="5211">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2" name="Google Shape;2452;p41"/>
            <p:cNvSpPr/>
            <p:nvPr/>
          </p:nvSpPr>
          <p:spPr>
            <a:xfrm>
              <a:off x="3209650" y="1446350"/>
              <a:ext cx="10100" cy="21025"/>
            </a:xfrm>
            <a:custGeom>
              <a:rect b="b" l="l" r="r" t="t"/>
              <a:pathLst>
                <a:path extrusionOk="0" h="841" w="404">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3" name="Google Shape;2453;p41"/>
            <p:cNvSpPr/>
            <p:nvPr/>
          </p:nvSpPr>
          <p:spPr>
            <a:xfrm>
              <a:off x="3202100" y="1421125"/>
              <a:ext cx="38675" cy="83975"/>
            </a:xfrm>
            <a:custGeom>
              <a:rect b="b" l="l" r="r" t="t"/>
              <a:pathLst>
                <a:path extrusionOk="0" h="3359" w="1547">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4" name="Google Shape;2454;p41"/>
            <p:cNvSpPr/>
            <p:nvPr/>
          </p:nvSpPr>
          <p:spPr>
            <a:xfrm>
              <a:off x="3202100" y="1320300"/>
              <a:ext cx="175625" cy="297475"/>
            </a:xfrm>
            <a:custGeom>
              <a:rect b="b" l="l" r="r" t="t"/>
              <a:pathLst>
                <a:path extrusionOk="0" h="11899" w="7025">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5" name="Google Shape;2455;p41"/>
            <p:cNvSpPr/>
            <p:nvPr/>
          </p:nvSpPr>
          <p:spPr>
            <a:xfrm>
              <a:off x="3058425" y="530950"/>
              <a:ext cx="1320000" cy="898800"/>
            </a:xfrm>
            <a:custGeom>
              <a:rect b="b" l="l" r="r" t="t"/>
              <a:pathLst>
                <a:path extrusionOk="0" h="35952" w="5280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6" name="Google Shape;2456;p41"/>
            <p:cNvSpPr/>
            <p:nvPr/>
          </p:nvSpPr>
          <p:spPr>
            <a:xfrm>
              <a:off x="4266650" y="996350"/>
              <a:ext cx="80675" cy="246675"/>
            </a:xfrm>
            <a:custGeom>
              <a:rect b="b" l="l" r="r" t="t"/>
              <a:pathLst>
                <a:path extrusionOk="0" h="9867" w="3227">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7" name="Google Shape;2457;p41"/>
            <p:cNvSpPr/>
            <p:nvPr/>
          </p:nvSpPr>
          <p:spPr>
            <a:xfrm>
              <a:off x="4287650" y="1162350"/>
              <a:ext cx="24400" cy="48750"/>
            </a:xfrm>
            <a:custGeom>
              <a:rect b="b" l="l" r="r" t="t"/>
              <a:pathLst>
                <a:path extrusionOk="0" h="1950" w="976">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8" name="Google Shape;2458;p41"/>
            <p:cNvSpPr/>
            <p:nvPr/>
          </p:nvSpPr>
          <p:spPr>
            <a:xfrm>
              <a:off x="3759150" y="1134625"/>
              <a:ext cx="241150" cy="122700"/>
            </a:xfrm>
            <a:custGeom>
              <a:rect b="b" l="l" r="r" t="t"/>
              <a:pathLst>
                <a:path extrusionOk="0" h="4908" w="9646">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59" name="Google Shape;2459;p41"/>
            <p:cNvSpPr/>
            <p:nvPr/>
          </p:nvSpPr>
          <p:spPr>
            <a:xfrm>
              <a:off x="3058425" y="1190075"/>
              <a:ext cx="56300" cy="21025"/>
            </a:xfrm>
            <a:custGeom>
              <a:rect b="b" l="l" r="r" t="t"/>
              <a:pathLst>
                <a:path extrusionOk="0" h="841" w="2252">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0" name="Google Shape;2460;p41"/>
            <p:cNvSpPr/>
            <p:nvPr/>
          </p:nvSpPr>
          <p:spPr>
            <a:xfrm>
              <a:off x="3671800" y="1239650"/>
              <a:ext cx="87375" cy="27750"/>
            </a:xfrm>
            <a:custGeom>
              <a:rect b="b" l="l" r="r" t="t"/>
              <a:pathLst>
                <a:path extrusionOk="0" h="1110" w="3495">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1" name="Google Shape;2461;p41"/>
            <p:cNvSpPr/>
            <p:nvPr/>
          </p:nvSpPr>
          <p:spPr>
            <a:xfrm>
              <a:off x="3097075" y="1260650"/>
              <a:ext cx="136975" cy="157150"/>
            </a:xfrm>
            <a:custGeom>
              <a:rect b="b" l="l" r="r" t="t"/>
              <a:pathLst>
                <a:path extrusionOk="0" h="6286" w="5479">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2" name="Google Shape;2462;p41"/>
            <p:cNvSpPr/>
            <p:nvPr/>
          </p:nvSpPr>
          <p:spPr>
            <a:xfrm>
              <a:off x="3234025" y="1417775"/>
              <a:ext cx="6750" cy="3375"/>
            </a:xfrm>
            <a:custGeom>
              <a:rect b="b" l="l" r="r" t="t"/>
              <a:pathLst>
                <a:path extrusionOk="0" h="135" w="270">
                  <a:moveTo>
                    <a:pt x="0" y="1"/>
                  </a:moveTo>
                  <a:cubicBezTo>
                    <a:pt x="0" y="135"/>
                    <a:pt x="135" y="135"/>
                    <a:pt x="269" y="135"/>
                  </a:cubicBezTo>
                  <a:cubicBezTo>
                    <a:pt x="135" y="135"/>
                    <a:pt x="135" y="135"/>
                    <a:pt x="0" y="1"/>
                  </a:cubicBez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3" name="Google Shape;2463;p41"/>
            <p:cNvSpPr/>
            <p:nvPr/>
          </p:nvSpPr>
          <p:spPr>
            <a:xfrm>
              <a:off x="4175900" y="1351525"/>
              <a:ext cx="16775" cy="24275"/>
            </a:xfrm>
            <a:custGeom>
              <a:rect b="b" l="l" r="r" t="t"/>
              <a:pathLst>
                <a:path extrusionOk="0" h="971" w="671">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4" name="Google Shape;2464;p41"/>
            <p:cNvSpPr/>
            <p:nvPr/>
          </p:nvSpPr>
          <p:spPr>
            <a:xfrm>
              <a:off x="4000300" y="1074975"/>
              <a:ext cx="161350" cy="147050"/>
            </a:xfrm>
            <a:custGeom>
              <a:rect b="b" l="l" r="r" t="t"/>
              <a:pathLst>
                <a:path extrusionOk="0" h="5882" w="6454">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5" name="Google Shape;2465;p41"/>
            <p:cNvSpPr/>
            <p:nvPr/>
          </p:nvSpPr>
          <p:spPr>
            <a:xfrm>
              <a:off x="4266650" y="1239650"/>
              <a:ext cx="25" cy="3375"/>
            </a:xfrm>
            <a:custGeom>
              <a:rect b="b" l="l" r="r" t="t"/>
              <a:pathLst>
                <a:path extrusionOk="0" h="135" w="1">
                  <a:moveTo>
                    <a:pt x="0" y="1"/>
                  </a:moveTo>
                  <a:lnTo>
                    <a:pt x="0" y="1"/>
                  </a:lnTo>
                  <a:lnTo>
                    <a:pt x="0" y="135"/>
                  </a:lnTo>
                  <a:lnTo>
                    <a:pt x="0" y="135"/>
                  </a:lnTo>
                  <a:close/>
                </a:path>
              </a:pathLst>
            </a:custGeom>
            <a:solidFill>
              <a:srgbClr val="E8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6" name="Google Shape;2466;p41"/>
            <p:cNvSpPr/>
            <p:nvPr/>
          </p:nvSpPr>
          <p:spPr>
            <a:xfrm>
              <a:off x="3265100" y="1239650"/>
              <a:ext cx="1001575" cy="126050"/>
            </a:xfrm>
            <a:custGeom>
              <a:rect b="b" l="l" r="r" t="t"/>
              <a:pathLst>
                <a:path extrusionOk="0" h="5042" w="40063">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7" name="Google Shape;2467;p41"/>
            <p:cNvSpPr/>
            <p:nvPr/>
          </p:nvSpPr>
          <p:spPr>
            <a:xfrm>
              <a:off x="3240750" y="1421125"/>
              <a:ext cx="25" cy="4250"/>
            </a:xfrm>
            <a:custGeom>
              <a:rect b="b" l="l" r="r" t="t"/>
              <a:pathLst>
                <a:path extrusionOk="0" h="170" w="1">
                  <a:moveTo>
                    <a:pt x="0" y="1"/>
                  </a:moveTo>
                  <a:lnTo>
                    <a:pt x="0" y="1"/>
                  </a:lnTo>
                  <a:lnTo>
                    <a:pt x="0" y="169"/>
                  </a:lnTo>
                  <a:lnTo>
                    <a:pt x="0" y="1"/>
                  </a:lnTo>
                  <a:close/>
                </a:path>
              </a:pathLst>
            </a:custGeom>
            <a:solidFill>
              <a:srgbClr val="DFA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8" name="Google Shape;2468;p41"/>
            <p:cNvSpPr/>
            <p:nvPr/>
          </p:nvSpPr>
          <p:spPr>
            <a:xfrm>
              <a:off x="3240750" y="1421125"/>
              <a:ext cx="48750" cy="10950"/>
            </a:xfrm>
            <a:custGeom>
              <a:rect b="b" l="l" r="r" t="t"/>
              <a:pathLst>
                <a:path extrusionOk="0" h="438" w="195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69" name="Google Shape;2469;p41"/>
            <p:cNvSpPr/>
            <p:nvPr/>
          </p:nvSpPr>
          <p:spPr>
            <a:xfrm>
              <a:off x="3058425" y="819550"/>
              <a:ext cx="1316625" cy="612525"/>
            </a:xfrm>
            <a:custGeom>
              <a:rect b="b" l="l" r="r" t="t"/>
              <a:pathLst>
                <a:path extrusionOk="0" h="24501" w="52665">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0" name="Google Shape;2470;p41"/>
            <p:cNvSpPr/>
            <p:nvPr/>
          </p:nvSpPr>
          <p:spPr>
            <a:xfrm>
              <a:off x="3664200" y="1449700"/>
              <a:ext cx="175650" cy="115150"/>
            </a:xfrm>
            <a:custGeom>
              <a:rect b="b" l="l" r="r" t="t"/>
              <a:pathLst>
                <a:path extrusionOk="0" h="4606" w="7026">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1" name="Google Shape;2471;p41"/>
            <p:cNvSpPr/>
            <p:nvPr/>
          </p:nvSpPr>
          <p:spPr>
            <a:xfrm>
              <a:off x="3381050" y="1294800"/>
              <a:ext cx="231100" cy="168725"/>
            </a:xfrm>
            <a:custGeom>
              <a:rect b="b" l="l" r="r" t="t"/>
              <a:pathLst>
                <a:path extrusionOk="0" h="6749" w="9244">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2" name="Google Shape;2472;p41"/>
            <p:cNvSpPr/>
            <p:nvPr/>
          </p:nvSpPr>
          <p:spPr>
            <a:xfrm>
              <a:off x="3507100" y="1306025"/>
              <a:ext cx="59675" cy="59675"/>
            </a:xfrm>
            <a:custGeom>
              <a:rect b="b" l="l" r="r" t="t"/>
              <a:pathLst>
                <a:path extrusionOk="0" h="2387" w="2387">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3" name="Google Shape;2473;p41"/>
            <p:cNvSpPr/>
            <p:nvPr/>
          </p:nvSpPr>
          <p:spPr>
            <a:xfrm>
              <a:off x="3877625" y="1246025"/>
              <a:ext cx="227725" cy="168650"/>
            </a:xfrm>
            <a:custGeom>
              <a:rect b="b" l="l" r="r" t="t"/>
              <a:pathLst>
                <a:path extrusionOk="0" h="6746" w="9109">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4" name="Google Shape;2474;p41"/>
            <p:cNvSpPr/>
            <p:nvPr/>
          </p:nvSpPr>
          <p:spPr>
            <a:xfrm>
              <a:off x="3916275" y="1264025"/>
              <a:ext cx="59675" cy="59675"/>
            </a:xfrm>
            <a:custGeom>
              <a:rect b="b" l="l" r="r" t="t"/>
              <a:pathLst>
                <a:path extrusionOk="0" h="2387" w="2387">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5" name="Google Shape;2475;p41"/>
            <p:cNvSpPr/>
            <p:nvPr/>
          </p:nvSpPr>
          <p:spPr>
            <a:xfrm>
              <a:off x="3373500" y="1446350"/>
              <a:ext cx="206725" cy="105050"/>
            </a:xfrm>
            <a:custGeom>
              <a:rect b="b" l="l" r="r" t="t"/>
              <a:pathLst>
                <a:path extrusionOk="0" h="4202" w="8269">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6" name="Google Shape;2476;p41"/>
            <p:cNvSpPr/>
            <p:nvPr/>
          </p:nvSpPr>
          <p:spPr>
            <a:xfrm>
              <a:off x="3930550" y="1374500"/>
              <a:ext cx="213450" cy="111225"/>
            </a:xfrm>
            <a:custGeom>
              <a:rect b="b" l="l" r="r" t="t"/>
              <a:pathLst>
                <a:path extrusionOk="0" h="4449" w="8538">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77" name="Google Shape;2477;p41"/>
            <p:cNvSpPr/>
            <p:nvPr/>
          </p:nvSpPr>
          <p:spPr>
            <a:xfrm>
              <a:off x="3597825" y="2131950"/>
              <a:ext cx="48775" cy="21050"/>
            </a:xfrm>
            <a:custGeom>
              <a:rect b="b" l="l" r="r" t="t"/>
              <a:pathLst>
                <a:path extrusionOk="0" h="842" w="1951">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478" name="Google Shape;2478;p41"/>
          <p:cNvSpPr txBox="1"/>
          <p:nvPr/>
        </p:nvSpPr>
        <p:spPr>
          <a:xfrm>
            <a:off x="3642720" y="1503378"/>
            <a:ext cx="4728208"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FABF8E"/>
                </a:solidFill>
                <a:latin typeface="Cookie"/>
                <a:ea typeface="Cookie"/>
                <a:cs typeface="Cookie"/>
                <a:sym typeface="Cookie"/>
              </a:rPr>
              <a:t>TRÒ</a:t>
            </a:r>
            <a:r>
              <a:rPr lang="en-US" sz="11500">
                <a:solidFill>
                  <a:srgbClr val="FABF8E"/>
                </a:solidFill>
                <a:latin typeface="Cookie"/>
                <a:ea typeface="Cookie"/>
                <a:cs typeface="Cookie"/>
                <a:sym typeface="Cookie"/>
              </a:rPr>
              <a:t> CHƠI</a:t>
            </a:r>
            <a:endParaRPr sz="11500">
              <a:solidFill>
                <a:srgbClr val="FABF8E"/>
              </a:solidFill>
              <a:latin typeface="Cookie"/>
              <a:ea typeface="Cookie"/>
              <a:cs typeface="Cookie"/>
              <a:sym typeface="Cookie"/>
            </a:endParaRPr>
          </a:p>
        </p:txBody>
      </p:sp>
      <p:grpSp>
        <p:nvGrpSpPr>
          <p:cNvPr id="2479" name="Google Shape;2479;p41"/>
          <p:cNvGrpSpPr/>
          <p:nvPr/>
        </p:nvGrpSpPr>
        <p:grpSpPr>
          <a:xfrm flipH="1">
            <a:off x="7919467" y="3656003"/>
            <a:ext cx="1245605" cy="2486166"/>
            <a:chOff x="961250" y="234750"/>
            <a:chExt cx="1222525" cy="2320700"/>
          </a:xfrm>
        </p:grpSpPr>
        <p:sp>
          <p:nvSpPr>
            <p:cNvPr id="2480" name="Google Shape;2480;p41"/>
            <p:cNvSpPr/>
            <p:nvPr/>
          </p:nvSpPr>
          <p:spPr>
            <a:xfrm>
              <a:off x="1529225" y="1558100"/>
              <a:ext cx="189075" cy="241150"/>
            </a:xfrm>
            <a:custGeom>
              <a:rect b="b" l="l" r="r" t="t"/>
              <a:pathLst>
                <a:path extrusionOk="0" h="9646" w="7563">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1" name="Google Shape;2481;p41"/>
            <p:cNvSpPr/>
            <p:nvPr/>
          </p:nvSpPr>
          <p:spPr>
            <a:xfrm>
              <a:off x="1647700" y="1816875"/>
              <a:ext cx="206725" cy="252400"/>
            </a:xfrm>
            <a:custGeom>
              <a:rect b="b" l="l" r="r" t="t"/>
              <a:pathLst>
                <a:path extrusionOk="0" h="10096" w="8269">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2" name="Google Shape;2482;p41"/>
            <p:cNvSpPr/>
            <p:nvPr/>
          </p:nvSpPr>
          <p:spPr>
            <a:xfrm>
              <a:off x="1598975" y="1737350"/>
              <a:ext cx="164700" cy="132500"/>
            </a:xfrm>
            <a:custGeom>
              <a:rect b="b" l="l" r="r" t="t"/>
              <a:pathLst>
                <a:path extrusionOk="0" h="5300" w="6588">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3" name="Google Shape;2483;p41"/>
            <p:cNvSpPr/>
            <p:nvPr/>
          </p:nvSpPr>
          <p:spPr>
            <a:xfrm>
              <a:off x="1287250" y="1496000"/>
              <a:ext cx="392400" cy="420700"/>
            </a:xfrm>
            <a:custGeom>
              <a:rect b="b" l="l" r="r" t="t"/>
              <a:pathLst>
                <a:path extrusionOk="0" h="16828" w="15696">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4" name="Google Shape;2484;p41"/>
            <p:cNvSpPr/>
            <p:nvPr/>
          </p:nvSpPr>
          <p:spPr>
            <a:xfrm>
              <a:off x="1567025" y="1904250"/>
              <a:ext cx="4225" cy="25"/>
            </a:xfrm>
            <a:custGeom>
              <a:rect b="b" l="l" r="r" t="t"/>
              <a:pathLst>
                <a:path extrusionOk="0" h="1" w="169">
                  <a:moveTo>
                    <a:pt x="169" y="1"/>
                  </a:moveTo>
                  <a:lnTo>
                    <a:pt x="1" y="1"/>
                  </a:lnTo>
                  <a:lnTo>
                    <a:pt x="1" y="1"/>
                  </a:lnTo>
                  <a:lnTo>
                    <a:pt x="16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5" name="Google Shape;2485;p41"/>
            <p:cNvSpPr/>
            <p:nvPr/>
          </p:nvSpPr>
          <p:spPr>
            <a:xfrm>
              <a:off x="1567025" y="1575725"/>
              <a:ext cx="7600" cy="328550"/>
            </a:xfrm>
            <a:custGeom>
              <a:rect b="b" l="l" r="r" t="t"/>
              <a:pathLst>
                <a:path extrusionOk="0" h="13142" w="304">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6" name="Google Shape;2486;p41"/>
            <p:cNvSpPr/>
            <p:nvPr/>
          </p:nvSpPr>
          <p:spPr>
            <a:xfrm>
              <a:off x="1462000" y="1915175"/>
              <a:ext cx="49600" cy="3400"/>
            </a:xfrm>
            <a:custGeom>
              <a:rect b="b" l="l" r="r" t="t"/>
              <a:pathLst>
                <a:path extrusionOk="0" h="136" w="1984">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7" name="Google Shape;2487;p41"/>
            <p:cNvSpPr/>
            <p:nvPr/>
          </p:nvSpPr>
          <p:spPr>
            <a:xfrm>
              <a:off x="1462000" y="1533725"/>
              <a:ext cx="73975" cy="384850"/>
            </a:xfrm>
            <a:custGeom>
              <a:rect b="b" l="l" r="r" t="t"/>
              <a:pathLst>
                <a:path extrusionOk="0" h="15394" w="2959">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8" name="Google Shape;2488;p41"/>
            <p:cNvSpPr/>
            <p:nvPr/>
          </p:nvSpPr>
          <p:spPr>
            <a:xfrm>
              <a:off x="1602325" y="1519450"/>
              <a:ext cx="3375" cy="14300"/>
            </a:xfrm>
            <a:custGeom>
              <a:rect b="b" l="l" r="r" t="t"/>
              <a:pathLst>
                <a:path extrusionOk="0" h="572" w="135">
                  <a:moveTo>
                    <a:pt x="135" y="0"/>
                  </a:moveTo>
                  <a:lnTo>
                    <a:pt x="0" y="572"/>
                  </a:lnTo>
                  <a:lnTo>
                    <a:pt x="135" y="572"/>
                  </a:lnTo>
                  <a:lnTo>
                    <a:pt x="135" y="0"/>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89" name="Google Shape;2489;p41"/>
            <p:cNvSpPr/>
            <p:nvPr/>
          </p:nvSpPr>
          <p:spPr>
            <a:xfrm>
              <a:off x="1571225" y="1533725"/>
              <a:ext cx="34475" cy="370550"/>
            </a:xfrm>
            <a:custGeom>
              <a:rect b="b" l="l" r="r" t="t"/>
              <a:pathLst>
                <a:path extrusionOk="0" h="14822" w="1379">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0" name="Google Shape;2490;p41"/>
            <p:cNvSpPr/>
            <p:nvPr/>
          </p:nvSpPr>
          <p:spPr>
            <a:xfrm>
              <a:off x="1518300" y="1953825"/>
              <a:ext cx="252100" cy="447225"/>
            </a:xfrm>
            <a:custGeom>
              <a:rect b="b" l="l" r="r" t="t"/>
              <a:pathLst>
                <a:path extrusionOk="0" h="17889" w="10084">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1" name="Google Shape;2491;p41"/>
            <p:cNvSpPr/>
            <p:nvPr/>
          </p:nvSpPr>
          <p:spPr>
            <a:xfrm>
              <a:off x="1518300" y="2272275"/>
              <a:ext cx="84050" cy="128775"/>
            </a:xfrm>
            <a:custGeom>
              <a:rect b="b" l="l" r="r" t="t"/>
              <a:pathLst>
                <a:path extrusionOk="0" h="5151" w="3362">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2" name="Google Shape;2492;p41"/>
            <p:cNvSpPr/>
            <p:nvPr/>
          </p:nvSpPr>
          <p:spPr>
            <a:xfrm>
              <a:off x="1266250" y="1990050"/>
              <a:ext cx="357100" cy="513300"/>
            </a:xfrm>
            <a:custGeom>
              <a:rect b="b" l="l" r="r" t="t"/>
              <a:pathLst>
                <a:path extrusionOk="0" h="20532" w="14284">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3" name="Google Shape;2493;p41"/>
            <p:cNvSpPr/>
            <p:nvPr/>
          </p:nvSpPr>
          <p:spPr>
            <a:xfrm>
              <a:off x="1272950" y="1873175"/>
              <a:ext cx="420150" cy="227725"/>
            </a:xfrm>
            <a:custGeom>
              <a:rect b="b" l="l" r="r" t="t"/>
              <a:pathLst>
                <a:path extrusionOk="0" h="9109" w="16806">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4" name="Google Shape;2494;p41"/>
            <p:cNvSpPr/>
            <p:nvPr/>
          </p:nvSpPr>
          <p:spPr>
            <a:xfrm>
              <a:off x="1560325" y="2072300"/>
              <a:ext cx="119325" cy="200000"/>
            </a:xfrm>
            <a:custGeom>
              <a:rect b="b" l="l" r="r" t="t"/>
              <a:pathLst>
                <a:path extrusionOk="0" h="8000" w="4773">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5" name="Google Shape;2495;p41"/>
            <p:cNvSpPr/>
            <p:nvPr/>
          </p:nvSpPr>
          <p:spPr>
            <a:xfrm>
              <a:off x="1493925" y="1994601"/>
              <a:ext cx="111775" cy="108425"/>
            </a:xfrm>
            <a:custGeom>
              <a:rect b="b" l="l" r="r" t="t"/>
              <a:pathLst>
                <a:path extrusionOk="0" h="4337" w="4471">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6" name="Google Shape;2496;p41"/>
            <p:cNvSpPr/>
            <p:nvPr/>
          </p:nvSpPr>
          <p:spPr>
            <a:xfrm>
              <a:off x="1529225" y="2489050"/>
              <a:ext cx="153775" cy="66400"/>
            </a:xfrm>
            <a:custGeom>
              <a:rect b="b" l="l" r="r" t="t"/>
              <a:pathLst>
                <a:path extrusionOk="0" h="2656" w="6151">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7" name="Google Shape;2497;p41"/>
            <p:cNvSpPr/>
            <p:nvPr/>
          </p:nvSpPr>
          <p:spPr>
            <a:xfrm>
              <a:off x="1500650" y="1379125"/>
              <a:ext cx="112625" cy="203350"/>
            </a:xfrm>
            <a:custGeom>
              <a:rect b="b" l="l" r="r" t="t"/>
              <a:pathLst>
                <a:path extrusionOk="0" h="8134" w="4505">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8" name="Google Shape;2498;p41"/>
            <p:cNvSpPr/>
            <p:nvPr/>
          </p:nvSpPr>
          <p:spPr>
            <a:xfrm>
              <a:off x="1059550" y="406000"/>
              <a:ext cx="1015850" cy="1068100"/>
            </a:xfrm>
            <a:custGeom>
              <a:rect b="b" l="l" r="r" t="t"/>
              <a:pathLst>
                <a:path extrusionOk="0" h="42724" w="40634">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499" name="Google Shape;2499;p41"/>
            <p:cNvSpPr/>
            <p:nvPr/>
          </p:nvSpPr>
          <p:spPr>
            <a:xfrm>
              <a:off x="1077200" y="1176625"/>
              <a:ext cx="651175" cy="297475"/>
            </a:xfrm>
            <a:custGeom>
              <a:rect b="b" l="l" r="r" t="t"/>
              <a:pathLst>
                <a:path extrusionOk="0" h="11899" w="26047">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0" name="Google Shape;2500;p41"/>
            <p:cNvSpPr/>
            <p:nvPr/>
          </p:nvSpPr>
          <p:spPr>
            <a:xfrm>
              <a:off x="1560325" y="1467350"/>
              <a:ext cx="48750" cy="3375"/>
            </a:xfrm>
            <a:custGeom>
              <a:rect b="b" l="l" r="r" t="t"/>
              <a:pathLst>
                <a:path extrusionOk="0" h="135" w="195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1" name="Google Shape;2501;p41"/>
            <p:cNvSpPr/>
            <p:nvPr/>
          </p:nvSpPr>
          <p:spPr>
            <a:xfrm>
              <a:off x="1077200" y="1078325"/>
              <a:ext cx="651175" cy="395775"/>
            </a:xfrm>
            <a:custGeom>
              <a:rect b="b" l="l" r="r" t="t"/>
              <a:pathLst>
                <a:path extrusionOk="0" h="15831" w="26047">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2" name="Google Shape;2502;p41"/>
            <p:cNvSpPr/>
            <p:nvPr/>
          </p:nvSpPr>
          <p:spPr>
            <a:xfrm>
              <a:off x="1230950" y="1480775"/>
              <a:ext cx="280650" cy="704150"/>
            </a:xfrm>
            <a:custGeom>
              <a:rect b="b" l="l" r="r" t="t"/>
              <a:pathLst>
                <a:path extrusionOk="0" h="28166" w="11226">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3" name="Google Shape;2503;p41"/>
            <p:cNvSpPr/>
            <p:nvPr/>
          </p:nvSpPr>
          <p:spPr>
            <a:xfrm>
              <a:off x="1235312" y="1480800"/>
              <a:ext cx="273100" cy="689825"/>
            </a:xfrm>
            <a:custGeom>
              <a:rect b="b" l="l" r="r" t="t"/>
              <a:pathLst>
                <a:path extrusionOk="0" h="27593" w="10924">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4" name="Google Shape;2504;p41"/>
            <p:cNvSpPr/>
            <p:nvPr/>
          </p:nvSpPr>
          <p:spPr>
            <a:xfrm>
              <a:off x="1605675" y="1516075"/>
              <a:ext cx="158000" cy="639125"/>
            </a:xfrm>
            <a:custGeom>
              <a:rect b="b" l="l" r="r" t="t"/>
              <a:pathLst>
                <a:path extrusionOk="0" h="25565" w="632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5" name="Google Shape;2505;p41"/>
            <p:cNvSpPr/>
            <p:nvPr/>
          </p:nvSpPr>
          <p:spPr>
            <a:xfrm>
              <a:off x="1742650" y="1988275"/>
              <a:ext cx="25" cy="56325"/>
            </a:xfrm>
            <a:custGeom>
              <a:rect b="b" l="l" r="r" t="t"/>
              <a:pathLst>
                <a:path extrusionOk="0" h="2253" w="1">
                  <a:moveTo>
                    <a:pt x="0" y="1"/>
                  </a:moveTo>
                  <a:lnTo>
                    <a:pt x="0" y="2253"/>
                  </a:lnTo>
                  <a:lnTo>
                    <a:pt x="0" y="2253"/>
                  </a:lnTo>
                  <a:close/>
                </a:path>
              </a:pathLst>
            </a:custGeom>
            <a:solidFill>
              <a:srgbClr val="9D68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6" name="Google Shape;2506;p41"/>
            <p:cNvSpPr/>
            <p:nvPr/>
          </p:nvSpPr>
          <p:spPr>
            <a:xfrm>
              <a:off x="1612719" y="1526520"/>
              <a:ext cx="129425" cy="584825"/>
            </a:xfrm>
            <a:custGeom>
              <a:rect b="b" l="l" r="r" t="t"/>
              <a:pathLst>
                <a:path extrusionOk="0" h="23393" w="5177">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7" name="Google Shape;2507;p41"/>
            <p:cNvSpPr/>
            <p:nvPr/>
          </p:nvSpPr>
          <p:spPr>
            <a:xfrm>
              <a:off x="1672050" y="1203050"/>
              <a:ext cx="133625" cy="120650"/>
            </a:xfrm>
            <a:custGeom>
              <a:rect b="b" l="l" r="r" t="t"/>
              <a:pathLst>
                <a:path extrusionOk="0" h="4826" w="5345">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8" name="Google Shape;2508;p41"/>
            <p:cNvSpPr/>
            <p:nvPr/>
          </p:nvSpPr>
          <p:spPr>
            <a:xfrm>
              <a:off x="1511575" y="981325"/>
              <a:ext cx="189075" cy="169625"/>
            </a:xfrm>
            <a:custGeom>
              <a:rect b="b" l="l" r="r" t="t"/>
              <a:pathLst>
                <a:path extrusionOk="0" h="6785" w="7563">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09" name="Google Shape;2509;p41"/>
            <p:cNvSpPr/>
            <p:nvPr/>
          </p:nvSpPr>
          <p:spPr>
            <a:xfrm>
              <a:off x="1416625" y="1104875"/>
              <a:ext cx="217650" cy="119550"/>
            </a:xfrm>
            <a:custGeom>
              <a:rect b="b" l="l" r="r" t="t"/>
              <a:pathLst>
                <a:path extrusionOk="0" h="4782" w="8706">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0" name="Google Shape;2510;p41"/>
            <p:cNvSpPr/>
            <p:nvPr/>
          </p:nvSpPr>
          <p:spPr>
            <a:xfrm>
              <a:off x="1851025" y="1079925"/>
              <a:ext cx="161350" cy="143875"/>
            </a:xfrm>
            <a:custGeom>
              <a:rect b="b" l="l" r="r" t="t"/>
              <a:pathLst>
                <a:path extrusionOk="0" h="5755" w="6454">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1" name="Google Shape;2511;p41"/>
            <p:cNvSpPr/>
            <p:nvPr/>
          </p:nvSpPr>
          <p:spPr>
            <a:xfrm>
              <a:off x="1861100" y="1212125"/>
              <a:ext cx="130275" cy="93925"/>
            </a:xfrm>
            <a:custGeom>
              <a:rect b="b" l="l" r="r" t="t"/>
              <a:pathLst>
                <a:path extrusionOk="0" h="3757" w="5211">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2" name="Google Shape;2512;p41"/>
            <p:cNvSpPr/>
            <p:nvPr/>
          </p:nvSpPr>
          <p:spPr>
            <a:xfrm>
              <a:off x="1609050" y="1010500"/>
              <a:ext cx="70600" cy="61000"/>
            </a:xfrm>
            <a:custGeom>
              <a:rect b="b" l="l" r="r" t="t"/>
              <a:pathLst>
                <a:path extrusionOk="0" h="2440" w="2824">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3" name="Google Shape;2513;p41"/>
            <p:cNvSpPr/>
            <p:nvPr/>
          </p:nvSpPr>
          <p:spPr>
            <a:xfrm>
              <a:off x="1920775" y="1096000"/>
              <a:ext cx="70600" cy="61125"/>
            </a:xfrm>
            <a:custGeom>
              <a:rect b="b" l="l" r="r" t="t"/>
              <a:pathLst>
                <a:path extrusionOk="0" h="2445" w="2824">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4" name="Google Shape;2514;p41"/>
            <p:cNvSpPr/>
            <p:nvPr/>
          </p:nvSpPr>
          <p:spPr>
            <a:xfrm>
              <a:off x="961250" y="236825"/>
              <a:ext cx="1222525" cy="946550"/>
            </a:xfrm>
            <a:custGeom>
              <a:rect b="b" l="l" r="r" t="t"/>
              <a:pathLst>
                <a:path extrusionOk="0" h="37862" w="48901">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5" name="Google Shape;2515;p41"/>
            <p:cNvSpPr/>
            <p:nvPr/>
          </p:nvSpPr>
          <p:spPr>
            <a:xfrm>
              <a:off x="989800" y="234750"/>
              <a:ext cx="1193975" cy="706225"/>
            </a:xfrm>
            <a:custGeom>
              <a:rect b="b" l="l" r="r" t="t"/>
              <a:pathLst>
                <a:path extrusionOk="0" h="28249" w="47759">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6" name="Google Shape;2516;p41"/>
            <p:cNvSpPr/>
            <p:nvPr/>
          </p:nvSpPr>
          <p:spPr>
            <a:xfrm>
              <a:off x="989800" y="238125"/>
              <a:ext cx="1193975" cy="935175"/>
            </a:xfrm>
            <a:custGeom>
              <a:rect b="b" l="l" r="r" t="t"/>
              <a:pathLst>
                <a:path extrusionOk="0" h="37407" w="47759">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7" name="Google Shape;2517;p41"/>
            <p:cNvSpPr/>
            <p:nvPr/>
          </p:nvSpPr>
          <p:spPr>
            <a:xfrm>
              <a:off x="1070475" y="1736225"/>
              <a:ext cx="244525" cy="252075"/>
            </a:xfrm>
            <a:custGeom>
              <a:rect b="b" l="l" r="r" t="t"/>
              <a:pathLst>
                <a:path extrusionOk="0" h="10083" w="9781">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8" name="Google Shape;2518;p41"/>
            <p:cNvSpPr/>
            <p:nvPr/>
          </p:nvSpPr>
          <p:spPr>
            <a:xfrm>
              <a:off x="1272950" y="1526175"/>
              <a:ext cx="203375" cy="224350"/>
            </a:xfrm>
            <a:custGeom>
              <a:rect b="b" l="l" r="r" t="t"/>
              <a:pathLst>
                <a:path extrusionOk="0" h="8974" w="8135">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19" name="Google Shape;2519;p41"/>
            <p:cNvSpPr/>
            <p:nvPr/>
          </p:nvSpPr>
          <p:spPr>
            <a:xfrm>
              <a:off x="1272950" y="1526175"/>
              <a:ext cx="200000" cy="224350"/>
            </a:xfrm>
            <a:custGeom>
              <a:rect b="b" l="l" r="r" t="t"/>
              <a:pathLst>
                <a:path extrusionOk="0" h="8974" w="800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20" name="Google Shape;2520;p41"/>
            <p:cNvSpPr/>
            <p:nvPr/>
          </p:nvSpPr>
          <p:spPr>
            <a:xfrm>
              <a:off x="1220875" y="1659450"/>
              <a:ext cx="153775" cy="156625"/>
            </a:xfrm>
            <a:custGeom>
              <a:rect b="b" l="l" r="r" t="t"/>
              <a:pathLst>
                <a:path extrusionOk="0" h="6265" w="6151">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11"/>
                                        </p:tgtEl>
                                        <p:attrNameLst>
                                          <p:attrName>style.visibility</p:attrName>
                                        </p:attrNameLst>
                                      </p:cBhvr>
                                      <p:to>
                                        <p:strVal val="visible"/>
                                      </p:to>
                                    </p:set>
                                    <p:animEffect filter="fade" transition="in">
                                      <p:cBhvr>
                                        <p:cTn dur="500"/>
                                        <p:tgtEl>
                                          <p:spTgt spid="2411"/>
                                        </p:tgtEl>
                                      </p:cBhvr>
                                    </p:animEffect>
                                  </p:childTnLst>
                                </p:cTn>
                              </p:par>
                              <p:par>
                                <p:cTn fill="hold" nodeType="withEffect" presetClass="entr" presetID="10" presetSubtype="0">
                                  <p:stCondLst>
                                    <p:cond delay="0"/>
                                  </p:stCondLst>
                                  <p:childTnLst>
                                    <p:set>
                                      <p:cBhvr>
                                        <p:cTn dur="1" fill="hold">
                                          <p:stCondLst>
                                            <p:cond delay="0"/>
                                          </p:stCondLst>
                                        </p:cTn>
                                        <p:tgtEl>
                                          <p:spTgt spid="2412"/>
                                        </p:tgtEl>
                                        <p:attrNameLst>
                                          <p:attrName>style.visibility</p:attrName>
                                        </p:attrNameLst>
                                      </p:cBhvr>
                                      <p:to>
                                        <p:strVal val="visible"/>
                                      </p:to>
                                    </p:set>
                                    <p:animEffect filter="fade" transition="in">
                                      <p:cBhvr>
                                        <p:cTn dur="500"/>
                                        <p:tgtEl>
                                          <p:spTgt spid="2412"/>
                                        </p:tgtEl>
                                      </p:cBhvr>
                                    </p:animEffect>
                                  </p:childTnLst>
                                </p:cTn>
                              </p:par>
                              <p:par>
                                <p:cTn fill="hold" nodeType="withEffect" presetClass="entr" presetID="10" presetSubtype="0">
                                  <p:stCondLst>
                                    <p:cond delay="0"/>
                                  </p:stCondLst>
                                  <p:childTnLst>
                                    <p:set>
                                      <p:cBhvr>
                                        <p:cTn dur="1" fill="hold">
                                          <p:stCondLst>
                                            <p:cond delay="0"/>
                                          </p:stCondLst>
                                        </p:cTn>
                                        <p:tgtEl>
                                          <p:spTgt spid="2413"/>
                                        </p:tgtEl>
                                        <p:attrNameLst>
                                          <p:attrName>style.visibility</p:attrName>
                                        </p:attrNameLst>
                                      </p:cBhvr>
                                      <p:to>
                                        <p:strVal val="visible"/>
                                      </p:to>
                                    </p:set>
                                    <p:animEffect filter="fade" transition="in">
                                      <p:cBhvr>
                                        <p:cTn dur="500"/>
                                        <p:tgtEl>
                                          <p:spTgt spid="241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414"/>
                                        </p:tgtEl>
                                        <p:attrNameLst>
                                          <p:attrName>style.visibility</p:attrName>
                                        </p:attrNameLst>
                                      </p:cBhvr>
                                      <p:to>
                                        <p:strVal val="visible"/>
                                      </p:to>
                                    </p:set>
                                    <p:animEffect filter="fade" transition="in">
                                      <p:cBhvr>
                                        <p:cTn dur="1000"/>
                                        <p:tgtEl>
                                          <p:spTgt spid="241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478"/>
                                        </p:tgtEl>
                                        <p:attrNameLst>
                                          <p:attrName>style.visibility</p:attrName>
                                        </p:attrNameLst>
                                      </p:cBhvr>
                                      <p:to>
                                        <p:strVal val="visible"/>
                                      </p:to>
                                    </p:set>
                                    <p:animEffect filter="fade" transition="in">
                                      <p:cBhvr>
                                        <p:cTn dur="500"/>
                                        <p:tgtEl>
                                          <p:spTgt spid="247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479"/>
                                        </p:tgtEl>
                                        <p:attrNameLst>
                                          <p:attrName>style.visibility</p:attrName>
                                        </p:attrNameLst>
                                      </p:cBhvr>
                                      <p:to>
                                        <p:strVal val="visible"/>
                                      </p:to>
                                    </p:set>
                                    <p:animEffect filter="fade" transition="in">
                                      <p:cBhvr>
                                        <p:cTn dur="1000"/>
                                        <p:tgtEl>
                                          <p:spTgt spid="2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bg>
      <p:bgPr>
        <a:solidFill>
          <a:srgbClr val="4F6128"/>
        </a:solidFill>
      </p:bgPr>
    </p:bg>
    <p:spTree>
      <p:nvGrpSpPr>
        <p:cNvPr id="246" name="Shape 246"/>
        <p:cNvGrpSpPr/>
        <p:nvPr/>
      </p:nvGrpSpPr>
      <p:grpSpPr>
        <a:xfrm>
          <a:off x="0" y="0"/>
          <a:ext cx="0" cy="0"/>
          <a:chOff x="0" y="0"/>
          <a:chExt cx="0" cy="0"/>
        </a:xfrm>
      </p:grpSpPr>
      <p:grpSp>
        <p:nvGrpSpPr>
          <p:cNvPr id="247" name="Google Shape;247;p24"/>
          <p:cNvGrpSpPr/>
          <p:nvPr/>
        </p:nvGrpSpPr>
        <p:grpSpPr>
          <a:xfrm>
            <a:off x="395894" y="219519"/>
            <a:ext cx="11613234" cy="6240131"/>
            <a:chOff x="395894" y="219519"/>
            <a:chExt cx="8518865" cy="4788281"/>
          </a:xfrm>
        </p:grpSpPr>
        <p:sp>
          <p:nvSpPr>
            <p:cNvPr id="248" name="Google Shape;248;p24"/>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49" name="Google Shape;249;p24"/>
            <p:cNvGrpSpPr/>
            <p:nvPr/>
          </p:nvGrpSpPr>
          <p:grpSpPr>
            <a:xfrm>
              <a:off x="8341543" y="2282008"/>
              <a:ext cx="569676" cy="380612"/>
              <a:chOff x="8341543" y="2282008"/>
              <a:chExt cx="569676" cy="380612"/>
            </a:xfrm>
          </p:grpSpPr>
          <p:sp>
            <p:nvSpPr>
              <p:cNvPr id="250" name="Google Shape;250;p24"/>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1" name="Google Shape;251;p24"/>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2" name="Google Shape;252;p24"/>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53" name="Google Shape;253;p24"/>
            <p:cNvGrpSpPr/>
            <p:nvPr/>
          </p:nvGrpSpPr>
          <p:grpSpPr>
            <a:xfrm>
              <a:off x="8341543" y="1721094"/>
              <a:ext cx="569676" cy="380612"/>
              <a:chOff x="8341543" y="1721094"/>
              <a:chExt cx="569676" cy="380612"/>
            </a:xfrm>
          </p:grpSpPr>
          <p:sp>
            <p:nvSpPr>
              <p:cNvPr id="254" name="Google Shape;254;p24"/>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5" name="Google Shape;255;p24"/>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56" name="Google Shape;256;p24"/>
            <p:cNvGrpSpPr/>
            <p:nvPr/>
          </p:nvGrpSpPr>
          <p:grpSpPr>
            <a:xfrm>
              <a:off x="8346273" y="1183592"/>
              <a:ext cx="568486" cy="388014"/>
              <a:chOff x="8346273" y="1183592"/>
              <a:chExt cx="568486" cy="388014"/>
            </a:xfrm>
          </p:grpSpPr>
          <p:sp>
            <p:nvSpPr>
              <p:cNvPr id="257" name="Google Shape;257;p24"/>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8" name="Google Shape;258;p24"/>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59" name="Google Shape;259;p24"/>
            <p:cNvGrpSpPr/>
            <p:nvPr/>
          </p:nvGrpSpPr>
          <p:grpSpPr>
            <a:xfrm>
              <a:off x="8341543" y="606635"/>
              <a:ext cx="569676" cy="388014"/>
              <a:chOff x="8341543" y="606635"/>
              <a:chExt cx="569676" cy="388014"/>
            </a:xfrm>
          </p:grpSpPr>
          <p:sp>
            <p:nvSpPr>
              <p:cNvPr id="260" name="Google Shape;260;p24"/>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 name="Google Shape;261;p24"/>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62" name="Google Shape;262;p24"/>
            <p:cNvGrpSpPr/>
            <p:nvPr/>
          </p:nvGrpSpPr>
          <p:grpSpPr>
            <a:xfrm>
              <a:off x="8341543" y="2842933"/>
              <a:ext cx="569676" cy="380612"/>
              <a:chOff x="8341543" y="2282008"/>
              <a:chExt cx="569676" cy="380612"/>
            </a:xfrm>
          </p:grpSpPr>
          <p:sp>
            <p:nvSpPr>
              <p:cNvPr id="263" name="Google Shape;263;p24"/>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 name="Google Shape;264;p24"/>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265" name="Google Shape;265;p24"/>
            <p:cNvGrpSpPr/>
            <p:nvPr/>
          </p:nvGrpSpPr>
          <p:grpSpPr>
            <a:xfrm>
              <a:off x="8341543" y="3403858"/>
              <a:ext cx="569676" cy="380612"/>
              <a:chOff x="8341543" y="2282008"/>
              <a:chExt cx="569676" cy="380612"/>
            </a:xfrm>
          </p:grpSpPr>
          <p:sp>
            <p:nvSpPr>
              <p:cNvPr id="266" name="Google Shape;266;p24"/>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7" name="Google Shape;267;p24"/>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68" name="Google Shape;268;p24"/>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 name="Google Shape;269;p24"/>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70" name="Google Shape;270;p24"/>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 name="Google Shape;271;p24"/>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2" name="Google Shape;272;p24"/>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3" name="Google Shape;273;p24"/>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 name="Google Shape;274;p24"/>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 name="Google Shape;275;p24"/>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 name="Google Shape;276;p24"/>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7" name="Google Shape;277;p24"/>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8" name="Google Shape;278;p24"/>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9" name="Google Shape;279;p24"/>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0" name="Google Shape;280;p24"/>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1" name="Google Shape;281;p24"/>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2" name="Google Shape;282;p24"/>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3" name="Google Shape;283;p24"/>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4" name="Google Shape;284;p24"/>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5" name="Google Shape;285;p24"/>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 name="Google Shape;286;p24"/>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 name="Google Shape;287;p24"/>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 name="Google Shape;288;p24"/>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9" name="Google Shape;289;p24"/>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 name="Google Shape;290;p24"/>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 name="Google Shape;291;p24"/>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 name="Google Shape;292;p24"/>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3" name="Google Shape;293;p24"/>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4" name="Google Shape;294;p24"/>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 name="Google Shape;295;p24"/>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 name="Google Shape;296;p24"/>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 name="Google Shape;297;p24"/>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8" name="Google Shape;298;p24"/>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 name="Google Shape;299;p24"/>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 name="Google Shape;300;p24"/>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 name="Google Shape;301;p24"/>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2" name="Google Shape;302;p24"/>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3" name="Google Shape;303;p24"/>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 name="Google Shape;304;p24"/>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 name="Google Shape;305;p24"/>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 name="Google Shape;306;p24"/>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7" name="Google Shape;307;p24"/>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 name="Google Shape;308;p24"/>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 name="Google Shape;309;p24"/>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 name="Google Shape;310;p24"/>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1" name="Google Shape;311;p24"/>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2" name="Google Shape;312;p24"/>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 name="Google Shape;313;p24"/>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 name="Google Shape;314;p24"/>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 name="Google Shape;315;p24"/>
          <p:cNvSpPr/>
          <p:nvPr/>
        </p:nvSpPr>
        <p:spPr>
          <a:xfrm rot="126755">
            <a:off x="3091462" y="1090110"/>
            <a:ext cx="5550035" cy="4730758"/>
          </a:xfrm>
          <a:prstGeom prst="rect">
            <a:avLst/>
          </a:prstGeom>
          <a:solidFill>
            <a:srgbClr val="FFE28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sp>
        <p:nvSpPr>
          <p:cNvPr id="316" name="Google Shape;316;p24"/>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sp>
        <p:nvSpPr>
          <p:cNvPr id="317" name="Google Shape;317;p24"/>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b="0" i="0" sz="500" u="none" cap="none" strike="noStrike">
              <a:solidFill>
                <a:schemeClr val="dk1"/>
              </a:solidFill>
              <a:latin typeface="Arial"/>
              <a:ea typeface="Arial"/>
              <a:cs typeface="Arial"/>
              <a:sym typeface="Arial"/>
            </a:endParaRPr>
          </a:p>
        </p:txBody>
      </p:sp>
      <p:grpSp>
        <p:nvGrpSpPr>
          <p:cNvPr id="318" name="Google Shape;318;p24"/>
          <p:cNvGrpSpPr/>
          <p:nvPr/>
        </p:nvGrpSpPr>
        <p:grpSpPr>
          <a:xfrm>
            <a:off x="1030175" y="1581350"/>
            <a:ext cx="444275" cy="398525"/>
            <a:chOff x="2495125" y="2142250"/>
            <a:chExt cx="444275" cy="398525"/>
          </a:xfrm>
        </p:grpSpPr>
        <p:sp>
          <p:nvSpPr>
            <p:cNvPr id="319" name="Google Shape;319;p24"/>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0" name="Google Shape;320;p24"/>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21" name="Google Shape;321;p24"/>
          <p:cNvGrpSpPr/>
          <p:nvPr/>
        </p:nvGrpSpPr>
        <p:grpSpPr>
          <a:xfrm>
            <a:off x="10561107" y="5038641"/>
            <a:ext cx="291375" cy="281375"/>
            <a:chOff x="3243875" y="2372825"/>
            <a:chExt cx="291375" cy="281375"/>
          </a:xfrm>
        </p:grpSpPr>
        <p:sp>
          <p:nvSpPr>
            <p:cNvPr id="322" name="Google Shape;322;p24"/>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 name="Google Shape;323;p24"/>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 name="Google Shape;324;p24"/>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 name="Google Shape;325;p24"/>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6" name="Google Shape;326;p24"/>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 name="Google Shape;327;p24"/>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 name="Google Shape;328;p24"/>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 name="Google Shape;329;p24"/>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0" name="Google Shape;330;p24"/>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 name="Google Shape;331;p24"/>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32" name="Google Shape;332;p24"/>
          <p:cNvGrpSpPr/>
          <p:nvPr/>
        </p:nvGrpSpPr>
        <p:grpSpPr>
          <a:xfrm>
            <a:off x="10778557" y="714860"/>
            <a:ext cx="166675" cy="168575"/>
            <a:chOff x="4954425" y="2036375"/>
            <a:chExt cx="166675" cy="168575"/>
          </a:xfrm>
        </p:grpSpPr>
        <p:sp>
          <p:nvSpPr>
            <p:cNvPr id="333" name="Google Shape;333;p24"/>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4" name="Google Shape;334;p24"/>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35" name="Google Shape;335;p24"/>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 name="Google Shape;336;p24"/>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37" name="Google Shape;337;p24"/>
          <p:cNvGrpSpPr/>
          <p:nvPr/>
        </p:nvGrpSpPr>
        <p:grpSpPr>
          <a:xfrm>
            <a:off x="1274794" y="5541495"/>
            <a:ext cx="166675" cy="168575"/>
            <a:chOff x="4954425" y="2036375"/>
            <a:chExt cx="166675" cy="168575"/>
          </a:xfrm>
        </p:grpSpPr>
        <p:sp>
          <p:nvSpPr>
            <p:cNvPr id="338" name="Google Shape;338;p24"/>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 name="Google Shape;339;p24"/>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340" name="Google Shape;340;p24"/>
          <p:cNvGrpSpPr/>
          <p:nvPr/>
        </p:nvGrpSpPr>
        <p:grpSpPr>
          <a:xfrm>
            <a:off x="2548289" y="3588080"/>
            <a:ext cx="2599447" cy="2521829"/>
            <a:chOff x="5641385" y="2381306"/>
            <a:chExt cx="2599447" cy="2521829"/>
          </a:xfrm>
        </p:grpSpPr>
        <p:sp>
          <p:nvSpPr>
            <p:cNvPr id="341" name="Google Shape;341;p24"/>
            <p:cNvSpPr/>
            <p:nvPr/>
          </p:nvSpPr>
          <p:spPr>
            <a:xfrm>
              <a:off x="5715495" y="4459755"/>
              <a:ext cx="2364987" cy="361232"/>
            </a:xfrm>
            <a:custGeom>
              <a:rect b="b" l="l" r="r" t="t"/>
              <a:pathLst>
                <a:path extrusionOk="0" h="5883" w="38516">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342" name="Google Shape;342;p24"/>
            <p:cNvGrpSpPr/>
            <p:nvPr/>
          </p:nvGrpSpPr>
          <p:grpSpPr>
            <a:xfrm flipH="1">
              <a:off x="6793275" y="3690844"/>
              <a:ext cx="1447557" cy="1002468"/>
              <a:chOff x="4799733" y="3457797"/>
              <a:chExt cx="2301387" cy="1593766"/>
            </a:xfrm>
          </p:grpSpPr>
          <p:sp>
            <p:nvSpPr>
              <p:cNvPr id="343" name="Google Shape;343;p24"/>
              <p:cNvSpPr/>
              <p:nvPr/>
            </p:nvSpPr>
            <p:spPr>
              <a:xfrm>
                <a:off x="5512937" y="4441437"/>
                <a:ext cx="134693" cy="122202"/>
              </a:xfrm>
              <a:custGeom>
                <a:rect b="b" l="l" r="r" t="t"/>
                <a:pathLst>
                  <a:path extrusionOk="0" h="2211" w="2437">
                    <a:moveTo>
                      <a:pt x="1" y="1"/>
                    </a:moveTo>
                    <a:lnTo>
                      <a:pt x="1" y="715"/>
                    </a:lnTo>
                    <a:lnTo>
                      <a:pt x="1" y="1271"/>
                    </a:lnTo>
                    <a:lnTo>
                      <a:pt x="1" y="2211"/>
                    </a:lnTo>
                    <a:lnTo>
                      <a:pt x="2436" y="1112"/>
                    </a:lnTo>
                    <a:lnTo>
                      <a:pt x="1" y="1"/>
                    </a:ln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 name="Google Shape;344;p24"/>
              <p:cNvSpPr/>
              <p:nvPr/>
            </p:nvSpPr>
            <p:spPr>
              <a:xfrm>
                <a:off x="5671673" y="4450943"/>
                <a:ext cx="91527" cy="79091"/>
              </a:xfrm>
              <a:custGeom>
                <a:rect b="b" l="l" r="r" t="t"/>
                <a:pathLst>
                  <a:path extrusionOk="0" h="1431" w="1656">
                    <a:moveTo>
                      <a:pt x="1" y="1"/>
                    </a:moveTo>
                    <a:lnTo>
                      <a:pt x="1" y="1430"/>
                    </a:lnTo>
                    <a:lnTo>
                      <a:pt x="1655" y="1430"/>
                    </a:lnTo>
                    <a:lnTo>
                      <a:pt x="1655" y="1"/>
                    </a:lnTo>
                    <a:close/>
                  </a:path>
                </a:pathLst>
              </a:custGeom>
              <a:solidFill>
                <a:srgbClr val="F9CF7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 name="Google Shape;345;p24"/>
              <p:cNvSpPr/>
              <p:nvPr/>
            </p:nvSpPr>
            <p:spPr>
              <a:xfrm>
                <a:off x="5670236" y="4448014"/>
                <a:ext cx="92246" cy="80528"/>
              </a:xfrm>
              <a:custGeom>
                <a:rect b="b" l="l" r="r" t="t"/>
                <a:pathLst>
                  <a:path extrusionOk="0" h="1457" w="1669">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 name="Google Shape;346;p24"/>
              <p:cNvSpPr/>
              <p:nvPr/>
            </p:nvSpPr>
            <p:spPr>
              <a:xfrm>
                <a:off x="5668799" y="4448014"/>
                <a:ext cx="100260" cy="84895"/>
              </a:xfrm>
              <a:custGeom>
                <a:rect b="b" l="l" r="r" t="t"/>
                <a:pathLst>
                  <a:path extrusionOk="0" h="1536" w="1814">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7" name="Google Shape;347;p24"/>
              <p:cNvSpPr/>
              <p:nvPr/>
            </p:nvSpPr>
            <p:spPr>
              <a:xfrm>
                <a:off x="4799733" y="3864528"/>
                <a:ext cx="1237772" cy="1187034"/>
              </a:xfrm>
              <a:custGeom>
                <a:rect b="b" l="l" r="r" t="t"/>
                <a:pathLst>
                  <a:path extrusionOk="0" h="21477" w="22395">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 name="Google Shape;348;p24"/>
              <p:cNvSpPr/>
              <p:nvPr/>
            </p:nvSpPr>
            <p:spPr>
              <a:xfrm>
                <a:off x="4845828" y="3874532"/>
                <a:ext cx="1027082" cy="1046648"/>
              </a:xfrm>
              <a:custGeom>
                <a:rect b="b" l="l" r="r" t="t"/>
                <a:pathLst>
                  <a:path extrusionOk="0" h="18937" w="18583">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 name="Google Shape;349;p24"/>
              <p:cNvSpPr/>
              <p:nvPr/>
            </p:nvSpPr>
            <p:spPr>
              <a:xfrm>
                <a:off x="5818028" y="3941796"/>
                <a:ext cx="76107" cy="67374"/>
              </a:xfrm>
              <a:custGeom>
                <a:rect b="b" l="l" r="r" t="t"/>
                <a:pathLst>
                  <a:path extrusionOk="0" h="1219" w="1377">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 name="Google Shape;350;p24"/>
              <p:cNvSpPr/>
              <p:nvPr/>
            </p:nvSpPr>
            <p:spPr>
              <a:xfrm>
                <a:off x="5647575" y="4112967"/>
                <a:ext cx="76107" cy="69585"/>
              </a:xfrm>
              <a:custGeom>
                <a:rect b="b" l="l" r="r" t="t"/>
                <a:pathLst>
                  <a:path extrusionOk="0" h="1259" w="1377">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1" name="Google Shape;351;p24"/>
              <p:cNvSpPr/>
              <p:nvPr/>
            </p:nvSpPr>
            <p:spPr>
              <a:xfrm>
                <a:off x="5775580" y="3984243"/>
                <a:ext cx="54883" cy="49080"/>
              </a:xfrm>
              <a:custGeom>
                <a:rect b="b" l="l" r="r" t="t"/>
                <a:pathLst>
                  <a:path extrusionOk="0" h="888" w="993">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 name="Google Shape;352;p24"/>
              <p:cNvSpPr/>
              <p:nvPr/>
            </p:nvSpPr>
            <p:spPr>
              <a:xfrm>
                <a:off x="5736062" y="4024646"/>
                <a:ext cx="54938" cy="50351"/>
              </a:xfrm>
              <a:custGeom>
                <a:rect b="b" l="l" r="r" t="t"/>
                <a:pathLst>
                  <a:path extrusionOk="0" h="911" w="994">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 name="Google Shape;353;p24"/>
              <p:cNvSpPr/>
              <p:nvPr/>
            </p:nvSpPr>
            <p:spPr>
              <a:xfrm>
                <a:off x="5695826" y="4066927"/>
                <a:ext cx="54938" cy="48306"/>
              </a:xfrm>
              <a:custGeom>
                <a:rect b="b" l="l" r="r" t="t"/>
                <a:pathLst>
                  <a:path extrusionOk="0" h="874" w="994">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 name="Google Shape;354;p24"/>
              <p:cNvSpPr/>
              <p:nvPr/>
            </p:nvSpPr>
            <p:spPr>
              <a:xfrm>
                <a:off x="5604409" y="4158344"/>
                <a:ext cx="54883" cy="48361"/>
              </a:xfrm>
              <a:custGeom>
                <a:rect b="b" l="l" r="r" t="t"/>
                <a:pathLst>
                  <a:path extrusionOk="0" h="875" w="993">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5" name="Google Shape;355;p24"/>
              <p:cNvSpPr/>
              <p:nvPr/>
            </p:nvSpPr>
            <p:spPr>
              <a:xfrm>
                <a:off x="5564891" y="4198580"/>
                <a:ext cx="54938" cy="50517"/>
              </a:xfrm>
              <a:custGeom>
                <a:rect b="b" l="l" r="r" t="t"/>
                <a:pathLst>
                  <a:path extrusionOk="0" h="914" w="994">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 name="Google Shape;356;p24"/>
              <p:cNvSpPr/>
              <p:nvPr/>
            </p:nvSpPr>
            <p:spPr>
              <a:xfrm>
                <a:off x="5525373" y="4240254"/>
                <a:ext cx="54938" cy="49080"/>
              </a:xfrm>
              <a:custGeom>
                <a:rect b="b" l="l" r="r" t="t"/>
                <a:pathLst>
                  <a:path extrusionOk="0" h="888" w="994">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 name="Google Shape;357;p24"/>
              <p:cNvSpPr/>
              <p:nvPr/>
            </p:nvSpPr>
            <p:spPr>
              <a:xfrm>
                <a:off x="5433956" y="4331726"/>
                <a:ext cx="57868" cy="49080"/>
              </a:xfrm>
              <a:custGeom>
                <a:rect b="b" l="l" r="r" t="t"/>
                <a:pathLst>
                  <a:path extrusionOk="0" h="888" w="1047">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 name="Google Shape;358;p24"/>
              <p:cNvSpPr/>
              <p:nvPr/>
            </p:nvSpPr>
            <p:spPr>
              <a:xfrm>
                <a:off x="5394438" y="4372128"/>
                <a:ext cx="54938" cy="50351"/>
              </a:xfrm>
              <a:custGeom>
                <a:rect b="b" l="l" r="r" t="t"/>
                <a:pathLst>
                  <a:path extrusionOk="0" h="911" w="994">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9" name="Google Shape;359;p24"/>
              <p:cNvSpPr/>
              <p:nvPr/>
            </p:nvSpPr>
            <p:spPr>
              <a:xfrm>
                <a:off x="5354975" y="4414354"/>
                <a:ext cx="54883" cy="48361"/>
              </a:xfrm>
              <a:custGeom>
                <a:rect b="b" l="l" r="r" t="t"/>
                <a:pathLst>
                  <a:path extrusionOk="0" h="875" w="993">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0" name="Google Shape;360;p24"/>
              <p:cNvSpPr/>
              <p:nvPr/>
            </p:nvSpPr>
            <p:spPr>
              <a:xfrm>
                <a:off x="5266433" y="4505826"/>
                <a:ext cx="54938" cy="48306"/>
              </a:xfrm>
              <a:custGeom>
                <a:rect b="b" l="l" r="r" t="t"/>
                <a:pathLst>
                  <a:path extrusionOk="0" h="874" w="994">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 name="Google Shape;361;p24"/>
              <p:cNvSpPr/>
              <p:nvPr/>
            </p:nvSpPr>
            <p:spPr>
              <a:xfrm>
                <a:off x="5223986" y="4546063"/>
                <a:ext cx="57868" cy="50517"/>
              </a:xfrm>
              <a:custGeom>
                <a:rect b="b" l="l" r="r" t="t"/>
                <a:pathLst>
                  <a:path extrusionOk="0" h="914" w="1047">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 name="Google Shape;362;p24"/>
              <p:cNvSpPr/>
              <p:nvPr/>
            </p:nvSpPr>
            <p:spPr>
              <a:xfrm>
                <a:off x="5183804" y="4587736"/>
                <a:ext cx="54883" cy="49080"/>
              </a:xfrm>
              <a:custGeom>
                <a:rect b="b" l="l" r="r" t="t"/>
                <a:pathLst>
                  <a:path extrusionOk="0" h="888" w="993">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 name="Google Shape;363;p24"/>
              <p:cNvSpPr/>
              <p:nvPr/>
            </p:nvSpPr>
            <p:spPr>
              <a:xfrm>
                <a:off x="5095980" y="4679208"/>
                <a:ext cx="54938" cy="49024"/>
              </a:xfrm>
              <a:custGeom>
                <a:rect b="b" l="l" r="r" t="t"/>
                <a:pathLst>
                  <a:path extrusionOk="0" h="887" w="994">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4" name="Google Shape;364;p24"/>
              <p:cNvSpPr/>
              <p:nvPr/>
            </p:nvSpPr>
            <p:spPr>
              <a:xfrm>
                <a:off x="5055744" y="4719611"/>
                <a:ext cx="54938" cy="50351"/>
              </a:xfrm>
              <a:custGeom>
                <a:rect b="b" l="l" r="r" t="t"/>
                <a:pathLst>
                  <a:path extrusionOk="0" h="911" w="994">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 name="Google Shape;365;p24"/>
              <p:cNvSpPr/>
              <p:nvPr/>
            </p:nvSpPr>
            <p:spPr>
              <a:xfrm>
                <a:off x="5013352" y="4761837"/>
                <a:ext cx="54883" cy="48361"/>
              </a:xfrm>
              <a:custGeom>
                <a:rect b="b" l="l" r="r" t="t"/>
                <a:pathLst>
                  <a:path extrusionOk="0" h="875" w="993">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 name="Google Shape;366;p24"/>
              <p:cNvSpPr/>
              <p:nvPr/>
            </p:nvSpPr>
            <p:spPr>
              <a:xfrm>
                <a:off x="4924809" y="4853309"/>
                <a:ext cx="54938" cy="48306"/>
              </a:xfrm>
              <a:custGeom>
                <a:rect b="b" l="l" r="r" t="t"/>
                <a:pathLst>
                  <a:path extrusionOk="0" h="874" w="994">
                    <a:moveTo>
                      <a:pt x="1" y="0"/>
                    </a:moveTo>
                    <a:lnTo>
                      <a:pt x="1" y="106"/>
                    </a:lnTo>
                    <a:lnTo>
                      <a:pt x="887" y="874"/>
                    </a:lnTo>
                    <a:lnTo>
                      <a:pt x="993" y="874"/>
                    </a:lnTo>
                    <a:lnTo>
                      <a:pt x="993" y="768"/>
                    </a:lnTo>
                    <a:lnTo>
                      <a:pt x="120"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 name="Google Shape;367;p24"/>
              <p:cNvSpPr/>
              <p:nvPr/>
            </p:nvSpPr>
            <p:spPr>
              <a:xfrm>
                <a:off x="4885346" y="4893490"/>
                <a:ext cx="54883" cy="51291"/>
              </a:xfrm>
              <a:custGeom>
                <a:rect b="b" l="l" r="r" t="t"/>
                <a:pathLst>
                  <a:path extrusionOk="0" h="928" w="993">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8" name="Google Shape;368;p24"/>
              <p:cNvSpPr/>
              <p:nvPr/>
            </p:nvSpPr>
            <p:spPr>
              <a:xfrm>
                <a:off x="5480051" y="4287068"/>
                <a:ext cx="76107" cy="68645"/>
              </a:xfrm>
              <a:custGeom>
                <a:rect b="b" l="l" r="r" t="t"/>
                <a:pathLst>
                  <a:path extrusionOk="0" h="1242" w="1377">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9" name="Google Shape;369;p24"/>
              <p:cNvSpPr/>
              <p:nvPr/>
            </p:nvSpPr>
            <p:spPr>
              <a:xfrm>
                <a:off x="5308880" y="4459731"/>
                <a:ext cx="76107" cy="69530"/>
              </a:xfrm>
              <a:custGeom>
                <a:rect b="b" l="l" r="r" t="t"/>
                <a:pathLst>
                  <a:path extrusionOk="0" h="1258" w="1377">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 name="Google Shape;370;p24"/>
              <p:cNvSpPr/>
              <p:nvPr/>
            </p:nvSpPr>
            <p:spPr>
              <a:xfrm>
                <a:off x="5138428" y="4631621"/>
                <a:ext cx="79036" cy="68811"/>
              </a:xfrm>
              <a:custGeom>
                <a:rect b="b" l="l" r="r" t="t"/>
                <a:pathLst>
                  <a:path extrusionOk="0" h="1245" w="143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 name="Google Shape;371;p24"/>
              <p:cNvSpPr/>
              <p:nvPr/>
            </p:nvSpPr>
            <p:spPr>
              <a:xfrm>
                <a:off x="4970904" y="4805003"/>
                <a:ext cx="76107" cy="68811"/>
              </a:xfrm>
              <a:custGeom>
                <a:rect b="b" l="l" r="r" t="t"/>
                <a:pathLst>
                  <a:path extrusionOk="0" h="1245" w="1377">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 name="Google Shape;372;p24"/>
              <p:cNvSpPr/>
              <p:nvPr/>
            </p:nvSpPr>
            <p:spPr>
              <a:xfrm>
                <a:off x="5818028" y="4746472"/>
                <a:ext cx="1121428" cy="305090"/>
              </a:xfrm>
              <a:custGeom>
                <a:rect b="b" l="l" r="r" t="t"/>
                <a:pathLst>
                  <a:path extrusionOk="0" h="5520" w="2029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3" name="Google Shape;373;p24"/>
              <p:cNvSpPr/>
              <p:nvPr/>
            </p:nvSpPr>
            <p:spPr>
              <a:xfrm>
                <a:off x="5979692" y="4746472"/>
                <a:ext cx="1121428" cy="305090"/>
              </a:xfrm>
              <a:custGeom>
                <a:rect b="b" l="l" r="r" t="t"/>
                <a:pathLst>
                  <a:path extrusionOk="0" h="5520" w="2029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 name="Google Shape;374;p24"/>
              <p:cNvSpPr/>
              <p:nvPr/>
            </p:nvSpPr>
            <p:spPr>
              <a:xfrm>
                <a:off x="6052814" y="4807214"/>
                <a:ext cx="1011717" cy="182944"/>
              </a:xfrm>
              <a:custGeom>
                <a:rect b="b" l="l" r="r" t="t"/>
                <a:pathLst>
                  <a:path extrusionOk="0" h="3310" w="18305">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 name="Google Shape;375;p24"/>
              <p:cNvSpPr/>
              <p:nvPr/>
            </p:nvSpPr>
            <p:spPr>
              <a:xfrm>
                <a:off x="6052814" y="4898630"/>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 name="Google Shape;376;p24"/>
              <p:cNvSpPr/>
              <p:nvPr/>
            </p:nvSpPr>
            <p:spPr>
              <a:xfrm>
                <a:off x="5818028" y="4137120"/>
                <a:ext cx="1121428" cy="304372"/>
              </a:xfrm>
              <a:custGeom>
                <a:rect b="b" l="l" r="r" t="t"/>
                <a:pathLst>
                  <a:path extrusionOk="0" h="5507" w="2029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7" name="Google Shape;377;p24"/>
              <p:cNvSpPr/>
              <p:nvPr/>
            </p:nvSpPr>
            <p:spPr>
              <a:xfrm>
                <a:off x="5979692" y="4137120"/>
                <a:ext cx="1121428" cy="304372"/>
              </a:xfrm>
              <a:custGeom>
                <a:rect b="b" l="l" r="r" t="t"/>
                <a:pathLst>
                  <a:path extrusionOk="0" h="5507" w="2029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8" name="Google Shape;378;p24"/>
              <p:cNvSpPr/>
              <p:nvPr/>
            </p:nvSpPr>
            <p:spPr>
              <a:xfrm>
                <a:off x="6052814" y="4197862"/>
                <a:ext cx="1011717" cy="182944"/>
              </a:xfrm>
              <a:custGeom>
                <a:rect b="b" l="l" r="r" t="t"/>
                <a:pathLst>
                  <a:path extrusionOk="0" h="3310" w="18305">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 name="Google Shape;379;p24"/>
              <p:cNvSpPr/>
              <p:nvPr/>
            </p:nvSpPr>
            <p:spPr>
              <a:xfrm>
                <a:off x="6052814" y="4289278"/>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 name="Google Shape;380;p24"/>
              <p:cNvSpPr/>
              <p:nvPr/>
            </p:nvSpPr>
            <p:spPr>
              <a:xfrm>
                <a:off x="5878714" y="4441437"/>
                <a:ext cx="1122202" cy="305090"/>
              </a:xfrm>
              <a:custGeom>
                <a:rect b="b" l="l" r="r" t="t"/>
                <a:pathLst>
                  <a:path extrusionOk="0" h="5520" w="20304">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 name="Google Shape;381;p24"/>
              <p:cNvSpPr/>
              <p:nvPr/>
            </p:nvSpPr>
            <p:spPr>
              <a:xfrm>
                <a:off x="5723626" y="4441437"/>
                <a:ext cx="1121484" cy="305090"/>
              </a:xfrm>
              <a:custGeom>
                <a:rect b="b" l="l" r="r" t="t"/>
                <a:pathLst>
                  <a:path extrusionOk="0" h="5520" w="20291">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2" name="Google Shape;382;p24"/>
              <p:cNvSpPr/>
              <p:nvPr/>
            </p:nvSpPr>
            <p:spPr>
              <a:xfrm>
                <a:off x="5760215" y="4502897"/>
                <a:ext cx="1011717" cy="182944"/>
              </a:xfrm>
              <a:custGeom>
                <a:rect b="b" l="l" r="r" t="t"/>
                <a:pathLst>
                  <a:path extrusionOk="0" h="3310" w="18305">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 name="Google Shape;383;p24"/>
              <p:cNvSpPr/>
              <p:nvPr/>
            </p:nvSpPr>
            <p:spPr>
              <a:xfrm>
                <a:off x="5760215" y="4594314"/>
                <a:ext cx="1011717" cy="91527"/>
              </a:xfrm>
              <a:custGeom>
                <a:rect b="b" l="l" r="r" t="t"/>
                <a:pathLst>
                  <a:path extrusionOk="0" h="1656" w="18305">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 name="Google Shape;384;p24"/>
              <p:cNvSpPr/>
              <p:nvPr/>
            </p:nvSpPr>
            <p:spPr>
              <a:xfrm>
                <a:off x="5485910" y="4847726"/>
                <a:ext cx="200077" cy="203836"/>
              </a:xfrm>
              <a:custGeom>
                <a:rect b="b" l="l" r="r" t="t"/>
                <a:pathLst>
                  <a:path extrusionOk="0" h="3688" w="362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 name="Google Shape;385;p24"/>
              <p:cNvSpPr/>
              <p:nvPr/>
            </p:nvSpPr>
            <p:spPr>
              <a:xfrm>
                <a:off x="5528302" y="4988168"/>
                <a:ext cx="64445" cy="63395"/>
              </a:xfrm>
              <a:custGeom>
                <a:rect b="b" l="l" r="r" t="t"/>
                <a:pathLst>
                  <a:path extrusionOk="0" h="1147" w="1166">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6" name="Google Shape;386;p24"/>
              <p:cNvSpPr/>
              <p:nvPr/>
            </p:nvSpPr>
            <p:spPr>
              <a:xfrm>
                <a:off x="5644646" y="4085222"/>
                <a:ext cx="228265" cy="152158"/>
              </a:xfrm>
              <a:custGeom>
                <a:rect b="b" l="l" r="r" t="t"/>
                <a:pathLst>
                  <a:path extrusionOk="0" h="2753" w="413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7" name="Google Shape;387;p24"/>
              <p:cNvSpPr/>
              <p:nvPr/>
            </p:nvSpPr>
            <p:spPr>
              <a:xfrm>
                <a:off x="5644646" y="4137120"/>
                <a:ext cx="215829" cy="100260"/>
              </a:xfrm>
              <a:custGeom>
                <a:rect b="b" l="l" r="r" t="t"/>
                <a:pathLst>
                  <a:path extrusionOk="0" h="1814" w="3905">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 name="Google Shape;388;p24"/>
              <p:cNvSpPr/>
              <p:nvPr/>
            </p:nvSpPr>
            <p:spPr>
              <a:xfrm>
                <a:off x="5629280" y="4231521"/>
                <a:ext cx="209971" cy="688388"/>
              </a:xfrm>
              <a:custGeom>
                <a:rect b="b" l="l" r="r" t="t"/>
                <a:pathLst>
                  <a:path extrusionOk="0" h="12455" w="3799">
                    <a:moveTo>
                      <a:pt x="2753" y="0"/>
                    </a:moveTo>
                    <a:lnTo>
                      <a:pt x="0" y="11528"/>
                    </a:lnTo>
                    <a:lnTo>
                      <a:pt x="874" y="12454"/>
                    </a:lnTo>
                    <a:lnTo>
                      <a:pt x="3799" y="278"/>
                    </a:lnTo>
                    <a:lnTo>
                      <a:pt x="2753" y="0"/>
                    </a:lnTo>
                    <a:close/>
                  </a:path>
                </a:pathLst>
              </a:custGeom>
              <a:solidFill>
                <a:srgbClr val="309AB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 name="Google Shape;389;p24"/>
              <p:cNvSpPr/>
              <p:nvPr/>
            </p:nvSpPr>
            <p:spPr>
              <a:xfrm>
                <a:off x="5559032" y="4216156"/>
                <a:ext cx="222462" cy="685459"/>
              </a:xfrm>
              <a:custGeom>
                <a:rect b="b" l="l" r="r" t="t"/>
                <a:pathLst>
                  <a:path extrusionOk="0" h="12402" w="4025">
                    <a:moveTo>
                      <a:pt x="2754" y="0"/>
                    </a:moveTo>
                    <a:lnTo>
                      <a:pt x="1" y="11475"/>
                    </a:lnTo>
                    <a:lnTo>
                      <a:pt x="437" y="12402"/>
                    </a:lnTo>
                    <a:lnTo>
                      <a:pt x="1271" y="11806"/>
                    </a:lnTo>
                    <a:lnTo>
                      <a:pt x="4024" y="278"/>
                    </a:lnTo>
                    <a:lnTo>
                      <a:pt x="2754" y="0"/>
                    </a:lnTo>
                    <a:close/>
                  </a:path>
                </a:pathLst>
              </a:custGeom>
              <a:solidFill>
                <a:srgbClr val="16607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 name="Google Shape;390;p24"/>
              <p:cNvSpPr/>
              <p:nvPr/>
            </p:nvSpPr>
            <p:spPr>
              <a:xfrm>
                <a:off x="5485910" y="4200791"/>
                <a:ext cx="225336" cy="673741"/>
              </a:xfrm>
              <a:custGeom>
                <a:rect b="b" l="l" r="r" t="t"/>
                <a:pathLst>
                  <a:path extrusionOk="0" h="12190" w="4077">
                    <a:moveTo>
                      <a:pt x="2925" y="0"/>
                    </a:moveTo>
                    <a:lnTo>
                      <a:pt x="0" y="12190"/>
                    </a:lnTo>
                    <a:lnTo>
                      <a:pt x="0" y="12190"/>
                    </a:lnTo>
                    <a:lnTo>
                      <a:pt x="1324" y="11753"/>
                    </a:lnTo>
                    <a:lnTo>
                      <a:pt x="4077" y="278"/>
                    </a:lnTo>
                    <a:lnTo>
                      <a:pt x="2925" y="0"/>
                    </a:lnTo>
                    <a:close/>
                  </a:path>
                </a:pathLst>
              </a:custGeom>
              <a:solidFill>
                <a:srgbClr val="309AB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1" name="Google Shape;391;p24"/>
              <p:cNvSpPr/>
              <p:nvPr/>
            </p:nvSpPr>
            <p:spPr>
              <a:xfrm>
                <a:off x="5616845" y="4167132"/>
                <a:ext cx="240701" cy="161720"/>
              </a:xfrm>
              <a:custGeom>
                <a:rect b="b" l="l" r="r" t="t"/>
                <a:pathLst>
                  <a:path extrusionOk="0" h="2926" w="4355">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 name="Google Shape;392;p24"/>
              <p:cNvSpPr/>
              <p:nvPr/>
            </p:nvSpPr>
            <p:spPr>
              <a:xfrm>
                <a:off x="5629280" y="4167132"/>
                <a:ext cx="228265" cy="106837"/>
              </a:xfrm>
              <a:custGeom>
                <a:rect b="b" l="l" r="r" t="t"/>
                <a:pathLst>
                  <a:path extrusionOk="0" h="1933" w="413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 name="Google Shape;393;p24"/>
              <p:cNvSpPr/>
              <p:nvPr/>
            </p:nvSpPr>
            <p:spPr>
              <a:xfrm>
                <a:off x="5626351" y="4160499"/>
                <a:ext cx="243630" cy="80584"/>
              </a:xfrm>
              <a:custGeom>
                <a:rect b="b" l="l" r="r" t="t"/>
                <a:pathLst>
                  <a:path extrusionOk="0" h="1458" w="4408">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 name="Google Shape;394;p24"/>
              <p:cNvSpPr/>
              <p:nvPr/>
            </p:nvSpPr>
            <p:spPr>
              <a:xfrm>
                <a:off x="5604409" y="4252690"/>
                <a:ext cx="244349" cy="79865"/>
              </a:xfrm>
              <a:custGeom>
                <a:rect b="b" l="l" r="r" t="t"/>
                <a:pathLst>
                  <a:path extrusionOk="0" h="1445" w="4421">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5" name="Google Shape;395;p24"/>
              <p:cNvSpPr/>
              <p:nvPr/>
            </p:nvSpPr>
            <p:spPr>
              <a:xfrm>
                <a:off x="6376144" y="3457797"/>
                <a:ext cx="158072" cy="233903"/>
              </a:xfrm>
              <a:custGeom>
                <a:rect b="b" l="l" r="r" t="t"/>
                <a:pathLst>
                  <a:path extrusionOk="0" h="4232" w="286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 name="Google Shape;396;p24"/>
              <p:cNvSpPr/>
              <p:nvPr/>
            </p:nvSpPr>
            <p:spPr>
              <a:xfrm>
                <a:off x="6180820" y="3609734"/>
                <a:ext cx="527497" cy="527442"/>
              </a:xfrm>
              <a:custGeom>
                <a:rect b="b" l="l" r="r" t="t"/>
                <a:pathLst>
                  <a:path extrusionOk="0" h="9543" w="9544">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 name="Google Shape;397;p24"/>
              <p:cNvSpPr/>
              <p:nvPr/>
            </p:nvSpPr>
            <p:spPr>
              <a:xfrm>
                <a:off x="6241562" y="3659421"/>
                <a:ext cx="207815" cy="145692"/>
              </a:xfrm>
              <a:custGeom>
                <a:rect b="b" l="l" r="r" t="t"/>
                <a:pathLst>
                  <a:path extrusionOk="0" h="2636" w="376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 name="Google Shape;398;p24"/>
              <p:cNvSpPr/>
              <p:nvPr/>
            </p:nvSpPr>
            <p:spPr>
              <a:xfrm>
                <a:off x="6189608" y="3719445"/>
                <a:ext cx="518709" cy="417731"/>
              </a:xfrm>
              <a:custGeom>
                <a:rect b="b" l="l" r="r" t="t"/>
                <a:pathLst>
                  <a:path extrusionOk="0" h="7558" w="9385">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99" name="Google Shape;399;p24"/>
            <p:cNvSpPr/>
            <p:nvPr/>
          </p:nvSpPr>
          <p:spPr>
            <a:xfrm>
              <a:off x="5641385" y="4715193"/>
              <a:ext cx="204624" cy="152288"/>
            </a:xfrm>
            <a:custGeom>
              <a:rect b="b" l="l" r="r" t="t"/>
              <a:pathLst>
                <a:path extrusionOk="0" h="4903" w="6588">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0" name="Google Shape;400;p24"/>
            <p:cNvSpPr/>
            <p:nvPr/>
          </p:nvSpPr>
          <p:spPr>
            <a:xfrm>
              <a:off x="5767676" y="4250752"/>
              <a:ext cx="622196" cy="512492"/>
            </a:xfrm>
            <a:custGeom>
              <a:rect b="b" l="l" r="r" t="t"/>
              <a:pathLst>
                <a:path extrusionOk="0" h="16500" w="20032">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 name="Google Shape;401;p24"/>
            <p:cNvSpPr/>
            <p:nvPr/>
          </p:nvSpPr>
          <p:spPr>
            <a:xfrm>
              <a:off x="5767676" y="4250752"/>
              <a:ext cx="622196" cy="512492"/>
            </a:xfrm>
            <a:custGeom>
              <a:rect b="b" l="l" r="r" t="t"/>
              <a:pathLst>
                <a:path extrusionOk="0" h="16500" w="20032">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 name="Google Shape;402;p24"/>
            <p:cNvSpPr/>
            <p:nvPr/>
          </p:nvSpPr>
          <p:spPr>
            <a:xfrm>
              <a:off x="5802121" y="4428136"/>
              <a:ext cx="435338" cy="335107"/>
            </a:xfrm>
            <a:custGeom>
              <a:rect b="b" l="l" r="r" t="t"/>
              <a:pathLst>
                <a:path extrusionOk="0" h="10789" w="14016">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 name="Google Shape;403;p24"/>
            <p:cNvSpPr/>
            <p:nvPr/>
          </p:nvSpPr>
          <p:spPr>
            <a:xfrm>
              <a:off x="5993172" y="3849238"/>
              <a:ext cx="435338" cy="325727"/>
            </a:xfrm>
            <a:custGeom>
              <a:rect b="b" l="l" r="r" t="t"/>
              <a:pathLst>
                <a:path extrusionOk="0" h="10487" w="14016">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4" name="Google Shape;404;p24"/>
            <p:cNvSpPr/>
            <p:nvPr/>
          </p:nvSpPr>
          <p:spPr>
            <a:xfrm>
              <a:off x="6106945" y="3870700"/>
              <a:ext cx="178533" cy="304824"/>
            </a:xfrm>
            <a:custGeom>
              <a:rect b="b" l="l" r="r" t="t"/>
              <a:pathLst>
                <a:path extrusionOk="0" h="9814" w="5748">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 name="Google Shape;405;p24"/>
            <p:cNvSpPr/>
            <p:nvPr/>
          </p:nvSpPr>
          <p:spPr>
            <a:xfrm>
              <a:off x="6175836" y="3779880"/>
              <a:ext cx="439532" cy="506031"/>
            </a:xfrm>
            <a:custGeom>
              <a:rect b="b" l="l" r="r" t="t"/>
              <a:pathLst>
                <a:path extrusionOk="0" h="16292" w="14151">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 name="Google Shape;406;p24"/>
            <p:cNvSpPr/>
            <p:nvPr/>
          </p:nvSpPr>
          <p:spPr>
            <a:xfrm>
              <a:off x="6446215" y="3823706"/>
              <a:ext cx="169153" cy="460404"/>
            </a:xfrm>
            <a:custGeom>
              <a:rect b="b" l="l" r="r" t="t"/>
              <a:pathLst>
                <a:path extrusionOk="0" h="14823" w="5446">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 name="Google Shape;407;p24"/>
            <p:cNvSpPr/>
            <p:nvPr/>
          </p:nvSpPr>
          <p:spPr>
            <a:xfrm>
              <a:off x="6123655" y="4195040"/>
              <a:ext cx="501093" cy="361229"/>
            </a:xfrm>
            <a:custGeom>
              <a:rect b="b" l="l" r="r" t="t"/>
              <a:pathLst>
                <a:path extrusionOk="0" h="11630" w="16133">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8" name="Google Shape;408;p24"/>
            <p:cNvSpPr/>
            <p:nvPr/>
          </p:nvSpPr>
          <p:spPr>
            <a:xfrm>
              <a:off x="6319893" y="3623306"/>
              <a:ext cx="143063" cy="253078"/>
            </a:xfrm>
            <a:custGeom>
              <a:rect b="b" l="l" r="r" t="t"/>
              <a:pathLst>
                <a:path extrusionOk="0" h="8148" w="4606">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9" name="Google Shape;409;p24"/>
            <p:cNvSpPr/>
            <p:nvPr/>
          </p:nvSpPr>
          <p:spPr>
            <a:xfrm>
              <a:off x="5802125" y="4764263"/>
              <a:ext cx="234920" cy="138872"/>
            </a:xfrm>
            <a:custGeom>
              <a:rect b="b" l="l" r="r" t="t"/>
              <a:pathLst>
                <a:path extrusionOk="0" h="4389" w="642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 name="Google Shape;410;p24"/>
            <p:cNvSpPr/>
            <p:nvPr/>
          </p:nvSpPr>
          <p:spPr>
            <a:xfrm>
              <a:off x="5950371" y="4370395"/>
              <a:ext cx="674377" cy="457578"/>
            </a:xfrm>
            <a:custGeom>
              <a:rect b="b" l="l" r="r" t="t"/>
              <a:pathLst>
                <a:path extrusionOk="0" h="14732" w="21712">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 name="Google Shape;411;p24"/>
            <p:cNvSpPr/>
            <p:nvPr/>
          </p:nvSpPr>
          <p:spPr>
            <a:xfrm>
              <a:off x="6428479" y="4371762"/>
              <a:ext cx="196269" cy="273515"/>
            </a:xfrm>
            <a:custGeom>
              <a:rect b="b" l="l" r="r" t="t"/>
              <a:pathLst>
                <a:path extrusionOk="0" h="8806" w="6319">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 name="Google Shape;412;p24"/>
            <p:cNvSpPr/>
            <p:nvPr/>
          </p:nvSpPr>
          <p:spPr>
            <a:xfrm>
              <a:off x="6476498" y="3874086"/>
              <a:ext cx="226552" cy="540508"/>
            </a:xfrm>
            <a:custGeom>
              <a:rect b="b" l="l" r="r" t="t"/>
              <a:pathLst>
                <a:path extrusionOk="0" h="17402" w="7294">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3" name="Google Shape;413;p24"/>
            <p:cNvSpPr/>
            <p:nvPr/>
          </p:nvSpPr>
          <p:spPr>
            <a:xfrm>
              <a:off x="6645590" y="4402045"/>
              <a:ext cx="148281" cy="95013"/>
            </a:xfrm>
            <a:custGeom>
              <a:rect b="b" l="l" r="r" t="t"/>
              <a:pathLst>
                <a:path extrusionOk="0" h="3059" w="4774">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 name="Google Shape;414;p24"/>
            <p:cNvSpPr/>
            <p:nvPr/>
          </p:nvSpPr>
          <p:spPr>
            <a:xfrm>
              <a:off x="6454570" y="3753790"/>
              <a:ext cx="4193" cy="26122"/>
            </a:xfrm>
            <a:custGeom>
              <a:rect b="b" l="l" r="r" t="t"/>
              <a:pathLst>
                <a:path extrusionOk="0" h="841" w="135">
                  <a:moveTo>
                    <a:pt x="0" y="0"/>
                  </a:moveTo>
                  <a:lnTo>
                    <a:pt x="0" y="0"/>
                  </a:lnTo>
                  <a:lnTo>
                    <a:pt x="135" y="840"/>
                  </a:lnTo>
                  <a:lnTo>
                    <a:pt x="135" y="840"/>
                  </a:lnTo>
                  <a:lnTo>
                    <a:pt x="135" y="840"/>
                  </a:lnTo>
                  <a:close/>
                </a:path>
              </a:pathLst>
            </a:custGeom>
            <a:solidFill>
              <a:srgbClr val="D2BD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 name="Google Shape;415;p24"/>
            <p:cNvSpPr/>
            <p:nvPr/>
          </p:nvSpPr>
          <p:spPr>
            <a:xfrm>
              <a:off x="6458732" y="3779880"/>
              <a:ext cx="31" cy="31"/>
            </a:xfrm>
            <a:custGeom>
              <a:rect b="b" l="l" r="r" t="t"/>
              <a:pathLst>
                <a:path extrusionOk="0" h="1" w="1">
                  <a:moveTo>
                    <a:pt x="1" y="0"/>
                  </a:moveTo>
                  <a:lnTo>
                    <a:pt x="1" y="0"/>
                  </a:lnTo>
                  <a:lnTo>
                    <a:pt x="1" y="0"/>
                  </a:lnTo>
                  <a:close/>
                </a:path>
              </a:pathLst>
            </a:custGeom>
            <a:solidFill>
              <a:srgbClr val="CBAA7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 name="Google Shape;416;p24"/>
            <p:cNvSpPr/>
            <p:nvPr/>
          </p:nvSpPr>
          <p:spPr>
            <a:xfrm>
              <a:off x="6328248" y="3762114"/>
              <a:ext cx="4224" cy="21959"/>
            </a:xfrm>
            <a:custGeom>
              <a:rect b="b" l="l" r="r" t="t"/>
              <a:pathLst>
                <a:path extrusionOk="0" h="707" w="136">
                  <a:moveTo>
                    <a:pt x="1" y="1"/>
                  </a:moveTo>
                  <a:lnTo>
                    <a:pt x="135" y="707"/>
                  </a:lnTo>
                  <a:lnTo>
                    <a:pt x="135" y="707"/>
                  </a:lnTo>
                  <a:lnTo>
                    <a:pt x="1" y="1"/>
                  </a:lnTo>
                  <a:close/>
                </a:path>
              </a:pathLst>
            </a:custGeom>
            <a:solidFill>
              <a:srgbClr val="D2BD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7" name="Google Shape;417;p24"/>
            <p:cNvSpPr/>
            <p:nvPr/>
          </p:nvSpPr>
          <p:spPr>
            <a:xfrm>
              <a:off x="6328248" y="3753790"/>
              <a:ext cx="130515" cy="56374"/>
            </a:xfrm>
            <a:custGeom>
              <a:rect b="b" l="l" r="r" t="t"/>
              <a:pathLst>
                <a:path extrusionOk="0" h="1815" w="4202">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8" name="Google Shape;418;p24"/>
            <p:cNvSpPr/>
            <p:nvPr/>
          </p:nvSpPr>
          <p:spPr>
            <a:xfrm>
              <a:off x="5797959" y="2518871"/>
              <a:ext cx="1226595" cy="1243460"/>
            </a:xfrm>
            <a:custGeom>
              <a:rect b="b" l="l" r="r" t="t"/>
              <a:pathLst>
                <a:path extrusionOk="0" h="40034" w="39491">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9" name="Google Shape;419;p24"/>
            <p:cNvSpPr/>
            <p:nvPr/>
          </p:nvSpPr>
          <p:spPr>
            <a:xfrm>
              <a:off x="5854333" y="3348735"/>
              <a:ext cx="1026164" cy="330945"/>
            </a:xfrm>
            <a:custGeom>
              <a:rect b="b" l="l" r="r" t="t"/>
              <a:pathLst>
                <a:path extrusionOk="0" h="10655" w="33038">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 name="Google Shape;420;p24"/>
            <p:cNvSpPr/>
            <p:nvPr/>
          </p:nvSpPr>
          <p:spPr>
            <a:xfrm>
              <a:off x="5854333" y="3127432"/>
              <a:ext cx="1122202" cy="552249"/>
            </a:xfrm>
            <a:custGeom>
              <a:rect b="b" l="l" r="r" t="t"/>
              <a:pathLst>
                <a:path extrusionOk="0" h="17780" w="3613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 name="Google Shape;421;p24"/>
            <p:cNvSpPr/>
            <p:nvPr/>
          </p:nvSpPr>
          <p:spPr>
            <a:xfrm>
              <a:off x="5641385" y="2381306"/>
              <a:ext cx="1491724" cy="1007776"/>
            </a:xfrm>
            <a:custGeom>
              <a:rect b="b" l="l" r="r" t="t"/>
              <a:pathLst>
                <a:path extrusionOk="0" h="32446" w="48027">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 name="Google Shape;422;p24"/>
            <p:cNvSpPr/>
            <p:nvPr/>
          </p:nvSpPr>
          <p:spPr>
            <a:xfrm>
              <a:off x="5715495" y="3061677"/>
              <a:ext cx="8386" cy="5249"/>
            </a:xfrm>
            <a:custGeom>
              <a:rect b="b" l="l" r="r" t="t"/>
              <a:pathLst>
                <a:path extrusionOk="0" h="169" w="270">
                  <a:moveTo>
                    <a:pt x="269" y="1"/>
                  </a:moveTo>
                  <a:cubicBezTo>
                    <a:pt x="135" y="1"/>
                    <a:pt x="0" y="169"/>
                    <a:pt x="0" y="169"/>
                  </a:cubicBezTo>
                  <a:cubicBezTo>
                    <a:pt x="0" y="169"/>
                    <a:pt x="135" y="169"/>
                    <a:pt x="269" y="1"/>
                  </a:cubicBezTo>
                  <a:close/>
                </a:path>
              </a:pathLst>
            </a:custGeom>
            <a:solidFill>
              <a:srgbClr val="CDC4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3" name="Google Shape;423;p24"/>
            <p:cNvSpPr/>
            <p:nvPr/>
          </p:nvSpPr>
          <p:spPr>
            <a:xfrm>
              <a:off x="6324086" y="3197379"/>
              <a:ext cx="96069" cy="52243"/>
            </a:xfrm>
            <a:custGeom>
              <a:rect b="b" l="l" r="r" t="t"/>
              <a:pathLst>
                <a:path extrusionOk="0" h="1682" w="3093">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 name="Google Shape;424;p24"/>
            <p:cNvSpPr/>
            <p:nvPr/>
          </p:nvSpPr>
          <p:spPr>
            <a:xfrm>
              <a:off x="6420124" y="3127432"/>
              <a:ext cx="221334" cy="78334"/>
            </a:xfrm>
            <a:custGeom>
              <a:rect b="b" l="l" r="r" t="t"/>
              <a:pathLst>
                <a:path extrusionOk="0" h="2522" w="7126">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 name="Google Shape;425;p24"/>
            <p:cNvSpPr/>
            <p:nvPr/>
          </p:nvSpPr>
          <p:spPr>
            <a:xfrm>
              <a:off x="6119462" y="3187999"/>
              <a:ext cx="126353" cy="61623"/>
            </a:xfrm>
            <a:custGeom>
              <a:rect b="b" l="l" r="r" t="t"/>
              <a:pathLst>
                <a:path extrusionOk="0" h="1984" w="4068">
                  <a:moveTo>
                    <a:pt x="3933" y="0"/>
                  </a:moveTo>
                  <a:cubicBezTo>
                    <a:pt x="3093" y="1143"/>
                    <a:pt x="1413" y="1983"/>
                    <a:pt x="1" y="1983"/>
                  </a:cubicBezTo>
                  <a:cubicBezTo>
                    <a:pt x="1413" y="1983"/>
                    <a:pt x="3093" y="1143"/>
                    <a:pt x="4068" y="0"/>
                  </a:cubicBezTo>
                  <a:close/>
                </a:path>
              </a:pathLst>
            </a:custGeom>
            <a:solidFill>
              <a:srgbClr val="865F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 name="Google Shape;426;p24"/>
            <p:cNvSpPr/>
            <p:nvPr/>
          </p:nvSpPr>
          <p:spPr>
            <a:xfrm>
              <a:off x="5854333" y="3344573"/>
              <a:ext cx="31" cy="4193"/>
            </a:xfrm>
            <a:custGeom>
              <a:rect b="b" l="l" r="r" t="t"/>
              <a:pathLst>
                <a:path extrusionOk="0" h="135" w="1">
                  <a:moveTo>
                    <a:pt x="0" y="0"/>
                  </a:moveTo>
                  <a:lnTo>
                    <a:pt x="0" y="0"/>
                  </a:lnTo>
                  <a:lnTo>
                    <a:pt x="0" y="135"/>
                  </a:lnTo>
                  <a:lnTo>
                    <a:pt x="0" y="135"/>
                  </a:lnTo>
                  <a:close/>
                </a:path>
              </a:pathLst>
            </a:custGeom>
            <a:solidFill>
              <a:srgbClr val="A9928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7" name="Google Shape;427;p24"/>
            <p:cNvSpPr/>
            <p:nvPr/>
          </p:nvSpPr>
          <p:spPr>
            <a:xfrm>
              <a:off x="5854333" y="3276272"/>
              <a:ext cx="43639" cy="72494"/>
            </a:xfrm>
            <a:custGeom>
              <a:rect b="b" l="l" r="r" t="t"/>
              <a:pathLst>
                <a:path extrusionOk="0" h="2334" w="1405">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 name="Google Shape;428;p24"/>
            <p:cNvSpPr/>
            <p:nvPr/>
          </p:nvSpPr>
          <p:spPr>
            <a:xfrm>
              <a:off x="5659120" y="3179644"/>
              <a:ext cx="1465664" cy="208817"/>
            </a:xfrm>
            <a:custGeom>
              <a:rect b="b" l="l" r="r" t="t"/>
              <a:pathLst>
                <a:path extrusionOk="0" h="6723" w="47188">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 name="Google Shape;429;p24"/>
            <p:cNvSpPr/>
            <p:nvPr/>
          </p:nvSpPr>
          <p:spPr>
            <a:xfrm>
              <a:off x="6968149" y="3384237"/>
              <a:ext cx="31" cy="31"/>
            </a:xfrm>
            <a:custGeom>
              <a:rect b="b" l="l" r="r" t="t"/>
              <a:pathLst>
                <a:path extrusionOk="0" h="1" w="1">
                  <a:moveTo>
                    <a:pt x="1" y="1"/>
                  </a:moveTo>
                  <a:lnTo>
                    <a:pt x="1" y="1"/>
                  </a:lnTo>
                  <a:lnTo>
                    <a:pt x="1" y="1"/>
                  </a:lnTo>
                  <a:lnTo>
                    <a:pt x="1" y="1"/>
                  </a:lnTo>
                  <a:close/>
                </a:path>
              </a:pathLst>
            </a:custGeom>
            <a:solidFill>
              <a:srgbClr val="865F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 name="Google Shape;430;p24"/>
            <p:cNvSpPr/>
            <p:nvPr/>
          </p:nvSpPr>
          <p:spPr>
            <a:xfrm>
              <a:off x="6880497" y="3314289"/>
              <a:ext cx="87683" cy="69978"/>
            </a:xfrm>
            <a:custGeom>
              <a:rect b="b" l="l" r="r" t="t"/>
              <a:pathLst>
                <a:path extrusionOk="0" h="2253" w="2823">
                  <a:moveTo>
                    <a:pt x="0" y="1"/>
                  </a:moveTo>
                  <a:cubicBezTo>
                    <a:pt x="1411" y="270"/>
                    <a:pt x="1680" y="1816"/>
                    <a:pt x="2823" y="2253"/>
                  </a:cubicBezTo>
                  <a:cubicBezTo>
                    <a:pt x="1680" y="1681"/>
                    <a:pt x="1411" y="270"/>
                    <a:pt x="0" y="1"/>
                  </a:cubicBezTo>
                  <a:close/>
                </a:path>
              </a:pathLst>
            </a:custGeom>
            <a:solidFill>
              <a:srgbClr val="6E472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1" name="Google Shape;431;p24"/>
            <p:cNvSpPr/>
            <p:nvPr/>
          </p:nvSpPr>
          <p:spPr>
            <a:xfrm>
              <a:off x="5659120" y="2836212"/>
              <a:ext cx="1465664" cy="552249"/>
            </a:xfrm>
            <a:custGeom>
              <a:rect b="b" l="l" r="r" t="t"/>
              <a:pathLst>
                <a:path extrusionOk="0" h="17780" w="47188">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2" name="Google Shape;432;p24"/>
            <p:cNvSpPr/>
            <p:nvPr/>
          </p:nvSpPr>
          <p:spPr>
            <a:xfrm>
              <a:off x="6133036" y="3492792"/>
              <a:ext cx="178533" cy="122190"/>
            </a:xfrm>
            <a:custGeom>
              <a:rect b="b" l="l" r="r" t="t"/>
              <a:pathLst>
                <a:path extrusionOk="0" h="3934" w="5748">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 name="Google Shape;433;p24"/>
            <p:cNvSpPr/>
            <p:nvPr/>
          </p:nvSpPr>
          <p:spPr>
            <a:xfrm>
              <a:off x="6337660" y="3256735"/>
              <a:ext cx="234908" cy="209376"/>
            </a:xfrm>
            <a:custGeom>
              <a:rect b="b" l="l" r="r" t="t"/>
              <a:pathLst>
                <a:path extrusionOk="0" h="6741" w="7563">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 name="Google Shape;434;p24"/>
            <p:cNvSpPr/>
            <p:nvPr/>
          </p:nvSpPr>
          <p:spPr>
            <a:xfrm>
              <a:off x="6384622" y="3440611"/>
              <a:ext cx="266216" cy="134677"/>
            </a:xfrm>
            <a:custGeom>
              <a:rect b="b" l="l" r="r" t="t"/>
              <a:pathLst>
                <a:path extrusionOk="0" h="4336" w="8571">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 name="Google Shape;435;p24"/>
            <p:cNvSpPr/>
            <p:nvPr/>
          </p:nvSpPr>
          <p:spPr>
            <a:xfrm>
              <a:off x="5893997" y="3288416"/>
              <a:ext cx="217172" cy="192914"/>
            </a:xfrm>
            <a:custGeom>
              <a:rect b="b" l="l" r="r" t="t"/>
              <a:pathLst>
                <a:path extrusionOk="0" h="6211" w="6992">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6" name="Google Shape;436;p24"/>
            <p:cNvSpPr/>
            <p:nvPr/>
          </p:nvSpPr>
          <p:spPr>
            <a:xfrm>
              <a:off x="5880424" y="3458346"/>
              <a:ext cx="182727" cy="121569"/>
            </a:xfrm>
            <a:custGeom>
              <a:rect b="b" l="l" r="r" t="t"/>
              <a:pathLst>
                <a:path extrusionOk="0" h="3914" w="5883">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7" name="Google Shape;437;p24"/>
            <p:cNvSpPr/>
            <p:nvPr/>
          </p:nvSpPr>
          <p:spPr>
            <a:xfrm>
              <a:off x="5858495" y="3818488"/>
              <a:ext cx="248481" cy="358775"/>
            </a:xfrm>
            <a:custGeom>
              <a:rect b="b" l="l" r="r" t="t"/>
              <a:pathLst>
                <a:path extrusionOk="0" h="11551" w="800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 name="Google Shape;438;p24"/>
            <p:cNvSpPr/>
            <p:nvPr/>
          </p:nvSpPr>
          <p:spPr>
            <a:xfrm>
              <a:off x="5858495" y="3818488"/>
              <a:ext cx="248481" cy="357036"/>
            </a:xfrm>
            <a:custGeom>
              <a:rect b="b" l="l" r="r" t="t"/>
              <a:pathLst>
                <a:path extrusionOk="0" h="11495" w="800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 name="Google Shape;439;p24"/>
            <p:cNvSpPr/>
            <p:nvPr/>
          </p:nvSpPr>
          <p:spPr>
            <a:xfrm>
              <a:off x="6106945" y="3980311"/>
              <a:ext cx="31" cy="138870"/>
            </a:xfrm>
            <a:custGeom>
              <a:rect b="b" l="l" r="r" t="t"/>
              <a:pathLst>
                <a:path extrusionOk="0" h="4471" w="1">
                  <a:moveTo>
                    <a:pt x="1" y="0"/>
                  </a:moveTo>
                  <a:lnTo>
                    <a:pt x="1" y="4470"/>
                  </a:lnTo>
                  <a:lnTo>
                    <a:pt x="1" y="4470"/>
                  </a:lnTo>
                  <a:close/>
                </a:path>
              </a:pathLst>
            </a:custGeom>
            <a:solidFill>
              <a:srgbClr val="DB9F5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 name="Google Shape;440;p24"/>
            <p:cNvSpPr/>
            <p:nvPr/>
          </p:nvSpPr>
          <p:spPr>
            <a:xfrm>
              <a:off x="6080855" y="3827899"/>
              <a:ext cx="26122" cy="12548"/>
            </a:xfrm>
            <a:custGeom>
              <a:rect b="b" l="l" r="r" t="t"/>
              <a:pathLst>
                <a:path extrusionOk="0" h="404" w="841">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1" name="Google Shape;441;p24"/>
            <p:cNvSpPr/>
            <p:nvPr/>
          </p:nvSpPr>
          <p:spPr>
            <a:xfrm>
              <a:off x="5858495" y="3827899"/>
              <a:ext cx="248481" cy="347625"/>
            </a:xfrm>
            <a:custGeom>
              <a:rect b="b" l="l" r="r" t="t"/>
              <a:pathLst>
                <a:path extrusionOk="0" h="11192" w="800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 name="Google Shape;442;p24"/>
            <p:cNvSpPr/>
            <p:nvPr/>
          </p:nvSpPr>
          <p:spPr>
            <a:xfrm>
              <a:off x="5858495" y="3784042"/>
              <a:ext cx="248481" cy="69978"/>
            </a:xfrm>
            <a:custGeom>
              <a:rect b="b" l="l" r="r" t="t"/>
              <a:pathLst>
                <a:path extrusionOk="0" h="2253" w="800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 name="Google Shape;443;p24"/>
            <p:cNvSpPr/>
            <p:nvPr/>
          </p:nvSpPr>
          <p:spPr>
            <a:xfrm>
              <a:off x="5872069" y="3797616"/>
              <a:ext cx="221334" cy="42832"/>
            </a:xfrm>
            <a:custGeom>
              <a:rect b="b" l="l" r="r" t="t"/>
              <a:pathLst>
                <a:path extrusionOk="0" h="1379" w="7126">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 name="Google Shape;444;p24"/>
            <p:cNvSpPr/>
            <p:nvPr/>
          </p:nvSpPr>
          <p:spPr>
            <a:xfrm>
              <a:off x="5888779" y="3814326"/>
              <a:ext cx="187914" cy="39695"/>
            </a:xfrm>
            <a:custGeom>
              <a:rect b="b" l="l" r="r" t="t"/>
              <a:pathLst>
                <a:path extrusionOk="0" h="1278" w="605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 name="Google Shape;445;p24"/>
            <p:cNvSpPr/>
            <p:nvPr/>
          </p:nvSpPr>
          <p:spPr>
            <a:xfrm>
              <a:off x="5737423" y="3468130"/>
              <a:ext cx="217141" cy="311781"/>
            </a:xfrm>
            <a:custGeom>
              <a:rect b="b" l="l" r="r" t="t"/>
              <a:pathLst>
                <a:path extrusionOk="0" h="10038" w="6991">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6" name="Google Shape;446;p24"/>
            <p:cNvSpPr/>
            <p:nvPr/>
          </p:nvSpPr>
          <p:spPr>
            <a:xfrm>
              <a:off x="5771869" y="3709933"/>
              <a:ext cx="143032" cy="43888"/>
            </a:xfrm>
            <a:custGeom>
              <a:rect b="b" l="l" r="r" t="t"/>
              <a:pathLst>
                <a:path extrusionOk="0" h="1413" w="4605">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 name="Google Shape;447;p24"/>
            <p:cNvSpPr/>
            <p:nvPr/>
          </p:nvSpPr>
          <p:spPr>
            <a:xfrm>
              <a:off x="5749940" y="3583612"/>
              <a:ext cx="191051" cy="196300"/>
            </a:xfrm>
            <a:custGeom>
              <a:rect b="b" l="l" r="r" t="t"/>
              <a:pathLst>
                <a:path extrusionOk="0" h="6320" w="6151">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 name="Google Shape;448;p24"/>
            <p:cNvSpPr/>
            <p:nvPr/>
          </p:nvSpPr>
          <p:spPr>
            <a:xfrm>
              <a:off x="5984817" y="3614951"/>
              <a:ext cx="91876" cy="199406"/>
            </a:xfrm>
            <a:custGeom>
              <a:rect b="b" l="l" r="r" t="t"/>
              <a:pathLst>
                <a:path extrusionOk="0" h="6420" w="2958">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 name="Google Shape;449;p24"/>
            <p:cNvSpPr/>
            <p:nvPr/>
          </p:nvSpPr>
          <p:spPr>
            <a:xfrm>
              <a:off x="5984817" y="3645204"/>
              <a:ext cx="74140" cy="169153"/>
            </a:xfrm>
            <a:custGeom>
              <a:rect b="b" l="l" r="r" t="t"/>
              <a:pathLst>
                <a:path extrusionOk="0" h="5446" w="2387">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0" name="Google Shape;450;p24"/>
            <p:cNvSpPr/>
            <p:nvPr/>
          </p:nvSpPr>
          <p:spPr>
            <a:xfrm>
              <a:off x="5972300" y="3370663"/>
              <a:ext cx="73084" cy="78334"/>
            </a:xfrm>
            <a:custGeom>
              <a:rect b="b" l="l" r="r" t="t"/>
              <a:pathLst>
                <a:path extrusionOk="0" h="2522" w="2353">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 name="Google Shape;451;p24"/>
            <p:cNvSpPr/>
            <p:nvPr/>
          </p:nvSpPr>
          <p:spPr>
            <a:xfrm>
              <a:off x="6398196" y="3353953"/>
              <a:ext cx="74140" cy="73115"/>
            </a:xfrm>
            <a:custGeom>
              <a:rect b="b" l="l" r="r" t="t"/>
              <a:pathLst>
                <a:path extrusionOk="0" h="2354" w="2387">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 name="Google Shape;452;p24"/>
            <p:cNvSpPr/>
            <p:nvPr/>
          </p:nvSpPr>
          <p:spPr>
            <a:xfrm>
              <a:off x="5949809" y="4373187"/>
              <a:ext cx="674377" cy="457578"/>
            </a:xfrm>
            <a:custGeom>
              <a:rect b="b" l="l" r="r" t="t"/>
              <a:pathLst>
                <a:path extrusionOk="0" h="14732" w="21712">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53" name="Google Shape;453;p24"/>
          <p:cNvSpPr txBox="1"/>
          <p:nvPr/>
        </p:nvSpPr>
        <p:spPr>
          <a:xfrm>
            <a:off x="4334110" y="1572168"/>
            <a:ext cx="3725448"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1500" u="none" cap="none" strike="noStrike">
                <a:solidFill>
                  <a:srgbClr val="974806"/>
                </a:solidFill>
                <a:latin typeface="Cookie"/>
                <a:ea typeface="Cookie"/>
                <a:cs typeface="Cookie"/>
                <a:sym typeface="Cookie"/>
              </a:rPr>
              <a:t>KHÁM PHÁ</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and Content">
  <p:cSld name="16_Title and Content">
    <p:bg>
      <p:bgPr>
        <a:solidFill>
          <a:srgbClr val="4F6128"/>
        </a:solidFill>
      </p:bgPr>
    </p:bg>
    <p:spTree>
      <p:nvGrpSpPr>
        <p:cNvPr id="2521" name="Shape 2521"/>
        <p:cNvGrpSpPr/>
        <p:nvPr/>
      </p:nvGrpSpPr>
      <p:grpSpPr>
        <a:xfrm>
          <a:off x="0" y="0"/>
          <a:ext cx="0" cy="0"/>
          <a:chOff x="0" y="0"/>
          <a:chExt cx="0" cy="0"/>
        </a:xfrm>
      </p:grpSpPr>
      <p:grpSp>
        <p:nvGrpSpPr>
          <p:cNvPr id="2522" name="Google Shape;2522;p42"/>
          <p:cNvGrpSpPr/>
          <p:nvPr/>
        </p:nvGrpSpPr>
        <p:grpSpPr>
          <a:xfrm>
            <a:off x="395894" y="219519"/>
            <a:ext cx="11613234" cy="6240131"/>
            <a:chOff x="395894" y="219519"/>
            <a:chExt cx="8518865" cy="4788281"/>
          </a:xfrm>
        </p:grpSpPr>
        <p:sp>
          <p:nvSpPr>
            <p:cNvPr id="2523" name="Google Shape;2523;p42"/>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524" name="Google Shape;2524;p42"/>
            <p:cNvGrpSpPr/>
            <p:nvPr/>
          </p:nvGrpSpPr>
          <p:grpSpPr>
            <a:xfrm>
              <a:off x="8341543" y="2282008"/>
              <a:ext cx="569676" cy="380612"/>
              <a:chOff x="8341543" y="2282008"/>
              <a:chExt cx="569676" cy="380612"/>
            </a:xfrm>
          </p:grpSpPr>
          <p:sp>
            <p:nvSpPr>
              <p:cNvPr id="2525" name="Google Shape;2525;p42"/>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26" name="Google Shape;2526;p42"/>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527" name="Google Shape;2527;p42"/>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2528" name="Google Shape;2528;p42"/>
            <p:cNvGrpSpPr/>
            <p:nvPr/>
          </p:nvGrpSpPr>
          <p:grpSpPr>
            <a:xfrm>
              <a:off x="8341543" y="1721094"/>
              <a:ext cx="569676" cy="380612"/>
              <a:chOff x="8341543" y="1721094"/>
              <a:chExt cx="569676" cy="380612"/>
            </a:xfrm>
          </p:grpSpPr>
          <p:sp>
            <p:nvSpPr>
              <p:cNvPr id="2529" name="Google Shape;2529;p42"/>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30" name="Google Shape;2530;p42"/>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531" name="Google Shape;2531;p42"/>
            <p:cNvGrpSpPr/>
            <p:nvPr/>
          </p:nvGrpSpPr>
          <p:grpSpPr>
            <a:xfrm>
              <a:off x="8346273" y="1183592"/>
              <a:ext cx="568486" cy="388014"/>
              <a:chOff x="8346273" y="1183592"/>
              <a:chExt cx="568486" cy="388014"/>
            </a:xfrm>
          </p:grpSpPr>
          <p:sp>
            <p:nvSpPr>
              <p:cNvPr id="2532" name="Google Shape;2532;p42"/>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33" name="Google Shape;2533;p42"/>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534" name="Google Shape;2534;p42"/>
            <p:cNvGrpSpPr/>
            <p:nvPr/>
          </p:nvGrpSpPr>
          <p:grpSpPr>
            <a:xfrm>
              <a:off x="8341543" y="606635"/>
              <a:ext cx="569676" cy="388014"/>
              <a:chOff x="8341543" y="606635"/>
              <a:chExt cx="569676" cy="388014"/>
            </a:xfrm>
          </p:grpSpPr>
          <p:sp>
            <p:nvSpPr>
              <p:cNvPr id="2535" name="Google Shape;2535;p42"/>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36" name="Google Shape;2536;p42"/>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537" name="Google Shape;2537;p42"/>
            <p:cNvGrpSpPr/>
            <p:nvPr/>
          </p:nvGrpSpPr>
          <p:grpSpPr>
            <a:xfrm>
              <a:off x="8341543" y="2842933"/>
              <a:ext cx="569676" cy="380612"/>
              <a:chOff x="8341543" y="2282008"/>
              <a:chExt cx="569676" cy="380612"/>
            </a:xfrm>
          </p:grpSpPr>
          <p:sp>
            <p:nvSpPr>
              <p:cNvPr id="2538" name="Google Shape;2538;p42"/>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39" name="Google Shape;2539;p42"/>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2540" name="Google Shape;2540;p42"/>
            <p:cNvGrpSpPr/>
            <p:nvPr/>
          </p:nvGrpSpPr>
          <p:grpSpPr>
            <a:xfrm>
              <a:off x="8341543" y="3403858"/>
              <a:ext cx="569676" cy="380612"/>
              <a:chOff x="8341543" y="2282008"/>
              <a:chExt cx="569676" cy="380612"/>
            </a:xfrm>
          </p:grpSpPr>
          <p:sp>
            <p:nvSpPr>
              <p:cNvPr id="2541" name="Google Shape;2541;p42"/>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42" name="Google Shape;2542;p42"/>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543" name="Google Shape;2543;p42"/>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44" name="Google Shape;2544;p42"/>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2545" name="Google Shape;2545;p42"/>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46" name="Google Shape;2546;p42"/>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47" name="Google Shape;2547;p42"/>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48" name="Google Shape;2548;p42"/>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49" name="Google Shape;2549;p42"/>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0" name="Google Shape;2550;p42"/>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1" name="Google Shape;2551;p42"/>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2" name="Google Shape;2552;p42"/>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3" name="Google Shape;2553;p42"/>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4" name="Google Shape;2554;p42"/>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5" name="Google Shape;2555;p42"/>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6" name="Google Shape;2556;p42"/>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7" name="Google Shape;2557;p42"/>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8" name="Google Shape;2558;p42"/>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59" name="Google Shape;2559;p42"/>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0" name="Google Shape;2560;p42"/>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1" name="Google Shape;2561;p42"/>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2" name="Google Shape;2562;p42"/>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3" name="Google Shape;2563;p42"/>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4" name="Google Shape;2564;p42"/>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5" name="Google Shape;2565;p42"/>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6" name="Google Shape;2566;p42"/>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7" name="Google Shape;2567;p42"/>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8" name="Google Shape;2568;p42"/>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69" name="Google Shape;2569;p42"/>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0" name="Google Shape;2570;p42"/>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1" name="Google Shape;2571;p42"/>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2" name="Google Shape;2572;p42"/>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3" name="Google Shape;2573;p42"/>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4" name="Google Shape;2574;p42"/>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5" name="Google Shape;2575;p42"/>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6" name="Google Shape;2576;p42"/>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7" name="Google Shape;2577;p42"/>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8" name="Google Shape;2578;p42"/>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79" name="Google Shape;2579;p42"/>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0" name="Google Shape;2580;p42"/>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1" name="Google Shape;2581;p42"/>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2" name="Google Shape;2582;p42"/>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3" name="Google Shape;2583;p42"/>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4" name="Google Shape;2584;p42"/>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5" name="Google Shape;2585;p42"/>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6" name="Google Shape;2586;p42"/>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7" name="Google Shape;2587;p42"/>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8" name="Google Shape;2588;p42"/>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589" name="Google Shape;2589;p42"/>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descr="Không có mô tả." id="2590" name="Google Shape;2590;p42"/>
          <p:cNvPicPr preferRelativeResize="0"/>
          <p:nvPr/>
        </p:nvPicPr>
        <p:blipFill rotWithShape="1">
          <a:blip r:embed="rId2">
            <a:alphaModFix/>
          </a:blip>
          <a:srcRect b="0" l="0" r="0" t="0"/>
          <a:stretch/>
        </p:blipFill>
        <p:spPr>
          <a:xfrm>
            <a:off x="739013" y="438261"/>
            <a:ext cx="2330549" cy="88782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591" name="Shape 2591"/>
        <p:cNvGrpSpPr/>
        <p:nvPr/>
      </p:nvGrpSpPr>
      <p:grpSpPr>
        <a:xfrm>
          <a:off x="0" y="0"/>
          <a:ext cx="0" cy="0"/>
          <a:chOff x="0" y="0"/>
          <a:chExt cx="0" cy="0"/>
        </a:xfrm>
      </p:grpSpPr>
      <p:sp>
        <p:nvSpPr>
          <p:cNvPr id="2592" name="Google Shape;2592;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and Content">
  <p:cSld name="14_Title and Content">
    <p:bg>
      <p:bgPr>
        <a:solidFill>
          <a:srgbClr val="4F6128"/>
        </a:solidFill>
      </p:bgPr>
    </p:bg>
    <p:spTree>
      <p:nvGrpSpPr>
        <p:cNvPr id="454" name="Shape 454"/>
        <p:cNvGrpSpPr/>
        <p:nvPr/>
      </p:nvGrpSpPr>
      <p:grpSpPr>
        <a:xfrm>
          <a:off x="0" y="0"/>
          <a:ext cx="0" cy="0"/>
          <a:chOff x="0" y="0"/>
          <a:chExt cx="0" cy="0"/>
        </a:xfrm>
      </p:grpSpPr>
      <p:grpSp>
        <p:nvGrpSpPr>
          <p:cNvPr id="455" name="Google Shape;455;p25"/>
          <p:cNvGrpSpPr/>
          <p:nvPr/>
        </p:nvGrpSpPr>
        <p:grpSpPr>
          <a:xfrm>
            <a:off x="395894" y="219519"/>
            <a:ext cx="11613234" cy="6240131"/>
            <a:chOff x="395894" y="219519"/>
            <a:chExt cx="8518865" cy="4788281"/>
          </a:xfrm>
        </p:grpSpPr>
        <p:sp>
          <p:nvSpPr>
            <p:cNvPr id="456" name="Google Shape;456;p25"/>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57" name="Google Shape;457;p25"/>
            <p:cNvGrpSpPr/>
            <p:nvPr/>
          </p:nvGrpSpPr>
          <p:grpSpPr>
            <a:xfrm>
              <a:off x="8341543" y="2282008"/>
              <a:ext cx="569676" cy="380612"/>
              <a:chOff x="8341543" y="2282008"/>
              <a:chExt cx="569676" cy="380612"/>
            </a:xfrm>
          </p:grpSpPr>
          <p:sp>
            <p:nvSpPr>
              <p:cNvPr id="458" name="Google Shape;458;p25"/>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9" name="Google Shape;459;p25"/>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60" name="Google Shape;460;p25"/>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461" name="Google Shape;461;p25"/>
            <p:cNvGrpSpPr/>
            <p:nvPr/>
          </p:nvGrpSpPr>
          <p:grpSpPr>
            <a:xfrm>
              <a:off x="8341543" y="1721094"/>
              <a:ext cx="569676" cy="380612"/>
              <a:chOff x="8341543" y="1721094"/>
              <a:chExt cx="569676" cy="380612"/>
            </a:xfrm>
          </p:grpSpPr>
          <p:sp>
            <p:nvSpPr>
              <p:cNvPr id="462" name="Google Shape;462;p25"/>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3" name="Google Shape;463;p25"/>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64" name="Google Shape;464;p25"/>
            <p:cNvGrpSpPr/>
            <p:nvPr/>
          </p:nvGrpSpPr>
          <p:grpSpPr>
            <a:xfrm>
              <a:off x="8346273" y="1183592"/>
              <a:ext cx="568486" cy="388014"/>
              <a:chOff x="8346273" y="1183592"/>
              <a:chExt cx="568486" cy="388014"/>
            </a:xfrm>
          </p:grpSpPr>
          <p:sp>
            <p:nvSpPr>
              <p:cNvPr id="465" name="Google Shape;465;p25"/>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 name="Google Shape;466;p25"/>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67" name="Google Shape;467;p25"/>
            <p:cNvGrpSpPr/>
            <p:nvPr/>
          </p:nvGrpSpPr>
          <p:grpSpPr>
            <a:xfrm>
              <a:off x="8341543" y="606635"/>
              <a:ext cx="569676" cy="388014"/>
              <a:chOff x="8341543" y="606635"/>
              <a:chExt cx="569676" cy="388014"/>
            </a:xfrm>
          </p:grpSpPr>
          <p:sp>
            <p:nvSpPr>
              <p:cNvPr id="468" name="Google Shape;468;p25"/>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 name="Google Shape;469;p25"/>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70" name="Google Shape;470;p25"/>
            <p:cNvGrpSpPr/>
            <p:nvPr/>
          </p:nvGrpSpPr>
          <p:grpSpPr>
            <a:xfrm>
              <a:off x="8341543" y="2842933"/>
              <a:ext cx="569676" cy="380612"/>
              <a:chOff x="8341543" y="2282008"/>
              <a:chExt cx="569676" cy="380612"/>
            </a:xfrm>
          </p:grpSpPr>
          <p:sp>
            <p:nvSpPr>
              <p:cNvPr id="471" name="Google Shape;471;p25"/>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2" name="Google Shape;472;p25"/>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grpSp>
          <p:nvGrpSpPr>
            <p:cNvPr id="473" name="Google Shape;473;p25"/>
            <p:cNvGrpSpPr/>
            <p:nvPr/>
          </p:nvGrpSpPr>
          <p:grpSpPr>
            <a:xfrm>
              <a:off x="8341543" y="3403858"/>
              <a:ext cx="569676" cy="380612"/>
              <a:chOff x="8341543" y="2282008"/>
              <a:chExt cx="569676" cy="380612"/>
            </a:xfrm>
          </p:grpSpPr>
          <p:sp>
            <p:nvSpPr>
              <p:cNvPr id="474" name="Google Shape;474;p25"/>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 name="Google Shape;475;p25"/>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6" name="Google Shape;476;p25"/>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7" name="Google Shape;477;p25"/>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478" name="Google Shape;478;p25"/>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 name="Google Shape;479;p25"/>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 name="Google Shape;480;p25"/>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1" name="Google Shape;481;p25"/>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 name="Google Shape;482;p25"/>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 name="Google Shape;483;p25"/>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 name="Google Shape;484;p25"/>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5" name="Google Shape;485;p25"/>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6" name="Google Shape;486;p25"/>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 name="Google Shape;487;p25"/>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 name="Google Shape;488;p25"/>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 name="Google Shape;489;p25"/>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0" name="Google Shape;490;p25"/>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 name="Google Shape;491;p25"/>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 name="Google Shape;492;p25"/>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 name="Google Shape;493;p25"/>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4" name="Google Shape;494;p25"/>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5" name="Google Shape;495;p25"/>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 name="Google Shape;496;p25"/>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 name="Google Shape;497;p25"/>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 name="Google Shape;498;p25"/>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9" name="Google Shape;499;p25"/>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0" name="Google Shape;500;p25"/>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1" name="Google Shape;501;p25"/>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2" name="Google Shape;502;p25"/>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3" name="Google Shape;503;p25"/>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4" name="Google Shape;504;p25"/>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5" name="Google Shape;505;p25"/>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6" name="Google Shape;506;p25"/>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7" name="Google Shape;507;p25"/>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 name="Google Shape;508;p25"/>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 name="Google Shape;509;p25"/>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 name="Google Shape;510;p25"/>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 name="Google Shape;511;p25"/>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2" name="Google Shape;512;p25"/>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 name="Google Shape;513;p25"/>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 name="Google Shape;514;p25"/>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 name="Google Shape;515;p25"/>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6" name="Google Shape;516;p25"/>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 name="Google Shape;517;p25"/>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 name="Google Shape;518;p25"/>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 name="Google Shape;519;p25"/>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0" name="Google Shape;520;p25"/>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1" name="Google Shape;521;p25"/>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 name="Google Shape;522;p25"/>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523" name="Google Shape;523;p25"/>
          <p:cNvPicPr preferRelativeResize="0"/>
          <p:nvPr/>
        </p:nvPicPr>
        <p:blipFill rotWithShape="1">
          <a:blip r:embed="rId2">
            <a:alphaModFix/>
          </a:blip>
          <a:srcRect b="0" l="0" r="0" t="0"/>
          <a:stretch/>
        </p:blipFill>
        <p:spPr>
          <a:xfrm>
            <a:off x="869345" y="364703"/>
            <a:ext cx="2069886" cy="103494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and Content">
  <p:cSld name="18_Title and Content">
    <p:bg>
      <p:bgPr>
        <a:solidFill>
          <a:srgbClr val="4F6128"/>
        </a:solidFill>
      </p:bgPr>
    </p:bg>
    <p:spTree>
      <p:nvGrpSpPr>
        <p:cNvPr id="524" name="Shape 524"/>
        <p:cNvGrpSpPr/>
        <p:nvPr/>
      </p:nvGrpSpPr>
      <p:grpSpPr>
        <a:xfrm>
          <a:off x="0" y="0"/>
          <a:ext cx="0" cy="0"/>
          <a:chOff x="0" y="0"/>
          <a:chExt cx="0" cy="0"/>
        </a:xfrm>
      </p:grpSpPr>
      <p:grpSp>
        <p:nvGrpSpPr>
          <p:cNvPr id="525" name="Google Shape;525;p26"/>
          <p:cNvGrpSpPr/>
          <p:nvPr/>
        </p:nvGrpSpPr>
        <p:grpSpPr>
          <a:xfrm>
            <a:off x="395894" y="219519"/>
            <a:ext cx="11613234" cy="6240131"/>
            <a:chOff x="395894" y="219519"/>
            <a:chExt cx="8518865" cy="4788281"/>
          </a:xfrm>
        </p:grpSpPr>
        <p:sp>
          <p:nvSpPr>
            <p:cNvPr id="526" name="Google Shape;526;p26"/>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527" name="Google Shape;527;p26"/>
            <p:cNvGrpSpPr/>
            <p:nvPr/>
          </p:nvGrpSpPr>
          <p:grpSpPr>
            <a:xfrm>
              <a:off x="8341543" y="2282008"/>
              <a:ext cx="569676" cy="380612"/>
              <a:chOff x="8341543" y="2282008"/>
              <a:chExt cx="569676" cy="380612"/>
            </a:xfrm>
          </p:grpSpPr>
          <p:sp>
            <p:nvSpPr>
              <p:cNvPr id="528" name="Google Shape;528;p26"/>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29" name="Google Shape;529;p26"/>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530" name="Google Shape;530;p26"/>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531" name="Google Shape;531;p26"/>
            <p:cNvGrpSpPr/>
            <p:nvPr/>
          </p:nvGrpSpPr>
          <p:grpSpPr>
            <a:xfrm>
              <a:off x="8341543" y="1721094"/>
              <a:ext cx="569676" cy="380612"/>
              <a:chOff x="8341543" y="1721094"/>
              <a:chExt cx="569676" cy="380612"/>
            </a:xfrm>
          </p:grpSpPr>
          <p:sp>
            <p:nvSpPr>
              <p:cNvPr id="532" name="Google Shape;532;p26"/>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3" name="Google Shape;533;p26"/>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534" name="Google Shape;534;p26"/>
            <p:cNvGrpSpPr/>
            <p:nvPr/>
          </p:nvGrpSpPr>
          <p:grpSpPr>
            <a:xfrm>
              <a:off x="8346273" y="1183592"/>
              <a:ext cx="568486" cy="388014"/>
              <a:chOff x="8346273" y="1183592"/>
              <a:chExt cx="568486" cy="388014"/>
            </a:xfrm>
          </p:grpSpPr>
          <p:sp>
            <p:nvSpPr>
              <p:cNvPr id="535" name="Google Shape;535;p26"/>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6" name="Google Shape;536;p26"/>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537" name="Google Shape;537;p26"/>
            <p:cNvGrpSpPr/>
            <p:nvPr/>
          </p:nvGrpSpPr>
          <p:grpSpPr>
            <a:xfrm>
              <a:off x="8341543" y="606635"/>
              <a:ext cx="569676" cy="388014"/>
              <a:chOff x="8341543" y="606635"/>
              <a:chExt cx="569676" cy="388014"/>
            </a:xfrm>
          </p:grpSpPr>
          <p:sp>
            <p:nvSpPr>
              <p:cNvPr id="538" name="Google Shape;538;p26"/>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39" name="Google Shape;539;p26"/>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540" name="Google Shape;540;p26"/>
            <p:cNvGrpSpPr/>
            <p:nvPr/>
          </p:nvGrpSpPr>
          <p:grpSpPr>
            <a:xfrm>
              <a:off x="8341543" y="2842933"/>
              <a:ext cx="569676" cy="380612"/>
              <a:chOff x="8341543" y="2282008"/>
              <a:chExt cx="569676" cy="380612"/>
            </a:xfrm>
          </p:grpSpPr>
          <p:sp>
            <p:nvSpPr>
              <p:cNvPr id="541" name="Google Shape;541;p26"/>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2" name="Google Shape;542;p26"/>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543" name="Google Shape;543;p26"/>
            <p:cNvGrpSpPr/>
            <p:nvPr/>
          </p:nvGrpSpPr>
          <p:grpSpPr>
            <a:xfrm>
              <a:off x="8341543" y="3403858"/>
              <a:ext cx="569676" cy="380612"/>
              <a:chOff x="8341543" y="2282008"/>
              <a:chExt cx="569676" cy="380612"/>
            </a:xfrm>
          </p:grpSpPr>
          <p:sp>
            <p:nvSpPr>
              <p:cNvPr id="544" name="Google Shape;544;p26"/>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5" name="Google Shape;545;p26"/>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546" name="Google Shape;546;p26"/>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7" name="Google Shape;547;p26"/>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548" name="Google Shape;548;p26"/>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49" name="Google Shape;549;p26"/>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0" name="Google Shape;550;p26"/>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1" name="Google Shape;551;p26"/>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2" name="Google Shape;552;p26"/>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3" name="Google Shape;553;p26"/>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4" name="Google Shape;554;p26"/>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5" name="Google Shape;555;p26"/>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6" name="Google Shape;556;p26"/>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7" name="Google Shape;557;p26"/>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8" name="Google Shape;558;p26"/>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59" name="Google Shape;559;p26"/>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0" name="Google Shape;560;p26"/>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1" name="Google Shape;561;p26"/>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2" name="Google Shape;562;p26"/>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3" name="Google Shape;563;p26"/>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4" name="Google Shape;564;p26"/>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5" name="Google Shape;565;p26"/>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6" name="Google Shape;566;p26"/>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7" name="Google Shape;567;p26"/>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8" name="Google Shape;568;p26"/>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69" name="Google Shape;569;p26"/>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0" name="Google Shape;570;p26"/>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1" name="Google Shape;571;p26"/>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2" name="Google Shape;572;p26"/>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3" name="Google Shape;573;p26"/>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4" name="Google Shape;574;p26"/>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5" name="Google Shape;575;p26"/>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6" name="Google Shape;576;p26"/>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7" name="Google Shape;577;p26"/>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8" name="Google Shape;578;p26"/>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79" name="Google Shape;579;p26"/>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0" name="Google Shape;580;p26"/>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1" name="Google Shape;581;p26"/>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2" name="Google Shape;582;p26"/>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3" name="Google Shape;583;p26"/>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4" name="Google Shape;584;p26"/>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5" name="Google Shape;585;p26"/>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6" name="Google Shape;586;p26"/>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7" name="Google Shape;587;p26"/>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8" name="Google Shape;588;p26"/>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89" name="Google Shape;589;p26"/>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90" name="Google Shape;590;p26"/>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91" name="Google Shape;591;p26"/>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92" name="Google Shape;592;p26"/>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bg>
      <p:bgPr>
        <a:solidFill>
          <a:srgbClr val="4F6128"/>
        </a:solidFill>
      </p:bgPr>
    </p:bg>
    <p:spTree>
      <p:nvGrpSpPr>
        <p:cNvPr id="593" name="Shape 593"/>
        <p:cNvGrpSpPr/>
        <p:nvPr/>
      </p:nvGrpSpPr>
      <p:grpSpPr>
        <a:xfrm>
          <a:off x="0" y="0"/>
          <a:ext cx="0" cy="0"/>
          <a:chOff x="0" y="0"/>
          <a:chExt cx="0" cy="0"/>
        </a:xfrm>
      </p:grpSpPr>
      <p:grpSp>
        <p:nvGrpSpPr>
          <p:cNvPr id="594" name="Google Shape;594;p27"/>
          <p:cNvGrpSpPr/>
          <p:nvPr/>
        </p:nvGrpSpPr>
        <p:grpSpPr>
          <a:xfrm>
            <a:off x="395894" y="219519"/>
            <a:ext cx="11613234" cy="6240131"/>
            <a:chOff x="395894" y="219519"/>
            <a:chExt cx="8518865" cy="4788281"/>
          </a:xfrm>
        </p:grpSpPr>
        <p:sp>
          <p:nvSpPr>
            <p:cNvPr id="595" name="Google Shape;595;p27"/>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596" name="Google Shape;596;p27"/>
            <p:cNvGrpSpPr/>
            <p:nvPr/>
          </p:nvGrpSpPr>
          <p:grpSpPr>
            <a:xfrm>
              <a:off x="8341543" y="2282008"/>
              <a:ext cx="569676" cy="380612"/>
              <a:chOff x="8341543" y="2282008"/>
              <a:chExt cx="569676" cy="380612"/>
            </a:xfrm>
          </p:grpSpPr>
          <p:sp>
            <p:nvSpPr>
              <p:cNvPr id="597" name="Google Shape;597;p27"/>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598" name="Google Shape;598;p27"/>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599" name="Google Shape;599;p27"/>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600" name="Google Shape;600;p27"/>
            <p:cNvGrpSpPr/>
            <p:nvPr/>
          </p:nvGrpSpPr>
          <p:grpSpPr>
            <a:xfrm>
              <a:off x="8341543" y="1721094"/>
              <a:ext cx="569676" cy="380612"/>
              <a:chOff x="8341543" y="1721094"/>
              <a:chExt cx="569676" cy="380612"/>
            </a:xfrm>
          </p:grpSpPr>
          <p:sp>
            <p:nvSpPr>
              <p:cNvPr id="601" name="Google Shape;601;p27"/>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02" name="Google Shape;602;p27"/>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603" name="Google Shape;603;p27"/>
            <p:cNvGrpSpPr/>
            <p:nvPr/>
          </p:nvGrpSpPr>
          <p:grpSpPr>
            <a:xfrm>
              <a:off x="8346273" y="1183592"/>
              <a:ext cx="568486" cy="388014"/>
              <a:chOff x="8346273" y="1183592"/>
              <a:chExt cx="568486" cy="388014"/>
            </a:xfrm>
          </p:grpSpPr>
          <p:sp>
            <p:nvSpPr>
              <p:cNvPr id="604" name="Google Shape;604;p27"/>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05" name="Google Shape;605;p27"/>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606" name="Google Shape;606;p27"/>
            <p:cNvGrpSpPr/>
            <p:nvPr/>
          </p:nvGrpSpPr>
          <p:grpSpPr>
            <a:xfrm>
              <a:off x="8341543" y="606635"/>
              <a:ext cx="569676" cy="388014"/>
              <a:chOff x="8341543" y="606635"/>
              <a:chExt cx="569676" cy="388014"/>
            </a:xfrm>
          </p:grpSpPr>
          <p:sp>
            <p:nvSpPr>
              <p:cNvPr id="607" name="Google Shape;607;p27"/>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08" name="Google Shape;608;p27"/>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609" name="Google Shape;609;p27"/>
            <p:cNvGrpSpPr/>
            <p:nvPr/>
          </p:nvGrpSpPr>
          <p:grpSpPr>
            <a:xfrm>
              <a:off x="8341543" y="2842933"/>
              <a:ext cx="569676" cy="380612"/>
              <a:chOff x="8341543" y="2282008"/>
              <a:chExt cx="569676" cy="380612"/>
            </a:xfrm>
          </p:grpSpPr>
          <p:sp>
            <p:nvSpPr>
              <p:cNvPr id="610" name="Google Shape;610;p27"/>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11" name="Google Shape;611;p27"/>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612" name="Google Shape;612;p27"/>
            <p:cNvGrpSpPr/>
            <p:nvPr/>
          </p:nvGrpSpPr>
          <p:grpSpPr>
            <a:xfrm>
              <a:off x="8341543" y="3403858"/>
              <a:ext cx="569676" cy="380612"/>
              <a:chOff x="8341543" y="2282008"/>
              <a:chExt cx="569676" cy="380612"/>
            </a:xfrm>
          </p:grpSpPr>
          <p:sp>
            <p:nvSpPr>
              <p:cNvPr id="613" name="Google Shape;613;p27"/>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14" name="Google Shape;614;p27"/>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615" name="Google Shape;615;p27"/>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16" name="Google Shape;616;p27"/>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617" name="Google Shape;617;p27"/>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18" name="Google Shape;618;p27"/>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19" name="Google Shape;619;p27"/>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0" name="Google Shape;620;p27"/>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1" name="Google Shape;621;p27"/>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2" name="Google Shape;622;p27"/>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3" name="Google Shape;623;p27"/>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4" name="Google Shape;624;p27"/>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5" name="Google Shape;625;p27"/>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6" name="Google Shape;626;p27"/>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7" name="Google Shape;627;p27"/>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8" name="Google Shape;628;p27"/>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29" name="Google Shape;629;p27"/>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0" name="Google Shape;630;p27"/>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1" name="Google Shape;631;p27"/>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2" name="Google Shape;632;p27"/>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3" name="Google Shape;633;p27"/>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4" name="Google Shape;634;p27"/>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5" name="Google Shape;635;p27"/>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6" name="Google Shape;636;p27"/>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7" name="Google Shape;637;p27"/>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8" name="Google Shape;638;p27"/>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39" name="Google Shape;639;p27"/>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0" name="Google Shape;640;p27"/>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1" name="Google Shape;641;p27"/>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2" name="Google Shape;642;p27"/>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3" name="Google Shape;643;p27"/>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4" name="Google Shape;644;p27"/>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5" name="Google Shape;645;p27"/>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6" name="Google Shape;646;p27"/>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7" name="Google Shape;647;p27"/>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8" name="Google Shape;648;p27"/>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49" name="Google Shape;649;p27"/>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0" name="Google Shape;650;p27"/>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1" name="Google Shape;651;p27"/>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2" name="Google Shape;652;p27"/>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3" name="Google Shape;653;p27"/>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4" name="Google Shape;654;p27"/>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5" name="Google Shape;655;p27"/>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6" name="Google Shape;656;p27"/>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7" name="Google Shape;657;p27"/>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8" name="Google Shape;658;p27"/>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59" name="Google Shape;659;p27"/>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60" name="Google Shape;660;p27"/>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61" name="Google Shape;661;p27"/>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62" name="Google Shape;662;p27"/>
          <p:cNvSpPr/>
          <p:nvPr/>
        </p:nvSpPr>
        <p:spPr>
          <a:xfrm rot="126755">
            <a:off x="3091462" y="1090110"/>
            <a:ext cx="5550035" cy="4730758"/>
          </a:xfrm>
          <a:prstGeom prst="rect">
            <a:avLst/>
          </a:prstGeom>
          <a:solidFill>
            <a:srgbClr val="FBD4B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663" name="Google Shape;663;p27"/>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664" name="Google Shape;664;p27"/>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665" name="Google Shape;665;p27"/>
          <p:cNvGrpSpPr/>
          <p:nvPr/>
        </p:nvGrpSpPr>
        <p:grpSpPr>
          <a:xfrm>
            <a:off x="7672546" y="3622312"/>
            <a:ext cx="1309691" cy="2486166"/>
            <a:chOff x="961250" y="234750"/>
            <a:chExt cx="1222525" cy="2320700"/>
          </a:xfrm>
        </p:grpSpPr>
        <p:sp>
          <p:nvSpPr>
            <p:cNvPr id="666" name="Google Shape;666;p27"/>
            <p:cNvSpPr/>
            <p:nvPr/>
          </p:nvSpPr>
          <p:spPr>
            <a:xfrm>
              <a:off x="1529225" y="1558100"/>
              <a:ext cx="189075" cy="241150"/>
            </a:xfrm>
            <a:custGeom>
              <a:rect b="b" l="l" r="r" t="t"/>
              <a:pathLst>
                <a:path extrusionOk="0" h="9646" w="7563">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67" name="Google Shape;667;p27"/>
            <p:cNvSpPr/>
            <p:nvPr/>
          </p:nvSpPr>
          <p:spPr>
            <a:xfrm>
              <a:off x="1647700" y="1816875"/>
              <a:ext cx="206725" cy="252400"/>
            </a:xfrm>
            <a:custGeom>
              <a:rect b="b" l="l" r="r" t="t"/>
              <a:pathLst>
                <a:path extrusionOk="0" h="10096" w="8269">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68" name="Google Shape;668;p27"/>
            <p:cNvSpPr/>
            <p:nvPr/>
          </p:nvSpPr>
          <p:spPr>
            <a:xfrm>
              <a:off x="1598975" y="1737350"/>
              <a:ext cx="164700" cy="132500"/>
            </a:xfrm>
            <a:custGeom>
              <a:rect b="b" l="l" r="r" t="t"/>
              <a:pathLst>
                <a:path extrusionOk="0" h="5300" w="6588">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69" name="Google Shape;669;p27"/>
            <p:cNvSpPr/>
            <p:nvPr/>
          </p:nvSpPr>
          <p:spPr>
            <a:xfrm>
              <a:off x="1287250" y="1496000"/>
              <a:ext cx="392400" cy="420700"/>
            </a:xfrm>
            <a:custGeom>
              <a:rect b="b" l="l" r="r" t="t"/>
              <a:pathLst>
                <a:path extrusionOk="0" h="16828" w="15696">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0" name="Google Shape;670;p27"/>
            <p:cNvSpPr/>
            <p:nvPr/>
          </p:nvSpPr>
          <p:spPr>
            <a:xfrm>
              <a:off x="1567025" y="1904250"/>
              <a:ext cx="4225" cy="25"/>
            </a:xfrm>
            <a:custGeom>
              <a:rect b="b" l="l" r="r" t="t"/>
              <a:pathLst>
                <a:path extrusionOk="0" h="1" w="169">
                  <a:moveTo>
                    <a:pt x="169" y="1"/>
                  </a:moveTo>
                  <a:lnTo>
                    <a:pt x="1" y="1"/>
                  </a:lnTo>
                  <a:lnTo>
                    <a:pt x="1" y="1"/>
                  </a:lnTo>
                  <a:lnTo>
                    <a:pt x="16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1" name="Google Shape;671;p27"/>
            <p:cNvSpPr/>
            <p:nvPr/>
          </p:nvSpPr>
          <p:spPr>
            <a:xfrm>
              <a:off x="1567025" y="1575725"/>
              <a:ext cx="7600" cy="328550"/>
            </a:xfrm>
            <a:custGeom>
              <a:rect b="b" l="l" r="r" t="t"/>
              <a:pathLst>
                <a:path extrusionOk="0" h="13142" w="304">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2" name="Google Shape;672;p27"/>
            <p:cNvSpPr/>
            <p:nvPr/>
          </p:nvSpPr>
          <p:spPr>
            <a:xfrm>
              <a:off x="1462000" y="1915175"/>
              <a:ext cx="49600" cy="3400"/>
            </a:xfrm>
            <a:custGeom>
              <a:rect b="b" l="l" r="r" t="t"/>
              <a:pathLst>
                <a:path extrusionOk="0" h="136" w="1984">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3" name="Google Shape;673;p27"/>
            <p:cNvSpPr/>
            <p:nvPr/>
          </p:nvSpPr>
          <p:spPr>
            <a:xfrm>
              <a:off x="1462000" y="1533725"/>
              <a:ext cx="73975" cy="384850"/>
            </a:xfrm>
            <a:custGeom>
              <a:rect b="b" l="l" r="r" t="t"/>
              <a:pathLst>
                <a:path extrusionOk="0" h="15394" w="2959">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4" name="Google Shape;674;p27"/>
            <p:cNvSpPr/>
            <p:nvPr/>
          </p:nvSpPr>
          <p:spPr>
            <a:xfrm>
              <a:off x="1602325" y="1519450"/>
              <a:ext cx="3375" cy="14300"/>
            </a:xfrm>
            <a:custGeom>
              <a:rect b="b" l="l" r="r" t="t"/>
              <a:pathLst>
                <a:path extrusionOk="0" h="572" w="135">
                  <a:moveTo>
                    <a:pt x="135" y="0"/>
                  </a:moveTo>
                  <a:lnTo>
                    <a:pt x="0" y="572"/>
                  </a:lnTo>
                  <a:lnTo>
                    <a:pt x="135" y="572"/>
                  </a:lnTo>
                  <a:lnTo>
                    <a:pt x="135" y="0"/>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5" name="Google Shape;675;p27"/>
            <p:cNvSpPr/>
            <p:nvPr/>
          </p:nvSpPr>
          <p:spPr>
            <a:xfrm>
              <a:off x="1571225" y="1533725"/>
              <a:ext cx="34475" cy="370550"/>
            </a:xfrm>
            <a:custGeom>
              <a:rect b="b" l="l" r="r" t="t"/>
              <a:pathLst>
                <a:path extrusionOk="0" h="14822" w="1379">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6" name="Google Shape;676;p27"/>
            <p:cNvSpPr/>
            <p:nvPr/>
          </p:nvSpPr>
          <p:spPr>
            <a:xfrm>
              <a:off x="1518300" y="1953825"/>
              <a:ext cx="252100" cy="447225"/>
            </a:xfrm>
            <a:custGeom>
              <a:rect b="b" l="l" r="r" t="t"/>
              <a:pathLst>
                <a:path extrusionOk="0" h="17889" w="10084">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7" name="Google Shape;677;p27"/>
            <p:cNvSpPr/>
            <p:nvPr/>
          </p:nvSpPr>
          <p:spPr>
            <a:xfrm>
              <a:off x="1518300" y="2272275"/>
              <a:ext cx="84050" cy="128775"/>
            </a:xfrm>
            <a:custGeom>
              <a:rect b="b" l="l" r="r" t="t"/>
              <a:pathLst>
                <a:path extrusionOk="0" h="5151" w="3362">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8" name="Google Shape;678;p27"/>
            <p:cNvSpPr/>
            <p:nvPr/>
          </p:nvSpPr>
          <p:spPr>
            <a:xfrm>
              <a:off x="1266250" y="1990050"/>
              <a:ext cx="357100" cy="513300"/>
            </a:xfrm>
            <a:custGeom>
              <a:rect b="b" l="l" r="r" t="t"/>
              <a:pathLst>
                <a:path extrusionOk="0" h="20532" w="14284">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79" name="Google Shape;679;p27"/>
            <p:cNvSpPr/>
            <p:nvPr/>
          </p:nvSpPr>
          <p:spPr>
            <a:xfrm>
              <a:off x="1272950" y="1873175"/>
              <a:ext cx="420150" cy="227725"/>
            </a:xfrm>
            <a:custGeom>
              <a:rect b="b" l="l" r="r" t="t"/>
              <a:pathLst>
                <a:path extrusionOk="0" h="9109" w="16806">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0" name="Google Shape;680;p27"/>
            <p:cNvSpPr/>
            <p:nvPr/>
          </p:nvSpPr>
          <p:spPr>
            <a:xfrm>
              <a:off x="1560325" y="2072300"/>
              <a:ext cx="119325" cy="200000"/>
            </a:xfrm>
            <a:custGeom>
              <a:rect b="b" l="l" r="r" t="t"/>
              <a:pathLst>
                <a:path extrusionOk="0" h="8000" w="4773">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1" name="Google Shape;681;p27"/>
            <p:cNvSpPr/>
            <p:nvPr/>
          </p:nvSpPr>
          <p:spPr>
            <a:xfrm>
              <a:off x="1493925" y="1994601"/>
              <a:ext cx="111775" cy="108425"/>
            </a:xfrm>
            <a:custGeom>
              <a:rect b="b" l="l" r="r" t="t"/>
              <a:pathLst>
                <a:path extrusionOk="0" h="4337" w="4471">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2" name="Google Shape;682;p27"/>
            <p:cNvSpPr/>
            <p:nvPr/>
          </p:nvSpPr>
          <p:spPr>
            <a:xfrm>
              <a:off x="1529225" y="2489050"/>
              <a:ext cx="153775" cy="66400"/>
            </a:xfrm>
            <a:custGeom>
              <a:rect b="b" l="l" r="r" t="t"/>
              <a:pathLst>
                <a:path extrusionOk="0" h="2656" w="6151">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3" name="Google Shape;683;p27"/>
            <p:cNvSpPr/>
            <p:nvPr/>
          </p:nvSpPr>
          <p:spPr>
            <a:xfrm>
              <a:off x="1500650" y="1379125"/>
              <a:ext cx="112625" cy="203350"/>
            </a:xfrm>
            <a:custGeom>
              <a:rect b="b" l="l" r="r" t="t"/>
              <a:pathLst>
                <a:path extrusionOk="0" h="8134" w="4505">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4" name="Google Shape;684;p27"/>
            <p:cNvSpPr/>
            <p:nvPr/>
          </p:nvSpPr>
          <p:spPr>
            <a:xfrm>
              <a:off x="1059550" y="406000"/>
              <a:ext cx="1015850" cy="1068100"/>
            </a:xfrm>
            <a:custGeom>
              <a:rect b="b" l="l" r="r" t="t"/>
              <a:pathLst>
                <a:path extrusionOk="0" h="42724" w="40634">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5" name="Google Shape;685;p27"/>
            <p:cNvSpPr/>
            <p:nvPr/>
          </p:nvSpPr>
          <p:spPr>
            <a:xfrm>
              <a:off x="1077200" y="1176625"/>
              <a:ext cx="651175" cy="297475"/>
            </a:xfrm>
            <a:custGeom>
              <a:rect b="b" l="l" r="r" t="t"/>
              <a:pathLst>
                <a:path extrusionOk="0" h="11899" w="26047">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6" name="Google Shape;686;p27"/>
            <p:cNvSpPr/>
            <p:nvPr/>
          </p:nvSpPr>
          <p:spPr>
            <a:xfrm>
              <a:off x="1560325" y="1467350"/>
              <a:ext cx="48750" cy="3375"/>
            </a:xfrm>
            <a:custGeom>
              <a:rect b="b" l="l" r="r" t="t"/>
              <a:pathLst>
                <a:path extrusionOk="0" h="135" w="195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7" name="Google Shape;687;p27"/>
            <p:cNvSpPr/>
            <p:nvPr/>
          </p:nvSpPr>
          <p:spPr>
            <a:xfrm>
              <a:off x="1077200" y="1078325"/>
              <a:ext cx="651175" cy="395775"/>
            </a:xfrm>
            <a:custGeom>
              <a:rect b="b" l="l" r="r" t="t"/>
              <a:pathLst>
                <a:path extrusionOk="0" h="15831" w="26047">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8" name="Google Shape;688;p27"/>
            <p:cNvSpPr/>
            <p:nvPr/>
          </p:nvSpPr>
          <p:spPr>
            <a:xfrm>
              <a:off x="1230950" y="1480775"/>
              <a:ext cx="280650" cy="704150"/>
            </a:xfrm>
            <a:custGeom>
              <a:rect b="b" l="l" r="r" t="t"/>
              <a:pathLst>
                <a:path extrusionOk="0" h="28166" w="11226">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89" name="Google Shape;689;p27"/>
            <p:cNvSpPr/>
            <p:nvPr/>
          </p:nvSpPr>
          <p:spPr>
            <a:xfrm>
              <a:off x="1235312" y="1480800"/>
              <a:ext cx="273100" cy="689825"/>
            </a:xfrm>
            <a:custGeom>
              <a:rect b="b" l="l" r="r" t="t"/>
              <a:pathLst>
                <a:path extrusionOk="0" h="27593" w="10924">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0" name="Google Shape;690;p27"/>
            <p:cNvSpPr/>
            <p:nvPr/>
          </p:nvSpPr>
          <p:spPr>
            <a:xfrm>
              <a:off x="1605675" y="1516075"/>
              <a:ext cx="158000" cy="639125"/>
            </a:xfrm>
            <a:custGeom>
              <a:rect b="b" l="l" r="r" t="t"/>
              <a:pathLst>
                <a:path extrusionOk="0" h="25565" w="632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1" name="Google Shape;691;p27"/>
            <p:cNvSpPr/>
            <p:nvPr/>
          </p:nvSpPr>
          <p:spPr>
            <a:xfrm>
              <a:off x="1742650" y="1988275"/>
              <a:ext cx="25" cy="56325"/>
            </a:xfrm>
            <a:custGeom>
              <a:rect b="b" l="l" r="r" t="t"/>
              <a:pathLst>
                <a:path extrusionOk="0" h="2253" w="1">
                  <a:moveTo>
                    <a:pt x="0" y="1"/>
                  </a:moveTo>
                  <a:lnTo>
                    <a:pt x="0" y="2253"/>
                  </a:lnTo>
                  <a:lnTo>
                    <a:pt x="0" y="2253"/>
                  </a:lnTo>
                  <a:close/>
                </a:path>
              </a:pathLst>
            </a:custGeom>
            <a:solidFill>
              <a:srgbClr val="9D68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2" name="Google Shape;692;p27"/>
            <p:cNvSpPr/>
            <p:nvPr/>
          </p:nvSpPr>
          <p:spPr>
            <a:xfrm>
              <a:off x="1612719" y="1526520"/>
              <a:ext cx="129425" cy="584825"/>
            </a:xfrm>
            <a:custGeom>
              <a:rect b="b" l="l" r="r" t="t"/>
              <a:pathLst>
                <a:path extrusionOk="0" h="23393" w="5177">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3" name="Google Shape;693;p27"/>
            <p:cNvSpPr/>
            <p:nvPr/>
          </p:nvSpPr>
          <p:spPr>
            <a:xfrm>
              <a:off x="1672050" y="1203050"/>
              <a:ext cx="133625" cy="120650"/>
            </a:xfrm>
            <a:custGeom>
              <a:rect b="b" l="l" r="r" t="t"/>
              <a:pathLst>
                <a:path extrusionOk="0" h="4826" w="5345">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4" name="Google Shape;694;p27"/>
            <p:cNvSpPr/>
            <p:nvPr/>
          </p:nvSpPr>
          <p:spPr>
            <a:xfrm>
              <a:off x="1511575" y="981325"/>
              <a:ext cx="189075" cy="169625"/>
            </a:xfrm>
            <a:custGeom>
              <a:rect b="b" l="l" r="r" t="t"/>
              <a:pathLst>
                <a:path extrusionOk="0" h="6785" w="7563">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5" name="Google Shape;695;p27"/>
            <p:cNvSpPr/>
            <p:nvPr/>
          </p:nvSpPr>
          <p:spPr>
            <a:xfrm>
              <a:off x="1416625" y="1104875"/>
              <a:ext cx="217650" cy="119550"/>
            </a:xfrm>
            <a:custGeom>
              <a:rect b="b" l="l" r="r" t="t"/>
              <a:pathLst>
                <a:path extrusionOk="0" h="4782" w="8706">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6" name="Google Shape;696;p27"/>
            <p:cNvSpPr/>
            <p:nvPr/>
          </p:nvSpPr>
          <p:spPr>
            <a:xfrm>
              <a:off x="1851025" y="1079925"/>
              <a:ext cx="161350" cy="143875"/>
            </a:xfrm>
            <a:custGeom>
              <a:rect b="b" l="l" r="r" t="t"/>
              <a:pathLst>
                <a:path extrusionOk="0" h="5755" w="6454">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7" name="Google Shape;697;p27"/>
            <p:cNvSpPr/>
            <p:nvPr/>
          </p:nvSpPr>
          <p:spPr>
            <a:xfrm>
              <a:off x="1861100" y="1212125"/>
              <a:ext cx="130275" cy="93925"/>
            </a:xfrm>
            <a:custGeom>
              <a:rect b="b" l="l" r="r" t="t"/>
              <a:pathLst>
                <a:path extrusionOk="0" h="3757" w="5211">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8" name="Google Shape;698;p27"/>
            <p:cNvSpPr/>
            <p:nvPr/>
          </p:nvSpPr>
          <p:spPr>
            <a:xfrm>
              <a:off x="1609050" y="1010500"/>
              <a:ext cx="70600" cy="61000"/>
            </a:xfrm>
            <a:custGeom>
              <a:rect b="b" l="l" r="r" t="t"/>
              <a:pathLst>
                <a:path extrusionOk="0" h="2440" w="2824">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699" name="Google Shape;699;p27"/>
            <p:cNvSpPr/>
            <p:nvPr/>
          </p:nvSpPr>
          <p:spPr>
            <a:xfrm>
              <a:off x="1920775" y="1096000"/>
              <a:ext cx="70600" cy="61125"/>
            </a:xfrm>
            <a:custGeom>
              <a:rect b="b" l="l" r="r" t="t"/>
              <a:pathLst>
                <a:path extrusionOk="0" h="2445" w="2824">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0" name="Google Shape;700;p27"/>
            <p:cNvSpPr/>
            <p:nvPr/>
          </p:nvSpPr>
          <p:spPr>
            <a:xfrm>
              <a:off x="961250" y="236825"/>
              <a:ext cx="1222525" cy="946550"/>
            </a:xfrm>
            <a:custGeom>
              <a:rect b="b" l="l" r="r" t="t"/>
              <a:pathLst>
                <a:path extrusionOk="0" h="37862" w="48901">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1" name="Google Shape;701;p27"/>
            <p:cNvSpPr/>
            <p:nvPr/>
          </p:nvSpPr>
          <p:spPr>
            <a:xfrm>
              <a:off x="989800" y="234750"/>
              <a:ext cx="1193975" cy="706225"/>
            </a:xfrm>
            <a:custGeom>
              <a:rect b="b" l="l" r="r" t="t"/>
              <a:pathLst>
                <a:path extrusionOk="0" h="28249" w="47759">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2" name="Google Shape;702;p27"/>
            <p:cNvSpPr/>
            <p:nvPr/>
          </p:nvSpPr>
          <p:spPr>
            <a:xfrm>
              <a:off x="989800" y="238125"/>
              <a:ext cx="1193975" cy="935175"/>
            </a:xfrm>
            <a:custGeom>
              <a:rect b="b" l="l" r="r" t="t"/>
              <a:pathLst>
                <a:path extrusionOk="0" h="37407" w="47759">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3" name="Google Shape;703;p27"/>
            <p:cNvSpPr/>
            <p:nvPr/>
          </p:nvSpPr>
          <p:spPr>
            <a:xfrm>
              <a:off x="1070475" y="1736225"/>
              <a:ext cx="244525" cy="252075"/>
            </a:xfrm>
            <a:custGeom>
              <a:rect b="b" l="l" r="r" t="t"/>
              <a:pathLst>
                <a:path extrusionOk="0" h="10083" w="9781">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4" name="Google Shape;704;p27"/>
            <p:cNvSpPr/>
            <p:nvPr/>
          </p:nvSpPr>
          <p:spPr>
            <a:xfrm>
              <a:off x="1272950" y="1526175"/>
              <a:ext cx="203375" cy="224350"/>
            </a:xfrm>
            <a:custGeom>
              <a:rect b="b" l="l" r="r" t="t"/>
              <a:pathLst>
                <a:path extrusionOk="0" h="8974" w="8135">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5" name="Google Shape;705;p27"/>
            <p:cNvSpPr/>
            <p:nvPr/>
          </p:nvSpPr>
          <p:spPr>
            <a:xfrm>
              <a:off x="1272950" y="1526175"/>
              <a:ext cx="200000" cy="224350"/>
            </a:xfrm>
            <a:custGeom>
              <a:rect b="b" l="l" r="r" t="t"/>
              <a:pathLst>
                <a:path extrusionOk="0" h="8974" w="800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6" name="Google Shape;706;p27"/>
            <p:cNvSpPr/>
            <p:nvPr/>
          </p:nvSpPr>
          <p:spPr>
            <a:xfrm>
              <a:off x="1220875" y="1659450"/>
              <a:ext cx="153775" cy="156625"/>
            </a:xfrm>
            <a:custGeom>
              <a:rect b="b" l="l" r="r" t="t"/>
              <a:pathLst>
                <a:path extrusionOk="0" h="6265" w="6151">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07" name="Google Shape;707;p27"/>
          <p:cNvGrpSpPr/>
          <p:nvPr/>
        </p:nvGrpSpPr>
        <p:grpSpPr>
          <a:xfrm>
            <a:off x="1030175" y="1581350"/>
            <a:ext cx="444275" cy="398525"/>
            <a:chOff x="2495125" y="2142250"/>
            <a:chExt cx="444275" cy="398525"/>
          </a:xfrm>
        </p:grpSpPr>
        <p:sp>
          <p:nvSpPr>
            <p:cNvPr id="708" name="Google Shape;708;p27"/>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09" name="Google Shape;709;p27"/>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10" name="Google Shape;710;p27"/>
          <p:cNvGrpSpPr/>
          <p:nvPr/>
        </p:nvGrpSpPr>
        <p:grpSpPr>
          <a:xfrm>
            <a:off x="10561107" y="5038641"/>
            <a:ext cx="291375" cy="281375"/>
            <a:chOff x="3243875" y="2372825"/>
            <a:chExt cx="291375" cy="281375"/>
          </a:xfrm>
        </p:grpSpPr>
        <p:sp>
          <p:nvSpPr>
            <p:cNvPr id="711" name="Google Shape;711;p27"/>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2" name="Google Shape;712;p27"/>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3" name="Google Shape;713;p27"/>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4" name="Google Shape;714;p27"/>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5" name="Google Shape;715;p27"/>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6" name="Google Shape;716;p27"/>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7" name="Google Shape;717;p27"/>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8" name="Google Shape;718;p27"/>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19" name="Google Shape;719;p27"/>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20" name="Google Shape;720;p27"/>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21" name="Google Shape;721;p27"/>
          <p:cNvGrpSpPr/>
          <p:nvPr/>
        </p:nvGrpSpPr>
        <p:grpSpPr>
          <a:xfrm>
            <a:off x="10778557" y="714860"/>
            <a:ext cx="166675" cy="168575"/>
            <a:chOff x="4954425" y="2036375"/>
            <a:chExt cx="166675" cy="168575"/>
          </a:xfrm>
        </p:grpSpPr>
        <p:sp>
          <p:nvSpPr>
            <p:cNvPr id="722" name="Google Shape;722;p27"/>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23" name="Google Shape;723;p27"/>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724" name="Google Shape;724;p27"/>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25" name="Google Shape;725;p27"/>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726" name="Google Shape;726;p27"/>
          <p:cNvGrpSpPr/>
          <p:nvPr/>
        </p:nvGrpSpPr>
        <p:grpSpPr>
          <a:xfrm>
            <a:off x="1274794" y="5541495"/>
            <a:ext cx="166675" cy="168575"/>
            <a:chOff x="4954425" y="2036375"/>
            <a:chExt cx="166675" cy="168575"/>
          </a:xfrm>
        </p:grpSpPr>
        <p:sp>
          <p:nvSpPr>
            <p:cNvPr id="727" name="Google Shape;727;p27"/>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28" name="Google Shape;728;p27"/>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729" name="Google Shape;729;p27"/>
          <p:cNvSpPr txBox="1"/>
          <p:nvPr/>
        </p:nvSpPr>
        <p:spPr>
          <a:xfrm>
            <a:off x="3558840" y="1522374"/>
            <a:ext cx="4518031"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500"/>
                                        <p:tgtEl>
                                          <p:spTgt spid="662"/>
                                        </p:tgtEl>
                                      </p:cBhvr>
                                    </p:animEffect>
                                  </p:childTnLst>
                                </p:cTn>
                              </p:par>
                              <p:par>
                                <p:cTn fill="hold" nodeType="with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500"/>
                                        <p:tgtEl>
                                          <p:spTgt spid="663"/>
                                        </p:tgtEl>
                                      </p:cBhvr>
                                    </p:animEffect>
                                  </p:childTnLst>
                                </p:cTn>
                              </p:par>
                              <p:par>
                                <p:cTn fill="hold" nodeType="withEffect" presetClass="entr" presetID="10" presetSubtype="0">
                                  <p:stCondLst>
                                    <p:cond delay="0"/>
                                  </p:stCondLst>
                                  <p:childTnLst>
                                    <p:set>
                                      <p:cBhvr>
                                        <p:cTn dur="1" fill="hold">
                                          <p:stCondLst>
                                            <p:cond delay="0"/>
                                          </p:stCondLst>
                                        </p:cTn>
                                        <p:tgtEl>
                                          <p:spTgt spid="664"/>
                                        </p:tgtEl>
                                        <p:attrNameLst>
                                          <p:attrName>style.visibility</p:attrName>
                                        </p:attrNameLst>
                                      </p:cBhvr>
                                      <p:to>
                                        <p:strVal val="visible"/>
                                      </p:to>
                                    </p:set>
                                    <p:animEffect filter="fade" transition="in">
                                      <p:cBhvr>
                                        <p:cTn dur="500"/>
                                        <p:tgtEl>
                                          <p:spTgt spid="66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65"/>
                                        </p:tgtEl>
                                        <p:attrNameLst>
                                          <p:attrName>style.visibility</p:attrName>
                                        </p:attrNameLst>
                                      </p:cBhvr>
                                      <p:to>
                                        <p:strVal val="visible"/>
                                      </p:to>
                                    </p:set>
                                    <p:animEffect filter="fade" transition="in">
                                      <p:cBhvr>
                                        <p:cTn dur="1000"/>
                                        <p:tgtEl>
                                          <p:spTgt spid="66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500"/>
                                        <p:tgtEl>
                                          <p:spTgt spid="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and Content">
  <p:cSld name="17_Title and Content">
    <p:bg>
      <p:bgPr>
        <a:solidFill>
          <a:srgbClr val="4F6128"/>
        </a:solidFill>
      </p:bgPr>
    </p:bg>
    <p:spTree>
      <p:nvGrpSpPr>
        <p:cNvPr id="730" name="Shape 730"/>
        <p:cNvGrpSpPr/>
        <p:nvPr/>
      </p:nvGrpSpPr>
      <p:grpSpPr>
        <a:xfrm>
          <a:off x="0" y="0"/>
          <a:ext cx="0" cy="0"/>
          <a:chOff x="0" y="0"/>
          <a:chExt cx="0" cy="0"/>
        </a:xfrm>
      </p:grpSpPr>
      <p:grpSp>
        <p:nvGrpSpPr>
          <p:cNvPr id="731" name="Google Shape;731;p28"/>
          <p:cNvGrpSpPr/>
          <p:nvPr/>
        </p:nvGrpSpPr>
        <p:grpSpPr>
          <a:xfrm>
            <a:off x="395894" y="219519"/>
            <a:ext cx="11613234" cy="6240131"/>
            <a:chOff x="395894" y="219519"/>
            <a:chExt cx="8518865" cy="4788281"/>
          </a:xfrm>
        </p:grpSpPr>
        <p:sp>
          <p:nvSpPr>
            <p:cNvPr id="732" name="Google Shape;732;p28"/>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733" name="Google Shape;733;p28"/>
            <p:cNvGrpSpPr/>
            <p:nvPr/>
          </p:nvGrpSpPr>
          <p:grpSpPr>
            <a:xfrm>
              <a:off x="8341543" y="2282008"/>
              <a:ext cx="569676" cy="380612"/>
              <a:chOff x="8341543" y="2282008"/>
              <a:chExt cx="569676" cy="380612"/>
            </a:xfrm>
          </p:grpSpPr>
          <p:sp>
            <p:nvSpPr>
              <p:cNvPr id="734" name="Google Shape;734;p28"/>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35" name="Google Shape;735;p28"/>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736" name="Google Shape;736;p28"/>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737" name="Google Shape;737;p28"/>
            <p:cNvGrpSpPr/>
            <p:nvPr/>
          </p:nvGrpSpPr>
          <p:grpSpPr>
            <a:xfrm>
              <a:off x="8341543" y="1721094"/>
              <a:ext cx="569676" cy="380612"/>
              <a:chOff x="8341543" y="1721094"/>
              <a:chExt cx="569676" cy="380612"/>
            </a:xfrm>
          </p:grpSpPr>
          <p:sp>
            <p:nvSpPr>
              <p:cNvPr id="738" name="Google Shape;738;p28"/>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39" name="Google Shape;739;p28"/>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40" name="Google Shape;740;p28"/>
            <p:cNvGrpSpPr/>
            <p:nvPr/>
          </p:nvGrpSpPr>
          <p:grpSpPr>
            <a:xfrm>
              <a:off x="8346273" y="1183592"/>
              <a:ext cx="568486" cy="388014"/>
              <a:chOff x="8346273" y="1183592"/>
              <a:chExt cx="568486" cy="388014"/>
            </a:xfrm>
          </p:grpSpPr>
          <p:sp>
            <p:nvSpPr>
              <p:cNvPr id="741" name="Google Shape;741;p28"/>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42" name="Google Shape;742;p28"/>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43" name="Google Shape;743;p28"/>
            <p:cNvGrpSpPr/>
            <p:nvPr/>
          </p:nvGrpSpPr>
          <p:grpSpPr>
            <a:xfrm>
              <a:off x="8341543" y="606635"/>
              <a:ext cx="569676" cy="388014"/>
              <a:chOff x="8341543" y="606635"/>
              <a:chExt cx="569676" cy="388014"/>
            </a:xfrm>
          </p:grpSpPr>
          <p:sp>
            <p:nvSpPr>
              <p:cNvPr id="744" name="Google Shape;744;p28"/>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45" name="Google Shape;745;p28"/>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46" name="Google Shape;746;p28"/>
            <p:cNvGrpSpPr/>
            <p:nvPr/>
          </p:nvGrpSpPr>
          <p:grpSpPr>
            <a:xfrm>
              <a:off x="8341543" y="2842933"/>
              <a:ext cx="569676" cy="380612"/>
              <a:chOff x="8341543" y="2282008"/>
              <a:chExt cx="569676" cy="380612"/>
            </a:xfrm>
          </p:grpSpPr>
          <p:sp>
            <p:nvSpPr>
              <p:cNvPr id="747" name="Google Shape;747;p28"/>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48" name="Google Shape;748;p28"/>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749" name="Google Shape;749;p28"/>
            <p:cNvGrpSpPr/>
            <p:nvPr/>
          </p:nvGrpSpPr>
          <p:grpSpPr>
            <a:xfrm>
              <a:off x="8341543" y="3403858"/>
              <a:ext cx="569676" cy="380612"/>
              <a:chOff x="8341543" y="2282008"/>
              <a:chExt cx="569676" cy="380612"/>
            </a:xfrm>
          </p:grpSpPr>
          <p:sp>
            <p:nvSpPr>
              <p:cNvPr id="750" name="Google Shape;750;p28"/>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1" name="Google Shape;751;p28"/>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752" name="Google Shape;752;p28"/>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3" name="Google Shape;753;p28"/>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754" name="Google Shape;754;p28"/>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5" name="Google Shape;755;p28"/>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6" name="Google Shape;756;p28"/>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7" name="Google Shape;757;p28"/>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8" name="Google Shape;758;p28"/>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59" name="Google Shape;759;p28"/>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0" name="Google Shape;760;p28"/>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1" name="Google Shape;761;p28"/>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2" name="Google Shape;762;p28"/>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3" name="Google Shape;763;p28"/>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4" name="Google Shape;764;p28"/>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5" name="Google Shape;765;p28"/>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6" name="Google Shape;766;p28"/>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7" name="Google Shape;767;p28"/>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8" name="Google Shape;768;p28"/>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69" name="Google Shape;769;p28"/>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0" name="Google Shape;770;p28"/>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1" name="Google Shape;771;p28"/>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2" name="Google Shape;772;p28"/>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3" name="Google Shape;773;p28"/>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4" name="Google Shape;774;p28"/>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5" name="Google Shape;775;p28"/>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6" name="Google Shape;776;p28"/>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7" name="Google Shape;777;p28"/>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8" name="Google Shape;778;p28"/>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79" name="Google Shape;779;p28"/>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0" name="Google Shape;780;p28"/>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1" name="Google Shape;781;p28"/>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2" name="Google Shape;782;p28"/>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3" name="Google Shape;783;p28"/>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4" name="Google Shape;784;p28"/>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5" name="Google Shape;785;p28"/>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6" name="Google Shape;786;p28"/>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7" name="Google Shape;787;p28"/>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8" name="Google Shape;788;p28"/>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89" name="Google Shape;789;p28"/>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0" name="Google Shape;790;p28"/>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1" name="Google Shape;791;p28"/>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2" name="Google Shape;792;p28"/>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3" name="Google Shape;793;p28"/>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4" name="Google Shape;794;p28"/>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5" name="Google Shape;795;p28"/>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6" name="Google Shape;796;p28"/>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7" name="Google Shape;797;p28"/>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798" name="Google Shape;798;p28"/>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id="799" name="Google Shape;799;p28"/>
          <p:cNvPicPr preferRelativeResize="0"/>
          <p:nvPr/>
        </p:nvPicPr>
        <p:blipFill rotWithShape="1">
          <a:blip r:embed="rId2">
            <a:alphaModFix/>
          </a:blip>
          <a:srcRect b="0" l="0" r="0" t="0"/>
          <a:stretch/>
        </p:blipFill>
        <p:spPr>
          <a:xfrm>
            <a:off x="785396" y="357971"/>
            <a:ext cx="2325467" cy="116273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solidFill>
          <a:srgbClr val="4F6128"/>
        </a:solidFill>
      </p:bgPr>
    </p:bg>
    <p:spTree>
      <p:nvGrpSpPr>
        <p:cNvPr id="800" name="Shape 800"/>
        <p:cNvGrpSpPr/>
        <p:nvPr/>
      </p:nvGrpSpPr>
      <p:grpSpPr>
        <a:xfrm>
          <a:off x="0" y="0"/>
          <a:ext cx="0" cy="0"/>
          <a:chOff x="0" y="0"/>
          <a:chExt cx="0" cy="0"/>
        </a:xfrm>
      </p:grpSpPr>
      <p:grpSp>
        <p:nvGrpSpPr>
          <p:cNvPr id="801" name="Google Shape;801;p29"/>
          <p:cNvGrpSpPr/>
          <p:nvPr/>
        </p:nvGrpSpPr>
        <p:grpSpPr>
          <a:xfrm>
            <a:off x="395894" y="219519"/>
            <a:ext cx="11613234" cy="6240131"/>
            <a:chOff x="395894" y="219519"/>
            <a:chExt cx="8518865" cy="4788281"/>
          </a:xfrm>
        </p:grpSpPr>
        <p:sp>
          <p:nvSpPr>
            <p:cNvPr id="802" name="Google Shape;802;p29"/>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803" name="Google Shape;803;p29"/>
            <p:cNvGrpSpPr/>
            <p:nvPr/>
          </p:nvGrpSpPr>
          <p:grpSpPr>
            <a:xfrm>
              <a:off x="8341543" y="2282008"/>
              <a:ext cx="569676" cy="380612"/>
              <a:chOff x="8341543" y="2282008"/>
              <a:chExt cx="569676" cy="380612"/>
            </a:xfrm>
          </p:grpSpPr>
          <p:sp>
            <p:nvSpPr>
              <p:cNvPr id="804" name="Google Shape;804;p29"/>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05" name="Google Shape;805;p29"/>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806" name="Google Shape;806;p29"/>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807" name="Google Shape;807;p29"/>
            <p:cNvGrpSpPr/>
            <p:nvPr/>
          </p:nvGrpSpPr>
          <p:grpSpPr>
            <a:xfrm>
              <a:off x="8341543" y="1721094"/>
              <a:ext cx="569676" cy="380612"/>
              <a:chOff x="8341543" y="1721094"/>
              <a:chExt cx="569676" cy="380612"/>
            </a:xfrm>
          </p:grpSpPr>
          <p:sp>
            <p:nvSpPr>
              <p:cNvPr id="808" name="Google Shape;808;p29"/>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09" name="Google Shape;809;p29"/>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810" name="Google Shape;810;p29"/>
            <p:cNvGrpSpPr/>
            <p:nvPr/>
          </p:nvGrpSpPr>
          <p:grpSpPr>
            <a:xfrm>
              <a:off x="8346273" y="1183592"/>
              <a:ext cx="568486" cy="388014"/>
              <a:chOff x="8346273" y="1183592"/>
              <a:chExt cx="568486" cy="388014"/>
            </a:xfrm>
          </p:grpSpPr>
          <p:sp>
            <p:nvSpPr>
              <p:cNvPr id="811" name="Google Shape;811;p29"/>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12" name="Google Shape;812;p29"/>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813" name="Google Shape;813;p29"/>
            <p:cNvGrpSpPr/>
            <p:nvPr/>
          </p:nvGrpSpPr>
          <p:grpSpPr>
            <a:xfrm>
              <a:off x="8341543" y="606635"/>
              <a:ext cx="569676" cy="388014"/>
              <a:chOff x="8341543" y="606635"/>
              <a:chExt cx="569676" cy="388014"/>
            </a:xfrm>
          </p:grpSpPr>
          <p:sp>
            <p:nvSpPr>
              <p:cNvPr id="814" name="Google Shape;814;p29"/>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15" name="Google Shape;815;p29"/>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816" name="Google Shape;816;p29"/>
            <p:cNvGrpSpPr/>
            <p:nvPr/>
          </p:nvGrpSpPr>
          <p:grpSpPr>
            <a:xfrm>
              <a:off x="8341543" y="2842933"/>
              <a:ext cx="569676" cy="380612"/>
              <a:chOff x="8341543" y="2282008"/>
              <a:chExt cx="569676" cy="380612"/>
            </a:xfrm>
          </p:grpSpPr>
          <p:sp>
            <p:nvSpPr>
              <p:cNvPr id="817" name="Google Shape;817;p29"/>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18" name="Google Shape;818;p29"/>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819" name="Google Shape;819;p29"/>
            <p:cNvGrpSpPr/>
            <p:nvPr/>
          </p:nvGrpSpPr>
          <p:grpSpPr>
            <a:xfrm>
              <a:off x="8341543" y="3403858"/>
              <a:ext cx="569676" cy="380612"/>
              <a:chOff x="8341543" y="2282008"/>
              <a:chExt cx="569676" cy="380612"/>
            </a:xfrm>
          </p:grpSpPr>
          <p:sp>
            <p:nvSpPr>
              <p:cNvPr id="820" name="Google Shape;820;p29"/>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1" name="Google Shape;821;p29"/>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822" name="Google Shape;822;p29"/>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3" name="Google Shape;823;p29"/>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824" name="Google Shape;824;p29"/>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5" name="Google Shape;825;p29"/>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6" name="Google Shape;826;p29"/>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7" name="Google Shape;827;p29"/>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8" name="Google Shape;828;p29"/>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29" name="Google Shape;829;p29"/>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0" name="Google Shape;830;p29"/>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1" name="Google Shape;831;p29"/>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2" name="Google Shape;832;p29"/>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3" name="Google Shape;833;p29"/>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4" name="Google Shape;834;p29"/>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5" name="Google Shape;835;p29"/>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6" name="Google Shape;836;p29"/>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7" name="Google Shape;837;p29"/>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8" name="Google Shape;838;p29"/>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39" name="Google Shape;839;p29"/>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0" name="Google Shape;840;p29"/>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1" name="Google Shape;841;p29"/>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2" name="Google Shape;842;p29"/>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3" name="Google Shape;843;p29"/>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4" name="Google Shape;844;p29"/>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5" name="Google Shape;845;p29"/>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6" name="Google Shape;846;p29"/>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7" name="Google Shape;847;p29"/>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8" name="Google Shape;848;p29"/>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49" name="Google Shape;849;p29"/>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0" name="Google Shape;850;p29"/>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1" name="Google Shape;851;p29"/>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2" name="Google Shape;852;p29"/>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3" name="Google Shape;853;p29"/>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4" name="Google Shape;854;p29"/>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5" name="Google Shape;855;p29"/>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6" name="Google Shape;856;p29"/>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7" name="Google Shape;857;p29"/>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8" name="Google Shape;858;p29"/>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59" name="Google Shape;859;p29"/>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0" name="Google Shape;860;p29"/>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1" name="Google Shape;861;p29"/>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2" name="Google Shape;862;p29"/>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3" name="Google Shape;863;p29"/>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4" name="Google Shape;864;p29"/>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5" name="Google Shape;865;p29"/>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6" name="Google Shape;866;p29"/>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7" name="Google Shape;867;p29"/>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8" name="Google Shape;868;p29"/>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69" name="Google Shape;869;p29"/>
          <p:cNvSpPr/>
          <p:nvPr/>
        </p:nvSpPr>
        <p:spPr>
          <a:xfrm rot="126755">
            <a:off x="3091462" y="1090110"/>
            <a:ext cx="5550035" cy="4730758"/>
          </a:xfrm>
          <a:prstGeom prst="rect">
            <a:avLst/>
          </a:prstGeom>
          <a:solidFill>
            <a:srgbClr val="B6DDE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870" name="Google Shape;870;p29"/>
          <p:cNvSpPr/>
          <p:nvPr/>
        </p:nvSpPr>
        <p:spPr>
          <a:xfrm rot="-135875">
            <a:off x="2811048" y="772938"/>
            <a:ext cx="1284031" cy="1336800"/>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871" name="Google Shape;871;p29"/>
          <p:cNvSpPr/>
          <p:nvPr/>
        </p:nvSpPr>
        <p:spPr>
          <a:xfrm rot="4829593">
            <a:off x="7640070" y="1029487"/>
            <a:ext cx="1546974" cy="1109544"/>
          </a:xfrm>
          <a:custGeom>
            <a:rect b="b" l="l" r="r" t="t"/>
            <a:pathLst>
              <a:path extrusionOk="0" h="21060" w="2537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grpSp>
        <p:nvGrpSpPr>
          <p:cNvPr id="872" name="Google Shape;872;p29"/>
          <p:cNvGrpSpPr/>
          <p:nvPr/>
        </p:nvGrpSpPr>
        <p:grpSpPr>
          <a:xfrm>
            <a:off x="2204474" y="3950454"/>
            <a:ext cx="1973864" cy="2020086"/>
            <a:chOff x="2718975" y="493050"/>
            <a:chExt cx="2013175" cy="2066600"/>
          </a:xfrm>
        </p:grpSpPr>
        <p:sp>
          <p:nvSpPr>
            <p:cNvPr id="873" name="Google Shape;873;p29"/>
            <p:cNvSpPr/>
            <p:nvPr/>
          </p:nvSpPr>
          <p:spPr>
            <a:xfrm>
              <a:off x="3297025" y="2415950"/>
              <a:ext cx="962925" cy="143700"/>
            </a:xfrm>
            <a:custGeom>
              <a:rect b="b" l="l" r="r" t="t"/>
              <a:pathLst>
                <a:path extrusionOk="0" h="5748" w="38517">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74" name="Google Shape;874;p29"/>
            <p:cNvSpPr/>
            <p:nvPr/>
          </p:nvSpPr>
          <p:spPr>
            <a:xfrm>
              <a:off x="3853250" y="2190975"/>
              <a:ext cx="381500" cy="366800"/>
            </a:xfrm>
            <a:custGeom>
              <a:rect b="b" l="l" r="r" t="t"/>
              <a:pathLst>
                <a:path extrusionOk="0" h="14672" w="1526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75" name="Google Shape;875;p29"/>
            <p:cNvSpPr/>
            <p:nvPr/>
          </p:nvSpPr>
          <p:spPr>
            <a:xfrm>
              <a:off x="3975925" y="2373950"/>
              <a:ext cx="195800" cy="181500"/>
            </a:xfrm>
            <a:custGeom>
              <a:rect b="b" l="l" r="r" t="t"/>
              <a:pathLst>
                <a:path extrusionOk="0" h="7260" w="7832">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76" name="Google Shape;876;p29"/>
            <p:cNvSpPr/>
            <p:nvPr/>
          </p:nvSpPr>
          <p:spPr>
            <a:xfrm>
              <a:off x="3366775" y="2190975"/>
              <a:ext cx="381475" cy="366800"/>
            </a:xfrm>
            <a:custGeom>
              <a:rect b="b" l="l" r="r" t="t"/>
              <a:pathLst>
                <a:path extrusionOk="0" h="14672" w="15259">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77" name="Google Shape;877;p29"/>
            <p:cNvSpPr/>
            <p:nvPr/>
          </p:nvSpPr>
          <p:spPr>
            <a:xfrm>
              <a:off x="3426425" y="2377300"/>
              <a:ext cx="199150" cy="178150"/>
            </a:xfrm>
            <a:custGeom>
              <a:rect b="b" l="l" r="r" t="t"/>
              <a:pathLst>
                <a:path extrusionOk="0" h="7126" w="7966">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78" name="Google Shape;878;p29"/>
            <p:cNvSpPr/>
            <p:nvPr/>
          </p:nvSpPr>
          <p:spPr>
            <a:xfrm>
              <a:off x="3366775" y="2482325"/>
              <a:ext cx="111775" cy="75450"/>
            </a:xfrm>
            <a:custGeom>
              <a:rect b="b" l="l" r="r" t="t"/>
              <a:pathLst>
                <a:path extrusionOk="0" h="3018" w="4471">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79" name="Google Shape;879;p29"/>
            <p:cNvSpPr/>
            <p:nvPr/>
          </p:nvSpPr>
          <p:spPr>
            <a:xfrm>
              <a:off x="4122975" y="2482325"/>
              <a:ext cx="111775" cy="75450"/>
            </a:xfrm>
            <a:custGeom>
              <a:rect b="b" l="l" r="r" t="t"/>
              <a:pathLst>
                <a:path extrusionOk="0" h="3018" w="4471">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0" name="Google Shape;880;p29"/>
            <p:cNvSpPr/>
            <p:nvPr/>
          </p:nvSpPr>
          <p:spPr>
            <a:xfrm>
              <a:off x="3559175" y="1745975"/>
              <a:ext cx="473075" cy="611225"/>
            </a:xfrm>
            <a:custGeom>
              <a:rect b="b" l="l" r="r" t="t"/>
              <a:pathLst>
                <a:path extrusionOk="0" h="24449" w="18923">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1" name="Google Shape;881;p29"/>
            <p:cNvSpPr/>
            <p:nvPr/>
          </p:nvSpPr>
          <p:spPr>
            <a:xfrm>
              <a:off x="3597825" y="2020200"/>
              <a:ext cx="14325" cy="111775"/>
            </a:xfrm>
            <a:custGeom>
              <a:rect b="b" l="l" r="r" t="t"/>
              <a:pathLst>
                <a:path extrusionOk="0" h="4471" w="573">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2" name="Google Shape;882;p29"/>
            <p:cNvSpPr/>
            <p:nvPr/>
          </p:nvSpPr>
          <p:spPr>
            <a:xfrm>
              <a:off x="3595030" y="1907045"/>
              <a:ext cx="59700" cy="252100"/>
            </a:xfrm>
            <a:custGeom>
              <a:rect b="b" l="l" r="r" t="t"/>
              <a:pathLst>
                <a:path extrusionOk="0" h="10084" w="2388">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3" name="Google Shape;883;p29"/>
            <p:cNvSpPr/>
            <p:nvPr/>
          </p:nvSpPr>
          <p:spPr>
            <a:xfrm>
              <a:off x="3965850" y="1984925"/>
              <a:ext cx="31100" cy="147050"/>
            </a:xfrm>
            <a:custGeom>
              <a:rect b="b" l="l" r="r" t="t"/>
              <a:pathLst>
                <a:path extrusionOk="0" h="5882" w="1244">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4" name="Google Shape;884;p29"/>
            <p:cNvSpPr/>
            <p:nvPr/>
          </p:nvSpPr>
          <p:spPr>
            <a:xfrm>
              <a:off x="3877625" y="1852175"/>
              <a:ext cx="115975" cy="308375"/>
            </a:xfrm>
            <a:custGeom>
              <a:rect b="b" l="l" r="r" t="t"/>
              <a:pathLst>
                <a:path extrusionOk="0" h="12335" w="4639">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5" name="Google Shape;885;p29"/>
            <p:cNvSpPr/>
            <p:nvPr/>
          </p:nvSpPr>
          <p:spPr>
            <a:xfrm>
              <a:off x="3486075" y="2128600"/>
              <a:ext cx="622625" cy="372375"/>
            </a:xfrm>
            <a:custGeom>
              <a:rect b="b" l="l" r="r" t="t"/>
              <a:pathLst>
                <a:path extrusionOk="0" h="14895" w="24905">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6" name="Google Shape;886;p29"/>
            <p:cNvSpPr/>
            <p:nvPr/>
          </p:nvSpPr>
          <p:spPr>
            <a:xfrm>
              <a:off x="3486075" y="2131950"/>
              <a:ext cx="111775" cy="224375"/>
            </a:xfrm>
            <a:custGeom>
              <a:rect b="b" l="l" r="r" t="t"/>
              <a:pathLst>
                <a:path extrusionOk="0" h="8975" w="4471">
                  <a:moveTo>
                    <a:pt x="4336" y="1"/>
                  </a:moveTo>
                  <a:lnTo>
                    <a:pt x="1" y="8974"/>
                  </a:lnTo>
                  <a:lnTo>
                    <a:pt x="1" y="8974"/>
                  </a:lnTo>
                  <a:lnTo>
                    <a:pt x="4336" y="1"/>
                  </a:lnTo>
                  <a:lnTo>
                    <a:pt x="4471" y="1"/>
                  </a:lnTo>
                  <a:lnTo>
                    <a:pt x="4471" y="1"/>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7" name="Google Shape;887;p29"/>
            <p:cNvSpPr/>
            <p:nvPr/>
          </p:nvSpPr>
          <p:spPr>
            <a:xfrm>
              <a:off x="3597825" y="2131950"/>
              <a:ext cx="25" cy="25"/>
            </a:xfrm>
            <a:custGeom>
              <a:rect b="b" l="l" r="r" t="t"/>
              <a:pathLst>
                <a:path extrusionOk="0" h="1" w="1">
                  <a:moveTo>
                    <a:pt x="1" y="1"/>
                  </a:moveTo>
                  <a:lnTo>
                    <a:pt x="1" y="1"/>
                  </a:lnTo>
                  <a:lnTo>
                    <a:pt x="1" y="1"/>
                  </a:lnTo>
                  <a:lnTo>
                    <a:pt x="1" y="1"/>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8" name="Google Shape;888;p29"/>
            <p:cNvSpPr/>
            <p:nvPr/>
          </p:nvSpPr>
          <p:spPr>
            <a:xfrm>
              <a:off x="3486075" y="2131950"/>
              <a:ext cx="160525" cy="231100"/>
            </a:xfrm>
            <a:custGeom>
              <a:rect b="b" l="l" r="r" t="t"/>
              <a:pathLst>
                <a:path extrusionOk="0" h="9244" w="6421">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89" name="Google Shape;889;p29"/>
            <p:cNvSpPr/>
            <p:nvPr/>
          </p:nvSpPr>
          <p:spPr>
            <a:xfrm>
              <a:off x="3996925" y="2131950"/>
              <a:ext cx="111775" cy="224375"/>
            </a:xfrm>
            <a:custGeom>
              <a:rect b="b" l="l" r="r" t="t"/>
              <a:pathLst>
                <a:path extrusionOk="0" h="8975" w="4471">
                  <a:moveTo>
                    <a:pt x="1" y="1"/>
                  </a:moveTo>
                  <a:lnTo>
                    <a:pt x="1" y="1"/>
                  </a:lnTo>
                  <a:lnTo>
                    <a:pt x="4471" y="8974"/>
                  </a:lnTo>
                  <a:lnTo>
                    <a:pt x="4471" y="8974"/>
                  </a:lnTo>
                  <a:close/>
                </a:path>
              </a:pathLst>
            </a:custGeom>
            <a:solidFill>
              <a:srgbClr val="BAC5E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0" name="Google Shape;890;p29"/>
            <p:cNvSpPr/>
            <p:nvPr/>
          </p:nvSpPr>
          <p:spPr>
            <a:xfrm>
              <a:off x="3993575" y="2128600"/>
              <a:ext cx="3375" cy="3375"/>
            </a:xfrm>
            <a:custGeom>
              <a:rect b="b" l="l" r="r" t="t"/>
              <a:pathLst>
                <a:path extrusionOk="0" h="135" w="135">
                  <a:moveTo>
                    <a:pt x="0" y="0"/>
                  </a:moveTo>
                  <a:lnTo>
                    <a:pt x="0" y="135"/>
                  </a:lnTo>
                  <a:lnTo>
                    <a:pt x="135" y="135"/>
                  </a:lnTo>
                  <a:lnTo>
                    <a:pt x="0" y="0"/>
                  </a:lnTo>
                  <a:close/>
                </a:path>
              </a:pathLst>
            </a:custGeom>
            <a:solidFill>
              <a:srgbClr val="949EC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1" name="Google Shape;891;p29"/>
            <p:cNvSpPr/>
            <p:nvPr/>
          </p:nvSpPr>
          <p:spPr>
            <a:xfrm>
              <a:off x="3933925" y="2128600"/>
              <a:ext cx="59675" cy="24400"/>
            </a:xfrm>
            <a:custGeom>
              <a:rect b="b" l="l" r="r" t="t"/>
              <a:pathLst>
                <a:path extrusionOk="0" h="976" w="2387">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2" name="Google Shape;892;p29"/>
            <p:cNvSpPr/>
            <p:nvPr/>
          </p:nvSpPr>
          <p:spPr>
            <a:xfrm>
              <a:off x="3933925" y="2128600"/>
              <a:ext cx="174775" cy="237800"/>
            </a:xfrm>
            <a:custGeom>
              <a:rect b="b" l="l" r="r" t="t"/>
              <a:pathLst>
                <a:path extrusionOk="0" h="9512" w="6991">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3" name="Google Shape;893;p29"/>
            <p:cNvSpPr/>
            <p:nvPr/>
          </p:nvSpPr>
          <p:spPr>
            <a:xfrm>
              <a:off x="3801175" y="2093300"/>
              <a:ext cx="108400" cy="238650"/>
            </a:xfrm>
            <a:custGeom>
              <a:rect b="b" l="l" r="r" t="t"/>
              <a:pathLst>
                <a:path extrusionOk="0" h="9546" w="4336">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4" name="Google Shape;894;p29"/>
            <p:cNvSpPr/>
            <p:nvPr/>
          </p:nvSpPr>
          <p:spPr>
            <a:xfrm>
              <a:off x="3814600" y="1806800"/>
              <a:ext cx="147075" cy="241175"/>
            </a:xfrm>
            <a:custGeom>
              <a:rect b="b" l="l" r="r" t="t"/>
              <a:pathLst>
                <a:path extrusionOk="0" h="9647" w="5883">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5" name="Google Shape;895;p29"/>
            <p:cNvSpPr/>
            <p:nvPr/>
          </p:nvSpPr>
          <p:spPr>
            <a:xfrm>
              <a:off x="3807875" y="2044575"/>
              <a:ext cx="140350" cy="52950"/>
            </a:xfrm>
            <a:custGeom>
              <a:rect b="b" l="l" r="r" t="t"/>
              <a:pathLst>
                <a:path extrusionOk="0" h="2118" w="5614">
                  <a:moveTo>
                    <a:pt x="5614" y="1"/>
                  </a:moveTo>
                  <a:lnTo>
                    <a:pt x="135" y="135"/>
                  </a:lnTo>
                  <a:lnTo>
                    <a:pt x="1" y="2118"/>
                  </a:lnTo>
                  <a:lnTo>
                    <a:pt x="4336" y="1950"/>
                  </a:lnTo>
                  <a:lnTo>
                    <a:pt x="561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6" name="Google Shape;896;p29"/>
            <p:cNvSpPr/>
            <p:nvPr/>
          </p:nvSpPr>
          <p:spPr>
            <a:xfrm>
              <a:off x="3618850" y="2044575"/>
              <a:ext cx="143700" cy="48750"/>
            </a:xfrm>
            <a:custGeom>
              <a:rect b="b" l="l" r="r" t="t"/>
              <a:pathLst>
                <a:path extrusionOk="0" h="1950" w="5748">
                  <a:moveTo>
                    <a:pt x="0" y="1"/>
                  </a:moveTo>
                  <a:lnTo>
                    <a:pt x="1412" y="1950"/>
                  </a:lnTo>
                  <a:lnTo>
                    <a:pt x="5747" y="1950"/>
                  </a:lnTo>
                  <a:lnTo>
                    <a:pt x="547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7" name="Google Shape;897;p29"/>
            <p:cNvSpPr/>
            <p:nvPr/>
          </p:nvSpPr>
          <p:spPr>
            <a:xfrm>
              <a:off x="3612125" y="1806800"/>
              <a:ext cx="143700" cy="237800"/>
            </a:xfrm>
            <a:custGeom>
              <a:rect b="b" l="l" r="r" t="t"/>
              <a:pathLst>
                <a:path extrusionOk="0" h="9512" w="5748">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8" name="Google Shape;898;p29"/>
            <p:cNvSpPr/>
            <p:nvPr/>
          </p:nvSpPr>
          <p:spPr>
            <a:xfrm>
              <a:off x="3654125" y="2093300"/>
              <a:ext cx="105050" cy="238650"/>
            </a:xfrm>
            <a:custGeom>
              <a:rect b="b" l="l" r="r" t="t"/>
              <a:pathLst>
                <a:path extrusionOk="0" h="9546" w="4202">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899" name="Google Shape;899;p29"/>
            <p:cNvSpPr/>
            <p:nvPr/>
          </p:nvSpPr>
          <p:spPr>
            <a:xfrm>
              <a:off x="3706225" y="1631200"/>
              <a:ext cx="119325" cy="203350"/>
            </a:xfrm>
            <a:custGeom>
              <a:rect b="b" l="l" r="r" t="t"/>
              <a:pathLst>
                <a:path extrusionOk="0" h="8134" w="4773">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0" name="Google Shape;900;p29"/>
            <p:cNvSpPr/>
            <p:nvPr/>
          </p:nvSpPr>
          <p:spPr>
            <a:xfrm>
              <a:off x="3717150" y="1729500"/>
              <a:ext cx="101675" cy="42025"/>
            </a:xfrm>
            <a:custGeom>
              <a:rect b="b" l="l" r="r" t="t"/>
              <a:pathLst>
                <a:path extrusionOk="0" h="1681" w="4067">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1" name="Google Shape;901;p29"/>
            <p:cNvSpPr/>
            <p:nvPr/>
          </p:nvSpPr>
          <p:spPr>
            <a:xfrm>
              <a:off x="3891900" y="493050"/>
              <a:ext cx="840250" cy="1409575"/>
            </a:xfrm>
            <a:custGeom>
              <a:rect b="b" l="l" r="r" t="t"/>
              <a:pathLst>
                <a:path extrusionOk="0" h="56383" w="3361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2" name="Google Shape;902;p29"/>
            <p:cNvSpPr/>
            <p:nvPr/>
          </p:nvSpPr>
          <p:spPr>
            <a:xfrm>
              <a:off x="4056600" y="538900"/>
              <a:ext cx="304175" cy="1172975"/>
            </a:xfrm>
            <a:custGeom>
              <a:rect b="b" l="l" r="r" t="t"/>
              <a:pathLst>
                <a:path extrusionOk="0" h="46919" w="12167">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3" name="Google Shape;903;p29"/>
            <p:cNvSpPr/>
            <p:nvPr/>
          </p:nvSpPr>
          <p:spPr>
            <a:xfrm>
              <a:off x="2718975" y="714525"/>
              <a:ext cx="861250" cy="1396700"/>
            </a:xfrm>
            <a:custGeom>
              <a:rect b="b" l="l" r="r" t="t"/>
              <a:pathLst>
                <a:path extrusionOk="0" h="55868" w="3445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4" name="Google Shape;904;p29"/>
            <p:cNvSpPr/>
            <p:nvPr/>
          </p:nvSpPr>
          <p:spPr>
            <a:xfrm>
              <a:off x="3135725" y="1369050"/>
              <a:ext cx="315100" cy="514225"/>
            </a:xfrm>
            <a:custGeom>
              <a:rect b="b" l="l" r="r" t="t"/>
              <a:pathLst>
                <a:path extrusionOk="0" h="20569" w="12604">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5" name="Google Shape;905;p29"/>
            <p:cNvSpPr/>
            <p:nvPr/>
          </p:nvSpPr>
          <p:spPr>
            <a:xfrm>
              <a:off x="3198725" y="661575"/>
              <a:ext cx="1124250" cy="1071300"/>
            </a:xfrm>
            <a:custGeom>
              <a:rect b="b" l="l" r="r" t="t"/>
              <a:pathLst>
                <a:path extrusionOk="0" h="42852" w="4497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6" name="Google Shape;906;p29"/>
            <p:cNvSpPr/>
            <p:nvPr/>
          </p:nvSpPr>
          <p:spPr>
            <a:xfrm>
              <a:off x="3352500" y="1064050"/>
              <a:ext cx="830150" cy="259650"/>
            </a:xfrm>
            <a:custGeom>
              <a:rect b="b" l="l" r="r" t="t"/>
              <a:pathLst>
                <a:path extrusionOk="0" h="10386" w="33206">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7" name="Google Shape;907;p29"/>
            <p:cNvSpPr/>
            <p:nvPr/>
          </p:nvSpPr>
          <p:spPr>
            <a:xfrm>
              <a:off x="4266650" y="1267375"/>
              <a:ext cx="56325" cy="94975"/>
            </a:xfrm>
            <a:custGeom>
              <a:rect b="b" l="l" r="r" t="t"/>
              <a:pathLst>
                <a:path extrusionOk="0" h="3799" w="2253">
                  <a:moveTo>
                    <a:pt x="1" y="1"/>
                  </a:moveTo>
                  <a:cubicBezTo>
                    <a:pt x="1244" y="707"/>
                    <a:pt x="2252" y="2253"/>
                    <a:pt x="2252" y="3798"/>
                  </a:cubicBezTo>
                  <a:cubicBezTo>
                    <a:pt x="2252" y="2118"/>
                    <a:pt x="1244" y="707"/>
                    <a:pt x="1" y="1"/>
                  </a:cubicBez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8" name="Google Shape;908;p29"/>
            <p:cNvSpPr/>
            <p:nvPr/>
          </p:nvSpPr>
          <p:spPr>
            <a:xfrm>
              <a:off x="4210350" y="1463150"/>
              <a:ext cx="52950" cy="10950"/>
            </a:xfrm>
            <a:custGeom>
              <a:rect b="b" l="l" r="r" t="t"/>
              <a:pathLst>
                <a:path extrusionOk="0" h="438" w="2118">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09" name="Google Shape;909;p29"/>
            <p:cNvSpPr/>
            <p:nvPr/>
          </p:nvSpPr>
          <p:spPr>
            <a:xfrm>
              <a:off x="4192700" y="1243000"/>
              <a:ext cx="130275" cy="231100"/>
            </a:xfrm>
            <a:custGeom>
              <a:rect b="b" l="l" r="r" t="t"/>
              <a:pathLst>
                <a:path extrusionOk="0" h="9244" w="5211">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0" name="Google Shape;910;p29"/>
            <p:cNvSpPr/>
            <p:nvPr/>
          </p:nvSpPr>
          <p:spPr>
            <a:xfrm>
              <a:off x="3209650" y="1446350"/>
              <a:ext cx="10100" cy="21025"/>
            </a:xfrm>
            <a:custGeom>
              <a:rect b="b" l="l" r="r" t="t"/>
              <a:pathLst>
                <a:path extrusionOk="0" h="841" w="404">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1" name="Google Shape;911;p29"/>
            <p:cNvSpPr/>
            <p:nvPr/>
          </p:nvSpPr>
          <p:spPr>
            <a:xfrm>
              <a:off x="3202100" y="1421125"/>
              <a:ext cx="38675" cy="83975"/>
            </a:xfrm>
            <a:custGeom>
              <a:rect b="b" l="l" r="r" t="t"/>
              <a:pathLst>
                <a:path extrusionOk="0" h="3359" w="1547">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2" name="Google Shape;912;p29"/>
            <p:cNvSpPr/>
            <p:nvPr/>
          </p:nvSpPr>
          <p:spPr>
            <a:xfrm>
              <a:off x="3202100" y="1320300"/>
              <a:ext cx="175625" cy="297475"/>
            </a:xfrm>
            <a:custGeom>
              <a:rect b="b" l="l" r="r" t="t"/>
              <a:pathLst>
                <a:path extrusionOk="0" h="11899" w="7025">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3" name="Google Shape;913;p29"/>
            <p:cNvSpPr/>
            <p:nvPr/>
          </p:nvSpPr>
          <p:spPr>
            <a:xfrm>
              <a:off x="3058425" y="530950"/>
              <a:ext cx="1320000" cy="898800"/>
            </a:xfrm>
            <a:custGeom>
              <a:rect b="b" l="l" r="r" t="t"/>
              <a:pathLst>
                <a:path extrusionOk="0" h="35952" w="5280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4" name="Google Shape;914;p29"/>
            <p:cNvSpPr/>
            <p:nvPr/>
          </p:nvSpPr>
          <p:spPr>
            <a:xfrm>
              <a:off x="4266650" y="996350"/>
              <a:ext cx="80675" cy="246675"/>
            </a:xfrm>
            <a:custGeom>
              <a:rect b="b" l="l" r="r" t="t"/>
              <a:pathLst>
                <a:path extrusionOk="0" h="9867" w="3227">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5" name="Google Shape;915;p29"/>
            <p:cNvSpPr/>
            <p:nvPr/>
          </p:nvSpPr>
          <p:spPr>
            <a:xfrm>
              <a:off x="4287650" y="1162350"/>
              <a:ext cx="24400" cy="48750"/>
            </a:xfrm>
            <a:custGeom>
              <a:rect b="b" l="l" r="r" t="t"/>
              <a:pathLst>
                <a:path extrusionOk="0" h="1950" w="976">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6" name="Google Shape;916;p29"/>
            <p:cNvSpPr/>
            <p:nvPr/>
          </p:nvSpPr>
          <p:spPr>
            <a:xfrm>
              <a:off x="3759150" y="1134625"/>
              <a:ext cx="241150" cy="122700"/>
            </a:xfrm>
            <a:custGeom>
              <a:rect b="b" l="l" r="r" t="t"/>
              <a:pathLst>
                <a:path extrusionOk="0" h="4908" w="9646">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7" name="Google Shape;917;p29"/>
            <p:cNvSpPr/>
            <p:nvPr/>
          </p:nvSpPr>
          <p:spPr>
            <a:xfrm>
              <a:off x="3058425" y="1190075"/>
              <a:ext cx="56300" cy="21025"/>
            </a:xfrm>
            <a:custGeom>
              <a:rect b="b" l="l" r="r" t="t"/>
              <a:pathLst>
                <a:path extrusionOk="0" h="841" w="2252">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8" name="Google Shape;918;p29"/>
            <p:cNvSpPr/>
            <p:nvPr/>
          </p:nvSpPr>
          <p:spPr>
            <a:xfrm>
              <a:off x="3671800" y="1239650"/>
              <a:ext cx="87375" cy="27750"/>
            </a:xfrm>
            <a:custGeom>
              <a:rect b="b" l="l" r="r" t="t"/>
              <a:pathLst>
                <a:path extrusionOk="0" h="1110" w="3495">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19" name="Google Shape;919;p29"/>
            <p:cNvSpPr/>
            <p:nvPr/>
          </p:nvSpPr>
          <p:spPr>
            <a:xfrm>
              <a:off x="3097075" y="1260650"/>
              <a:ext cx="136975" cy="157150"/>
            </a:xfrm>
            <a:custGeom>
              <a:rect b="b" l="l" r="r" t="t"/>
              <a:pathLst>
                <a:path extrusionOk="0" h="6286" w="5479">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0" name="Google Shape;920;p29"/>
            <p:cNvSpPr/>
            <p:nvPr/>
          </p:nvSpPr>
          <p:spPr>
            <a:xfrm>
              <a:off x="3234025" y="1417775"/>
              <a:ext cx="6750" cy="3375"/>
            </a:xfrm>
            <a:custGeom>
              <a:rect b="b" l="l" r="r" t="t"/>
              <a:pathLst>
                <a:path extrusionOk="0" h="135" w="270">
                  <a:moveTo>
                    <a:pt x="0" y="1"/>
                  </a:moveTo>
                  <a:cubicBezTo>
                    <a:pt x="0" y="135"/>
                    <a:pt x="135" y="135"/>
                    <a:pt x="269" y="135"/>
                  </a:cubicBezTo>
                  <a:cubicBezTo>
                    <a:pt x="135" y="135"/>
                    <a:pt x="135" y="135"/>
                    <a:pt x="0" y="1"/>
                  </a:cubicBezTo>
                  <a:close/>
                </a:path>
              </a:pathLst>
            </a:custGeom>
            <a:solidFill>
              <a:srgbClr val="E5B9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1" name="Google Shape;921;p29"/>
            <p:cNvSpPr/>
            <p:nvPr/>
          </p:nvSpPr>
          <p:spPr>
            <a:xfrm>
              <a:off x="4175900" y="1351525"/>
              <a:ext cx="16775" cy="24275"/>
            </a:xfrm>
            <a:custGeom>
              <a:rect b="b" l="l" r="r" t="t"/>
              <a:pathLst>
                <a:path extrusionOk="0" h="971" w="671">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2" name="Google Shape;922;p29"/>
            <p:cNvSpPr/>
            <p:nvPr/>
          </p:nvSpPr>
          <p:spPr>
            <a:xfrm>
              <a:off x="4000300" y="1074975"/>
              <a:ext cx="161350" cy="147050"/>
            </a:xfrm>
            <a:custGeom>
              <a:rect b="b" l="l" r="r" t="t"/>
              <a:pathLst>
                <a:path extrusionOk="0" h="5882" w="6454">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3" name="Google Shape;923;p29"/>
            <p:cNvSpPr/>
            <p:nvPr/>
          </p:nvSpPr>
          <p:spPr>
            <a:xfrm>
              <a:off x="4266650" y="1239650"/>
              <a:ext cx="25" cy="3375"/>
            </a:xfrm>
            <a:custGeom>
              <a:rect b="b" l="l" r="r" t="t"/>
              <a:pathLst>
                <a:path extrusionOk="0" h="135" w="1">
                  <a:moveTo>
                    <a:pt x="0" y="1"/>
                  </a:moveTo>
                  <a:lnTo>
                    <a:pt x="0" y="1"/>
                  </a:lnTo>
                  <a:lnTo>
                    <a:pt x="0" y="135"/>
                  </a:lnTo>
                  <a:lnTo>
                    <a:pt x="0" y="135"/>
                  </a:lnTo>
                  <a:close/>
                </a:path>
              </a:pathLst>
            </a:custGeom>
            <a:solidFill>
              <a:srgbClr val="E8BD6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4" name="Google Shape;924;p29"/>
            <p:cNvSpPr/>
            <p:nvPr/>
          </p:nvSpPr>
          <p:spPr>
            <a:xfrm>
              <a:off x="3265100" y="1239650"/>
              <a:ext cx="1001575" cy="126050"/>
            </a:xfrm>
            <a:custGeom>
              <a:rect b="b" l="l" r="r" t="t"/>
              <a:pathLst>
                <a:path extrusionOk="0" h="5042" w="40063">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5" name="Google Shape;925;p29"/>
            <p:cNvSpPr/>
            <p:nvPr/>
          </p:nvSpPr>
          <p:spPr>
            <a:xfrm>
              <a:off x="3240750" y="1421125"/>
              <a:ext cx="25" cy="4250"/>
            </a:xfrm>
            <a:custGeom>
              <a:rect b="b" l="l" r="r" t="t"/>
              <a:pathLst>
                <a:path extrusionOk="0" h="170" w="1">
                  <a:moveTo>
                    <a:pt x="0" y="1"/>
                  </a:moveTo>
                  <a:lnTo>
                    <a:pt x="0" y="1"/>
                  </a:lnTo>
                  <a:lnTo>
                    <a:pt x="0" y="169"/>
                  </a:lnTo>
                  <a:lnTo>
                    <a:pt x="0" y="1"/>
                  </a:lnTo>
                  <a:close/>
                </a:path>
              </a:pathLst>
            </a:custGeom>
            <a:solidFill>
              <a:srgbClr val="DFA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6" name="Google Shape;926;p29"/>
            <p:cNvSpPr/>
            <p:nvPr/>
          </p:nvSpPr>
          <p:spPr>
            <a:xfrm>
              <a:off x="3240750" y="1421125"/>
              <a:ext cx="48750" cy="10950"/>
            </a:xfrm>
            <a:custGeom>
              <a:rect b="b" l="l" r="r" t="t"/>
              <a:pathLst>
                <a:path extrusionOk="0" h="438" w="195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7" name="Google Shape;927;p29"/>
            <p:cNvSpPr/>
            <p:nvPr/>
          </p:nvSpPr>
          <p:spPr>
            <a:xfrm>
              <a:off x="3058425" y="819550"/>
              <a:ext cx="1316625" cy="612525"/>
            </a:xfrm>
            <a:custGeom>
              <a:rect b="b" l="l" r="r" t="t"/>
              <a:pathLst>
                <a:path extrusionOk="0" h="24501" w="52665">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8" name="Google Shape;928;p29"/>
            <p:cNvSpPr/>
            <p:nvPr/>
          </p:nvSpPr>
          <p:spPr>
            <a:xfrm>
              <a:off x="3664200" y="1449700"/>
              <a:ext cx="175650" cy="115150"/>
            </a:xfrm>
            <a:custGeom>
              <a:rect b="b" l="l" r="r" t="t"/>
              <a:pathLst>
                <a:path extrusionOk="0" h="4606" w="7026">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29" name="Google Shape;929;p29"/>
            <p:cNvSpPr/>
            <p:nvPr/>
          </p:nvSpPr>
          <p:spPr>
            <a:xfrm>
              <a:off x="3381050" y="1294800"/>
              <a:ext cx="231100" cy="168725"/>
            </a:xfrm>
            <a:custGeom>
              <a:rect b="b" l="l" r="r" t="t"/>
              <a:pathLst>
                <a:path extrusionOk="0" h="6749" w="9244">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0" name="Google Shape;930;p29"/>
            <p:cNvSpPr/>
            <p:nvPr/>
          </p:nvSpPr>
          <p:spPr>
            <a:xfrm>
              <a:off x="3507100" y="1306025"/>
              <a:ext cx="59675" cy="59675"/>
            </a:xfrm>
            <a:custGeom>
              <a:rect b="b" l="l" r="r" t="t"/>
              <a:pathLst>
                <a:path extrusionOk="0" h="2387" w="2387">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1" name="Google Shape;931;p29"/>
            <p:cNvSpPr/>
            <p:nvPr/>
          </p:nvSpPr>
          <p:spPr>
            <a:xfrm>
              <a:off x="3877625" y="1246025"/>
              <a:ext cx="227725" cy="168650"/>
            </a:xfrm>
            <a:custGeom>
              <a:rect b="b" l="l" r="r" t="t"/>
              <a:pathLst>
                <a:path extrusionOk="0" h="6746" w="9109">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2" name="Google Shape;932;p29"/>
            <p:cNvSpPr/>
            <p:nvPr/>
          </p:nvSpPr>
          <p:spPr>
            <a:xfrm>
              <a:off x="3916275" y="1264025"/>
              <a:ext cx="59675" cy="59675"/>
            </a:xfrm>
            <a:custGeom>
              <a:rect b="b" l="l" r="r" t="t"/>
              <a:pathLst>
                <a:path extrusionOk="0" h="2387" w="2387">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3" name="Google Shape;933;p29"/>
            <p:cNvSpPr/>
            <p:nvPr/>
          </p:nvSpPr>
          <p:spPr>
            <a:xfrm>
              <a:off x="3373500" y="1446350"/>
              <a:ext cx="206725" cy="105050"/>
            </a:xfrm>
            <a:custGeom>
              <a:rect b="b" l="l" r="r" t="t"/>
              <a:pathLst>
                <a:path extrusionOk="0" h="4202" w="8269">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4" name="Google Shape;934;p29"/>
            <p:cNvSpPr/>
            <p:nvPr/>
          </p:nvSpPr>
          <p:spPr>
            <a:xfrm>
              <a:off x="3930550" y="1374500"/>
              <a:ext cx="213450" cy="111225"/>
            </a:xfrm>
            <a:custGeom>
              <a:rect b="b" l="l" r="r" t="t"/>
              <a:pathLst>
                <a:path extrusionOk="0" h="4449" w="8538">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5" name="Google Shape;935;p29"/>
            <p:cNvSpPr/>
            <p:nvPr/>
          </p:nvSpPr>
          <p:spPr>
            <a:xfrm>
              <a:off x="3597825" y="2131950"/>
              <a:ext cx="48775" cy="21050"/>
            </a:xfrm>
            <a:custGeom>
              <a:rect b="b" l="l" r="r" t="t"/>
              <a:pathLst>
                <a:path extrusionOk="0" h="842" w="1951">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36" name="Google Shape;936;p29"/>
          <p:cNvGrpSpPr/>
          <p:nvPr/>
        </p:nvGrpSpPr>
        <p:grpSpPr>
          <a:xfrm>
            <a:off x="1030175" y="1581350"/>
            <a:ext cx="444275" cy="398525"/>
            <a:chOff x="2495125" y="2142250"/>
            <a:chExt cx="444275" cy="398525"/>
          </a:xfrm>
        </p:grpSpPr>
        <p:sp>
          <p:nvSpPr>
            <p:cNvPr id="937" name="Google Shape;937;p29"/>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38" name="Google Shape;938;p29"/>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39" name="Google Shape;939;p29"/>
          <p:cNvGrpSpPr/>
          <p:nvPr/>
        </p:nvGrpSpPr>
        <p:grpSpPr>
          <a:xfrm>
            <a:off x="10561107" y="5038641"/>
            <a:ext cx="291375" cy="281375"/>
            <a:chOff x="3243875" y="2372825"/>
            <a:chExt cx="291375" cy="281375"/>
          </a:xfrm>
        </p:grpSpPr>
        <p:sp>
          <p:nvSpPr>
            <p:cNvPr id="940" name="Google Shape;940;p29"/>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1" name="Google Shape;941;p29"/>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2" name="Google Shape;942;p29"/>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3" name="Google Shape;943;p29"/>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4" name="Google Shape;944;p29"/>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5" name="Google Shape;945;p29"/>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6" name="Google Shape;946;p29"/>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7" name="Google Shape;947;p29"/>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8" name="Google Shape;948;p29"/>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9" name="Google Shape;949;p29"/>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50" name="Google Shape;950;p29"/>
          <p:cNvGrpSpPr/>
          <p:nvPr/>
        </p:nvGrpSpPr>
        <p:grpSpPr>
          <a:xfrm>
            <a:off x="10778557" y="714860"/>
            <a:ext cx="166675" cy="168575"/>
            <a:chOff x="4954425" y="2036375"/>
            <a:chExt cx="166675" cy="168575"/>
          </a:xfrm>
        </p:grpSpPr>
        <p:sp>
          <p:nvSpPr>
            <p:cNvPr id="951" name="Google Shape;951;p29"/>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52" name="Google Shape;952;p29"/>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953" name="Google Shape;953;p29"/>
          <p:cNvSpPr/>
          <p:nvPr/>
        </p:nvSpPr>
        <p:spPr>
          <a:xfrm>
            <a:off x="1577019" y="3597776"/>
            <a:ext cx="119125" cy="81200"/>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54" name="Google Shape;954;p29"/>
          <p:cNvSpPr/>
          <p:nvPr/>
        </p:nvSpPr>
        <p:spPr>
          <a:xfrm>
            <a:off x="9846753" y="3888529"/>
            <a:ext cx="87000" cy="6192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955" name="Google Shape;955;p29"/>
          <p:cNvGrpSpPr/>
          <p:nvPr/>
        </p:nvGrpSpPr>
        <p:grpSpPr>
          <a:xfrm>
            <a:off x="1274794" y="5541495"/>
            <a:ext cx="166675" cy="168575"/>
            <a:chOff x="4954425" y="2036375"/>
            <a:chExt cx="166675" cy="168575"/>
          </a:xfrm>
        </p:grpSpPr>
        <p:sp>
          <p:nvSpPr>
            <p:cNvPr id="956" name="Google Shape;956;p29"/>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57" name="Google Shape;957;p29"/>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958" name="Google Shape;958;p29"/>
          <p:cNvSpPr txBox="1"/>
          <p:nvPr/>
        </p:nvSpPr>
        <p:spPr>
          <a:xfrm>
            <a:off x="3604226" y="1596479"/>
            <a:ext cx="4752083" cy="36317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500"/>
                                        <p:tgtEl>
                                          <p:spTgt spid="869"/>
                                        </p:tgtEl>
                                      </p:cBhvr>
                                    </p:animEffect>
                                  </p:childTnLst>
                                </p:cTn>
                              </p:par>
                              <p:par>
                                <p:cTn fill="hold" nodeType="withEffect" presetClass="entr" presetID="10" presetSubtype="0">
                                  <p:stCondLst>
                                    <p:cond delay="0"/>
                                  </p:stCondLst>
                                  <p:childTnLst>
                                    <p:set>
                                      <p:cBhvr>
                                        <p:cTn dur="1" fill="hold">
                                          <p:stCondLst>
                                            <p:cond delay="0"/>
                                          </p:stCondLst>
                                        </p:cTn>
                                        <p:tgtEl>
                                          <p:spTgt spid="870"/>
                                        </p:tgtEl>
                                        <p:attrNameLst>
                                          <p:attrName>style.visibility</p:attrName>
                                        </p:attrNameLst>
                                      </p:cBhvr>
                                      <p:to>
                                        <p:strVal val="visible"/>
                                      </p:to>
                                    </p:set>
                                    <p:animEffect filter="fade" transition="in">
                                      <p:cBhvr>
                                        <p:cTn dur="500"/>
                                        <p:tgtEl>
                                          <p:spTgt spid="870"/>
                                        </p:tgtEl>
                                      </p:cBhvr>
                                    </p:animEffect>
                                  </p:childTnLst>
                                </p:cTn>
                              </p:par>
                              <p:par>
                                <p:cTn fill="hold" nodeType="withEffect" presetClass="entr" presetID="10" presetSubtype="0">
                                  <p:stCondLst>
                                    <p:cond delay="0"/>
                                  </p:stCondLst>
                                  <p:childTnLst>
                                    <p:set>
                                      <p:cBhvr>
                                        <p:cTn dur="1" fill="hold">
                                          <p:stCondLst>
                                            <p:cond delay="0"/>
                                          </p:stCondLst>
                                        </p:cTn>
                                        <p:tgtEl>
                                          <p:spTgt spid="871"/>
                                        </p:tgtEl>
                                        <p:attrNameLst>
                                          <p:attrName>style.visibility</p:attrName>
                                        </p:attrNameLst>
                                      </p:cBhvr>
                                      <p:to>
                                        <p:strVal val="visible"/>
                                      </p:to>
                                    </p:set>
                                    <p:animEffect filter="fade" transition="in">
                                      <p:cBhvr>
                                        <p:cTn dur="500"/>
                                        <p:tgtEl>
                                          <p:spTgt spid="87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72"/>
                                        </p:tgtEl>
                                        <p:attrNameLst>
                                          <p:attrName>style.visibility</p:attrName>
                                        </p:attrNameLst>
                                      </p:cBhvr>
                                      <p:to>
                                        <p:strVal val="visible"/>
                                      </p:to>
                                    </p:set>
                                    <p:animEffect filter="fade" transition="in">
                                      <p:cBhvr>
                                        <p:cTn dur="1000"/>
                                        <p:tgtEl>
                                          <p:spTgt spid="872"/>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58"/>
                                        </p:tgtEl>
                                        <p:attrNameLst>
                                          <p:attrName>style.visibility</p:attrName>
                                        </p:attrNameLst>
                                      </p:cBhvr>
                                      <p:to>
                                        <p:strVal val="visible"/>
                                      </p:to>
                                    </p:set>
                                    <p:animEffect filter="fade" transition="in">
                                      <p:cBhvr>
                                        <p:cTn dur="500"/>
                                        <p:tgtEl>
                                          <p:spTgt spid="9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and Content">
  <p:cSld name="15_Title and Content">
    <p:bg>
      <p:bgPr>
        <a:solidFill>
          <a:srgbClr val="4F6128"/>
        </a:solidFill>
      </p:bgPr>
    </p:bg>
    <p:spTree>
      <p:nvGrpSpPr>
        <p:cNvPr id="959" name="Shape 959"/>
        <p:cNvGrpSpPr/>
        <p:nvPr/>
      </p:nvGrpSpPr>
      <p:grpSpPr>
        <a:xfrm>
          <a:off x="0" y="0"/>
          <a:ext cx="0" cy="0"/>
          <a:chOff x="0" y="0"/>
          <a:chExt cx="0" cy="0"/>
        </a:xfrm>
      </p:grpSpPr>
      <p:grpSp>
        <p:nvGrpSpPr>
          <p:cNvPr id="960" name="Google Shape;960;p30"/>
          <p:cNvGrpSpPr/>
          <p:nvPr/>
        </p:nvGrpSpPr>
        <p:grpSpPr>
          <a:xfrm>
            <a:off x="395894" y="219519"/>
            <a:ext cx="11613234" cy="6240131"/>
            <a:chOff x="395894" y="219519"/>
            <a:chExt cx="8518865" cy="4788281"/>
          </a:xfrm>
        </p:grpSpPr>
        <p:sp>
          <p:nvSpPr>
            <p:cNvPr id="961" name="Google Shape;961;p30"/>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962" name="Google Shape;962;p30"/>
            <p:cNvGrpSpPr/>
            <p:nvPr/>
          </p:nvGrpSpPr>
          <p:grpSpPr>
            <a:xfrm>
              <a:off x="8341543" y="2282008"/>
              <a:ext cx="569676" cy="380612"/>
              <a:chOff x="8341543" y="2282008"/>
              <a:chExt cx="569676" cy="380612"/>
            </a:xfrm>
          </p:grpSpPr>
          <p:sp>
            <p:nvSpPr>
              <p:cNvPr id="963" name="Google Shape;963;p30"/>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64" name="Google Shape;964;p30"/>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965" name="Google Shape;965;p30"/>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966" name="Google Shape;966;p30"/>
            <p:cNvGrpSpPr/>
            <p:nvPr/>
          </p:nvGrpSpPr>
          <p:grpSpPr>
            <a:xfrm>
              <a:off x="8341543" y="1721094"/>
              <a:ext cx="569676" cy="380612"/>
              <a:chOff x="8341543" y="1721094"/>
              <a:chExt cx="569676" cy="380612"/>
            </a:xfrm>
          </p:grpSpPr>
          <p:sp>
            <p:nvSpPr>
              <p:cNvPr id="967" name="Google Shape;967;p30"/>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68" name="Google Shape;968;p30"/>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69" name="Google Shape;969;p30"/>
            <p:cNvGrpSpPr/>
            <p:nvPr/>
          </p:nvGrpSpPr>
          <p:grpSpPr>
            <a:xfrm>
              <a:off x="8346273" y="1183592"/>
              <a:ext cx="568486" cy="388014"/>
              <a:chOff x="8346273" y="1183592"/>
              <a:chExt cx="568486" cy="388014"/>
            </a:xfrm>
          </p:grpSpPr>
          <p:sp>
            <p:nvSpPr>
              <p:cNvPr id="970" name="Google Shape;970;p30"/>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71" name="Google Shape;971;p30"/>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72" name="Google Shape;972;p30"/>
            <p:cNvGrpSpPr/>
            <p:nvPr/>
          </p:nvGrpSpPr>
          <p:grpSpPr>
            <a:xfrm>
              <a:off x="8341543" y="606635"/>
              <a:ext cx="569676" cy="388014"/>
              <a:chOff x="8341543" y="606635"/>
              <a:chExt cx="569676" cy="388014"/>
            </a:xfrm>
          </p:grpSpPr>
          <p:sp>
            <p:nvSpPr>
              <p:cNvPr id="973" name="Google Shape;973;p30"/>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74" name="Google Shape;974;p30"/>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75" name="Google Shape;975;p30"/>
            <p:cNvGrpSpPr/>
            <p:nvPr/>
          </p:nvGrpSpPr>
          <p:grpSpPr>
            <a:xfrm>
              <a:off x="8341543" y="2842933"/>
              <a:ext cx="569676" cy="380612"/>
              <a:chOff x="8341543" y="2282008"/>
              <a:chExt cx="569676" cy="380612"/>
            </a:xfrm>
          </p:grpSpPr>
          <p:sp>
            <p:nvSpPr>
              <p:cNvPr id="976" name="Google Shape;976;p30"/>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77" name="Google Shape;977;p30"/>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978" name="Google Shape;978;p30"/>
            <p:cNvGrpSpPr/>
            <p:nvPr/>
          </p:nvGrpSpPr>
          <p:grpSpPr>
            <a:xfrm>
              <a:off x="8341543" y="3403858"/>
              <a:ext cx="569676" cy="380612"/>
              <a:chOff x="8341543" y="2282008"/>
              <a:chExt cx="569676" cy="380612"/>
            </a:xfrm>
          </p:grpSpPr>
          <p:sp>
            <p:nvSpPr>
              <p:cNvPr id="979" name="Google Shape;979;p30"/>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0" name="Google Shape;980;p30"/>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981" name="Google Shape;981;p30"/>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2" name="Google Shape;982;p30"/>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983" name="Google Shape;983;p30"/>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4" name="Google Shape;984;p30"/>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5" name="Google Shape;985;p30"/>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6" name="Google Shape;986;p30"/>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7" name="Google Shape;987;p30"/>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8" name="Google Shape;988;p30"/>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89" name="Google Shape;989;p30"/>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0" name="Google Shape;990;p30"/>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1" name="Google Shape;991;p30"/>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2" name="Google Shape;992;p30"/>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3" name="Google Shape;993;p30"/>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4" name="Google Shape;994;p30"/>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5" name="Google Shape;995;p30"/>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6" name="Google Shape;996;p30"/>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7" name="Google Shape;997;p30"/>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8" name="Google Shape;998;p30"/>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99" name="Google Shape;999;p30"/>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0" name="Google Shape;1000;p30"/>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1" name="Google Shape;1001;p30"/>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2" name="Google Shape;1002;p30"/>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3" name="Google Shape;1003;p30"/>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4" name="Google Shape;1004;p30"/>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5" name="Google Shape;1005;p30"/>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6" name="Google Shape;1006;p30"/>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7" name="Google Shape;1007;p30"/>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8" name="Google Shape;1008;p30"/>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09" name="Google Shape;1009;p30"/>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0" name="Google Shape;1010;p30"/>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1" name="Google Shape;1011;p30"/>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2" name="Google Shape;1012;p30"/>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3" name="Google Shape;1013;p30"/>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4" name="Google Shape;1014;p30"/>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5" name="Google Shape;1015;p30"/>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6" name="Google Shape;1016;p30"/>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7" name="Google Shape;1017;p30"/>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8" name="Google Shape;1018;p30"/>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9" name="Google Shape;1019;p30"/>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0" name="Google Shape;1020;p30"/>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1" name="Google Shape;1021;p30"/>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2" name="Google Shape;1022;p30"/>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3" name="Google Shape;1023;p30"/>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4" name="Google Shape;1024;p30"/>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5" name="Google Shape;1025;p30"/>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6" name="Google Shape;1026;p30"/>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27" name="Google Shape;1027;p30"/>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pic>
        <p:nvPicPr>
          <p:cNvPr descr="C:\Users\TUAN\Downloads\Luyện tập 1.png" id="1028" name="Google Shape;1028;p30"/>
          <p:cNvPicPr preferRelativeResize="0"/>
          <p:nvPr/>
        </p:nvPicPr>
        <p:blipFill rotWithShape="1">
          <a:blip r:embed="rId2">
            <a:alphaModFix/>
          </a:blip>
          <a:srcRect b="0" l="0" r="0" t="0"/>
          <a:stretch/>
        </p:blipFill>
        <p:spPr>
          <a:xfrm>
            <a:off x="785396" y="450429"/>
            <a:ext cx="2237784" cy="86349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2060"/>
        </a:solidFill>
      </p:bgPr>
    </p:bg>
    <p:spTree>
      <p:nvGrpSpPr>
        <p:cNvPr id="1029" name="Shape 1029"/>
        <p:cNvGrpSpPr/>
        <p:nvPr/>
      </p:nvGrpSpPr>
      <p:grpSpPr>
        <a:xfrm>
          <a:off x="0" y="0"/>
          <a:ext cx="0" cy="0"/>
          <a:chOff x="0" y="0"/>
          <a:chExt cx="0" cy="0"/>
        </a:xfrm>
      </p:grpSpPr>
      <p:grpSp>
        <p:nvGrpSpPr>
          <p:cNvPr id="1030" name="Google Shape;1030;p31"/>
          <p:cNvGrpSpPr/>
          <p:nvPr/>
        </p:nvGrpSpPr>
        <p:grpSpPr>
          <a:xfrm>
            <a:off x="395894" y="219519"/>
            <a:ext cx="11613234" cy="6240131"/>
            <a:chOff x="395894" y="219519"/>
            <a:chExt cx="8518865" cy="4788281"/>
          </a:xfrm>
        </p:grpSpPr>
        <p:sp>
          <p:nvSpPr>
            <p:cNvPr id="1031" name="Google Shape;1031;p31"/>
            <p:cNvSpPr/>
            <p:nvPr/>
          </p:nvSpPr>
          <p:spPr>
            <a:xfrm>
              <a:off x="661185" y="219519"/>
              <a:ext cx="8068819" cy="4788281"/>
            </a:xfrm>
            <a:custGeom>
              <a:rect b="b" l="l" r="r" t="t"/>
              <a:pathLst>
                <a:path extrusionOk="0" h="146846" w="257584">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032" name="Google Shape;1032;p31"/>
            <p:cNvGrpSpPr/>
            <p:nvPr/>
          </p:nvGrpSpPr>
          <p:grpSpPr>
            <a:xfrm>
              <a:off x="8341543" y="2282008"/>
              <a:ext cx="569676" cy="380612"/>
              <a:chOff x="8341543" y="2282008"/>
              <a:chExt cx="569676" cy="380612"/>
            </a:xfrm>
          </p:grpSpPr>
          <p:sp>
            <p:nvSpPr>
              <p:cNvPr id="1033" name="Google Shape;1033;p31"/>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34" name="Google Shape;1034;p31"/>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035" name="Google Shape;1035;p31"/>
            <p:cNvSpPr/>
            <p:nvPr/>
          </p:nvSpPr>
          <p:spPr>
            <a:xfrm>
              <a:off x="8341543" y="4447718"/>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036" name="Google Shape;1036;p31"/>
            <p:cNvGrpSpPr/>
            <p:nvPr/>
          </p:nvGrpSpPr>
          <p:grpSpPr>
            <a:xfrm>
              <a:off x="8341543" y="1721094"/>
              <a:ext cx="569676" cy="380612"/>
              <a:chOff x="8341543" y="1721094"/>
              <a:chExt cx="569676" cy="380612"/>
            </a:xfrm>
          </p:grpSpPr>
          <p:sp>
            <p:nvSpPr>
              <p:cNvPr id="1037" name="Google Shape;1037;p31"/>
              <p:cNvSpPr/>
              <p:nvPr/>
            </p:nvSpPr>
            <p:spPr>
              <a:xfrm>
                <a:off x="8341543" y="1800869"/>
                <a:ext cx="569676" cy="300837"/>
              </a:xfrm>
              <a:custGeom>
                <a:rect b="b" l="l" r="r" t="t"/>
                <a:pathLst>
                  <a:path extrusionOk="0" h="9226" w="18186">
                    <a:moveTo>
                      <a:pt x="0" y="0"/>
                    </a:moveTo>
                    <a:lnTo>
                      <a:pt x="0" y="9225"/>
                    </a:lnTo>
                    <a:lnTo>
                      <a:pt x="18186" y="9225"/>
                    </a:lnTo>
                    <a:lnTo>
                      <a:pt x="16824" y="4462"/>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38" name="Google Shape;1038;p31"/>
              <p:cNvSpPr/>
              <p:nvPr/>
            </p:nvSpPr>
            <p:spPr>
              <a:xfrm>
                <a:off x="8341543" y="1721094"/>
                <a:ext cx="569676" cy="300837"/>
              </a:xfrm>
              <a:custGeom>
                <a:rect b="b" l="l" r="r" t="t"/>
                <a:pathLst>
                  <a:path extrusionOk="0" h="9226" w="18186">
                    <a:moveTo>
                      <a:pt x="0" y="0"/>
                    </a:moveTo>
                    <a:lnTo>
                      <a:pt x="0" y="9225"/>
                    </a:lnTo>
                    <a:lnTo>
                      <a:pt x="18186" y="9225"/>
                    </a:lnTo>
                    <a:lnTo>
                      <a:pt x="16824" y="4462"/>
                    </a:lnTo>
                    <a:lnTo>
                      <a:pt x="181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39" name="Google Shape;1039;p31"/>
            <p:cNvGrpSpPr/>
            <p:nvPr/>
          </p:nvGrpSpPr>
          <p:grpSpPr>
            <a:xfrm>
              <a:off x="8346273" y="1183592"/>
              <a:ext cx="568486" cy="388014"/>
              <a:chOff x="8346273" y="1183592"/>
              <a:chExt cx="568486" cy="388014"/>
            </a:xfrm>
          </p:grpSpPr>
          <p:sp>
            <p:nvSpPr>
              <p:cNvPr id="1040" name="Google Shape;1040;p31"/>
              <p:cNvSpPr/>
              <p:nvPr/>
            </p:nvSpPr>
            <p:spPr>
              <a:xfrm>
                <a:off x="8346273" y="1263367"/>
                <a:ext cx="568486" cy="308239"/>
              </a:xfrm>
              <a:custGeom>
                <a:rect b="b" l="l" r="r" t="t"/>
                <a:pathLst>
                  <a:path extrusionOk="0" h="9453" w="18148">
                    <a:moveTo>
                      <a:pt x="0" y="0"/>
                    </a:moveTo>
                    <a:lnTo>
                      <a:pt x="0" y="9452"/>
                    </a:lnTo>
                    <a:lnTo>
                      <a:pt x="18148" y="9452"/>
                    </a:lnTo>
                    <a:lnTo>
                      <a:pt x="16787" y="4688"/>
                    </a:lnTo>
                    <a:lnTo>
                      <a:pt x="18148"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41" name="Google Shape;1041;p31"/>
              <p:cNvSpPr/>
              <p:nvPr/>
            </p:nvSpPr>
            <p:spPr>
              <a:xfrm>
                <a:off x="8346273" y="1183592"/>
                <a:ext cx="568486" cy="308239"/>
              </a:xfrm>
              <a:custGeom>
                <a:rect b="b" l="l" r="r" t="t"/>
                <a:pathLst>
                  <a:path extrusionOk="0" h="9453" w="18148">
                    <a:moveTo>
                      <a:pt x="0" y="0"/>
                    </a:moveTo>
                    <a:lnTo>
                      <a:pt x="0" y="9452"/>
                    </a:lnTo>
                    <a:lnTo>
                      <a:pt x="18148" y="9452"/>
                    </a:lnTo>
                    <a:lnTo>
                      <a:pt x="16787" y="4688"/>
                    </a:lnTo>
                    <a:lnTo>
                      <a:pt x="1814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42" name="Google Shape;1042;p31"/>
            <p:cNvGrpSpPr/>
            <p:nvPr/>
          </p:nvGrpSpPr>
          <p:grpSpPr>
            <a:xfrm>
              <a:off x="8341543" y="606635"/>
              <a:ext cx="569676" cy="388014"/>
              <a:chOff x="8341543" y="606635"/>
              <a:chExt cx="569676" cy="388014"/>
            </a:xfrm>
          </p:grpSpPr>
          <p:sp>
            <p:nvSpPr>
              <p:cNvPr id="1043" name="Google Shape;1043;p31"/>
              <p:cNvSpPr/>
              <p:nvPr/>
            </p:nvSpPr>
            <p:spPr>
              <a:xfrm>
                <a:off x="8341543" y="686410"/>
                <a:ext cx="569676" cy="308239"/>
              </a:xfrm>
              <a:custGeom>
                <a:rect b="b" l="l" r="r" t="t"/>
                <a:pathLst>
                  <a:path extrusionOk="0" h="9453" w="18186">
                    <a:moveTo>
                      <a:pt x="0" y="0"/>
                    </a:moveTo>
                    <a:lnTo>
                      <a:pt x="0" y="9452"/>
                    </a:lnTo>
                    <a:lnTo>
                      <a:pt x="18186" y="9452"/>
                    </a:lnTo>
                    <a:lnTo>
                      <a:pt x="16824" y="4613"/>
                    </a:lnTo>
                    <a:lnTo>
                      <a:pt x="18186" y="0"/>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44" name="Google Shape;1044;p31"/>
              <p:cNvSpPr/>
              <p:nvPr/>
            </p:nvSpPr>
            <p:spPr>
              <a:xfrm>
                <a:off x="8341543" y="606635"/>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45" name="Google Shape;1045;p31"/>
            <p:cNvGrpSpPr/>
            <p:nvPr/>
          </p:nvGrpSpPr>
          <p:grpSpPr>
            <a:xfrm>
              <a:off x="8341543" y="2842933"/>
              <a:ext cx="569676" cy="380612"/>
              <a:chOff x="8341543" y="2282008"/>
              <a:chExt cx="569676" cy="380612"/>
            </a:xfrm>
          </p:grpSpPr>
          <p:sp>
            <p:nvSpPr>
              <p:cNvPr id="1046" name="Google Shape;1046;p31"/>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47" name="Google Shape;1047;p31"/>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48" name="Google Shape;1048;p31"/>
            <p:cNvGrpSpPr/>
            <p:nvPr/>
          </p:nvGrpSpPr>
          <p:grpSpPr>
            <a:xfrm>
              <a:off x="8341543" y="3403858"/>
              <a:ext cx="569676" cy="380612"/>
              <a:chOff x="8341543" y="2282008"/>
              <a:chExt cx="569676" cy="380612"/>
            </a:xfrm>
          </p:grpSpPr>
          <p:sp>
            <p:nvSpPr>
              <p:cNvPr id="1049" name="Google Shape;1049;p31"/>
              <p:cNvSpPr/>
              <p:nvPr/>
            </p:nvSpPr>
            <p:spPr>
              <a:xfrm>
                <a:off x="8341543" y="2361783"/>
                <a:ext cx="569676" cy="300837"/>
              </a:xfrm>
              <a:custGeom>
                <a:rect b="b" l="l" r="r" t="t"/>
                <a:pathLst>
                  <a:path extrusionOk="0" h="9226" w="18186">
                    <a:moveTo>
                      <a:pt x="0" y="1"/>
                    </a:moveTo>
                    <a:lnTo>
                      <a:pt x="0" y="9226"/>
                    </a:lnTo>
                    <a:lnTo>
                      <a:pt x="18186" y="9226"/>
                    </a:lnTo>
                    <a:lnTo>
                      <a:pt x="16673" y="4462"/>
                    </a:lnTo>
                    <a:lnTo>
                      <a:pt x="18186" y="1"/>
                    </a:lnTo>
                    <a:close/>
                  </a:path>
                </a:pathLst>
              </a:custGeom>
              <a:solidFill>
                <a:srgbClr val="595959">
                  <a:alpha val="14509"/>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50" name="Google Shape;1050;p31"/>
              <p:cNvSpPr/>
              <p:nvPr/>
            </p:nvSpPr>
            <p:spPr>
              <a:xfrm>
                <a:off x="8341543" y="2282008"/>
                <a:ext cx="569676" cy="300837"/>
              </a:xfrm>
              <a:custGeom>
                <a:rect b="b" l="l" r="r" t="t"/>
                <a:pathLst>
                  <a:path extrusionOk="0" h="9226" w="18186">
                    <a:moveTo>
                      <a:pt x="0" y="1"/>
                    </a:moveTo>
                    <a:lnTo>
                      <a:pt x="0" y="9226"/>
                    </a:lnTo>
                    <a:lnTo>
                      <a:pt x="18186" y="9226"/>
                    </a:lnTo>
                    <a:lnTo>
                      <a:pt x="16673" y="4462"/>
                    </a:lnTo>
                    <a:lnTo>
                      <a:pt x="18186"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051" name="Google Shape;1051;p31"/>
            <p:cNvSpPr/>
            <p:nvPr/>
          </p:nvSpPr>
          <p:spPr>
            <a:xfrm>
              <a:off x="8341543" y="4367943"/>
              <a:ext cx="569676" cy="308239"/>
            </a:xfrm>
            <a:custGeom>
              <a:rect b="b" l="l" r="r" t="t"/>
              <a:pathLst>
                <a:path extrusionOk="0" h="9453" w="18186">
                  <a:moveTo>
                    <a:pt x="0" y="0"/>
                  </a:moveTo>
                  <a:lnTo>
                    <a:pt x="0" y="9452"/>
                  </a:lnTo>
                  <a:lnTo>
                    <a:pt x="18186" y="9452"/>
                  </a:lnTo>
                  <a:lnTo>
                    <a:pt x="16824" y="4613"/>
                  </a:lnTo>
                  <a:lnTo>
                    <a:pt x="1818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52" name="Google Shape;1052;p31"/>
            <p:cNvSpPr/>
            <p:nvPr/>
          </p:nvSpPr>
          <p:spPr>
            <a:xfrm>
              <a:off x="395894" y="219519"/>
              <a:ext cx="8053438" cy="4788281"/>
            </a:xfrm>
            <a:custGeom>
              <a:rect b="b" l="l" r="r" t="t"/>
              <a:pathLst>
                <a:path extrusionOk="0" h="146846" w="257093">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53" name="Google Shape;1053;p31"/>
          <p:cNvGrpSpPr/>
          <p:nvPr/>
        </p:nvGrpSpPr>
        <p:grpSpPr>
          <a:xfrm>
            <a:off x="989192" y="5645930"/>
            <a:ext cx="615189" cy="535538"/>
            <a:chOff x="2495125" y="2142250"/>
            <a:chExt cx="444275" cy="398525"/>
          </a:xfrm>
        </p:grpSpPr>
        <p:sp>
          <p:nvSpPr>
            <p:cNvPr id="1054" name="Google Shape;1054;p31"/>
            <p:cNvSpPr/>
            <p:nvPr/>
          </p:nvSpPr>
          <p:spPr>
            <a:xfrm>
              <a:off x="2495125" y="2142250"/>
              <a:ext cx="444275" cy="398525"/>
            </a:xfrm>
            <a:custGeom>
              <a:rect b="b" l="l" r="r" t="t"/>
              <a:pathLst>
                <a:path extrusionOk="0" h="15941" w="17771">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55" name="Google Shape;1055;p31"/>
            <p:cNvSpPr/>
            <p:nvPr/>
          </p:nvSpPr>
          <p:spPr>
            <a:xfrm>
              <a:off x="2655525" y="2307050"/>
              <a:ext cx="94650" cy="73325"/>
            </a:xfrm>
            <a:custGeom>
              <a:rect b="b" l="l" r="r" t="t"/>
              <a:pathLst>
                <a:path extrusionOk="0" h="2933" w="3786">
                  <a:moveTo>
                    <a:pt x="1906" y="0"/>
                  </a:moveTo>
                  <a:cubicBezTo>
                    <a:pt x="1" y="0"/>
                    <a:pt x="1" y="2933"/>
                    <a:pt x="1906" y="2933"/>
                  </a:cubicBezTo>
                  <a:cubicBezTo>
                    <a:pt x="3785" y="2933"/>
                    <a:pt x="3785" y="0"/>
                    <a:pt x="190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56" name="Google Shape;1056;p31"/>
          <p:cNvGrpSpPr/>
          <p:nvPr/>
        </p:nvGrpSpPr>
        <p:grpSpPr>
          <a:xfrm>
            <a:off x="10177821" y="427685"/>
            <a:ext cx="403468" cy="378112"/>
            <a:chOff x="3243875" y="2372825"/>
            <a:chExt cx="291375" cy="281375"/>
          </a:xfrm>
        </p:grpSpPr>
        <p:sp>
          <p:nvSpPr>
            <p:cNvPr id="1057" name="Google Shape;1057;p31"/>
            <p:cNvSpPr/>
            <p:nvPr/>
          </p:nvSpPr>
          <p:spPr>
            <a:xfrm>
              <a:off x="3287125" y="2403550"/>
              <a:ext cx="205525" cy="200525"/>
            </a:xfrm>
            <a:custGeom>
              <a:rect b="b" l="l" r="r" t="t"/>
              <a:pathLst>
                <a:path extrusionOk="0" fill="none" h="8021" w="8221">
                  <a:moveTo>
                    <a:pt x="8221" y="0"/>
                  </a:moveTo>
                  <a:cubicBezTo>
                    <a:pt x="5765" y="2982"/>
                    <a:pt x="2807" y="5338"/>
                    <a:pt x="0" y="802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58" name="Google Shape;1058;p31"/>
            <p:cNvSpPr/>
            <p:nvPr/>
          </p:nvSpPr>
          <p:spPr>
            <a:xfrm>
              <a:off x="3304025" y="2403550"/>
              <a:ext cx="191125" cy="210550"/>
            </a:xfrm>
            <a:custGeom>
              <a:rect b="b" l="l" r="r" t="t"/>
              <a:pathLst>
                <a:path extrusionOk="0" fill="none" h="8422" w="7645">
                  <a:moveTo>
                    <a:pt x="1" y="0"/>
                  </a:moveTo>
                  <a:cubicBezTo>
                    <a:pt x="1404" y="1830"/>
                    <a:pt x="3159" y="3409"/>
                    <a:pt x="4738" y="5088"/>
                  </a:cubicBezTo>
                  <a:cubicBezTo>
                    <a:pt x="6066" y="6491"/>
                    <a:pt x="6292" y="6993"/>
                    <a:pt x="7645" y="842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59" name="Google Shape;1059;p31"/>
            <p:cNvSpPr/>
            <p:nvPr/>
          </p:nvSpPr>
          <p:spPr>
            <a:xfrm>
              <a:off x="3396775" y="2372825"/>
              <a:ext cx="10675" cy="281375"/>
            </a:xfrm>
            <a:custGeom>
              <a:rect b="b" l="l" r="r" t="t"/>
              <a:pathLst>
                <a:path extrusionOk="0" fill="none" h="11255" w="427">
                  <a:moveTo>
                    <a:pt x="150" y="1"/>
                  </a:moveTo>
                  <a:cubicBezTo>
                    <a:pt x="75" y="2507"/>
                    <a:pt x="426" y="5013"/>
                    <a:pt x="150" y="7470"/>
                  </a:cubicBezTo>
                  <a:cubicBezTo>
                    <a:pt x="25" y="8798"/>
                    <a:pt x="0" y="9951"/>
                    <a:pt x="0" y="11254"/>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0" name="Google Shape;1060;p31"/>
            <p:cNvSpPr/>
            <p:nvPr/>
          </p:nvSpPr>
          <p:spPr>
            <a:xfrm>
              <a:off x="3243875" y="2495650"/>
              <a:ext cx="285125" cy="10675"/>
            </a:xfrm>
            <a:custGeom>
              <a:rect b="b" l="l" r="r" t="t"/>
              <a:pathLst>
                <a:path extrusionOk="0" fill="none" h="427" w="11405">
                  <a:moveTo>
                    <a:pt x="11404" y="426"/>
                  </a:moveTo>
                  <a:cubicBezTo>
                    <a:pt x="7495" y="0"/>
                    <a:pt x="3886" y="201"/>
                    <a:pt x="1" y="50"/>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1" name="Google Shape;1061;p31"/>
            <p:cNvSpPr/>
            <p:nvPr/>
          </p:nvSpPr>
          <p:spPr>
            <a:xfrm>
              <a:off x="3340375" y="2379100"/>
              <a:ext cx="104650" cy="267575"/>
            </a:xfrm>
            <a:custGeom>
              <a:rect b="b" l="l" r="r" t="t"/>
              <a:pathLst>
                <a:path extrusionOk="0" fill="none" h="10703" w="4186">
                  <a:moveTo>
                    <a:pt x="0" y="1"/>
                  </a:moveTo>
                  <a:cubicBezTo>
                    <a:pt x="1780" y="3409"/>
                    <a:pt x="2833" y="7043"/>
                    <a:pt x="4186" y="1070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2" name="Google Shape;1062;p31"/>
            <p:cNvSpPr/>
            <p:nvPr/>
          </p:nvSpPr>
          <p:spPr>
            <a:xfrm>
              <a:off x="3267075" y="2458675"/>
              <a:ext cx="268175" cy="94000"/>
            </a:xfrm>
            <a:custGeom>
              <a:rect b="b" l="l" r="r" t="t"/>
              <a:pathLst>
                <a:path extrusionOk="0" fill="none" h="3760" w="10727">
                  <a:moveTo>
                    <a:pt x="0" y="3760"/>
                  </a:moveTo>
                  <a:cubicBezTo>
                    <a:pt x="2231" y="3184"/>
                    <a:pt x="4361" y="2181"/>
                    <a:pt x="6516" y="1379"/>
                  </a:cubicBezTo>
                  <a:cubicBezTo>
                    <a:pt x="8346" y="702"/>
                    <a:pt x="8897" y="677"/>
                    <a:pt x="10727" y="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3" name="Google Shape;1063;p31"/>
            <p:cNvSpPr/>
            <p:nvPr/>
          </p:nvSpPr>
          <p:spPr>
            <a:xfrm>
              <a:off x="3276475" y="2451775"/>
              <a:ext cx="257525" cy="112825"/>
            </a:xfrm>
            <a:custGeom>
              <a:rect b="b" l="l" r="r" t="t"/>
              <a:pathLst>
                <a:path extrusionOk="0" fill="none" h="4513" w="10301">
                  <a:moveTo>
                    <a:pt x="0" y="1"/>
                  </a:moveTo>
                  <a:cubicBezTo>
                    <a:pt x="2281" y="1028"/>
                    <a:pt x="4712" y="1680"/>
                    <a:pt x="6867" y="2908"/>
                  </a:cubicBezTo>
                  <a:cubicBezTo>
                    <a:pt x="8045" y="3535"/>
                    <a:pt x="9098" y="4011"/>
                    <a:pt x="10301" y="4512"/>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4" name="Google Shape;1064;p31"/>
            <p:cNvSpPr/>
            <p:nvPr/>
          </p:nvSpPr>
          <p:spPr>
            <a:xfrm>
              <a:off x="3329100" y="2385375"/>
              <a:ext cx="120325" cy="258800"/>
            </a:xfrm>
            <a:custGeom>
              <a:rect b="b" l="l" r="r" t="t"/>
              <a:pathLst>
                <a:path extrusionOk="0" fill="none" h="10352" w="4813">
                  <a:moveTo>
                    <a:pt x="4812" y="0"/>
                  </a:moveTo>
                  <a:cubicBezTo>
                    <a:pt x="2883" y="3434"/>
                    <a:pt x="1654" y="6842"/>
                    <a:pt x="0" y="10351"/>
                  </a:cubicBezTo>
                </a:path>
              </a:pathLst>
            </a:custGeom>
            <a:noFill/>
            <a:ln cap="rnd" cmpd="sng" w="294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5" name="Google Shape;1065;p31"/>
            <p:cNvSpPr/>
            <p:nvPr/>
          </p:nvSpPr>
          <p:spPr>
            <a:xfrm>
              <a:off x="3327850" y="2438625"/>
              <a:ext cx="133475" cy="132850"/>
            </a:xfrm>
            <a:custGeom>
              <a:rect b="b" l="l" r="r" t="t"/>
              <a:pathLst>
                <a:path extrusionOk="0" h="5314" w="5339">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6" name="Google Shape;1066;p31"/>
            <p:cNvSpPr/>
            <p:nvPr/>
          </p:nvSpPr>
          <p:spPr>
            <a:xfrm>
              <a:off x="3358550" y="2469325"/>
              <a:ext cx="72075" cy="71450"/>
            </a:xfrm>
            <a:custGeom>
              <a:rect b="b" l="l" r="r" t="t"/>
              <a:pathLst>
                <a:path extrusionOk="0" h="2858" w="2883">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067" name="Google Shape;1067;p31"/>
          <p:cNvGrpSpPr/>
          <p:nvPr/>
        </p:nvGrpSpPr>
        <p:grpSpPr>
          <a:xfrm>
            <a:off x="11004071" y="1043373"/>
            <a:ext cx="230796" cy="226531"/>
            <a:chOff x="4954425" y="2036375"/>
            <a:chExt cx="166675" cy="168575"/>
          </a:xfrm>
        </p:grpSpPr>
        <p:sp>
          <p:nvSpPr>
            <p:cNvPr id="1068" name="Google Shape;1068;p31"/>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69" name="Google Shape;1069;p31"/>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070" name="Google Shape;1070;p31"/>
          <p:cNvSpPr/>
          <p:nvPr/>
        </p:nvSpPr>
        <p:spPr>
          <a:xfrm>
            <a:off x="2054612" y="6264683"/>
            <a:ext cx="164953" cy="109117"/>
          </a:xfrm>
          <a:custGeom>
            <a:rect b="b" l="l" r="r" t="t"/>
            <a:pathLst>
              <a:path extrusionOk="0" h="3248" w="4765">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71" name="Google Shape;1071;p31"/>
          <p:cNvSpPr/>
          <p:nvPr/>
        </p:nvSpPr>
        <p:spPr>
          <a:xfrm>
            <a:off x="10995521" y="6181468"/>
            <a:ext cx="120469" cy="83215"/>
          </a:xfrm>
          <a:custGeom>
            <a:rect b="b" l="l" r="r" t="t"/>
            <a:pathLst>
              <a:path extrusionOk="0" h="2477" w="348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072" name="Google Shape;1072;p31"/>
          <p:cNvGrpSpPr/>
          <p:nvPr/>
        </p:nvGrpSpPr>
        <p:grpSpPr>
          <a:xfrm>
            <a:off x="817359" y="5192331"/>
            <a:ext cx="230796" cy="226531"/>
            <a:chOff x="4954425" y="2036375"/>
            <a:chExt cx="166675" cy="168575"/>
          </a:xfrm>
        </p:grpSpPr>
        <p:sp>
          <p:nvSpPr>
            <p:cNvPr id="1073" name="Google Shape;1073;p31"/>
            <p:cNvSpPr/>
            <p:nvPr/>
          </p:nvSpPr>
          <p:spPr>
            <a:xfrm>
              <a:off x="4954425" y="2036375"/>
              <a:ext cx="166675" cy="168575"/>
            </a:xfrm>
            <a:custGeom>
              <a:rect b="b" l="l" r="r" t="t"/>
              <a:pathLst>
                <a:path extrusionOk="0" h="6743" w="6667">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74" name="Google Shape;1074;p31"/>
            <p:cNvSpPr/>
            <p:nvPr/>
          </p:nvSpPr>
          <p:spPr>
            <a:xfrm>
              <a:off x="5008925" y="2104675"/>
              <a:ext cx="52650" cy="40750"/>
            </a:xfrm>
            <a:custGeom>
              <a:rect b="b" l="l" r="r" t="t"/>
              <a:pathLst>
                <a:path extrusionOk="0" h="1630" w="2106">
                  <a:moveTo>
                    <a:pt x="1053" y="0"/>
                  </a:moveTo>
                  <a:cubicBezTo>
                    <a:pt x="1" y="0"/>
                    <a:pt x="1" y="1629"/>
                    <a:pt x="1053" y="1629"/>
                  </a:cubicBezTo>
                  <a:cubicBezTo>
                    <a:pt x="2106" y="1629"/>
                    <a:pt x="2106" y="0"/>
                    <a:pt x="105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075" name="Google Shape;1075;p31"/>
          <p:cNvSpPr/>
          <p:nvPr/>
        </p:nvSpPr>
        <p:spPr>
          <a:xfrm>
            <a:off x="465693" y="882176"/>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76" name="Google Shape;1076;p31"/>
          <p:cNvSpPr/>
          <p:nvPr/>
        </p:nvSpPr>
        <p:spPr>
          <a:xfrm>
            <a:off x="200402" y="906827"/>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77" name="Google Shape;1077;p31"/>
          <p:cNvSpPr/>
          <p:nvPr/>
        </p:nvSpPr>
        <p:spPr>
          <a:xfrm>
            <a:off x="224083" y="989422"/>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78" name="Google Shape;1078;p31"/>
          <p:cNvSpPr/>
          <p:nvPr/>
        </p:nvSpPr>
        <p:spPr>
          <a:xfrm>
            <a:off x="524898" y="947521"/>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79" name="Google Shape;1079;p31"/>
          <p:cNvSpPr/>
          <p:nvPr/>
        </p:nvSpPr>
        <p:spPr>
          <a:xfrm>
            <a:off x="201593" y="917945"/>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0" name="Google Shape;1080;p31"/>
          <p:cNvSpPr/>
          <p:nvPr/>
        </p:nvSpPr>
        <p:spPr>
          <a:xfrm>
            <a:off x="464502" y="1496055"/>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1" name="Google Shape;1081;p31"/>
          <p:cNvSpPr/>
          <p:nvPr/>
        </p:nvSpPr>
        <p:spPr>
          <a:xfrm>
            <a:off x="199211" y="1520706"/>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2" name="Google Shape;1082;p31"/>
          <p:cNvSpPr/>
          <p:nvPr/>
        </p:nvSpPr>
        <p:spPr>
          <a:xfrm>
            <a:off x="222892" y="1603301"/>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3" name="Google Shape;1083;p31"/>
          <p:cNvSpPr/>
          <p:nvPr/>
        </p:nvSpPr>
        <p:spPr>
          <a:xfrm>
            <a:off x="523707" y="1561400"/>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4" name="Google Shape;1084;p31"/>
          <p:cNvSpPr/>
          <p:nvPr/>
        </p:nvSpPr>
        <p:spPr>
          <a:xfrm>
            <a:off x="200402" y="1531824"/>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5" name="Google Shape;1085;p31"/>
          <p:cNvSpPr/>
          <p:nvPr/>
        </p:nvSpPr>
        <p:spPr>
          <a:xfrm>
            <a:off x="463311" y="2109934"/>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6" name="Google Shape;1086;p31"/>
          <p:cNvSpPr/>
          <p:nvPr/>
        </p:nvSpPr>
        <p:spPr>
          <a:xfrm>
            <a:off x="198020" y="2134585"/>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7" name="Google Shape;1087;p31"/>
          <p:cNvSpPr/>
          <p:nvPr/>
        </p:nvSpPr>
        <p:spPr>
          <a:xfrm>
            <a:off x="221701" y="2217180"/>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8" name="Google Shape;1088;p31"/>
          <p:cNvSpPr/>
          <p:nvPr/>
        </p:nvSpPr>
        <p:spPr>
          <a:xfrm>
            <a:off x="522516" y="2175279"/>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89" name="Google Shape;1089;p31"/>
          <p:cNvSpPr/>
          <p:nvPr/>
        </p:nvSpPr>
        <p:spPr>
          <a:xfrm>
            <a:off x="199211" y="2145703"/>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0" name="Google Shape;1090;p31"/>
          <p:cNvSpPr/>
          <p:nvPr/>
        </p:nvSpPr>
        <p:spPr>
          <a:xfrm>
            <a:off x="462120" y="2723813"/>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1" name="Google Shape;1091;p31"/>
          <p:cNvSpPr/>
          <p:nvPr/>
        </p:nvSpPr>
        <p:spPr>
          <a:xfrm>
            <a:off x="196829" y="2748464"/>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2" name="Google Shape;1092;p31"/>
          <p:cNvSpPr/>
          <p:nvPr/>
        </p:nvSpPr>
        <p:spPr>
          <a:xfrm>
            <a:off x="220510" y="2831059"/>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3" name="Google Shape;1093;p31"/>
          <p:cNvSpPr/>
          <p:nvPr/>
        </p:nvSpPr>
        <p:spPr>
          <a:xfrm>
            <a:off x="521325" y="2789158"/>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4" name="Google Shape;1094;p31"/>
          <p:cNvSpPr/>
          <p:nvPr/>
        </p:nvSpPr>
        <p:spPr>
          <a:xfrm>
            <a:off x="198020" y="2759582"/>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5" name="Google Shape;1095;p31"/>
          <p:cNvSpPr/>
          <p:nvPr/>
        </p:nvSpPr>
        <p:spPr>
          <a:xfrm>
            <a:off x="460929" y="3337692"/>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6" name="Google Shape;1096;p31"/>
          <p:cNvSpPr/>
          <p:nvPr/>
        </p:nvSpPr>
        <p:spPr>
          <a:xfrm>
            <a:off x="195638" y="3362343"/>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7" name="Google Shape;1097;p31"/>
          <p:cNvSpPr/>
          <p:nvPr/>
        </p:nvSpPr>
        <p:spPr>
          <a:xfrm>
            <a:off x="219319" y="3444938"/>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8" name="Google Shape;1098;p31"/>
          <p:cNvSpPr/>
          <p:nvPr/>
        </p:nvSpPr>
        <p:spPr>
          <a:xfrm>
            <a:off x="520134" y="3403037"/>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9" name="Google Shape;1099;p31"/>
          <p:cNvSpPr/>
          <p:nvPr/>
        </p:nvSpPr>
        <p:spPr>
          <a:xfrm>
            <a:off x="196829" y="3373461"/>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0" name="Google Shape;1100;p31"/>
          <p:cNvSpPr/>
          <p:nvPr/>
        </p:nvSpPr>
        <p:spPr>
          <a:xfrm>
            <a:off x="459738" y="3951571"/>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1" name="Google Shape;1101;p31"/>
          <p:cNvSpPr/>
          <p:nvPr/>
        </p:nvSpPr>
        <p:spPr>
          <a:xfrm>
            <a:off x="194447" y="3976222"/>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2" name="Google Shape;1102;p31"/>
          <p:cNvSpPr/>
          <p:nvPr/>
        </p:nvSpPr>
        <p:spPr>
          <a:xfrm>
            <a:off x="218128" y="4058817"/>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3" name="Google Shape;1103;p31"/>
          <p:cNvSpPr/>
          <p:nvPr/>
        </p:nvSpPr>
        <p:spPr>
          <a:xfrm>
            <a:off x="518943" y="4016916"/>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4" name="Google Shape;1104;p31"/>
          <p:cNvSpPr/>
          <p:nvPr/>
        </p:nvSpPr>
        <p:spPr>
          <a:xfrm>
            <a:off x="195638" y="3987340"/>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5" name="Google Shape;1105;p31"/>
          <p:cNvSpPr/>
          <p:nvPr/>
        </p:nvSpPr>
        <p:spPr>
          <a:xfrm>
            <a:off x="458547" y="4565450"/>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6" name="Google Shape;1106;p31"/>
          <p:cNvSpPr/>
          <p:nvPr/>
        </p:nvSpPr>
        <p:spPr>
          <a:xfrm>
            <a:off x="193256" y="4590101"/>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7" name="Google Shape;1107;p31"/>
          <p:cNvSpPr/>
          <p:nvPr/>
        </p:nvSpPr>
        <p:spPr>
          <a:xfrm>
            <a:off x="216937" y="4672696"/>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8" name="Google Shape;1108;p31"/>
          <p:cNvSpPr/>
          <p:nvPr/>
        </p:nvSpPr>
        <p:spPr>
          <a:xfrm>
            <a:off x="517752" y="4630795"/>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9" name="Google Shape;1109;p31"/>
          <p:cNvSpPr/>
          <p:nvPr/>
        </p:nvSpPr>
        <p:spPr>
          <a:xfrm>
            <a:off x="194447" y="4601219"/>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0" name="Google Shape;1110;p31"/>
          <p:cNvSpPr/>
          <p:nvPr/>
        </p:nvSpPr>
        <p:spPr>
          <a:xfrm>
            <a:off x="457356" y="5179329"/>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1" name="Google Shape;1111;p31"/>
          <p:cNvSpPr/>
          <p:nvPr/>
        </p:nvSpPr>
        <p:spPr>
          <a:xfrm>
            <a:off x="192065" y="5203980"/>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2" name="Google Shape;1112;p31"/>
          <p:cNvSpPr/>
          <p:nvPr/>
        </p:nvSpPr>
        <p:spPr>
          <a:xfrm>
            <a:off x="215746" y="5286575"/>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3" name="Google Shape;1113;p31"/>
          <p:cNvSpPr/>
          <p:nvPr/>
        </p:nvSpPr>
        <p:spPr>
          <a:xfrm>
            <a:off x="516561" y="5244674"/>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4" name="Google Shape;1114;p31"/>
          <p:cNvSpPr/>
          <p:nvPr/>
        </p:nvSpPr>
        <p:spPr>
          <a:xfrm>
            <a:off x="193256" y="5215098"/>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5" name="Google Shape;1115;p31"/>
          <p:cNvSpPr/>
          <p:nvPr/>
        </p:nvSpPr>
        <p:spPr>
          <a:xfrm>
            <a:off x="456165" y="5793208"/>
            <a:ext cx="109915" cy="177332"/>
          </a:xfrm>
          <a:custGeom>
            <a:rect b="b" l="l" r="r" t="t"/>
            <a:pathLst>
              <a:path extrusionOk="0" h="4047" w="2534">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6" name="Google Shape;1116;p31"/>
          <p:cNvSpPr/>
          <p:nvPr/>
        </p:nvSpPr>
        <p:spPr>
          <a:xfrm>
            <a:off x="190874" y="5817859"/>
            <a:ext cx="449374" cy="111034"/>
          </a:xfrm>
          <a:custGeom>
            <a:rect b="b" l="l" r="r" t="t"/>
            <a:pathLst>
              <a:path extrusionOk="0" h="2534" w="1036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7" name="Google Shape;1117;p31"/>
          <p:cNvSpPr/>
          <p:nvPr/>
        </p:nvSpPr>
        <p:spPr>
          <a:xfrm>
            <a:off x="214555" y="5900454"/>
            <a:ext cx="45719" cy="45719"/>
          </a:xfrm>
          <a:custGeom>
            <a:rect b="b" l="l" r="r" t="t"/>
            <a:pathLst>
              <a:path extrusionOk="0" h="1" w="1022">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8" name="Google Shape;1118;p31"/>
          <p:cNvSpPr/>
          <p:nvPr/>
        </p:nvSpPr>
        <p:spPr>
          <a:xfrm>
            <a:off x="515370" y="5858553"/>
            <a:ext cx="45719" cy="45719"/>
          </a:xfrm>
          <a:custGeom>
            <a:rect b="b" l="l" r="r" t="t"/>
            <a:pathLst>
              <a:path extrusionOk="0" h="1" w="1">
                <a:moveTo>
                  <a:pt x="1" y="0"/>
                </a:moveTo>
                <a:lnTo>
                  <a:pt x="1" y="0"/>
                </a:lnTo>
                <a:lnTo>
                  <a:pt x="1" y="0"/>
                </a:lnTo>
                <a:close/>
                <a:moveTo>
                  <a:pt x="1" y="0"/>
                </a:moveTo>
                <a:lnTo>
                  <a:pt x="1" y="0"/>
                </a:lnTo>
                <a:lnTo>
                  <a:pt x="1" y="0"/>
                </a:lnTo>
                <a:close/>
              </a:path>
            </a:pathLst>
          </a:custGeom>
          <a:solidFill>
            <a:srgbClr val="BEAD9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9" name="Google Shape;1119;p31"/>
          <p:cNvSpPr/>
          <p:nvPr/>
        </p:nvSpPr>
        <p:spPr>
          <a:xfrm>
            <a:off x="192065" y="5828977"/>
            <a:ext cx="447726" cy="96093"/>
          </a:xfrm>
          <a:custGeom>
            <a:rect b="b" l="l" r="r" t="t"/>
            <a:pathLst>
              <a:path extrusionOk="0" h="2193" w="10322">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120" name="Google Shape;1120;p31"/>
          <p:cNvGrpSpPr/>
          <p:nvPr/>
        </p:nvGrpSpPr>
        <p:grpSpPr>
          <a:xfrm>
            <a:off x="896619" y="1603301"/>
            <a:ext cx="9867486" cy="4770499"/>
            <a:chOff x="741115" y="865258"/>
            <a:chExt cx="7691377" cy="4010102"/>
          </a:xfrm>
        </p:grpSpPr>
        <p:sp>
          <p:nvSpPr>
            <p:cNvPr id="1121" name="Google Shape;1121;p31"/>
            <p:cNvSpPr/>
            <p:nvPr/>
          </p:nvSpPr>
          <p:spPr>
            <a:xfrm>
              <a:off x="3129031" y="865258"/>
              <a:ext cx="3134100" cy="1481700"/>
            </a:xfrm>
            <a:prstGeom prst="ellipse">
              <a:avLst/>
            </a:prstGeom>
            <a:solidFill>
              <a:srgbClr val="318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122" name="Google Shape;1122;p31"/>
            <p:cNvGrpSpPr/>
            <p:nvPr/>
          </p:nvGrpSpPr>
          <p:grpSpPr>
            <a:xfrm>
              <a:off x="741115" y="1203950"/>
              <a:ext cx="7691377" cy="3671410"/>
              <a:chOff x="741115" y="1203950"/>
              <a:chExt cx="7691377" cy="3671410"/>
            </a:xfrm>
          </p:grpSpPr>
          <p:sp>
            <p:nvSpPr>
              <p:cNvPr id="1123" name="Google Shape;1123;p31"/>
              <p:cNvSpPr/>
              <p:nvPr/>
            </p:nvSpPr>
            <p:spPr>
              <a:xfrm>
                <a:off x="741115" y="1503410"/>
                <a:ext cx="7691377" cy="3371950"/>
              </a:xfrm>
              <a:custGeom>
                <a:rect b="b" l="l" r="r" t="t"/>
                <a:pathLst>
                  <a:path extrusionOk="0" h="15544" w="19015">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318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24" name="Google Shape;1124;p31"/>
              <p:cNvSpPr/>
              <p:nvPr/>
            </p:nvSpPr>
            <p:spPr>
              <a:xfrm>
                <a:off x="1766314" y="1203950"/>
                <a:ext cx="2028300" cy="1565480"/>
              </a:xfrm>
              <a:prstGeom prst="ellipse">
                <a:avLst/>
              </a:prstGeom>
              <a:solidFill>
                <a:srgbClr val="318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25" name="Google Shape;1125;p31"/>
              <p:cNvSpPr/>
              <p:nvPr/>
            </p:nvSpPr>
            <p:spPr>
              <a:xfrm>
                <a:off x="5585525" y="3231300"/>
                <a:ext cx="2028300" cy="1403400"/>
              </a:xfrm>
              <a:prstGeom prst="ellipse">
                <a:avLst/>
              </a:prstGeom>
              <a:solidFill>
                <a:srgbClr val="31859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grpSp>
        <p:nvGrpSpPr>
          <p:cNvPr id="1126" name="Google Shape;1126;p31"/>
          <p:cNvGrpSpPr/>
          <p:nvPr/>
        </p:nvGrpSpPr>
        <p:grpSpPr>
          <a:xfrm>
            <a:off x="8391927" y="4047629"/>
            <a:ext cx="2301387" cy="1593766"/>
            <a:chOff x="4799733" y="3457797"/>
            <a:chExt cx="2301387" cy="1593766"/>
          </a:xfrm>
        </p:grpSpPr>
        <p:sp>
          <p:nvSpPr>
            <p:cNvPr id="1127" name="Google Shape;1127;p31"/>
            <p:cNvSpPr/>
            <p:nvPr/>
          </p:nvSpPr>
          <p:spPr>
            <a:xfrm>
              <a:off x="5512937" y="4441437"/>
              <a:ext cx="134693" cy="122202"/>
            </a:xfrm>
            <a:custGeom>
              <a:rect b="b" l="l" r="r" t="t"/>
              <a:pathLst>
                <a:path extrusionOk="0" h="2211" w="2437">
                  <a:moveTo>
                    <a:pt x="1" y="1"/>
                  </a:moveTo>
                  <a:lnTo>
                    <a:pt x="1" y="715"/>
                  </a:lnTo>
                  <a:lnTo>
                    <a:pt x="1" y="1271"/>
                  </a:lnTo>
                  <a:lnTo>
                    <a:pt x="1" y="2211"/>
                  </a:lnTo>
                  <a:lnTo>
                    <a:pt x="2436" y="1112"/>
                  </a:lnTo>
                  <a:lnTo>
                    <a:pt x="1" y="1"/>
                  </a:ln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28" name="Google Shape;1128;p31"/>
            <p:cNvSpPr/>
            <p:nvPr/>
          </p:nvSpPr>
          <p:spPr>
            <a:xfrm>
              <a:off x="5671673" y="4450943"/>
              <a:ext cx="91527" cy="79091"/>
            </a:xfrm>
            <a:custGeom>
              <a:rect b="b" l="l" r="r" t="t"/>
              <a:pathLst>
                <a:path extrusionOk="0" h="1431" w="1656">
                  <a:moveTo>
                    <a:pt x="1" y="1"/>
                  </a:moveTo>
                  <a:lnTo>
                    <a:pt x="1" y="1430"/>
                  </a:lnTo>
                  <a:lnTo>
                    <a:pt x="1655" y="1430"/>
                  </a:lnTo>
                  <a:lnTo>
                    <a:pt x="1655" y="1"/>
                  </a:lnTo>
                  <a:close/>
                </a:path>
              </a:pathLst>
            </a:custGeom>
            <a:solidFill>
              <a:srgbClr val="F9CF7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29" name="Google Shape;1129;p31"/>
            <p:cNvSpPr/>
            <p:nvPr/>
          </p:nvSpPr>
          <p:spPr>
            <a:xfrm>
              <a:off x="5670236" y="4448014"/>
              <a:ext cx="92246" cy="80528"/>
            </a:xfrm>
            <a:custGeom>
              <a:rect b="b" l="l" r="r" t="t"/>
              <a:pathLst>
                <a:path extrusionOk="0" h="1457" w="1669">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0" name="Google Shape;1130;p31"/>
            <p:cNvSpPr/>
            <p:nvPr/>
          </p:nvSpPr>
          <p:spPr>
            <a:xfrm>
              <a:off x="5668799" y="4448014"/>
              <a:ext cx="100260" cy="84895"/>
            </a:xfrm>
            <a:custGeom>
              <a:rect b="b" l="l" r="r" t="t"/>
              <a:pathLst>
                <a:path extrusionOk="0" h="1536" w="1814">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1" name="Google Shape;1131;p31"/>
            <p:cNvSpPr/>
            <p:nvPr/>
          </p:nvSpPr>
          <p:spPr>
            <a:xfrm>
              <a:off x="4799733" y="3864528"/>
              <a:ext cx="1237772" cy="1187034"/>
            </a:xfrm>
            <a:custGeom>
              <a:rect b="b" l="l" r="r" t="t"/>
              <a:pathLst>
                <a:path extrusionOk="0" h="21477" w="22395">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2" name="Google Shape;1132;p31"/>
            <p:cNvSpPr/>
            <p:nvPr/>
          </p:nvSpPr>
          <p:spPr>
            <a:xfrm>
              <a:off x="4845828" y="3874532"/>
              <a:ext cx="1027082" cy="1046648"/>
            </a:xfrm>
            <a:custGeom>
              <a:rect b="b" l="l" r="r" t="t"/>
              <a:pathLst>
                <a:path extrusionOk="0" h="18937" w="18583">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3" name="Google Shape;1133;p31"/>
            <p:cNvSpPr/>
            <p:nvPr/>
          </p:nvSpPr>
          <p:spPr>
            <a:xfrm>
              <a:off x="5818028" y="3941796"/>
              <a:ext cx="76107" cy="67374"/>
            </a:xfrm>
            <a:custGeom>
              <a:rect b="b" l="l" r="r" t="t"/>
              <a:pathLst>
                <a:path extrusionOk="0" h="1219" w="1377">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4" name="Google Shape;1134;p31"/>
            <p:cNvSpPr/>
            <p:nvPr/>
          </p:nvSpPr>
          <p:spPr>
            <a:xfrm>
              <a:off x="5647575" y="4112967"/>
              <a:ext cx="76107" cy="69585"/>
            </a:xfrm>
            <a:custGeom>
              <a:rect b="b" l="l" r="r" t="t"/>
              <a:pathLst>
                <a:path extrusionOk="0" h="1259" w="1377">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5" name="Google Shape;1135;p31"/>
            <p:cNvSpPr/>
            <p:nvPr/>
          </p:nvSpPr>
          <p:spPr>
            <a:xfrm>
              <a:off x="5775580" y="3984243"/>
              <a:ext cx="54883" cy="49080"/>
            </a:xfrm>
            <a:custGeom>
              <a:rect b="b" l="l" r="r" t="t"/>
              <a:pathLst>
                <a:path extrusionOk="0" h="888" w="993">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6" name="Google Shape;1136;p31"/>
            <p:cNvSpPr/>
            <p:nvPr/>
          </p:nvSpPr>
          <p:spPr>
            <a:xfrm>
              <a:off x="5736062" y="4024646"/>
              <a:ext cx="54938" cy="50351"/>
            </a:xfrm>
            <a:custGeom>
              <a:rect b="b" l="l" r="r" t="t"/>
              <a:pathLst>
                <a:path extrusionOk="0" h="911" w="994">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7" name="Google Shape;1137;p31"/>
            <p:cNvSpPr/>
            <p:nvPr/>
          </p:nvSpPr>
          <p:spPr>
            <a:xfrm>
              <a:off x="5695826" y="4066927"/>
              <a:ext cx="54938" cy="48306"/>
            </a:xfrm>
            <a:custGeom>
              <a:rect b="b" l="l" r="r" t="t"/>
              <a:pathLst>
                <a:path extrusionOk="0" h="874" w="994">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8" name="Google Shape;1138;p31"/>
            <p:cNvSpPr/>
            <p:nvPr/>
          </p:nvSpPr>
          <p:spPr>
            <a:xfrm>
              <a:off x="5604409" y="4158344"/>
              <a:ext cx="54883" cy="48361"/>
            </a:xfrm>
            <a:custGeom>
              <a:rect b="b" l="l" r="r" t="t"/>
              <a:pathLst>
                <a:path extrusionOk="0" h="875" w="993">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39" name="Google Shape;1139;p31"/>
            <p:cNvSpPr/>
            <p:nvPr/>
          </p:nvSpPr>
          <p:spPr>
            <a:xfrm>
              <a:off x="5564891" y="4198580"/>
              <a:ext cx="54938" cy="50517"/>
            </a:xfrm>
            <a:custGeom>
              <a:rect b="b" l="l" r="r" t="t"/>
              <a:pathLst>
                <a:path extrusionOk="0" h="914" w="994">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0" name="Google Shape;1140;p31"/>
            <p:cNvSpPr/>
            <p:nvPr/>
          </p:nvSpPr>
          <p:spPr>
            <a:xfrm>
              <a:off x="5525373" y="4240254"/>
              <a:ext cx="54938" cy="49080"/>
            </a:xfrm>
            <a:custGeom>
              <a:rect b="b" l="l" r="r" t="t"/>
              <a:pathLst>
                <a:path extrusionOk="0" h="888" w="994">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1" name="Google Shape;1141;p31"/>
            <p:cNvSpPr/>
            <p:nvPr/>
          </p:nvSpPr>
          <p:spPr>
            <a:xfrm>
              <a:off x="5433956" y="4331726"/>
              <a:ext cx="57868" cy="49080"/>
            </a:xfrm>
            <a:custGeom>
              <a:rect b="b" l="l" r="r" t="t"/>
              <a:pathLst>
                <a:path extrusionOk="0" h="888" w="1047">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2" name="Google Shape;1142;p31"/>
            <p:cNvSpPr/>
            <p:nvPr/>
          </p:nvSpPr>
          <p:spPr>
            <a:xfrm>
              <a:off x="5394438" y="4372128"/>
              <a:ext cx="54938" cy="50351"/>
            </a:xfrm>
            <a:custGeom>
              <a:rect b="b" l="l" r="r" t="t"/>
              <a:pathLst>
                <a:path extrusionOk="0" h="911" w="994">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3" name="Google Shape;1143;p31"/>
            <p:cNvSpPr/>
            <p:nvPr/>
          </p:nvSpPr>
          <p:spPr>
            <a:xfrm>
              <a:off x="5354975" y="4414354"/>
              <a:ext cx="54883" cy="48361"/>
            </a:xfrm>
            <a:custGeom>
              <a:rect b="b" l="l" r="r" t="t"/>
              <a:pathLst>
                <a:path extrusionOk="0" h="875" w="993">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4" name="Google Shape;1144;p31"/>
            <p:cNvSpPr/>
            <p:nvPr/>
          </p:nvSpPr>
          <p:spPr>
            <a:xfrm>
              <a:off x="5266433" y="4505826"/>
              <a:ext cx="54938" cy="48306"/>
            </a:xfrm>
            <a:custGeom>
              <a:rect b="b" l="l" r="r" t="t"/>
              <a:pathLst>
                <a:path extrusionOk="0" h="874" w="994">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5" name="Google Shape;1145;p31"/>
            <p:cNvSpPr/>
            <p:nvPr/>
          </p:nvSpPr>
          <p:spPr>
            <a:xfrm>
              <a:off x="5223986" y="4546063"/>
              <a:ext cx="57868" cy="50517"/>
            </a:xfrm>
            <a:custGeom>
              <a:rect b="b" l="l" r="r" t="t"/>
              <a:pathLst>
                <a:path extrusionOk="0" h="914" w="1047">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6" name="Google Shape;1146;p31"/>
            <p:cNvSpPr/>
            <p:nvPr/>
          </p:nvSpPr>
          <p:spPr>
            <a:xfrm>
              <a:off x="5183804" y="4587736"/>
              <a:ext cx="54883" cy="49080"/>
            </a:xfrm>
            <a:custGeom>
              <a:rect b="b" l="l" r="r" t="t"/>
              <a:pathLst>
                <a:path extrusionOk="0" h="888" w="993">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7" name="Google Shape;1147;p31"/>
            <p:cNvSpPr/>
            <p:nvPr/>
          </p:nvSpPr>
          <p:spPr>
            <a:xfrm>
              <a:off x="5095980" y="4679208"/>
              <a:ext cx="54938" cy="49024"/>
            </a:xfrm>
            <a:custGeom>
              <a:rect b="b" l="l" r="r" t="t"/>
              <a:pathLst>
                <a:path extrusionOk="0" h="887" w="994">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8" name="Google Shape;1148;p31"/>
            <p:cNvSpPr/>
            <p:nvPr/>
          </p:nvSpPr>
          <p:spPr>
            <a:xfrm>
              <a:off x="5055744" y="4719611"/>
              <a:ext cx="54938" cy="50351"/>
            </a:xfrm>
            <a:custGeom>
              <a:rect b="b" l="l" r="r" t="t"/>
              <a:pathLst>
                <a:path extrusionOk="0" h="911" w="994">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49" name="Google Shape;1149;p31"/>
            <p:cNvSpPr/>
            <p:nvPr/>
          </p:nvSpPr>
          <p:spPr>
            <a:xfrm>
              <a:off x="5013352" y="4761837"/>
              <a:ext cx="54883" cy="48361"/>
            </a:xfrm>
            <a:custGeom>
              <a:rect b="b" l="l" r="r" t="t"/>
              <a:pathLst>
                <a:path extrusionOk="0" h="875" w="993">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0" name="Google Shape;1150;p31"/>
            <p:cNvSpPr/>
            <p:nvPr/>
          </p:nvSpPr>
          <p:spPr>
            <a:xfrm>
              <a:off x="4924809" y="4853309"/>
              <a:ext cx="54938" cy="48306"/>
            </a:xfrm>
            <a:custGeom>
              <a:rect b="b" l="l" r="r" t="t"/>
              <a:pathLst>
                <a:path extrusionOk="0" h="874" w="994">
                  <a:moveTo>
                    <a:pt x="1" y="0"/>
                  </a:moveTo>
                  <a:lnTo>
                    <a:pt x="1" y="106"/>
                  </a:lnTo>
                  <a:lnTo>
                    <a:pt x="887" y="874"/>
                  </a:lnTo>
                  <a:lnTo>
                    <a:pt x="993" y="874"/>
                  </a:lnTo>
                  <a:lnTo>
                    <a:pt x="993" y="768"/>
                  </a:lnTo>
                  <a:lnTo>
                    <a:pt x="12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1" name="Google Shape;1151;p31"/>
            <p:cNvSpPr/>
            <p:nvPr/>
          </p:nvSpPr>
          <p:spPr>
            <a:xfrm>
              <a:off x="4885346" y="4893490"/>
              <a:ext cx="54883" cy="51291"/>
            </a:xfrm>
            <a:custGeom>
              <a:rect b="b" l="l" r="r" t="t"/>
              <a:pathLst>
                <a:path extrusionOk="0" h="928" w="993">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2" name="Google Shape;1152;p31"/>
            <p:cNvSpPr/>
            <p:nvPr/>
          </p:nvSpPr>
          <p:spPr>
            <a:xfrm>
              <a:off x="5480051" y="4287068"/>
              <a:ext cx="76107" cy="68645"/>
            </a:xfrm>
            <a:custGeom>
              <a:rect b="b" l="l" r="r" t="t"/>
              <a:pathLst>
                <a:path extrusionOk="0" h="1242" w="1377">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3" name="Google Shape;1153;p31"/>
            <p:cNvSpPr/>
            <p:nvPr/>
          </p:nvSpPr>
          <p:spPr>
            <a:xfrm>
              <a:off x="5308880" y="4459731"/>
              <a:ext cx="76107" cy="69530"/>
            </a:xfrm>
            <a:custGeom>
              <a:rect b="b" l="l" r="r" t="t"/>
              <a:pathLst>
                <a:path extrusionOk="0" h="1258" w="1377">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4" name="Google Shape;1154;p31"/>
            <p:cNvSpPr/>
            <p:nvPr/>
          </p:nvSpPr>
          <p:spPr>
            <a:xfrm>
              <a:off x="5138428" y="4631621"/>
              <a:ext cx="79036" cy="68811"/>
            </a:xfrm>
            <a:custGeom>
              <a:rect b="b" l="l" r="r" t="t"/>
              <a:pathLst>
                <a:path extrusionOk="0" h="1245" w="143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5" name="Google Shape;1155;p31"/>
            <p:cNvSpPr/>
            <p:nvPr/>
          </p:nvSpPr>
          <p:spPr>
            <a:xfrm>
              <a:off x="4970904" y="4805003"/>
              <a:ext cx="76107" cy="68811"/>
            </a:xfrm>
            <a:custGeom>
              <a:rect b="b" l="l" r="r" t="t"/>
              <a:pathLst>
                <a:path extrusionOk="0" h="1245" w="1377">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6" name="Google Shape;1156;p31"/>
            <p:cNvSpPr/>
            <p:nvPr/>
          </p:nvSpPr>
          <p:spPr>
            <a:xfrm>
              <a:off x="5818028" y="4746472"/>
              <a:ext cx="1121428" cy="305090"/>
            </a:xfrm>
            <a:custGeom>
              <a:rect b="b" l="l" r="r" t="t"/>
              <a:pathLst>
                <a:path extrusionOk="0" h="5520" w="2029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7" name="Google Shape;1157;p31"/>
            <p:cNvSpPr/>
            <p:nvPr/>
          </p:nvSpPr>
          <p:spPr>
            <a:xfrm>
              <a:off x="5979692" y="4746472"/>
              <a:ext cx="1121428" cy="305090"/>
            </a:xfrm>
            <a:custGeom>
              <a:rect b="b" l="l" r="r" t="t"/>
              <a:pathLst>
                <a:path extrusionOk="0" h="5520" w="2029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8" name="Google Shape;1158;p31"/>
            <p:cNvSpPr/>
            <p:nvPr/>
          </p:nvSpPr>
          <p:spPr>
            <a:xfrm>
              <a:off x="6052814" y="4807214"/>
              <a:ext cx="1011717" cy="182944"/>
            </a:xfrm>
            <a:custGeom>
              <a:rect b="b" l="l" r="r" t="t"/>
              <a:pathLst>
                <a:path extrusionOk="0" h="3310" w="18305">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59" name="Google Shape;1159;p31"/>
            <p:cNvSpPr/>
            <p:nvPr/>
          </p:nvSpPr>
          <p:spPr>
            <a:xfrm>
              <a:off x="6052814" y="4898630"/>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0" name="Google Shape;1160;p31"/>
            <p:cNvSpPr/>
            <p:nvPr/>
          </p:nvSpPr>
          <p:spPr>
            <a:xfrm>
              <a:off x="5818028" y="4137120"/>
              <a:ext cx="1121428" cy="304372"/>
            </a:xfrm>
            <a:custGeom>
              <a:rect b="b" l="l" r="r" t="t"/>
              <a:pathLst>
                <a:path extrusionOk="0" h="5507" w="2029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1" name="Google Shape;1161;p31"/>
            <p:cNvSpPr/>
            <p:nvPr/>
          </p:nvSpPr>
          <p:spPr>
            <a:xfrm>
              <a:off x="5979692" y="4137120"/>
              <a:ext cx="1121428" cy="304372"/>
            </a:xfrm>
            <a:custGeom>
              <a:rect b="b" l="l" r="r" t="t"/>
              <a:pathLst>
                <a:path extrusionOk="0" h="5507" w="2029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2" name="Google Shape;1162;p31"/>
            <p:cNvSpPr/>
            <p:nvPr/>
          </p:nvSpPr>
          <p:spPr>
            <a:xfrm>
              <a:off x="6052814" y="4197862"/>
              <a:ext cx="1011717" cy="182944"/>
            </a:xfrm>
            <a:custGeom>
              <a:rect b="b" l="l" r="r" t="t"/>
              <a:pathLst>
                <a:path extrusionOk="0" h="3310" w="18305">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3" name="Google Shape;1163;p31"/>
            <p:cNvSpPr/>
            <p:nvPr/>
          </p:nvSpPr>
          <p:spPr>
            <a:xfrm>
              <a:off x="6052814" y="4289278"/>
              <a:ext cx="1011717" cy="91527"/>
            </a:xfrm>
            <a:custGeom>
              <a:rect b="b" l="l" r="r" t="t"/>
              <a:pathLst>
                <a:path extrusionOk="0" h="1656" w="18305">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4" name="Google Shape;1164;p31"/>
            <p:cNvSpPr/>
            <p:nvPr/>
          </p:nvSpPr>
          <p:spPr>
            <a:xfrm>
              <a:off x="5878714" y="4441437"/>
              <a:ext cx="1122202" cy="305090"/>
            </a:xfrm>
            <a:custGeom>
              <a:rect b="b" l="l" r="r" t="t"/>
              <a:pathLst>
                <a:path extrusionOk="0" h="5520" w="20304">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5" name="Google Shape;1165;p31"/>
            <p:cNvSpPr/>
            <p:nvPr/>
          </p:nvSpPr>
          <p:spPr>
            <a:xfrm>
              <a:off x="5723626" y="4441437"/>
              <a:ext cx="1121484" cy="305090"/>
            </a:xfrm>
            <a:custGeom>
              <a:rect b="b" l="l" r="r" t="t"/>
              <a:pathLst>
                <a:path extrusionOk="0" h="5520" w="20291">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6" name="Google Shape;1166;p31"/>
            <p:cNvSpPr/>
            <p:nvPr/>
          </p:nvSpPr>
          <p:spPr>
            <a:xfrm>
              <a:off x="5760215" y="4502897"/>
              <a:ext cx="1011717" cy="182944"/>
            </a:xfrm>
            <a:custGeom>
              <a:rect b="b" l="l" r="r" t="t"/>
              <a:pathLst>
                <a:path extrusionOk="0" h="3310" w="18305">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7" name="Google Shape;1167;p31"/>
            <p:cNvSpPr/>
            <p:nvPr/>
          </p:nvSpPr>
          <p:spPr>
            <a:xfrm>
              <a:off x="5760215" y="4594314"/>
              <a:ext cx="1011717" cy="91527"/>
            </a:xfrm>
            <a:custGeom>
              <a:rect b="b" l="l" r="r" t="t"/>
              <a:pathLst>
                <a:path extrusionOk="0" h="1656" w="18305">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8" name="Google Shape;1168;p31"/>
            <p:cNvSpPr/>
            <p:nvPr/>
          </p:nvSpPr>
          <p:spPr>
            <a:xfrm>
              <a:off x="5485910" y="4847726"/>
              <a:ext cx="200077" cy="203836"/>
            </a:xfrm>
            <a:custGeom>
              <a:rect b="b" l="l" r="r" t="t"/>
              <a:pathLst>
                <a:path extrusionOk="0" h="3688" w="362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69" name="Google Shape;1169;p31"/>
            <p:cNvSpPr/>
            <p:nvPr/>
          </p:nvSpPr>
          <p:spPr>
            <a:xfrm>
              <a:off x="5528302" y="4988168"/>
              <a:ext cx="64445" cy="63395"/>
            </a:xfrm>
            <a:custGeom>
              <a:rect b="b" l="l" r="r" t="t"/>
              <a:pathLst>
                <a:path extrusionOk="0" h="1147" w="1166">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0" name="Google Shape;1170;p31"/>
            <p:cNvSpPr/>
            <p:nvPr/>
          </p:nvSpPr>
          <p:spPr>
            <a:xfrm>
              <a:off x="5644646" y="4085222"/>
              <a:ext cx="228265" cy="152158"/>
            </a:xfrm>
            <a:custGeom>
              <a:rect b="b" l="l" r="r" t="t"/>
              <a:pathLst>
                <a:path extrusionOk="0" h="2753" w="413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1" name="Google Shape;1171;p31"/>
            <p:cNvSpPr/>
            <p:nvPr/>
          </p:nvSpPr>
          <p:spPr>
            <a:xfrm>
              <a:off x="5645836" y="4137120"/>
              <a:ext cx="215829" cy="100260"/>
            </a:xfrm>
            <a:custGeom>
              <a:rect b="b" l="l" r="r" t="t"/>
              <a:pathLst>
                <a:path extrusionOk="0" h="1814" w="3905">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2" name="Google Shape;1172;p31"/>
            <p:cNvSpPr/>
            <p:nvPr/>
          </p:nvSpPr>
          <p:spPr>
            <a:xfrm>
              <a:off x="5629280" y="4231521"/>
              <a:ext cx="209971" cy="688388"/>
            </a:xfrm>
            <a:custGeom>
              <a:rect b="b" l="l" r="r" t="t"/>
              <a:pathLst>
                <a:path extrusionOk="0" h="12455" w="3799">
                  <a:moveTo>
                    <a:pt x="2753" y="0"/>
                  </a:moveTo>
                  <a:lnTo>
                    <a:pt x="0" y="11528"/>
                  </a:lnTo>
                  <a:lnTo>
                    <a:pt x="874" y="12454"/>
                  </a:lnTo>
                  <a:lnTo>
                    <a:pt x="3799" y="278"/>
                  </a:lnTo>
                  <a:lnTo>
                    <a:pt x="275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3" name="Google Shape;1173;p31"/>
            <p:cNvSpPr/>
            <p:nvPr/>
          </p:nvSpPr>
          <p:spPr>
            <a:xfrm>
              <a:off x="5559032" y="4216156"/>
              <a:ext cx="222462" cy="685459"/>
            </a:xfrm>
            <a:custGeom>
              <a:rect b="b" l="l" r="r" t="t"/>
              <a:pathLst>
                <a:path extrusionOk="0" h="12402" w="4025">
                  <a:moveTo>
                    <a:pt x="2754" y="0"/>
                  </a:moveTo>
                  <a:lnTo>
                    <a:pt x="1" y="11475"/>
                  </a:lnTo>
                  <a:lnTo>
                    <a:pt x="437" y="12402"/>
                  </a:lnTo>
                  <a:lnTo>
                    <a:pt x="1271" y="11806"/>
                  </a:lnTo>
                  <a:lnTo>
                    <a:pt x="4024" y="278"/>
                  </a:lnTo>
                  <a:lnTo>
                    <a:pt x="275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4" name="Google Shape;1174;p31"/>
            <p:cNvSpPr/>
            <p:nvPr/>
          </p:nvSpPr>
          <p:spPr>
            <a:xfrm>
              <a:off x="5485910" y="4200791"/>
              <a:ext cx="225336" cy="673741"/>
            </a:xfrm>
            <a:custGeom>
              <a:rect b="b" l="l" r="r" t="t"/>
              <a:pathLst>
                <a:path extrusionOk="0" h="12190" w="4077">
                  <a:moveTo>
                    <a:pt x="2925" y="0"/>
                  </a:moveTo>
                  <a:lnTo>
                    <a:pt x="0" y="12190"/>
                  </a:lnTo>
                  <a:lnTo>
                    <a:pt x="0" y="12190"/>
                  </a:lnTo>
                  <a:lnTo>
                    <a:pt x="1324" y="11753"/>
                  </a:lnTo>
                  <a:lnTo>
                    <a:pt x="4077" y="278"/>
                  </a:lnTo>
                  <a:lnTo>
                    <a:pt x="2925"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5" name="Google Shape;1175;p31"/>
            <p:cNvSpPr/>
            <p:nvPr/>
          </p:nvSpPr>
          <p:spPr>
            <a:xfrm>
              <a:off x="5616845" y="4167132"/>
              <a:ext cx="240701" cy="161720"/>
            </a:xfrm>
            <a:custGeom>
              <a:rect b="b" l="l" r="r" t="t"/>
              <a:pathLst>
                <a:path extrusionOk="0" h="2926" w="4355">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6" name="Google Shape;1176;p31"/>
            <p:cNvSpPr/>
            <p:nvPr/>
          </p:nvSpPr>
          <p:spPr>
            <a:xfrm>
              <a:off x="5629280" y="4167132"/>
              <a:ext cx="228265" cy="106837"/>
            </a:xfrm>
            <a:custGeom>
              <a:rect b="b" l="l" r="r" t="t"/>
              <a:pathLst>
                <a:path extrusionOk="0" h="1933" w="413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7" name="Google Shape;1177;p31"/>
            <p:cNvSpPr/>
            <p:nvPr/>
          </p:nvSpPr>
          <p:spPr>
            <a:xfrm>
              <a:off x="5626351" y="4160499"/>
              <a:ext cx="243630" cy="80584"/>
            </a:xfrm>
            <a:custGeom>
              <a:rect b="b" l="l" r="r" t="t"/>
              <a:pathLst>
                <a:path extrusionOk="0" h="1458" w="4408">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8" name="Google Shape;1178;p31"/>
            <p:cNvSpPr/>
            <p:nvPr/>
          </p:nvSpPr>
          <p:spPr>
            <a:xfrm>
              <a:off x="5604409" y="4254476"/>
              <a:ext cx="244349" cy="79865"/>
            </a:xfrm>
            <a:custGeom>
              <a:rect b="b" l="l" r="r" t="t"/>
              <a:pathLst>
                <a:path extrusionOk="0" h="1445" w="4421">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79" name="Google Shape;1179;p31"/>
            <p:cNvSpPr/>
            <p:nvPr/>
          </p:nvSpPr>
          <p:spPr>
            <a:xfrm>
              <a:off x="6376144" y="3457797"/>
              <a:ext cx="158072" cy="233903"/>
            </a:xfrm>
            <a:custGeom>
              <a:rect b="b" l="l" r="r" t="t"/>
              <a:pathLst>
                <a:path extrusionOk="0" h="4232" w="286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80" name="Google Shape;1180;p31"/>
            <p:cNvSpPr/>
            <p:nvPr/>
          </p:nvSpPr>
          <p:spPr>
            <a:xfrm>
              <a:off x="6180820" y="3609734"/>
              <a:ext cx="527497" cy="527442"/>
            </a:xfrm>
            <a:custGeom>
              <a:rect b="b" l="l" r="r" t="t"/>
              <a:pathLst>
                <a:path extrusionOk="0" h="9543" w="9544">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81" name="Google Shape;1181;p31"/>
            <p:cNvSpPr/>
            <p:nvPr/>
          </p:nvSpPr>
          <p:spPr>
            <a:xfrm>
              <a:off x="6241562" y="3659421"/>
              <a:ext cx="207815" cy="145692"/>
            </a:xfrm>
            <a:custGeom>
              <a:rect b="b" l="l" r="r" t="t"/>
              <a:pathLst>
                <a:path extrusionOk="0" h="2636" w="376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82" name="Google Shape;1182;p31"/>
            <p:cNvSpPr/>
            <p:nvPr/>
          </p:nvSpPr>
          <p:spPr>
            <a:xfrm>
              <a:off x="6189608" y="3719445"/>
              <a:ext cx="518709" cy="417731"/>
            </a:xfrm>
            <a:custGeom>
              <a:rect b="b" l="l" r="r" t="t"/>
              <a:pathLst>
                <a:path extrusionOk="0" h="7558" w="9385">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1183" name="Google Shape;1183;p31"/>
          <p:cNvGrpSpPr/>
          <p:nvPr/>
        </p:nvGrpSpPr>
        <p:grpSpPr>
          <a:xfrm>
            <a:off x="1598355" y="3608289"/>
            <a:ext cx="2204156" cy="2018295"/>
            <a:chOff x="1598355" y="3608289"/>
            <a:chExt cx="2204156" cy="2018295"/>
          </a:xfrm>
        </p:grpSpPr>
        <p:grpSp>
          <p:nvGrpSpPr>
            <p:cNvPr id="1184" name="Google Shape;1184;p31"/>
            <p:cNvGrpSpPr/>
            <p:nvPr/>
          </p:nvGrpSpPr>
          <p:grpSpPr>
            <a:xfrm>
              <a:off x="1598355" y="4368136"/>
              <a:ext cx="868989" cy="1258447"/>
              <a:chOff x="3235834" y="3793115"/>
              <a:chExt cx="868989" cy="1258447"/>
            </a:xfrm>
          </p:grpSpPr>
          <p:sp>
            <p:nvSpPr>
              <p:cNvPr id="1185" name="Google Shape;1185;p31"/>
              <p:cNvSpPr/>
              <p:nvPr/>
            </p:nvSpPr>
            <p:spPr>
              <a:xfrm>
                <a:off x="3236476" y="3795496"/>
                <a:ext cx="868347" cy="1256066"/>
              </a:xfrm>
              <a:custGeom>
                <a:rect b="b" l="l" r="r" t="t"/>
                <a:pathLst>
                  <a:path extrusionOk="0" h="22726" w="15711">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186" name="Google Shape;1186;p31"/>
              <p:cNvGrpSpPr/>
              <p:nvPr/>
            </p:nvGrpSpPr>
            <p:grpSpPr>
              <a:xfrm>
                <a:off x="3235834" y="3793115"/>
                <a:ext cx="865418" cy="1258447"/>
                <a:chOff x="3235834" y="3793115"/>
                <a:chExt cx="865418" cy="1258447"/>
              </a:xfrm>
            </p:grpSpPr>
            <p:sp>
              <p:nvSpPr>
                <p:cNvPr id="1187" name="Google Shape;1187;p31"/>
                <p:cNvSpPr/>
                <p:nvPr/>
              </p:nvSpPr>
              <p:spPr>
                <a:xfrm>
                  <a:off x="3235834" y="3793115"/>
                  <a:ext cx="865418" cy="389985"/>
                </a:xfrm>
                <a:custGeom>
                  <a:rect b="b" l="l" r="r" t="t"/>
                  <a:pathLst>
                    <a:path extrusionOk="0" h="7056" w="15658">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88" name="Google Shape;1188;p31"/>
                <p:cNvSpPr/>
                <p:nvPr/>
              </p:nvSpPr>
              <p:spPr>
                <a:xfrm>
                  <a:off x="3306725" y="3905262"/>
                  <a:ext cx="719118" cy="182888"/>
                </a:xfrm>
                <a:custGeom>
                  <a:rect b="b" l="l" r="r" t="t"/>
                  <a:pathLst>
                    <a:path extrusionOk="0" h="3309" w="13011">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cap="flat" cmpd="sng" w="9525">
                  <a:solidFill>
                    <a:srgbClr val="233E4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89" name="Google Shape;1189;p31"/>
                <p:cNvSpPr/>
                <p:nvPr/>
              </p:nvSpPr>
              <p:spPr>
                <a:xfrm>
                  <a:off x="3309654" y="4261478"/>
                  <a:ext cx="146355" cy="143426"/>
                </a:xfrm>
                <a:custGeom>
                  <a:rect b="b" l="l" r="r" t="t"/>
                  <a:pathLst>
                    <a:path extrusionOk="0" h="2595" w="2648">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0" name="Google Shape;1190;p31"/>
                <p:cNvSpPr/>
                <p:nvPr/>
              </p:nvSpPr>
              <p:spPr>
                <a:xfrm>
                  <a:off x="3501275" y="4261478"/>
                  <a:ext cx="143426" cy="143426"/>
                </a:xfrm>
                <a:custGeom>
                  <a:rect b="b" l="l" r="r" t="t"/>
                  <a:pathLst>
                    <a:path extrusionOk="0" h="2595" w="2595">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1" name="Google Shape;1191;p31"/>
                <p:cNvSpPr/>
                <p:nvPr/>
              </p:nvSpPr>
              <p:spPr>
                <a:xfrm>
                  <a:off x="3693670" y="4261478"/>
                  <a:ext cx="143426" cy="143426"/>
                </a:xfrm>
                <a:custGeom>
                  <a:rect b="b" l="l" r="r" t="t"/>
                  <a:pathLst>
                    <a:path extrusionOk="0" h="2595" w="2595">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2" name="Google Shape;1192;p31"/>
                <p:cNvSpPr/>
                <p:nvPr/>
              </p:nvSpPr>
              <p:spPr>
                <a:xfrm>
                  <a:off x="3309654" y="4453872"/>
                  <a:ext cx="146355" cy="143426"/>
                </a:xfrm>
                <a:custGeom>
                  <a:rect b="b" l="l" r="r" t="t"/>
                  <a:pathLst>
                    <a:path extrusionOk="0" h="2595" w="2648">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3" name="Google Shape;1193;p31"/>
                <p:cNvSpPr/>
                <p:nvPr/>
              </p:nvSpPr>
              <p:spPr>
                <a:xfrm>
                  <a:off x="3501275" y="4453872"/>
                  <a:ext cx="143426" cy="143426"/>
                </a:xfrm>
                <a:custGeom>
                  <a:rect b="b" l="l" r="r" t="t"/>
                  <a:pathLst>
                    <a:path extrusionOk="0" h="2595" w="2595">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4" name="Google Shape;1194;p31"/>
                <p:cNvSpPr/>
                <p:nvPr/>
              </p:nvSpPr>
              <p:spPr>
                <a:xfrm>
                  <a:off x="3693670" y="4453872"/>
                  <a:ext cx="143426" cy="143426"/>
                </a:xfrm>
                <a:custGeom>
                  <a:rect b="b" l="l" r="r" t="t"/>
                  <a:pathLst>
                    <a:path extrusionOk="0" h="2595" w="2595">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5" name="Google Shape;1195;p31"/>
                <p:cNvSpPr/>
                <p:nvPr/>
              </p:nvSpPr>
              <p:spPr>
                <a:xfrm>
                  <a:off x="3309654" y="4645549"/>
                  <a:ext cx="146355" cy="146355"/>
                </a:xfrm>
                <a:custGeom>
                  <a:rect b="b" l="l" r="r" t="t"/>
                  <a:pathLst>
                    <a:path extrusionOk="0" h="2648" w="2648">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6" name="Google Shape;1196;p31"/>
                <p:cNvSpPr/>
                <p:nvPr/>
              </p:nvSpPr>
              <p:spPr>
                <a:xfrm>
                  <a:off x="3501275" y="4645549"/>
                  <a:ext cx="143426" cy="146355"/>
                </a:xfrm>
                <a:custGeom>
                  <a:rect b="b" l="l" r="r" t="t"/>
                  <a:pathLst>
                    <a:path extrusionOk="0" h="2648" w="2595">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7" name="Google Shape;1197;p31"/>
                <p:cNvSpPr/>
                <p:nvPr/>
              </p:nvSpPr>
              <p:spPr>
                <a:xfrm>
                  <a:off x="3693670" y="4645549"/>
                  <a:ext cx="143426" cy="146355"/>
                </a:xfrm>
                <a:custGeom>
                  <a:rect b="b" l="l" r="r" t="t"/>
                  <a:pathLst>
                    <a:path extrusionOk="0" h="2648" w="2595">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8" name="Google Shape;1198;p31"/>
                <p:cNvSpPr/>
                <p:nvPr/>
              </p:nvSpPr>
              <p:spPr>
                <a:xfrm>
                  <a:off x="3309654" y="4840873"/>
                  <a:ext cx="146355" cy="143426"/>
                </a:xfrm>
                <a:custGeom>
                  <a:rect b="b" l="l" r="r" t="t"/>
                  <a:pathLst>
                    <a:path extrusionOk="0" h="2595" w="2648">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99" name="Google Shape;1199;p31"/>
                <p:cNvSpPr/>
                <p:nvPr/>
              </p:nvSpPr>
              <p:spPr>
                <a:xfrm>
                  <a:off x="3501275" y="4840873"/>
                  <a:ext cx="143426" cy="143426"/>
                </a:xfrm>
                <a:custGeom>
                  <a:rect b="b" l="l" r="r" t="t"/>
                  <a:pathLst>
                    <a:path extrusionOk="0" h="2595" w="2595">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0" name="Google Shape;1200;p31"/>
                <p:cNvSpPr/>
                <p:nvPr/>
              </p:nvSpPr>
              <p:spPr>
                <a:xfrm>
                  <a:off x="3693670" y="4840873"/>
                  <a:ext cx="143426" cy="143426"/>
                </a:xfrm>
                <a:custGeom>
                  <a:rect b="b" l="l" r="r" t="t"/>
                  <a:pathLst>
                    <a:path extrusionOk="0" h="2595" w="2595">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1" name="Google Shape;1201;p31"/>
                <p:cNvSpPr/>
                <p:nvPr/>
              </p:nvSpPr>
              <p:spPr>
                <a:xfrm>
                  <a:off x="3855335" y="4185426"/>
                  <a:ext cx="243685" cy="866136"/>
                </a:xfrm>
                <a:custGeom>
                  <a:rect b="b" l="l" r="r" t="t"/>
                  <a:pathLst>
                    <a:path extrusionOk="0" h="15671" w="4409">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2" name="Google Shape;1202;p31"/>
                <p:cNvSpPr/>
                <p:nvPr/>
              </p:nvSpPr>
              <p:spPr>
                <a:xfrm>
                  <a:off x="3855335" y="3793115"/>
                  <a:ext cx="243685" cy="389985"/>
                </a:xfrm>
                <a:custGeom>
                  <a:rect b="b" l="l" r="r" t="t"/>
                  <a:pathLst>
                    <a:path extrusionOk="0" h="7056" w="4409">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3" name="Google Shape;1203;p31"/>
                <p:cNvSpPr/>
                <p:nvPr/>
              </p:nvSpPr>
              <p:spPr>
                <a:xfrm>
                  <a:off x="3855335" y="3905262"/>
                  <a:ext cx="170508" cy="182888"/>
                </a:xfrm>
                <a:custGeom>
                  <a:rect b="b" l="l" r="r" t="t"/>
                  <a:pathLst>
                    <a:path extrusionOk="0" h="3309" w="3085">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cap="flat" cmpd="sng" w="9525">
                  <a:solidFill>
                    <a:srgbClr val="233E4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4" name="Google Shape;1204;p31"/>
                <p:cNvSpPr/>
                <p:nvPr/>
              </p:nvSpPr>
              <p:spPr>
                <a:xfrm>
                  <a:off x="3723681" y="3945499"/>
                  <a:ext cx="35870" cy="100260"/>
                </a:xfrm>
                <a:custGeom>
                  <a:rect b="b" l="l" r="r" t="t"/>
                  <a:pathLst>
                    <a:path extrusionOk="0" h="1814" w="649">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5" name="Google Shape;1205;p31"/>
                <p:cNvSpPr/>
                <p:nvPr/>
              </p:nvSpPr>
              <p:spPr>
                <a:xfrm>
                  <a:off x="3764636" y="3944007"/>
                  <a:ext cx="63671" cy="102471"/>
                </a:xfrm>
                <a:custGeom>
                  <a:rect b="b" l="l" r="r" t="t"/>
                  <a:pathLst>
                    <a:path extrusionOk="0" h="1854" w="1152">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6" name="Google Shape;1206;p31"/>
                <p:cNvSpPr/>
                <p:nvPr/>
              </p:nvSpPr>
              <p:spPr>
                <a:xfrm>
                  <a:off x="3829745" y="3991539"/>
                  <a:ext cx="65882" cy="57149"/>
                </a:xfrm>
                <a:custGeom>
                  <a:rect b="b" l="l" r="r" t="t"/>
                  <a:pathLst>
                    <a:path extrusionOk="0" h="1034" w="1192">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7" name="Google Shape;1207;p31"/>
                <p:cNvSpPr/>
                <p:nvPr/>
              </p:nvSpPr>
              <p:spPr>
                <a:xfrm>
                  <a:off x="3901430" y="3946218"/>
                  <a:ext cx="60023" cy="100260"/>
                </a:xfrm>
                <a:custGeom>
                  <a:rect b="b" l="l" r="r" t="t"/>
                  <a:pathLst>
                    <a:path extrusionOk="0" h="1814" w="1086">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8" name="Google Shape;1208;p31"/>
                <p:cNvSpPr/>
                <p:nvPr/>
              </p:nvSpPr>
              <p:spPr>
                <a:xfrm>
                  <a:off x="3885346" y="4261478"/>
                  <a:ext cx="143426" cy="143426"/>
                </a:xfrm>
                <a:custGeom>
                  <a:rect b="b" l="l" r="r" t="t"/>
                  <a:pathLst>
                    <a:path extrusionOk="0" h="2595" w="2595">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09" name="Google Shape;1209;p31"/>
                <p:cNvSpPr/>
                <p:nvPr/>
              </p:nvSpPr>
              <p:spPr>
                <a:xfrm>
                  <a:off x="3885346" y="4453872"/>
                  <a:ext cx="143426" cy="143426"/>
                </a:xfrm>
                <a:custGeom>
                  <a:rect b="b" l="l" r="r" t="t"/>
                  <a:pathLst>
                    <a:path extrusionOk="0" h="2595" w="2595">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0" name="Google Shape;1210;p31"/>
                <p:cNvSpPr/>
                <p:nvPr/>
              </p:nvSpPr>
              <p:spPr>
                <a:xfrm>
                  <a:off x="3885346" y="4645549"/>
                  <a:ext cx="143426" cy="338750"/>
                </a:xfrm>
                <a:custGeom>
                  <a:rect b="b" l="l" r="r" t="t"/>
                  <a:pathLst>
                    <a:path extrusionOk="0" h="6129" w="2595">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sp>
          <p:nvSpPr>
            <p:cNvPr id="1211" name="Google Shape;1211;p31"/>
            <p:cNvSpPr/>
            <p:nvPr/>
          </p:nvSpPr>
          <p:spPr>
            <a:xfrm>
              <a:off x="2415510" y="3608289"/>
              <a:ext cx="278008" cy="1899077"/>
            </a:xfrm>
            <a:custGeom>
              <a:rect b="b" l="l" r="r" t="t"/>
              <a:pathLst>
                <a:path extrusionOk="0" h="34360" w="5030">
                  <a:moveTo>
                    <a:pt x="1" y="1"/>
                  </a:moveTo>
                  <a:lnTo>
                    <a:pt x="1" y="34359"/>
                  </a:lnTo>
                  <a:lnTo>
                    <a:pt x="5030" y="34359"/>
                  </a:lnTo>
                  <a:lnTo>
                    <a:pt x="503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2" name="Google Shape;1212;p31"/>
            <p:cNvSpPr/>
            <p:nvPr/>
          </p:nvSpPr>
          <p:spPr>
            <a:xfrm>
              <a:off x="2653282" y="3608289"/>
              <a:ext cx="40237" cy="1899077"/>
            </a:xfrm>
            <a:custGeom>
              <a:rect b="b" l="l" r="r" t="t"/>
              <a:pathLst>
                <a:path extrusionOk="0" h="34360" w="728">
                  <a:moveTo>
                    <a:pt x="0" y="1"/>
                  </a:moveTo>
                  <a:lnTo>
                    <a:pt x="0" y="34359"/>
                  </a:lnTo>
                  <a:lnTo>
                    <a:pt x="728" y="34359"/>
                  </a:lnTo>
                  <a:lnTo>
                    <a:pt x="728"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3" name="Google Shape;1213;p31"/>
            <p:cNvSpPr/>
            <p:nvPr/>
          </p:nvSpPr>
          <p:spPr>
            <a:xfrm>
              <a:off x="2510630" y="3669749"/>
              <a:ext cx="182888" cy="8843"/>
            </a:xfrm>
            <a:custGeom>
              <a:rect b="b" l="l" r="r" t="t"/>
              <a:pathLst>
                <a:path extrusionOk="0" h="160" w="3309">
                  <a:moveTo>
                    <a:pt x="0" y="1"/>
                  </a:moveTo>
                  <a:lnTo>
                    <a:pt x="0" y="159"/>
                  </a:lnTo>
                  <a:lnTo>
                    <a:pt x="3309" y="159"/>
                  </a:lnTo>
                  <a:lnTo>
                    <a:pt x="3309"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4" name="Google Shape;1214;p31"/>
            <p:cNvSpPr/>
            <p:nvPr/>
          </p:nvSpPr>
          <p:spPr>
            <a:xfrm>
              <a:off x="2571316" y="3745856"/>
              <a:ext cx="122202" cy="8788"/>
            </a:xfrm>
            <a:custGeom>
              <a:rect b="b" l="l" r="r" t="t"/>
              <a:pathLst>
                <a:path extrusionOk="0" h="159" w="2211">
                  <a:moveTo>
                    <a:pt x="1" y="0"/>
                  </a:moveTo>
                  <a:lnTo>
                    <a:pt x="1" y="159"/>
                  </a:lnTo>
                  <a:lnTo>
                    <a:pt x="2211" y="159"/>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5" name="Google Shape;1215;p31"/>
            <p:cNvSpPr/>
            <p:nvPr/>
          </p:nvSpPr>
          <p:spPr>
            <a:xfrm>
              <a:off x="2571316" y="3848990"/>
              <a:ext cx="122202" cy="12491"/>
            </a:xfrm>
            <a:custGeom>
              <a:rect b="b" l="l" r="r" t="t"/>
              <a:pathLst>
                <a:path extrusionOk="0" h="226" w="2211">
                  <a:moveTo>
                    <a:pt x="1" y="0"/>
                  </a:moveTo>
                  <a:lnTo>
                    <a:pt x="1" y="225"/>
                  </a:lnTo>
                  <a:lnTo>
                    <a:pt x="2211" y="225"/>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6" name="Google Shape;1216;p31"/>
            <p:cNvSpPr/>
            <p:nvPr/>
          </p:nvSpPr>
          <p:spPr>
            <a:xfrm>
              <a:off x="2571316" y="3955771"/>
              <a:ext cx="122202" cy="9562"/>
            </a:xfrm>
            <a:custGeom>
              <a:rect b="b" l="l" r="r" t="t"/>
              <a:pathLst>
                <a:path extrusionOk="0" h="173" w="2211">
                  <a:moveTo>
                    <a:pt x="1" y="1"/>
                  </a:moveTo>
                  <a:lnTo>
                    <a:pt x="1" y="173"/>
                  </a:lnTo>
                  <a:lnTo>
                    <a:pt x="2211" y="173"/>
                  </a:lnTo>
                  <a:lnTo>
                    <a:pt x="2211" y="1"/>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7" name="Google Shape;1217;p31"/>
            <p:cNvSpPr/>
            <p:nvPr/>
          </p:nvSpPr>
          <p:spPr>
            <a:xfrm>
              <a:off x="2571316" y="4120365"/>
              <a:ext cx="122202" cy="9562"/>
            </a:xfrm>
            <a:custGeom>
              <a:rect b="b" l="l" r="r" t="t"/>
              <a:pathLst>
                <a:path extrusionOk="0" h="173" w="2211">
                  <a:moveTo>
                    <a:pt x="1" y="0"/>
                  </a:moveTo>
                  <a:lnTo>
                    <a:pt x="1" y="173"/>
                  </a:lnTo>
                  <a:lnTo>
                    <a:pt x="2211" y="173"/>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8" name="Google Shape;1218;p31"/>
            <p:cNvSpPr/>
            <p:nvPr/>
          </p:nvSpPr>
          <p:spPr>
            <a:xfrm>
              <a:off x="2571316" y="4227147"/>
              <a:ext cx="122202" cy="9562"/>
            </a:xfrm>
            <a:custGeom>
              <a:rect b="b" l="l" r="r" t="t"/>
              <a:pathLst>
                <a:path extrusionOk="0" h="173" w="2211">
                  <a:moveTo>
                    <a:pt x="1" y="1"/>
                  </a:moveTo>
                  <a:lnTo>
                    <a:pt x="1" y="173"/>
                  </a:lnTo>
                  <a:lnTo>
                    <a:pt x="2211" y="173"/>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9" name="Google Shape;1219;p31"/>
            <p:cNvSpPr/>
            <p:nvPr/>
          </p:nvSpPr>
          <p:spPr>
            <a:xfrm>
              <a:off x="2571316" y="4333984"/>
              <a:ext cx="122202" cy="8788"/>
            </a:xfrm>
            <a:custGeom>
              <a:rect b="b" l="l" r="r" t="t"/>
              <a:pathLst>
                <a:path extrusionOk="0" h="159" w="2211">
                  <a:moveTo>
                    <a:pt x="1" y="0"/>
                  </a:moveTo>
                  <a:lnTo>
                    <a:pt x="1" y="159"/>
                  </a:lnTo>
                  <a:lnTo>
                    <a:pt x="2211" y="159"/>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0" name="Google Shape;1220;p31"/>
            <p:cNvSpPr/>
            <p:nvPr/>
          </p:nvSpPr>
          <p:spPr>
            <a:xfrm>
              <a:off x="2571316" y="4495649"/>
              <a:ext cx="122202" cy="8788"/>
            </a:xfrm>
            <a:custGeom>
              <a:rect b="b" l="l" r="r" t="t"/>
              <a:pathLst>
                <a:path extrusionOk="0" h="159" w="2211">
                  <a:moveTo>
                    <a:pt x="1" y="0"/>
                  </a:moveTo>
                  <a:lnTo>
                    <a:pt x="1" y="159"/>
                  </a:lnTo>
                  <a:lnTo>
                    <a:pt x="2211" y="159"/>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1" name="Google Shape;1221;p31"/>
            <p:cNvSpPr/>
            <p:nvPr/>
          </p:nvSpPr>
          <p:spPr>
            <a:xfrm>
              <a:off x="2571316" y="4598782"/>
              <a:ext cx="122202" cy="12491"/>
            </a:xfrm>
            <a:custGeom>
              <a:rect b="b" l="l" r="r" t="t"/>
              <a:pathLst>
                <a:path extrusionOk="0" h="226" w="2211">
                  <a:moveTo>
                    <a:pt x="1" y="0"/>
                  </a:moveTo>
                  <a:lnTo>
                    <a:pt x="1" y="225"/>
                  </a:lnTo>
                  <a:lnTo>
                    <a:pt x="2211" y="225"/>
                  </a:lnTo>
                  <a:lnTo>
                    <a:pt x="2211"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2" name="Google Shape;1222;p31"/>
            <p:cNvSpPr/>
            <p:nvPr/>
          </p:nvSpPr>
          <p:spPr>
            <a:xfrm>
              <a:off x="2571316" y="4705564"/>
              <a:ext cx="122202" cy="9562"/>
            </a:xfrm>
            <a:custGeom>
              <a:rect b="b" l="l" r="r" t="t"/>
              <a:pathLst>
                <a:path extrusionOk="0" h="173" w="2211">
                  <a:moveTo>
                    <a:pt x="1" y="1"/>
                  </a:moveTo>
                  <a:lnTo>
                    <a:pt x="1" y="173"/>
                  </a:lnTo>
                  <a:lnTo>
                    <a:pt x="2211" y="173"/>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3" name="Google Shape;1223;p31"/>
            <p:cNvSpPr/>
            <p:nvPr/>
          </p:nvSpPr>
          <p:spPr>
            <a:xfrm>
              <a:off x="2571316" y="4867229"/>
              <a:ext cx="122202" cy="12491"/>
            </a:xfrm>
            <a:custGeom>
              <a:rect b="b" l="l" r="r" t="t"/>
              <a:pathLst>
                <a:path extrusionOk="0" h="226" w="2211">
                  <a:moveTo>
                    <a:pt x="1" y="1"/>
                  </a:moveTo>
                  <a:lnTo>
                    <a:pt x="1" y="226"/>
                  </a:lnTo>
                  <a:lnTo>
                    <a:pt x="2211" y="226"/>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4" name="Google Shape;1224;p31"/>
            <p:cNvSpPr/>
            <p:nvPr/>
          </p:nvSpPr>
          <p:spPr>
            <a:xfrm>
              <a:off x="2571316" y="4974010"/>
              <a:ext cx="122202" cy="8843"/>
            </a:xfrm>
            <a:custGeom>
              <a:rect b="b" l="l" r="r" t="t"/>
              <a:pathLst>
                <a:path extrusionOk="0" h="160" w="2211">
                  <a:moveTo>
                    <a:pt x="1" y="1"/>
                  </a:moveTo>
                  <a:lnTo>
                    <a:pt x="1" y="160"/>
                  </a:lnTo>
                  <a:lnTo>
                    <a:pt x="2211" y="160"/>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5" name="Google Shape;1225;p31"/>
            <p:cNvSpPr/>
            <p:nvPr/>
          </p:nvSpPr>
          <p:spPr>
            <a:xfrm>
              <a:off x="2571316" y="5080847"/>
              <a:ext cx="122202" cy="8843"/>
            </a:xfrm>
            <a:custGeom>
              <a:rect b="b" l="l" r="r" t="t"/>
              <a:pathLst>
                <a:path extrusionOk="0" h="160" w="2211">
                  <a:moveTo>
                    <a:pt x="1" y="0"/>
                  </a:moveTo>
                  <a:lnTo>
                    <a:pt x="1" y="159"/>
                  </a:lnTo>
                  <a:lnTo>
                    <a:pt x="2211" y="159"/>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6" name="Google Shape;1226;p31"/>
            <p:cNvSpPr/>
            <p:nvPr/>
          </p:nvSpPr>
          <p:spPr>
            <a:xfrm>
              <a:off x="2571316" y="5242512"/>
              <a:ext cx="122202" cy="8843"/>
            </a:xfrm>
            <a:custGeom>
              <a:rect b="b" l="l" r="r" t="t"/>
              <a:pathLst>
                <a:path extrusionOk="0" h="160" w="2211">
                  <a:moveTo>
                    <a:pt x="1" y="0"/>
                  </a:moveTo>
                  <a:lnTo>
                    <a:pt x="1" y="159"/>
                  </a:lnTo>
                  <a:lnTo>
                    <a:pt x="2211" y="159"/>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7" name="Google Shape;1227;p31"/>
            <p:cNvSpPr/>
            <p:nvPr/>
          </p:nvSpPr>
          <p:spPr>
            <a:xfrm>
              <a:off x="2571316" y="5348575"/>
              <a:ext cx="122202" cy="9562"/>
            </a:xfrm>
            <a:custGeom>
              <a:rect b="b" l="l" r="r" t="t"/>
              <a:pathLst>
                <a:path extrusionOk="0" h="173" w="2211">
                  <a:moveTo>
                    <a:pt x="1" y="0"/>
                  </a:moveTo>
                  <a:lnTo>
                    <a:pt x="1" y="172"/>
                  </a:lnTo>
                  <a:lnTo>
                    <a:pt x="2211" y="172"/>
                  </a:lnTo>
                  <a:lnTo>
                    <a:pt x="2211"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8" name="Google Shape;1228;p31"/>
            <p:cNvSpPr/>
            <p:nvPr/>
          </p:nvSpPr>
          <p:spPr>
            <a:xfrm>
              <a:off x="2571316" y="5452427"/>
              <a:ext cx="122202" cy="12491"/>
            </a:xfrm>
            <a:custGeom>
              <a:rect b="b" l="l" r="r" t="t"/>
              <a:pathLst>
                <a:path extrusionOk="0" h="226" w="2211">
                  <a:moveTo>
                    <a:pt x="1" y="1"/>
                  </a:moveTo>
                  <a:lnTo>
                    <a:pt x="1" y="226"/>
                  </a:lnTo>
                  <a:lnTo>
                    <a:pt x="2211" y="226"/>
                  </a:lnTo>
                  <a:lnTo>
                    <a:pt x="2211"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29" name="Google Shape;1229;p31"/>
            <p:cNvSpPr/>
            <p:nvPr/>
          </p:nvSpPr>
          <p:spPr>
            <a:xfrm>
              <a:off x="2510630" y="4041384"/>
              <a:ext cx="182888" cy="12491"/>
            </a:xfrm>
            <a:custGeom>
              <a:rect b="b" l="l" r="r" t="t"/>
              <a:pathLst>
                <a:path extrusionOk="0" h="226" w="3309">
                  <a:moveTo>
                    <a:pt x="0" y="0"/>
                  </a:moveTo>
                  <a:lnTo>
                    <a:pt x="0" y="225"/>
                  </a:lnTo>
                  <a:lnTo>
                    <a:pt x="3309" y="225"/>
                  </a:lnTo>
                  <a:lnTo>
                    <a:pt x="3309"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0" name="Google Shape;1230;p31"/>
            <p:cNvSpPr/>
            <p:nvPr/>
          </p:nvSpPr>
          <p:spPr>
            <a:xfrm>
              <a:off x="2510630" y="4415894"/>
              <a:ext cx="182888" cy="9562"/>
            </a:xfrm>
            <a:custGeom>
              <a:rect b="b" l="l" r="r" t="t"/>
              <a:pathLst>
                <a:path extrusionOk="0" h="173" w="3309">
                  <a:moveTo>
                    <a:pt x="0" y="0"/>
                  </a:moveTo>
                  <a:lnTo>
                    <a:pt x="0" y="173"/>
                  </a:lnTo>
                  <a:lnTo>
                    <a:pt x="3309" y="173"/>
                  </a:lnTo>
                  <a:lnTo>
                    <a:pt x="3309" y="0"/>
                  </a:lnTo>
                  <a:close/>
                </a:path>
              </a:pathLst>
            </a:custGeom>
            <a:solidFill>
              <a:srgbClr val="EDD56E"/>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1" name="Google Shape;1231;p31"/>
            <p:cNvSpPr/>
            <p:nvPr/>
          </p:nvSpPr>
          <p:spPr>
            <a:xfrm>
              <a:off x="2510630" y="4788248"/>
              <a:ext cx="182888" cy="8843"/>
            </a:xfrm>
            <a:custGeom>
              <a:rect b="b" l="l" r="r" t="t"/>
              <a:pathLst>
                <a:path extrusionOk="0" h="160" w="3309">
                  <a:moveTo>
                    <a:pt x="0" y="0"/>
                  </a:moveTo>
                  <a:lnTo>
                    <a:pt x="0" y="159"/>
                  </a:lnTo>
                  <a:lnTo>
                    <a:pt x="3309" y="159"/>
                  </a:lnTo>
                  <a:lnTo>
                    <a:pt x="3309" y="0"/>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2" name="Google Shape;1232;p31"/>
            <p:cNvSpPr/>
            <p:nvPr/>
          </p:nvSpPr>
          <p:spPr>
            <a:xfrm>
              <a:off x="2510630" y="5162757"/>
              <a:ext cx="182888" cy="9562"/>
            </a:xfrm>
            <a:custGeom>
              <a:rect b="b" l="l" r="r" t="t"/>
              <a:pathLst>
                <a:path extrusionOk="0" h="173" w="3309">
                  <a:moveTo>
                    <a:pt x="0" y="1"/>
                  </a:moveTo>
                  <a:lnTo>
                    <a:pt x="0" y="173"/>
                  </a:lnTo>
                  <a:lnTo>
                    <a:pt x="3309" y="173"/>
                  </a:lnTo>
                  <a:lnTo>
                    <a:pt x="3309" y="1"/>
                  </a:lnTo>
                  <a:close/>
                </a:path>
              </a:pathLst>
            </a:custGeom>
            <a:solidFill>
              <a:srgbClr val="EA781B"/>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3" name="Google Shape;1233;p31"/>
            <p:cNvSpPr/>
            <p:nvPr/>
          </p:nvSpPr>
          <p:spPr>
            <a:xfrm>
              <a:off x="2598398" y="4303254"/>
              <a:ext cx="317526" cy="1058089"/>
            </a:xfrm>
            <a:custGeom>
              <a:rect b="b" l="l" r="r" t="t"/>
              <a:pathLst>
                <a:path extrusionOk="0" h="19144" w="5745">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4" name="Google Shape;1234;p31"/>
            <p:cNvSpPr/>
            <p:nvPr/>
          </p:nvSpPr>
          <p:spPr>
            <a:xfrm>
              <a:off x="2607905" y="4617077"/>
              <a:ext cx="286796" cy="744266"/>
            </a:xfrm>
            <a:custGeom>
              <a:rect b="b" l="l" r="r" t="t"/>
              <a:pathLst>
                <a:path extrusionOk="0" h="13466" w="5189">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5" name="Google Shape;1235;p31"/>
            <p:cNvSpPr/>
            <p:nvPr/>
          </p:nvSpPr>
          <p:spPr>
            <a:xfrm>
              <a:off x="2723474" y="4415452"/>
              <a:ext cx="101034" cy="247886"/>
            </a:xfrm>
            <a:custGeom>
              <a:rect b="b" l="l" r="r" t="t"/>
              <a:pathLst>
                <a:path extrusionOk="0" h="4485" w="1828">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6" name="Google Shape;1236;p31"/>
            <p:cNvSpPr/>
            <p:nvPr/>
          </p:nvSpPr>
          <p:spPr>
            <a:xfrm>
              <a:off x="2525221" y="3916253"/>
              <a:ext cx="396562" cy="371691"/>
            </a:xfrm>
            <a:custGeom>
              <a:rect b="b" l="l" r="r" t="t"/>
              <a:pathLst>
                <a:path extrusionOk="0" h="6725" w="7175">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7" name="Google Shape;1237;p31"/>
            <p:cNvSpPr/>
            <p:nvPr/>
          </p:nvSpPr>
          <p:spPr>
            <a:xfrm>
              <a:off x="2568387" y="4063935"/>
              <a:ext cx="246559" cy="224009"/>
            </a:xfrm>
            <a:custGeom>
              <a:rect b="b" l="l" r="r" t="t"/>
              <a:pathLst>
                <a:path extrusionOk="0" h="4053" w="4461">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8" name="Google Shape;1238;p31"/>
            <p:cNvSpPr/>
            <p:nvPr/>
          </p:nvSpPr>
          <p:spPr>
            <a:xfrm>
              <a:off x="2586681" y="4259646"/>
              <a:ext cx="216603" cy="130382"/>
            </a:xfrm>
            <a:custGeom>
              <a:rect b="b" l="l" r="r" t="t"/>
              <a:pathLst>
                <a:path extrusionOk="0" h="2359" w="3919">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39" name="Google Shape;1239;p31"/>
            <p:cNvSpPr/>
            <p:nvPr/>
          </p:nvSpPr>
          <p:spPr>
            <a:xfrm rot="41933">
              <a:off x="2590197" y="4314548"/>
              <a:ext cx="215526" cy="77273"/>
            </a:xfrm>
            <a:custGeom>
              <a:rect b="b" l="l" r="r" t="t"/>
              <a:pathLst>
                <a:path extrusionOk="0" h="1398" w="3866">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0" name="Google Shape;1240;p31"/>
            <p:cNvSpPr/>
            <p:nvPr/>
          </p:nvSpPr>
          <p:spPr>
            <a:xfrm>
              <a:off x="2724193" y="5007670"/>
              <a:ext cx="239982" cy="242138"/>
            </a:xfrm>
            <a:custGeom>
              <a:rect b="b" l="l" r="r" t="t"/>
              <a:pathLst>
                <a:path extrusionOk="0" h="4381" w="4342">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1" name="Google Shape;1241;p31"/>
            <p:cNvSpPr/>
            <p:nvPr/>
          </p:nvSpPr>
          <p:spPr>
            <a:xfrm>
              <a:off x="2730052" y="4358081"/>
              <a:ext cx="356326" cy="853756"/>
            </a:xfrm>
            <a:custGeom>
              <a:rect b="b" l="l" r="r" t="t"/>
              <a:pathLst>
                <a:path extrusionOk="0" h="15447" w="6447">
                  <a:moveTo>
                    <a:pt x="2198" y="1"/>
                  </a:moveTo>
                  <a:lnTo>
                    <a:pt x="1" y="14785"/>
                  </a:lnTo>
                  <a:lnTo>
                    <a:pt x="4236" y="15446"/>
                  </a:lnTo>
                  <a:lnTo>
                    <a:pt x="6446" y="610"/>
                  </a:lnTo>
                  <a:lnTo>
                    <a:pt x="219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2" name="Google Shape;1242;p31"/>
            <p:cNvSpPr/>
            <p:nvPr/>
          </p:nvSpPr>
          <p:spPr>
            <a:xfrm>
              <a:off x="2842692" y="4373447"/>
              <a:ext cx="243685" cy="838391"/>
            </a:xfrm>
            <a:custGeom>
              <a:rect b="b" l="l" r="r" t="t"/>
              <a:pathLst>
                <a:path extrusionOk="0" h="15169" w="4409">
                  <a:moveTo>
                    <a:pt x="2198" y="1"/>
                  </a:moveTo>
                  <a:lnTo>
                    <a:pt x="1" y="14838"/>
                  </a:lnTo>
                  <a:lnTo>
                    <a:pt x="2198" y="15168"/>
                  </a:lnTo>
                  <a:lnTo>
                    <a:pt x="4408" y="332"/>
                  </a:lnTo>
                  <a:lnTo>
                    <a:pt x="219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3" name="Google Shape;1243;p31"/>
            <p:cNvSpPr/>
            <p:nvPr/>
          </p:nvSpPr>
          <p:spPr>
            <a:xfrm>
              <a:off x="2846063" y="4187684"/>
              <a:ext cx="240314" cy="242083"/>
            </a:xfrm>
            <a:custGeom>
              <a:rect b="b" l="l" r="r" t="t"/>
              <a:pathLst>
                <a:path extrusionOk="0" h="4380" w="4348">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4" name="Google Shape;1244;p31"/>
            <p:cNvSpPr/>
            <p:nvPr/>
          </p:nvSpPr>
          <p:spPr>
            <a:xfrm>
              <a:off x="2942952" y="4186493"/>
              <a:ext cx="79755" cy="77267"/>
            </a:xfrm>
            <a:custGeom>
              <a:rect b="b" l="l" r="r" t="t"/>
              <a:pathLst>
                <a:path extrusionOk="0" h="1398" w="1443">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5" name="Google Shape;1245;p31"/>
            <p:cNvSpPr/>
            <p:nvPr/>
          </p:nvSpPr>
          <p:spPr>
            <a:xfrm>
              <a:off x="2339458" y="4663117"/>
              <a:ext cx="777649" cy="963467"/>
            </a:xfrm>
            <a:custGeom>
              <a:rect b="b" l="l" r="r" t="t"/>
              <a:pathLst>
                <a:path extrusionOk="0" h="17432" w="1407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6" name="Google Shape;1246;p31"/>
            <p:cNvSpPr/>
            <p:nvPr/>
          </p:nvSpPr>
          <p:spPr>
            <a:xfrm>
              <a:off x="2375983" y="4821897"/>
              <a:ext cx="741115" cy="804661"/>
            </a:xfrm>
            <a:custGeom>
              <a:rect b="b" l="l" r="r" t="t"/>
              <a:pathLst>
                <a:path extrusionOk="0" h="17432" w="13409">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7" name="Google Shape;1247;p31"/>
            <p:cNvSpPr/>
            <p:nvPr/>
          </p:nvSpPr>
          <p:spPr>
            <a:xfrm>
              <a:off x="2433804" y="4873087"/>
              <a:ext cx="460897" cy="490908"/>
            </a:xfrm>
            <a:custGeom>
              <a:rect b="b" l="l" r="r" t="t"/>
              <a:pathLst>
                <a:path extrusionOk="0" h="8882" w="8339">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8" name="Google Shape;1248;p31"/>
            <p:cNvSpPr/>
            <p:nvPr/>
          </p:nvSpPr>
          <p:spPr>
            <a:xfrm>
              <a:off x="3375992" y="4937477"/>
              <a:ext cx="426519" cy="429448"/>
            </a:xfrm>
            <a:custGeom>
              <a:rect b="b" l="l" r="r" t="t"/>
              <a:pathLst>
                <a:path extrusionOk="0" h="7770" w="7717">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49" name="Google Shape;1249;p31"/>
            <p:cNvSpPr/>
            <p:nvPr/>
          </p:nvSpPr>
          <p:spPr>
            <a:xfrm>
              <a:off x="2894646" y="4821907"/>
              <a:ext cx="658432" cy="768142"/>
            </a:xfrm>
            <a:custGeom>
              <a:rect b="b" l="l" r="r" t="t"/>
              <a:pathLst>
                <a:path extrusionOk="0" h="13898" w="11913">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50" name="Google Shape;1250;p31"/>
            <p:cNvSpPr/>
            <p:nvPr/>
          </p:nvSpPr>
          <p:spPr>
            <a:xfrm>
              <a:off x="2927587" y="4821907"/>
              <a:ext cx="625491" cy="768142"/>
            </a:xfrm>
            <a:custGeom>
              <a:rect b="b" l="l" r="r" t="t"/>
              <a:pathLst>
                <a:path extrusionOk="0" h="13898" w="11317">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251" name="Google Shape;1251;p31"/>
            <p:cNvGrpSpPr/>
            <p:nvPr/>
          </p:nvGrpSpPr>
          <p:grpSpPr>
            <a:xfrm>
              <a:off x="3041664" y="5111577"/>
              <a:ext cx="320455" cy="156580"/>
              <a:chOff x="2774143" y="4536556"/>
              <a:chExt cx="320455" cy="156580"/>
            </a:xfrm>
          </p:grpSpPr>
          <p:sp>
            <p:nvSpPr>
              <p:cNvPr id="1252" name="Google Shape;1252;p31"/>
              <p:cNvSpPr/>
              <p:nvPr/>
            </p:nvSpPr>
            <p:spPr>
              <a:xfrm>
                <a:off x="2774143" y="4562865"/>
                <a:ext cx="112751" cy="98104"/>
              </a:xfrm>
              <a:custGeom>
                <a:rect b="b" l="l" r="r" t="t"/>
                <a:pathLst>
                  <a:path extrusionOk="0" h="1775" w="204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53" name="Google Shape;1253;p31"/>
              <p:cNvSpPr/>
              <p:nvPr/>
            </p:nvSpPr>
            <p:spPr>
              <a:xfrm>
                <a:off x="2897782" y="4536556"/>
                <a:ext cx="65882" cy="66600"/>
              </a:xfrm>
              <a:custGeom>
                <a:rect b="b" l="l" r="r" t="t"/>
                <a:pathLst>
                  <a:path extrusionOk="0" h="1205" w="1192">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54" name="Google Shape;1254;p31"/>
              <p:cNvSpPr/>
              <p:nvPr/>
            </p:nvSpPr>
            <p:spPr>
              <a:xfrm>
                <a:off x="2967311" y="4565794"/>
                <a:ext cx="127287" cy="127342"/>
              </a:xfrm>
              <a:custGeom>
                <a:rect b="b" l="l" r="r" t="t"/>
                <a:pathLst>
                  <a:path extrusionOk="0" h="2304" w="2303">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255" name="Google Shape;1255;p31"/>
            <p:cNvSpPr/>
            <p:nvPr/>
          </p:nvSpPr>
          <p:spPr>
            <a:xfrm>
              <a:off x="3028510" y="5577559"/>
              <a:ext cx="389985" cy="49024"/>
            </a:xfrm>
            <a:custGeom>
              <a:rect b="b" l="l" r="r" t="t"/>
              <a:pathLst>
                <a:path extrusionOk="0" h="887" w="7056">
                  <a:moveTo>
                    <a:pt x="1" y="0"/>
                  </a:moveTo>
                  <a:lnTo>
                    <a:pt x="1" y="887"/>
                  </a:lnTo>
                  <a:lnTo>
                    <a:pt x="7055" y="887"/>
                  </a:lnTo>
                  <a:lnTo>
                    <a:pt x="7055" y="0"/>
                  </a:lnTo>
                  <a:close/>
                </a:path>
              </a:pathLst>
            </a:custGeom>
            <a:solidFill>
              <a:srgbClr val="8D7D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1256" name="Google Shape;1256;p31"/>
          <p:cNvSpPr/>
          <p:nvPr/>
        </p:nvSpPr>
        <p:spPr>
          <a:xfrm>
            <a:off x="3307961" y="6418000"/>
            <a:ext cx="265628" cy="164649"/>
          </a:xfrm>
          <a:custGeom>
            <a:rect b="b" l="l" r="r" t="t"/>
            <a:pathLst>
              <a:path extrusionOk="0" h="2979" w="4806">
                <a:moveTo>
                  <a:pt x="1" y="1"/>
                </a:moveTo>
                <a:lnTo>
                  <a:pt x="1" y="2978"/>
                </a:lnTo>
                <a:lnTo>
                  <a:pt x="4805" y="2978"/>
                </a:lnTo>
                <a:lnTo>
                  <a:pt x="4805" y="1"/>
                </a:lnTo>
                <a:close/>
              </a:path>
            </a:pathLst>
          </a:custGeom>
          <a:solidFill>
            <a:srgbClr val="CC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257" name="Google Shape;1257;p31"/>
          <p:cNvGrpSpPr/>
          <p:nvPr/>
        </p:nvGrpSpPr>
        <p:grpSpPr>
          <a:xfrm>
            <a:off x="1524301" y="5626805"/>
            <a:ext cx="9320239" cy="1231194"/>
            <a:chOff x="1524301" y="5626805"/>
            <a:chExt cx="9320239" cy="1231194"/>
          </a:xfrm>
        </p:grpSpPr>
        <p:sp>
          <p:nvSpPr>
            <p:cNvPr id="1258" name="Google Shape;1258;p31"/>
            <p:cNvSpPr/>
            <p:nvPr/>
          </p:nvSpPr>
          <p:spPr>
            <a:xfrm>
              <a:off x="3307961" y="6403010"/>
              <a:ext cx="265628" cy="451390"/>
            </a:xfrm>
            <a:custGeom>
              <a:rect b="b" l="l" r="r" t="t"/>
              <a:pathLst>
                <a:path extrusionOk="0" h="8167" w="4806">
                  <a:moveTo>
                    <a:pt x="1" y="1"/>
                  </a:moveTo>
                  <a:lnTo>
                    <a:pt x="1" y="8167"/>
                  </a:lnTo>
                  <a:lnTo>
                    <a:pt x="4805" y="8167"/>
                  </a:lnTo>
                  <a:lnTo>
                    <a:pt x="4805" y="1"/>
                  </a:ln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nvGrpSpPr>
            <p:cNvPr id="1259" name="Google Shape;1259;p31"/>
            <p:cNvGrpSpPr/>
            <p:nvPr/>
          </p:nvGrpSpPr>
          <p:grpSpPr>
            <a:xfrm>
              <a:off x="1524301" y="5626805"/>
              <a:ext cx="9320239" cy="1231194"/>
              <a:chOff x="929285" y="5051507"/>
              <a:chExt cx="7315206" cy="1231194"/>
            </a:xfrm>
          </p:grpSpPr>
          <p:sp>
            <p:nvSpPr>
              <p:cNvPr id="1260" name="Google Shape;1260;p31"/>
              <p:cNvSpPr/>
              <p:nvPr/>
            </p:nvSpPr>
            <p:spPr>
              <a:xfrm>
                <a:off x="929285" y="5051507"/>
                <a:ext cx="7315206" cy="420715"/>
              </a:xfrm>
              <a:custGeom>
                <a:rect b="b" l="l" r="r" t="t"/>
                <a:pathLst>
                  <a:path extrusionOk="0" h="7612" w="132354">
                    <a:moveTo>
                      <a:pt x="1" y="1"/>
                    </a:moveTo>
                    <a:lnTo>
                      <a:pt x="1" y="7611"/>
                    </a:lnTo>
                    <a:lnTo>
                      <a:pt x="132353" y="7611"/>
                    </a:lnTo>
                    <a:lnTo>
                      <a:pt x="132353" y="1"/>
                    </a:lnTo>
                    <a:close/>
                  </a:path>
                </a:pathLst>
              </a:custGeom>
              <a:solidFill>
                <a:srgbClr val="EFEDD8"/>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61" name="Google Shape;1261;p31"/>
              <p:cNvSpPr/>
              <p:nvPr/>
            </p:nvSpPr>
            <p:spPr>
              <a:xfrm>
                <a:off x="929285" y="5051507"/>
                <a:ext cx="7315206" cy="133919"/>
              </a:xfrm>
              <a:custGeom>
                <a:rect b="b" l="l" r="r" t="t"/>
                <a:pathLst>
                  <a:path extrusionOk="0" h="2423" w="132354">
                    <a:moveTo>
                      <a:pt x="1" y="1"/>
                    </a:moveTo>
                    <a:lnTo>
                      <a:pt x="1" y="2423"/>
                    </a:lnTo>
                    <a:lnTo>
                      <a:pt x="132353" y="2423"/>
                    </a:lnTo>
                    <a:lnTo>
                      <a:pt x="132353" y="1"/>
                    </a:lnTo>
                    <a:close/>
                  </a:path>
                </a:pathLst>
              </a:custGeom>
              <a:solidFill>
                <a:srgbClr val="FFFEF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62" name="Google Shape;1262;p31"/>
              <p:cNvSpPr/>
              <p:nvPr/>
            </p:nvSpPr>
            <p:spPr>
              <a:xfrm>
                <a:off x="6668743" y="5831311"/>
                <a:ext cx="264854" cy="451390"/>
              </a:xfrm>
              <a:custGeom>
                <a:rect b="b" l="l" r="r" t="t"/>
                <a:pathLst>
                  <a:path extrusionOk="0" h="8167" w="4792">
                    <a:moveTo>
                      <a:pt x="1" y="1"/>
                    </a:moveTo>
                    <a:lnTo>
                      <a:pt x="1" y="8167"/>
                    </a:lnTo>
                    <a:lnTo>
                      <a:pt x="4792" y="8167"/>
                    </a:lnTo>
                    <a:lnTo>
                      <a:pt x="4792" y="1"/>
                    </a:ln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63" name="Google Shape;1263;p31"/>
              <p:cNvSpPr/>
              <p:nvPr/>
            </p:nvSpPr>
            <p:spPr>
              <a:xfrm>
                <a:off x="6668743" y="5831311"/>
                <a:ext cx="264854" cy="164649"/>
              </a:xfrm>
              <a:custGeom>
                <a:rect b="b" l="l" r="r" t="t"/>
                <a:pathLst>
                  <a:path extrusionOk="0" h="2979" w="4792">
                    <a:moveTo>
                      <a:pt x="1" y="1"/>
                    </a:moveTo>
                    <a:lnTo>
                      <a:pt x="1" y="2978"/>
                    </a:lnTo>
                    <a:lnTo>
                      <a:pt x="4792" y="2978"/>
                    </a:lnTo>
                    <a:lnTo>
                      <a:pt x="4792" y="1"/>
                    </a:lnTo>
                    <a:close/>
                  </a:path>
                </a:pathLst>
              </a:custGeom>
              <a:solidFill>
                <a:srgbClr val="CCCCC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64" name="Google Shape;1264;p31"/>
              <p:cNvSpPr/>
              <p:nvPr/>
            </p:nvSpPr>
            <p:spPr>
              <a:xfrm>
                <a:off x="1654207" y="5472167"/>
                <a:ext cx="5864644" cy="359200"/>
              </a:xfrm>
              <a:custGeom>
                <a:rect b="b" l="l" r="r" t="t"/>
                <a:pathLst>
                  <a:path extrusionOk="0" h="6499" w="106109">
                    <a:moveTo>
                      <a:pt x="1" y="0"/>
                    </a:moveTo>
                    <a:lnTo>
                      <a:pt x="1" y="6499"/>
                    </a:lnTo>
                    <a:lnTo>
                      <a:pt x="106108" y="6499"/>
                    </a:lnTo>
                    <a:lnTo>
                      <a:pt x="106108" y="0"/>
                    </a:lnTo>
                    <a:close/>
                  </a:path>
                </a:pathLst>
              </a:custGeom>
              <a:solidFill>
                <a:srgbClr val="CECCBC"/>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65" name="Google Shape;1265;p31"/>
              <p:cNvSpPr/>
              <p:nvPr/>
            </p:nvSpPr>
            <p:spPr>
              <a:xfrm>
                <a:off x="1654207" y="5472167"/>
                <a:ext cx="5864644" cy="176311"/>
              </a:xfrm>
              <a:custGeom>
                <a:rect b="b" l="l" r="r" t="t"/>
                <a:pathLst>
                  <a:path extrusionOk="0" h="3190" w="106109">
                    <a:moveTo>
                      <a:pt x="1" y="0"/>
                    </a:moveTo>
                    <a:lnTo>
                      <a:pt x="1" y="3190"/>
                    </a:lnTo>
                    <a:lnTo>
                      <a:pt x="106108" y="3190"/>
                    </a:lnTo>
                    <a:lnTo>
                      <a:pt x="106108" y="0"/>
                    </a:lnTo>
                    <a:close/>
                  </a:path>
                </a:pathLst>
              </a:custGeom>
              <a:solidFill>
                <a:srgbClr val="B7B7B7"/>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257"/>
                                        </p:tgtEl>
                                        <p:attrNameLst>
                                          <p:attrName>style.visibility</p:attrName>
                                        </p:attrNameLst>
                                      </p:cBhvr>
                                      <p:to>
                                        <p:strVal val="visible"/>
                                      </p:to>
                                    </p:set>
                                    <p:anim calcmode="lin" valueType="num">
                                      <p:cBhvr additive="base">
                                        <p:cTn dur="500"/>
                                        <p:tgtEl>
                                          <p:spTgt spid="1257"/>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1183"/>
                                        </p:tgtEl>
                                        <p:attrNameLst>
                                          <p:attrName>style.visibility</p:attrName>
                                        </p:attrNameLst>
                                      </p:cBhvr>
                                      <p:to>
                                        <p:strVal val="visible"/>
                                      </p:to>
                                    </p:set>
                                    <p:anim calcmode="lin" valueType="num">
                                      <p:cBhvr additive="base">
                                        <p:cTn dur="500"/>
                                        <p:tgtEl>
                                          <p:spTgt spid="1183"/>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1126"/>
                                        </p:tgtEl>
                                        <p:attrNameLst>
                                          <p:attrName>style.visibility</p:attrName>
                                        </p:attrNameLst>
                                      </p:cBhvr>
                                      <p:to>
                                        <p:strVal val="visible"/>
                                      </p:to>
                                    </p:set>
                                    <p:anim calcmode="lin" valueType="num">
                                      <p:cBhvr additive="base">
                                        <p:cTn dur="500"/>
                                        <p:tgtEl>
                                          <p:spTgt spid="1126"/>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1" presetSubtype="0">
                                  <p:stCondLst>
                                    <p:cond delay="0"/>
                                  </p:stCondLst>
                                  <p:childTnLst>
                                    <p:set>
                                      <p:cBhvr>
                                        <p:cTn dur="1" fill="hold">
                                          <p:stCondLst>
                                            <p:cond delay="0"/>
                                          </p:stCondLst>
                                        </p:cTn>
                                        <p:tgtEl>
                                          <p:spTgt spid="11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ookie"/>
              <a:buNone/>
              <a:defRPr b="0" i="0" sz="4400" u="none" cap="none" strike="noStrike">
                <a:solidFill>
                  <a:schemeClr val="dk1"/>
                </a:solidFill>
                <a:latin typeface="Cookie"/>
                <a:ea typeface="Cookie"/>
                <a:cs typeface="Cookie"/>
                <a:sym typeface="Cooki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22"/>
          <p:cNvSpPr/>
          <p:nvPr/>
        </p:nvSpPr>
        <p:spPr>
          <a:xfrm>
            <a:off x="9762629" y="6492875"/>
            <a:ext cx="1612942"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800" u="none" cap="none" strike="noStrike">
                <a:solidFill>
                  <a:srgbClr val="000000"/>
                </a:solidFill>
                <a:latin typeface="Arial"/>
                <a:ea typeface="Arial"/>
                <a:cs typeface="Arial"/>
                <a:sym typeface="Arial"/>
              </a:rPr>
              <a:t>FeistyForwarders_0968120672</a:t>
            </a:r>
            <a:endParaRPr b="0" i="0" sz="8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14.png"/><Relationship Id="rId13" Type="http://schemas.openxmlformats.org/officeDocument/2006/relationships/image" Target="../media/image16.png"/><Relationship Id="rId12" Type="http://schemas.openxmlformats.org/officeDocument/2006/relationships/image" Target="../media/image18.png"/><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6" name="Shape 2596"/>
        <p:cNvGrpSpPr/>
        <p:nvPr/>
      </p:nvGrpSpPr>
      <p:grpSpPr>
        <a:xfrm>
          <a:off x="0" y="0"/>
          <a:ext cx="0" cy="0"/>
          <a:chOff x="0" y="0"/>
          <a:chExt cx="0" cy="0"/>
        </a:xfrm>
      </p:grpSpPr>
      <p:grpSp>
        <p:nvGrpSpPr>
          <p:cNvPr id="2597" name="Google Shape;2597;p1"/>
          <p:cNvGrpSpPr/>
          <p:nvPr/>
        </p:nvGrpSpPr>
        <p:grpSpPr>
          <a:xfrm>
            <a:off x="1137602" y="223582"/>
            <a:ext cx="2190751" cy="980661"/>
            <a:chOff x="1523998" y="0"/>
            <a:chExt cx="2190751" cy="980661"/>
          </a:xfrm>
        </p:grpSpPr>
        <p:grpSp>
          <p:nvGrpSpPr>
            <p:cNvPr id="2598" name="Google Shape;2598;p1"/>
            <p:cNvGrpSpPr/>
            <p:nvPr/>
          </p:nvGrpSpPr>
          <p:grpSpPr>
            <a:xfrm>
              <a:off x="1523998" y="0"/>
              <a:ext cx="2190751" cy="980661"/>
              <a:chOff x="1523999" y="0"/>
              <a:chExt cx="1285462" cy="1828800"/>
            </a:xfrm>
          </p:grpSpPr>
          <p:sp>
            <p:nvSpPr>
              <p:cNvPr id="2599" name="Google Shape;2599;p1"/>
              <p:cNvSpPr/>
              <p:nvPr/>
            </p:nvSpPr>
            <p:spPr>
              <a:xfrm rot="10800000">
                <a:off x="1523999" y="0"/>
                <a:ext cx="1285462" cy="1828800"/>
              </a:xfrm>
              <a:prstGeom prst="round2SameRect">
                <a:avLst>
                  <a:gd fmla="val 16667" name="adj1"/>
                  <a:gd fmla="val 0" name="adj2"/>
                </a:avLst>
              </a:prstGeom>
              <a:solidFill>
                <a:srgbClr val="76923C"/>
              </a:solidFill>
              <a:ln cap="flat" cmpd="sng" w="12700">
                <a:solidFill>
                  <a:srgbClr val="4F6128"/>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2060"/>
                  </a:solidFill>
                  <a:latin typeface="Arial"/>
                  <a:ea typeface="Arial"/>
                  <a:cs typeface="Arial"/>
                  <a:sym typeface="Arial"/>
                </a:endParaRPr>
              </a:p>
            </p:txBody>
          </p:sp>
          <p:sp>
            <p:nvSpPr>
              <p:cNvPr id="2600" name="Google Shape;2600;p1"/>
              <p:cNvSpPr/>
              <p:nvPr/>
            </p:nvSpPr>
            <p:spPr>
              <a:xfrm rot="10800000">
                <a:off x="1566862" y="76199"/>
                <a:ext cx="1204497" cy="1709738"/>
              </a:xfrm>
              <a:prstGeom prst="round2SameRect">
                <a:avLst>
                  <a:gd fmla="val 16667" name="adj1"/>
                  <a:gd fmla="val 0" name="adj2"/>
                </a:avLst>
              </a:prstGeom>
              <a:solidFill>
                <a:schemeClr val="lt1"/>
              </a:solidFill>
              <a:ln cap="flat" cmpd="sng" w="12700">
                <a:solidFill>
                  <a:srgbClr val="4F6128"/>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2060"/>
                  </a:solidFill>
                  <a:latin typeface="Arial"/>
                  <a:ea typeface="Arial"/>
                  <a:cs typeface="Arial"/>
                  <a:sym typeface="Arial"/>
                </a:endParaRPr>
              </a:p>
            </p:txBody>
          </p:sp>
        </p:grpSp>
        <p:sp>
          <p:nvSpPr>
            <p:cNvPr id="2601" name="Google Shape;2601;p1"/>
            <p:cNvSpPr txBox="1"/>
            <p:nvPr/>
          </p:nvSpPr>
          <p:spPr>
            <a:xfrm>
              <a:off x="1588934" y="197943"/>
              <a:ext cx="2125815"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3200" u="none" cap="none" strike="noStrike">
                  <a:solidFill>
                    <a:srgbClr val="76923C"/>
                  </a:solidFill>
                  <a:latin typeface="Cookie"/>
                  <a:ea typeface="Cookie"/>
                  <a:cs typeface="Cookie"/>
                  <a:sym typeface="Cookie"/>
                </a:rPr>
                <a:t>CHỦ ĐỀ 12</a:t>
              </a:r>
              <a:endParaRPr b="0" i="0" sz="3200" u="none" cap="none" strike="noStrike">
                <a:solidFill>
                  <a:srgbClr val="76923C"/>
                </a:solidFill>
                <a:latin typeface="Cookie"/>
                <a:ea typeface="Cookie"/>
                <a:cs typeface="Cookie"/>
                <a:sym typeface="Cookie"/>
              </a:endParaRPr>
            </a:p>
          </p:txBody>
        </p:sp>
      </p:grpSp>
      <p:sp>
        <p:nvSpPr>
          <p:cNvPr id="2602" name="Google Shape;2602;p1"/>
          <p:cNvSpPr txBox="1"/>
          <p:nvPr/>
        </p:nvSpPr>
        <p:spPr>
          <a:xfrm>
            <a:off x="3107421" y="290067"/>
            <a:ext cx="6755037" cy="1200329"/>
          </a:xfrm>
          <a:prstGeom prst="rect">
            <a:avLst/>
          </a:prstGeom>
          <a:noFill/>
          <a:ln>
            <a:noFill/>
          </a:ln>
        </p:spPr>
        <p:txBody>
          <a:bodyPr anchorCtr="0" anchor="t" bIns="45700" lIns="91425" spcFirstLastPara="1" rIns="91425" wrap="square" tIns="45700">
            <a:spAutoFit/>
          </a:bodyPr>
          <a:lstStyle/>
          <a:p>
            <a:pPr indent="0" lvl="1" marL="457200" marR="0" rtl="0" algn="ctr">
              <a:spcBef>
                <a:spcPts val="0"/>
              </a:spcBef>
              <a:spcAft>
                <a:spcPts val="0"/>
              </a:spcAft>
              <a:buNone/>
            </a:pPr>
            <a:r>
              <a:rPr b="0" i="0" lang="en-US" sz="3600" u="none" cap="none" strike="noStrike">
                <a:solidFill>
                  <a:srgbClr val="4F6128"/>
                </a:solidFill>
                <a:latin typeface="Cookie"/>
                <a:ea typeface="Cookie"/>
                <a:cs typeface="Cookie"/>
                <a:sym typeface="Cookie"/>
              </a:rPr>
              <a:t>PHÉP CỘNG, PHÉP TRỪ TRONG PHẠM VI 1000</a:t>
            </a:r>
            <a:endParaRPr b="0" i="0" sz="3600" u="none" cap="none" strike="noStrike">
              <a:solidFill>
                <a:srgbClr val="4F6128"/>
              </a:solidFill>
              <a:latin typeface="Cookie"/>
              <a:ea typeface="Cookie"/>
              <a:cs typeface="Cookie"/>
              <a:sym typeface="Cookie"/>
            </a:endParaRPr>
          </a:p>
        </p:txBody>
      </p:sp>
      <p:sp>
        <p:nvSpPr>
          <p:cNvPr id="2603" name="Google Shape;2603;p1"/>
          <p:cNvSpPr txBox="1"/>
          <p:nvPr/>
        </p:nvSpPr>
        <p:spPr>
          <a:xfrm>
            <a:off x="2474640" y="2129251"/>
            <a:ext cx="6949441" cy="21236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4400" u="none" cap="none" strike="noStrike">
                <a:solidFill>
                  <a:schemeClr val="lt1"/>
                </a:solidFill>
                <a:latin typeface="Cookie"/>
                <a:ea typeface="Cookie"/>
                <a:cs typeface="Cookie"/>
                <a:sym typeface="Cookie"/>
              </a:rPr>
              <a:t>BÀI 61:</a:t>
            </a:r>
            <a:endParaRPr/>
          </a:p>
          <a:p>
            <a:pPr indent="0" lvl="0" marL="0" marR="0" rtl="0" algn="ctr">
              <a:spcBef>
                <a:spcPts val="0"/>
              </a:spcBef>
              <a:spcAft>
                <a:spcPts val="0"/>
              </a:spcAft>
              <a:buNone/>
            </a:pPr>
            <a:r>
              <a:rPr b="0" i="0" lang="en-US" sz="4400" u="none" cap="none" strike="noStrike">
                <a:solidFill>
                  <a:schemeClr val="lt1"/>
                </a:solidFill>
                <a:latin typeface="Cookie"/>
                <a:ea typeface="Cookie"/>
                <a:cs typeface="Cookie"/>
                <a:sym typeface="Cookie"/>
              </a:rPr>
              <a:t>PHÉP TRỪ (KHÔNG NHỚ) TRONG PHẠM VI 1000</a:t>
            </a:r>
            <a:endParaRPr b="0" i="0" sz="4400" u="none" cap="none" strike="noStrike">
              <a:solidFill>
                <a:schemeClr val="lt1"/>
              </a:solidFill>
              <a:latin typeface="Cookie"/>
              <a:ea typeface="Cookie"/>
              <a:cs typeface="Cookie"/>
              <a:sym typeface="Cooki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03"/>
                                        </p:tgtEl>
                                        <p:attrNameLst>
                                          <p:attrName>style.visibility</p:attrName>
                                        </p:attrNameLst>
                                      </p:cBhvr>
                                      <p:to>
                                        <p:strVal val="visible"/>
                                      </p:to>
                                    </p:set>
                                    <p:animEffect filter="fade" transition="in">
                                      <p:cBhvr>
                                        <p:cTn dur="500"/>
                                        <p:tgtEl>
                                          <p:spTgt spid="26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2" name="Shape 3342"/>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6" name="Shape 3346"/>
        <p:cNvGrpSpPr/>
        <p:nvPr/>
      </p:nvGrpSpPr>
      <p:grpSpPr>
        <a:xfrm>
          <a:off x="0" y="0"/>
          <a:ext cx="0" cy="0"/>
          <a:chOff x="0" y="0"/>
          <a:chExt cx="0" cy="0"/>
        </a:xfrm>
      </p:grpSpPr>
      <p:grpSp>
        <p:nvGrpSpPr>
          <p:cNvPr id="3347" name="Google Shape;3347;p11"/>
          <p:cNvGrpSpPr/>
          <p:nvPr/>
        </p:nvGrpSpPr>
        <p:grpSpPr>
          <a:xfrm>
            <a:off x="960685" y="1423341"/>
            <a:ext cx="4382024" cy="570588"/>
            <a:chOff x="1296327" y="1647588"/>
            <a:chExt cx="4382024" cy="570588"/>
          </a:xfrm>
        </p:grpSpPr>
        <p:sp>
          <p:nvSpPr>
            <p:cNvPr id="3348" name="Google Shape;3348;p11"/>
            <p:cNvSpPr txBox="1"/>
            <p:nvPr/>
          </p:nvSpPr>
          <p:spPr>
            <a:xfrm>
              <a:off x="1866915" y="1694956"/>
              <a:ext cx="381143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Tìm chữ số thích hợp.</a:t>
              </a:r>
              <a:endParaRPr/>
            </a:p>
          </p:txBody>
        </p:sp>
        <p:sp>
          <p:nvSpPr>
            <p:cNvPr id="3349" name="Google Shape;3349;p11"/>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1</a:t>
              </a:r>
              <a:endParaRPr b="1" sz="3600">
                <a:solidFill>
                  <a:schemeClr val="lt1"/>
                </a:solidFill>
                <a:latin typeface="Arial"/>
                <a:ea typeface="Arial"/>
                <a:cs typeface="Arial"/>
                <a:sym typeface="Arial"/>
              </a:endParaRPr>
            </a:p>
          </p:txBody>
        </p:sp>
      </p:grpSp>
      <p:grpSp>
        <p:nvGrpSpPr>
          <p:cNvPr id="3350" name="Google Shape;3350;p11"/>
          <p:cNvGrpSpPr/>
          <p:nvPr/>
        </p:nvGrpSpPr>
        <p:grpSpPr>
          <a:xfrm>
            <a:off x="1245979" y="2160962"/>
            <a:ext cx="1969573" cy="2040125"/>
            <a:chOff x="1566470" y="2095726"/>
            <a:chExt cx="1147790" cy="2040125"/>
          </a:xfrm>
        </p:grpSpPr>
        <p:grpSp>
          <p:nvGrpSpPr>
            <p:cNvPr id="3351" name="Google Shape;3351;p11"/>
            <p:cNvGrpSpPr/>
            <p:nvPr/>
          </p:nvGrpSpPr>
          <p:grpSpPr>
            <a:xfrm>
              <a:off x="1566470" y="2095726"/>
              <a:ext cx="1147790" cy="1998176"/>
              <a:chOff x="1697011" y="2095726"/>
              <a:chExt cx="1147790" cy="1998176"/>
            </a:xfrm>
          </p:grpSpPr>
          <p:sp>
            <p:nvSpPr>
              <p:cNvPr id="3352" name="Google Shape;3352;p11"/>
              <p:cNvSpPr txBox="1"/>
              <p:nvPr/>
            </p:nvSpPr>
            <p:spPr>
              <a:xfrm>
                <a:off x="1934771" y="2095726"/>
                <a:ext cx="910030" cy="199817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4400">
                    <a:solidFill>
                      <a:srgbClr val="E36C09"/>
                    </a:solidFill>
                    <a:latin typeface="Arial"/>
                    <a:ea typeface="Arial"/>
                    <a:cs typeface="Arial"/>
                    <a:sym typeface="Arial"/>
                  </a:rPr>
                  <a:t>7</a:t>
                </a:r>
                <a:r>
                  <a:rPr lang="en-US" sz="4400">
                    <a:solidFill>
                      <a:schemeClr val="dk1"/>
                    </a:solidFill>
                    <a:latin typeface="Arial"/>
                    <a:ea typeface="Arial"/>
                    <a:cs typeface="Arial"/>
                    <a:sym typeface="Arial"/>
                  </a:rPr>
                  <a:t> 7 6</a:t>
                </a:r>
                <a:endParaRPr/>
              </a:p>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2 4 </a:t>
                </a:r>
                <a:r>
                  <a:rPr b="1" lang="en-US" sz="4400">
                    <a:solidFill>
                      <a:srgbClr val="E36C09"/>
                    </a:solidFill>
                    <a:latin typeface="Arial"/>
                    <a:ea typeface="Arial"/>
                    <a:cs typeface="Arial"/>
                    <a:sym typeface="Arial"/>
                  </a:rPr>
                  <a:t>6</a:t>
                </a:r>
                <a:endParaRPr/>
              </a:p>
            </p:txBody>
          </p:sp>
          <p:sp>
            <p:nvSpPr>
              <p:cNvPr id="3353" name="Google Shape;3353;p11"/>
              <p:cNvSpPr txBox="1"/>
              <p:nvPr/>
            </p:nvSpPr>
            <p:spPr>
              <a:xfrm>
                <a:off x="1697011" y="2523394"/>
                <a:ext cx="237760" cy="101566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a:t>
                </a:r>
                <a:endParaRPr/>
              </a:p>
            </p:txBody>
          </p:sp>
        </p:grpSp>
        <p:cxnSp>
          <p:nvCxnSpPr>
            <p:cNvPr id="3354" name="Google Shape;3354;p11"/>
            <p:cNvCxnSpPr/>
            <p:nvPr/>
          </p:nvCxnSpPr>
          <p:spPr>
            <a:xfrm>
              <a:off x="1701799" y="4135851"/>
              <a:ext cx="977900" cy="0"/>
            </a:xfrm>
            <a:prstGeom prst="straightConnector1">
              <a:avLst/>
            </a:prstGeom>
            <a:noFill/>
            <a:ln cap="flat" cmpd="sng" w="28575">
              <a:solidFill>
                <a:schemeClr val="dk1"/>
              </a:solidFill>
              <a:prstDash val="solid"/>
              <a:miter lim="800000"/>
              <a:headEnd len="sm" w="sm" type="none"/>
              <a:tailEnd len="sm" w="sm" type="none"/>
            </a:ln>
          </p:spPr>
        </p:cxnSp>
      </p:grpSp>
      <p:sp>
        <p:nvSpPr>
          <p:cNvPr id="3355" name="Google Shape;3355;p11"/>
          <p:cNvSpPr txBox="1"/>
          <p:nvPr/>
        </p:nvSpPr>
        <p:spPr>
          <a:xfrm>
            <a:off x="1653968" y="4137414"/>
            <a:ext cx="1561584" cy="98251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5 </a:t>
            </a:r>
            <a:r>
              <a:rPr b="1" lang="en-US" sz="4400">
                <a:solidFill>
                  <a:srgbClr val="E36C09"/>
                </a:solidFill>
                <a:latin typeface="Arial"/>
                <a:ea typeface="Arial"/>
                <a:cs typeface="Arial"/>
                <a:sym typeface="Arial"/>
              </a:rPr>
              <a:t>3</a:t>
            </a:r>
            <a:r>
              <a:rPr lang="en-US" sz="4400">
                <a:solidFill>
                  <a:schemeClr val="dk1"/>
                </a:solidFill>
                <a:latin typeface="Arial"/>
                <a:ea typeface="Arial"/>
                <a:cs typeface="Arial"/>
                <a:sym typeface="Arial"/>
              </a:rPr>
              <a:t> 0</a:t>
            </a:r>
            <a:endParaRPr/>
          </a:p>
        </p:txBody>
      </p:sp>
      <p:sp>
        <p:nvSpPr>
          <p:cNvPr id="3356" name="Google Shape;3356;p11"/>
          <p:cNvSpPr/>
          <p:nvPr/>
        </p:nvSpPr>
        <p:spPr>
          <a:xfrm>
            <a:off x="1622714" y="2430432"/>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
        <p:nvSpPr>
          <p:cNvPr id="3357" name="Google Shape;3357;p11"/>
          <p:cNvSpPr/>
          <p:nvPr/>
        </p:nvSpPr>
        <p:spPr>
          <a:xfrm>
            <a:off x="2565368" y="3450790"/>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
        <p:nvSpPr>
          <p:cNvPr id="3358" name="Google Shape;3358;p11"/>
          <p:cNvSpPr/>
          <p:nvPr/>
        </p:nvSpPr>
        <p:spPr>
          <a:xfrm>
            <a:off x="2074035" y="4424396"/>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grpSp>
        <p:nvGrpSpPr>
          <p:cNvPr id="3359" name="Google Shape;3359;p11"/>
          <p:cNvGrpSpPr/>
          <p:nvPr/>
        </p:nvGrpSpPr>
        <p:grpSpPr>
          <a:xfrm>
            <a:off x="4723470" y="2160962"/>
            <a:ext cx="1969573" cy="2123658"/>
            <a:chOff x="1566470" y="2095726"/>
            <a:chExt cx="1147790" cy="2123658"/>
          </a:xfrm>
        </p:grpSpPr>
        <p:grpSp>
          <p:nvGrpSpPr>
            <p:cNvPr id="3360" name="Google Shape;3360;p11"/>
            <p:cNvGrpSpPr/>
            <p:nvPr/>
          </p:nvGrpSpPr>
          <p:grpSpPr>
            <a:xfrm>
              <a:off x="1566470" y="2095726"/>
              <a:ext cx="1147790" cy="2123658"/>
              <a:chOff x="1697011" y="2095726"/>
              <a:chExt cx="1147790" cy="2123658"/>
            </a:xfrm>
          </p:grpSpPr>
          <p:sp>
            <p:nvSpPr>
              <p:cNvPr id="3361" name="Google Shape;3361;p11"/>
              <p:cNvSpPr txBox="1"/>
              <p:nvPr/>
            </p:nvSpPr>
            <p:spPr>
              <a:xfrm>
                <a:off x="1934771" y="2095726"/>
                <a:ext cx="910030" cy="212365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7 </a:t>
                </a:r>
                <a:r>
                  <a:rPr b="1" lang="en-US" sz="4400">
                    <a:solidFill>
                      <a:srgbClr val="E36C09"/>
                    </a:solidFill>
                    <a:latin typeface="Arial"/>
                    <a:ea typeface="Arial"/>
                    <a:cs typeface="Arial"/>
                    <a:sym typeface="Arial"/>
                  </a:rPr>
                  <a:t>3</a:t>
                </a:r>
                <a:r>
                  <a:rPr lang="en-US" sz="4400">
                    <a:solidFill>
                      <a:schemeClr val="dk1"/>
                    </a:solidFill>
                    <a:latin typeface="Arial"/>
                    <a:ea typeface="Arial"/>
                    <a:cs typeface="Arial"/>
                    <a:sym typeface="Arial"/>
                  </a:rPr>
                  <a:t> 9</a:t>
                </a:r>
                <a:endParaRPr/>
              </a:p>
              <a:p>
                <a:pPr indent="0" lvl="0" marL="0" marR="0" rtl="0" algn="l">
                  <a:lnSpc>
                    <a:spcPct val="150000"/>
                  </a:lnSpc>
                  <a:spcBef>
                    <a:spcPts val="0"/>
                  </a:spcBef>
                  <a:spcAft>
                    <a:spcPts val="0"/>
                  </a:spcAft>
                  <a:buNone/>
                </a:pPr>
                <a:r>
                  <a:rPr b="1" lang="en-US" sz="4400">
                    <a:solidFill>
                      <a:srgbClr val="E36C09"/>
                    </a:solidFill>
                    <a:latin typeface="Arial"/>
                    <a:ea typeface="Arial"/>
                    <a:cs typeface="Arial"/>
                    <a:sym typeface="Arial"/>
                  </a:rPr>
                  <a:t>5</a:t>
                </a:r>
                <a:r>
                  <a:rPr lang="en-US" sz="4400">
                    <a:solidFill>
                      <a:schemeClr val="dk1"/>
                    </a:solidFill>
                    <a:latin typeface="Arial"/>
                    <a:ea typeface="Arial"/>
                    <a:cs typeface="Arial"/>
                    <a:sym typeface="Arial"/>
                  </a:rPr>
                  <a:t> 0 1</a:t>
                </a:r>
                <a:endParaRPr b="1" sz="4400">
                  <a:solidFill>
                    <a:srgbClr val="E36C09"/>
                  </a:solidFill>
                  <a:latin typeface="Arial"/>
                  <a:ea typeface="Arial"/>
                  <a:cs typeface="Arial"/>
                  <a:sym typeface="Arial"/>
                </a:endParaRPr>
              </a:p>
            </p:txBody>
          </p:sp>
          <p:sp>
            <p:nvSpPr>
              <p:cNvPr id="3362" name="Google Shape;3362;p11"/>
              <p:cNvSpPr txBox="1"/>
              <p:nvPr/>
            </p:nvSpPr>
            <p:spPr>
              <a:xfrm>
                <a:off x="1697011" y="2523394"/>
                <a:ext cx="237760" cy="101566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a:t>
                </a:r>
                <a:endParaRPr/>
              </a:p>
            </p:txBody>
          </p:sp>
        </p:grpSp>
        <p:cxnSp>
          <p:nvCxnSpPr>
            <p:cNvPr id="3363" name="Google Shape;3363;p11"/>
            <p:cNvCxnSpPr/>
            <p:nvPr/>
          </p:nvCxnSpPr>
          <p:spPr>
            <a:xfrm>
              <a:off x="1701799" y="4135851"/>
              <a:ext cx="977900" cy="0"/>
            </a:xfrm>
            <a:prstGeom prst="straightConnector1">
              <a:avLst/>
            </a:prstGeom>
            <a:noFill/>
            <a:ln cap="flat" cmpd="sng" w="28575">
              <a:solidFill>
                <a:schemeClr val="dk1"/>
              </a:solidFill>
              <a:prstDash val="solid"/>
              <a:miter lim="800000"/>
              <a:headEnd len="sm" w="sm" type="none"/>
              <a:tailEnd len="sm" w="sm" type="none"/>
            </a:ln>
          </p:spPr>
        </p:cxnSp>
      </p:grpSp>
      <p:sp>
        <p:nvSpPr>
          <p:cNvPr id="3364" name="Google Shape;3364;p11"/>
          <p:cNvSpPr txBox="1"/>
          <p:nvPr/>
        </p:nvSpPr>
        <p:spPr>
          <a:xfrm>
            <a:off x="5131459" y="4137414"/>
            <a:ext cx="1561584" cy="98251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2 3 </a:t>
            </a:r>
            <a:r>
              <a:rPr b="1" lang="en-US" sz="4400">
                <a:solidFill>
                  <a:srgbClr val="E36C09"/>
                </a:solidFill>
                <a:latin typeface="Arial"/>
                <a:ea typeface="Arial"/>
                <a:cs typeface="Arial"/>
                <a:sym typeface="Arial"/>
              </a:rPr>
              <a:t>8</a:t>
            </a:r>
            <a:endParaRPr/>
          </a:p>
        </p:txBody>
      </p:sp>
      <p:sp>
        <p:nvSpPr>
          <p:cNvPr id="3365" name="Google Shape;3365;p11"/>
          <p:cNvSpPr/>
          <p:nvPr/>
        </p:nvSpPr>
        <p:spPr>
          <a:xfrm>
            <a:off x="5539448" y="2419217"/>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
        <p:nvSpPr>
          <p:cNvPr id="3366" name="Google Shape;3366;p11"/>
          <p:cNvSpPr/>
          <p:nvPr/>
        </p:nvSpPr>
        <p:spPr>
          <a:xfrm>
            <a:off x="5038549" y="3450789"/>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
        <p:nvSpPr>
          <p:cNvPr id="3367" name="Google Shape;3367;p11"/>
          <p:cNvSpPr/>
          <p:nvPr/>
        </p:nvSpPr>
        <p:spPr>
          <a:xfrm>
            <a:off x="6042859" y="4400720"/>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grpSp>
        <p:nvGrpSpPr>
          <p:cNvPr id="3368" name="Google Shape;3368;p11"/>
          <p:cNvGrpSpPr/>
          <p:nvPr/>
        </p:nvGrpSpPr>
        <p:grpSpPr>
          <a:xfrm>
            <a:off x="7984924" y="2160962"/>
            <a:ext cx="1969573" cy="2123658"/>
            <a:chOff x="1566470" y="2095726"/>
            <a:chExt cx="1147790" cy="2123658"/>
          </a:xfrm>
        </p:grpSpPr>
        <p:grpSp>
          <p:nvGrpSpPr>
            <p:cNvPr id="3369" name="Google Shape;3369;p11"/>
            <p:cNvGrpSpPr/>
            <p:nvPr/>
          </p:nvGrpSpPr>
          <p:grpSpPr>
            <a:xfrm>
              <a:off x="1566470" y="2095726"/>
              <a:ext cx="1147790" cy="2123658"/>
              <a:chOff x="1697011" y="2095726"/>
              <a:chExt cx="1147790" cy="2123658"/>
            </a:xfrm>
          </p:grpSpPr>
          <p:sp>
            <p:nvSpPr>
              <p:cNvPr id="3370" name="Google Shape;3370;p11"/>
              <p:cNvSpPr txBox="1"/>
              <p:nvPr/>
            </p:nvSpPr>
            <p:spPr>
              <a:xfrm>
                <a:off x="1934771" y="2095726"/>
                <a:ext cx="910030" cy="212365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8 6 </a:t>
                </a:r>
                <a:r>
                  <a:rPr b="1" lang="en-US" sz="4400">
                    <a:solidFill>
                      <a:srgbClr val="E36C09"/>
                    </a:solidFill>
                    <a:latin typeface="Arial"/>
                    <a:ea typeface="Arial"/>
                    <a:cs typeface="Arial"/>
                    <a:sym typeface="Arial"/>
                  </a:rPr>
                  <a:t>9</a:t>
                </a:r>
                <a:endParaRPr sz="4400">
                  <a:solidFill>
                    <a:schemeClr val="dk1"/>
                  </a:solidFill>
                  <a:latin typeface="Arial"/>
                  <a:ea typeface="Arial"/>
                  <a:cs typeface="Arial"/>
                  <a:sym typeface="Arial"/>
                </a:endParaRPr>
              </a:p>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7 </a:t>
                </a:r>
                <a:r>
                  <a:rPr b="1" lang="en-US" sz="4400">
                    <a:solidFill>
                      <a:srgbClr val="E36C09"/>
                    </a:solidFill>
                    <a:latin typeface="Arial"/>
                    <a:ea typeface="Arial"/>
                    <a:cs typeface="Arial"/>
                    <a:sym typeface="Arial"/>
                  </a:rPr>
                  <a:t>4</a:t>
                </a:r>
                <a:r>
                  <a:rPr lang="en-US" sz="4400">
                    <a:solidFill>
                      <a:schemeClr val="dk1"/>
                    </a:solidFill>
                    <a:latin typeface="Arial"/>
                    <a:ea typeface="Arial"/>
                    <a:cs typeface="Arial"/>
                    <a:sym typeface="Arial"/>
                  </a:rPr>
                  <a:t> 5</a:t>
                </a:r>
                <a:endParaRPr b="1" sz="4400">
                  <a:solidFill>
                    <a:srgbClr val="E36C09"/>
                  </a:solidFill>
                  <a:latin typeface="Arial"/>
                  <a:ea typeface="Arial"/>
                  <a:cs typeface="Arial"/>
                  <a:sym typeface="Arial"/>
                </a:endParaRPr>
              </a:p>
            </p:txBody>
          </p:sp>
          <p:sp>
            <p:nvSpPr>
              <p:cNvPr id="3371" name="Google Shape;3371;p11"/>
              <p:cNvSpPr txBox="1"/>
              <p:nvPr/>
            </p:nvSpPr>
            <p:spPr>
              <a:xfrm>
                <a:off x="1697011" y="2523394"/>
                <a:ext cx="237760" cy="101566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4400">
                    <a:solidFill>
                      <a:schemeClr val="dk1"/>
                    </a:solidFill>
                    <a:latin typeface="Arial"/>
                    <a:ea typeface="Arial"/>
                    <a:cs typeface="Arial"/>
                    <a:sym typeface="Arial"/>
                  </a:rPr>
                  <a:t>-</a:t>
                </a:r>
                <a:endParaRPr/>
              </a:p>
            </p:txBody>
          </p:sp>
        </p:grpSp>
        <p:cxnSp>
          <p:nvCxnSpPr>
            <p:cNvPr id="3372" name="Google Shape;3372;p11"/>
            <p:cNvCxnSpPr/>
            <p:nvPr/>
          </p:nvCxnSpPr>
          <p:spPr>
            <a:xfrm>
              <a:off x="1701799" y="4135851"/>
              <a:ext cx="977900" cy="0"/>
            </a:xfrm>
            <a:prstGeom prst="straightConnector1">
              <a:avLst/>
            </a:prstGeom>
            <a:noFill/>
            <a:ln cap="flat" cmpd="sng" w="28575">
              <a:solidFill>
                <a:schemeClr val="dk1"/>
              </a:solidFill>
              <a:prstDash val="solid"/>
              <a:miter lim="800000"/>
              <a:headEnd len="sm" w="sm" type="none"/>
              <a:tailEnd len="sm" w="sm" type="none"/>
            </a:ln>
          </p:spPr>
        </p:cxnSp>
      </p:grpSp>
      <p:sp>
        <p:nvSpPr>
          <p:cNvPr id="3373" name="Google Shape;3373;p11"/>
          <p:cNvSpPr txBox="1"/>
          <p:nvPr/>
        </p:nvSpPr>
        <p:spPr>
          <a:xfrm>
            <a:off x="8392913" y="4137414"/>
            <a:ext cx="1561584" cy="110799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4400">
                <a:solidFill>
                  <a:srgbClr val="E36C09"/>
                </a:solidFill>
                <a:latin typeface="Arial"/>
                <a:ea typeface="Arial"/>
                <a:cs typeface="Arial"/>
                <a:sym typeface="Arial"/>
              </a:rPr>
              <a:t>1</a:t>
            </a:r>
            <a:r>
              <a:rPr lang="en-US" sz="4400">
                <a:solidFill>
                  <a:schemeClr val="dk1"/>
                </a:solidFill>
                <a:latin typeface="Arial"/>
                <a:ea typeface="Arial"/>
                <a:cs typeface="Arial"/>
                <a:sym typeface="Arial"/>
              </a:rPr>
              <a:t> 2 4</a:t>
            </a:r>
            <a:endParaRPr/>
          </a:p>
        </p:txBody>
      </p:sp>
      <p:sp>
        <p:nvSpPr>
          <p:cNvPr id="3374" name="Google Shape;3374;p11"/>
          <p:cNvSpPr/>
          <p:nvPr/>
        </p:nvSpPr>
        <p:spPr>
          <a:xfrm>
            <a:off x="9330912" y="2430432"/>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
        <p:nvSpPr>
          <p:cNvPr id="3375" name="Google Shape;3375;p11"/>
          <p:cNvSpPr/>
          <p:nvPr/>
        </p:nvSpPr>
        <p:spPr>
          <a:xfrm>
            <a:off x="8812980" y="3450790"/>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
        <p:nvSpPr>
          <p:cNvPr id="3376" name="Google Shape;3376;p11"/>
          <p:cNvSpPr/>
          <p:nvPr/>
        </p:nvSpPr>
        <p:spPr>
          <a:xfrm>
            <a:off x="8313511" y="4382516"/>
            <a:ext cx="590878" cy="603107"/>
          </a:xfrm>
          <a:prstGeom prst="roundRect">
            <a:avLst>
              <a:gd fmla="val 16667" name="adj"/>
            </a:avLst>
          </a:prstGeom>
          <a:solidFill>
            <a:schemeClr val="lt1"/>
          </a:solidFill>
          <a:ln cap="flat" cmpd="sng" w="285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400">
                <a:solidFill>
                  <a:schemeClr val="dk1"/>
                </a:solidFill>
                <a:latin typeface="Arial"/>
                <a:ea typeface="Arial"/>
                <a:cs typeface="Arial"/>
                <a:sym typeface="Arial"/>
              </a:rPr>
              <a:t>?</a:t>
            </a:r>
            <a:endParaRPr sz="44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47"/>
                                        </p:tgtEl>
                                        <p:attrNameLst>
                                          <p:attrName>style.visibility</p:attrName>
                                        </p:attrNameLst>
                                      </p:cBhvr>
                                      <p:to>
                                        <p:strVal val="visible"/>
                                      </p:to>
                                    </p:set>
                                    <p:animEffect filter="fade" transition="in">
                                      <p:cBhvr>
                                        <p:cTn dur="500"/>
                                        <p:tgtEl>
                                          <p:spTgt spid="33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57"/>
                                        </p:tgtEl>
                                      </p:cBhvr>
                                    </p:animEffect>
                                    <p:set>
                                      <p:cBhvr>
                                        <p:cTn dur="1" fill="hold">
                                          <p:stCondLst>
                                            <p:cond delay="500"/>
                                          </p:stCondLst>
                                        </p:cTn>
                                        <p:tgtEl>
                                          <p:spTgt spid="335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58"/>
                                        </p:tgtEl>
                                      </p:cBhvr>
                                    </p:animEffect>
                                    <p:set>
                                      <p:cBhvr>
                                        <p:cTn dur="1" fill="hold">
                                          <p:stCondLst>
                                            <p:cond delay="500"/>
                                          </p:stCondLst>
                                        </p:cTn>
                                        <p:tgtEl>
                                          <p:spTgt spid="335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56"/>
                                        </p:tgtEl>
                                      </p:cBhvr>
                                    </p:animEffect>
                                    <p:set>
                                      <p:cBhvr>
                                        <p:cTn dur="1" fill="hold">
                                          <p:stCondLst>
                                            <p:cond delay="500"/>
                                          </p:stCondLst>
                                        </p:cTn>
                                        <p:tgtEl>
                                          <p:spTgt spid="335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67"/>
                                        </p:tgtEl>
                                      </p:cBhvr>
                                    </p:animEffect>
                                    <p:set>
                                      <p:cBhvr>
                                        <p:cTn dur="1" fill="hold">
                                          <p:stCondLst>
                                            <p:cond delay="500"/>
                                          </p:stCondLst>
                                        </p:cTn>
                                        <p:tgtEl>
                                          <p:spTgt spid="336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65"/>
                                        </p:tgtEl>
                                      </p:cBhvr>
                                    </p:animEffect>
                                    <p:set>
                                      <p:cBhvr>
                                        <p:cTn dur="1" fill="hold">
                                          <p:stCondLst>
                                            <p:cond delay="500"/>
                                          </p:stCondLst>
                                        </p:cTn>
                                        <p:tgtEl>
                                          <p:spTgt spid="336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66"/>
                                        </p:tgtEl>
                                      </p:cBhvr>
                                    </p:animEffect>
                                    <p:set>
                                      <p:cBhvr>
                                        <p:cTn dur="1" fill="hold">
                                          <p:stCondLst>
                                            <p:cond delay="500"/>
                                          </p:stCondLst>
                                        </p:cTn>
                                        <p:tgtEl>
                                          <p:spTgt spid="336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74"/>
                                        </p:tgtEl>
                                      </p:cBhvr>
                                    </p:animEffect>
                                    <p:set>
                                      <p:cBhvr>
                                        <p:cTn dur="1" fill="hold">
                                          <p:stCondLst>
                                            <p:cond delay="500"/>
                                          </p:stCondLst>
                                        </p:cTn>
                                        <p:tgtEl>
                                          <p:spTgt spid="337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75"/>
                                        </p:tgtEl>
                                      </p:cBhvr>
                                    </p:animEffect>
                                    <p:set>
                                      <p:cBhvr>
                                        <p:cTn dur="1" fill="hold">
                                          <p:stCondLst>
                                            <p:cond delay="500"/>
                                          </p:stCondLst>
                                        </p:cTn>
                                        <p:tgtEl>
                                          <p:spTgt spid="337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76"/>
                                        </p:tgtEl>
                                      </p:cBhvr>
                                    </p:animEffect>
                                    <p:set>
                                      <p:cBhvr>
                                        <p:cTn dur="1" fill="hold">
                                          <p:stCondLst>
                                            <p:cond delay="500"/>
                                          </p:stCondLst>
                                        </p:cTn>
                                        <p:tgtEl>
                                          <p:spTgt spid="337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0" name="Shape 3380"/>
        <p:cNvGrpSpPr/>
        <p:nvPr/>
      </p:nvGrpSpPr>
      <p:grpSpPr>
        <a:xfrm>
          <a:off x="0" y="0"/>
          <a:ext cx="0" cy="0"/>
          <a:chOff x="0" y="0"/>
          <a:chExt cx="0" cy="0"/>
        </a:xfrm>
      </p:grpSpPr>
      <p:grpSp>
        <p:nvGrpSpPr>
          <p:cNvPr id="3381" name="Google Shape;3381;p12"/>
          <p:cNvGrpSpPr/>
          <p:nvPr/>
        </p:nvGrpSpPr>
        <p:grpSpPr>
          <a:xfrm>
            <a:off x="895371" y="561193"/>
            <a:ext cx="5988754" cy="570588"/>
            <a:chOff x="1296327" y="1647588"/>
            <a:chExt cx="5988754" cy="570588"/>
          </a:xfrm>
        </p:grpSpPr>
        <p:sp>
          <p:nvSpPr>
            <p:cNvPr id="3382" name="Google Shape;3382;p12"/>
            <p:cNvSpPr txBox="1"/>
            <p:nvPr/>
          </p:nvSpPr>
          <p:spPr>
            <a:xfrm>
              <a:off x="1866914" y="1694956"/>
              <a:ext cx="541816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Quan sát tranh và trả lời câu hỏi</a:t>
              </a:r>
              <a:endParaRPr sz="2800">
                <a:solidFill>
                  <a:schemeClr val="dk1"/>
                </a:solidFill>
                <a:latin typeface="Arial"/>
                <a:ea typeface="Arial"/>
                <a:cs typeface="Arial"/>
                <a:sym typeface="Arial"/>
              </a:endParaRPr>
            </a:p>
          </p:txBody>
        </p:sp>
        <p:sp>
          <p:nvSpPr>
            <p:cNvPr id="3383" name="Google Shape;3383;p12"/>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2</a:t>
              </a:r>
              <a:endParaRPr b="1" sz="3600">
                <a:solidFill>
                  <a:schemeClr val="lt1"/>
                </a:solidFill>
                <a:latin typeface="Arial"/>
                <a:ea typeface="Arial"/>
                <a:cs typeface="Arial"/>
                <a:sym typeface="Arial"/>
              </a:endParaRPr>
            </a:p>
          </p:txBody>
        </p:sp>
      </p:grpSp>
      <p:grpSp>
        <p:nvGrpSpPr>
          <p:cNvPr id="3384" name="Google Shape;3384;p12"/>
          <p:cNvGrpSpPr/>
          <p:nvPr/>
        </p:nvGrpSpPr>
        <p:grpSpPr>
          <a:xfrm>
            <a:off x="2527300" y="1308100"/>
            <a:ext cx="6954820" cy="2063750"/>
            <a:chOff x="1701800" y="1714500"/>
            <a:chExt cx="6954820" cy="2063750"/>
          </a:xfrm>
        </p:grpSpPr>
        <p:pic>
          <p:nvPicPr>
            <p:cNvPr descr="Screen Clipping" id="3385" name="Google Shape;3385;p12"/>
            <p:cNvPicPr preferRelativeResize="0"/>
            <p:nvPr/>
          </p:nvPicPr>
          <p:blipFill rotWithShape="1">
            <a:blip r:embed="rId3">
              <a:alphaModFix/>
            </a:blip>
            <a:srcRect b="0" l="0" r="0" t="0"/>
            <a:stretch/>
          </p:blipFill>
          <p:spPr>
            <a:xfrm>
              <a:off x="1759557" y="1726376"/>
              <a:ext cx="6897063" cy="2048161"/>
            </a:xfrm>
            <a:prstGeom prst="rect">
              <a:avLst/>
            </a:prstGeom>
            <a:noFill/>
            <a:ln>
              <a:noFill/>
            </a:ln>
          </p:spPr>
        </p:pic>
        <p:sp>
          <p:nvSpPr>
            <p:cNvPr id="3386" name="Google Shape;3386;p12"/>
            <p:cNvSpPr/>
            <p:nvPr/>
          </p:nvSpPr>
          <p:spPr>
            <a:xfrm>
              <a:off x="1701800" y="1714500"/>
              <a:ext cx="450850" cy="2063750"/>
            </a:xfrm>
            <a:custGeom>
              <a:rect b="b" l="l" r="r" t="t"/>
              <a:pathLst>
                <a:path extrusionOk="0" h="2063750" w="450850">
                  <a:moveTo>
                    <a:pt x="0" y="0"/>
                  </a:moveTo>
                  <a:lnTo>
                    <a:pt x="450850" y="0"/>
                  </a:lnTo>
                  <a:lnTo>
                    <a:pt x="355600" y="679450"/>
                  </a:lnTo>
                  <a:lnTo>
                    <a:pt x="260350" y="895350"/>
                  </a:lnTo>
                  <a:lnTo>
                    <a:pt x="215900" y="1092200"/>
                  </a:lnTo>
                  <a:lnTo>
                    <a:pt x="317500" y="1276350"/>
                  </a:lnTo>
                  <a:lnTo>
                    <a:pt x="228600" y="1409700"/>
                  </a:lnTo>
                  <a:lnTo>
                    <a:pt x="76200" y="1543050"/>
                  </a:lnTo>
                  <a:lnTo>
                    <a:pt x="76200" y="1574800"/>
                  </a:lnTo>
                  <a:lnTo>
                    <a:pt x="190500" y="1606550"/>
                  </a:lnTo>
                  <a:lnTo>
                    <a:pt x="266700" y="1631950"/>
                  </a:lnTo>
                  <a:lnTo>
                    <a:pt x="279400" y="2063750"/>
                  </a:lnTo>
                  <a:lnTo>
                    <a:pt x="12700" y="2063750"/>
                  </a:lnTo>
                  <a:cubicBezTo>
                    <a:pt x="8467" y="1375833"/>
                    <a:pt x="4233" y="687917"/>
                    <a:pt x="0"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387" name="Google Shape;3387;p12"/>
          <p:cNvSpPr txBox="1"/>
          <p:nvPr/>
        </p:nvSpPr>
        <p:spPr>
          <a:xfrm>
            <a:off x="1180665" y="4229432"/>
            <a:ext cx="9646542" cy="2031325"/>
          </a:xfrm>
          <a:prstGeom prst="rect">
            <a:avLst/>
          </a:prstGeom>
          <a:noFill/>
          <a:ln>
            <a:noFill/>
          </a:ln>
        </p:spPr>
        <p:txBody>
          <a:bodyPr anchorCtr="0" anchor="t" bIns="45700" lIns="91425" spcFirstLastPara="1" rIns="91425" wrap="square" tIns="45700">
            <a:spAutoFit/>
          </a:bodyPr>
          <a:lstStyle/>
          <a:p>
            <a:pPr indent="-514350" lvl="0" marL="514350" marR="0" rtl="0" algn="l">
              <a:lnSpc>
                <a:spcPct val="150000"/>
              </a:lnSpc>
              <a:spcBef>
                <a:spcPts val="0"/>
              </a:spcBef>
              <a:spcAft>
                <a:spcPts val="0"/>
              </a:spcAft>
              <a:buClr>
                <a:schemeClr val="dk1"/>
              </a:buClr>
              <a:buSzPts val="2800"/>
              <a:buFont typeface="Arial"/>
              <a:buAutoNum type="alphaLcParenR"/>
            </a:pPr>
            <a:r>
              <a:rPr lang="en-US" sz="2800">
                <a:solidFill>
                  <a:schemeClr val="dk1"/>
                </a:solidFill>
                <a:latin typeface="Arial"/>
                <a:ea typeface="Arial"/>
                <a:cs typeface="Arial"/>
                <a:sym typeface="Arial"/>
              </a:rPr>
              <a:t>Con bọ rùa có 2 chấm ở cánh đậu trên bông hoa ghi phép tính có kết quả bằng bao nhiêu?</a:t>
            </a:r>
            <a:endParaRPr/>
          </a:p>
          <a:p>
            <a:pPr indent="-514350" lvl="0" marL="514350" marR="0" rtl="0" algn="l">
              <a:lnSpc>
                <a:spcPct val="150000"/>
              </a:lnSpc>
              <a:spcBef>
                <a:spcPts val="0"/>
              </a:spcBef>
              <a:spcAft>
                <a:spcPts val="0"/>
              </a:spcAft>
              <a:buClr>
                <a:schemeClr val="dk1"/>
              </a:buClr>
              <a:buSzPts val="2800"/>
              <a:buFont typeface="Arial"/>
              <a:buAutoNum type="alphaLcParenR"/>
            </a:pPr>
            <a:r>
              <a:rPr lang="en-US" sz="2800">
                <a:solidFill>
                  <a:schemeClr val="dk1"/>
                </a:solidFill>
                <a:latin typeface="Arial"/>
                <a:ea typeface="Arial"/>
                <a:cs typeface="Arial"/>
                <a:sym typeface="Arial"/>
              </a:rPr>
              <a:t>Hai bông hoa nào ghi phép tính có kết quả bằng nhau?</a:t>
            </a:r>
            <a:endParaRPr/>
          </a:p>
        </p:txBody>
      </p:sp>
      <p:sp>
        <p:nvSpPr>
          <p:cNvPr id="3388" name="Google Shape;3388;p12"/>
          <p:cNvSpPr txBox="1"/>
          <p:nvPr/>
        </p:nvSpPr>
        <p:spPr>
          <a:xfrm>
            <a:off x="8140701" y="3368137"/>
            <a:ext cx="9271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B5457F"/>
                </a:solidFill>
                <a:latin typeface="Arial"/>
                <a:ea typeface="Arial"/>
                <a:cs typeface="Arial"/>
                <a:sym typeface="Arial"/>
              </a:rPr>
              <a:t>412</a:t>
            </a:r>
            <a:endParaRPr b="1" sz="2800">
              <a:solidFill>
                <a:srgbClr val="B5457F"/>
              </a:solidFill>
              <a:latin typeface="Arial"/>
              <a:ea typeface="Arial"/>
              <a:cs typeface="Arial"/>
              <a:sym typeface="Arial"/>
            </a:endParaRPr>
          </a:p>
        </p:txBody>
      </p:sp>
      <p:sp>
        <p:nvSpPr>
          <p:cNvPr id="3389" name="Google Shape;3389;p12"/>
          <p:cNvSpPr txBox="1"/>
          <p:nvPr/>
        </p:nvSpPr>
        <p:spPr>
          <a:xfrm>
            <a:off x="5570038" y="3368137"/>
            <a:ext cx="9271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D6470B"/>
                </a:solidFill>
                <a:latin typeface="Arial"/>
                <a:ea typeface="Arial"/>
                <a:cs typeface="Arial"/>
                <a:sym typeface="Arial"/>
              </a:rPr>
              <a:t>311</a:t>
            </a:r>
            <a:endParaRPr b="1" sz="2800">
              <a:solidFill>
                <a:srgbClr val="D6470B"/>
              </a:solidFill>
              <a:latin typeface="Arial"/>
              <a:ea typeface="Arial"/>
              <a:cs typeface="Arial"/>
              <a:sym typeface="Arial"/>
            </a:endParaRPr>
          </a:p>
        </p:txBody>
      </p:sp>
      <p:sp>
        <p:nvSpPr>
          <p:cNvPr id="3390" name="Google Shape;3390;p12"/>
          <p:cNvSpPr txBox="1"/>
          <p:nvPr/>
        </p:nvSpPr>
        <p:spPr>
          <a:xfrm>
            <a:off x="2999375" y="3368137"/>
            <a:ext cx="9271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1BA7A8"/>
                </a:solidFill>
                <a:latin typeface="Arial"/>
                <a:ea typeface="Arial"/>
                <a:cs typeface="Arial"/>
                <a:sym typeface="Arial"/>
              </a:rPr>
              <a:t>311</a:t>
            </a:r>
            <a:endParaRPr b="1" sz="2800">
              <a:solidFill>
                <a:srgbClr val="1BA7A8"/>
              </a:solidFill>
              <a:latin typeface="Arial"/>
              <a:ea typeface="Arial"/>
              <a:cs typeface="Arial"/>
              <a:sym typeface="Arial"/>
            </a:endParaRPr>
          </a:p>
        </p:txBody>
      </p:sp>
      <p:sp>
        <p:nvSpPr>
          <p:cNvPr id="3391" name="Google Shape;3391;p12"/>
          <p:cNvSpPr txBox="1"/>
          <p:nvPr/>
        </p:nvSpPr>
        <p:spPr>
          <a:xfrm>
            <a:off x="4404561" y="3368137"/>
            <a:ext cx="92710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Arial"/>
                <a:ea typeface="Arial"/>
                <a:cs typeface="Arial"/>
                <a:sym typeface="Arial"/>
              </a:rPr>
              <a:t>=</a:t>
            </a:r>
            <a:endParaRPr b="1" sz="2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1"/>
                                        </p:tgtEl>
                                        <p:attrNameLst>
                                          <p:attrName>style.visibility</p:attrName>
                                        </p:attrNameLst>
                                      </p:cBhvr>
                                      <p:to>
                                        <p:strVal val="visible"/>
                                      </p:to>
                                    </p:set>
                                    <p:animEffect filter="fade" transition="in">
                                      <p:cBhvr>
                                        <p:cTn dur="500"/>
                                        <p:tgtEl>
                                          <p:spTgt spid="33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4"/>
                                        </p:tgtEl>
                                        <p:attrNameLst>
                                          <p:attrName>style.visibility</p:attrName>
                                        </p:attrNameLst>
                                      </p:cBhvr>
                                      <p:to>
                                        <p:strVal val="visible"/>
                                      </p:to>
                                    </p:set>
                                    <p:animEffect filter="fade" transition="in">
                                      <p:cBhvr>
                                        <p:cTn dur="500"/>
                                        <p:tgtEl>
                                          <p:spTgt spid="3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7">
                                            <p:txEl>
                                              <p:pRg end="0" st="0"/>
                                            </p:txEl>
                                          </p:spTgt>
                                        </p:tgtEl>
                                        <p:attrNameLst>
                                          <p:attrName>style.visibility</p:attrName>
                                        </p:attrNameLst>
                                      </p:cBhvr>
                                      <p:to>
                                        <p:strVal val="visible"/>
                                      </p:to>
                                    </p:set>
                                    <p:animEffect filter="fade" transition="in">
                                      <p:cBhvr>
                                        <p:cTn dur="500"/>
                                        <p:tgtEl>
                                          <p:spTgt spid="33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7">
                                            <p:txEl>
                                              <p:pRg end="1" st="1"/>
                                            </p:txEl>
                                          </p:spTgt>
                                        </p:tgtEl>
                                        <p:attrNameLst>
                                          <p:attrName>style.visibility</p:attrName>
                                        </p:attrNameLst>
                                      </p:cBhvr>
                                      <p:to>
                                        <p:strVal val="visible"/>
                                      </p:to>
                                    </p:set>
                                    <p:animEffect filter="fade" transition="in">
                                      <p:cBhvr>
                                        <p:cTn dur="500"/>
                                        <p:tgtEl>
                                          <p:spTgt spid="33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8"/>
                                        </p:tgtEl>
                                        <p:attrNameLst>
                                          <p:attrName>style.visibility</p:attrName>
                                        </p:attrNameLst>
                                      </p:cBhvr>
                                      <p:to>
                                        <p:strVal val="visible"/>
                                      </p:to>
                                    </p:set>
                                    <p:animEffect filter="fade" transition="in">
                                      <p:cBhvr>
                                        <p:cTn dur="1000"/>
                                        <p:tgtEl>
                                          <p:spTgt spid="3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9"/>
                                        </p:tgtEl>
                                        <p:attrNameLst>
                                          <p:attrName>style.visibility</p:attrName>
                                        </p:attrNameLst>
                                      </p:cBhvr>
                                      <p:to>
                                        <p:strVal val="visible"/>
                                      </p:to>
                                    </p:set>
                                    <p:animEffect filter="fade" transition="in">
                                      <p:cBhvr>
                                        <p:cTn dur="1000"/>
                                        <p:tgtEl>
                                          <p:spTgt spid="33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0"/>
                                        </p:tgtEl>
                                        <p:attrNameLst>
                                          <p:attrName>style.visibility</p:attrName>
                                        </p:attrNameLst>
                                      </p:cBhvr>
                                      <p:to>
                                        <p:strVal val="visible"/>
                                      </p:to>
                                    </p:set>
                                    <p:animEffect filter="fade" transition="in">
                                      <p:cBhvr>
                                        <p:cTn dur="1000"/>
                                        <p:tgtEl>
                                          <p:spTgt spid="33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1"/>
                                        </p:tgtEl>
                                        <p:attrNameLst>
                                          <p:attrName>style.visibility</p:attrName>
                                        </p:attrNameLst>
                                      </p:cBhvr>
                                      <p:to>
                                        <p:strVal val="visible"/>
                                      </p:to>
                                    </p:set>
                                    <p:animEffect filter="fade" transition="in">
                                      <p:cBhvr>
                                        <p:cTn dur="500"/>
                                        <p:tgtEl>
                                          <p:spTgt spid="3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5" name="Shape 3395"/>
        <p:cNvGrpSpPr/>
        <p:nvPr/>
      </p:nvGrpSpPr>
      <p:grpSpPr>
        <a:xfrm>
          <a:off x="0" y="0"/>
          <a:ext cx="0" cy="0"/>
          <a:chOff x="0" y="0"/>
          <a:chExt cx="0" cy="0"/>
        </a:xfrm>
      </p:grpSpPr>
      <p:grpSp>
        <p:nvGrpSpPr>
          <p:cNvPr id="3396" name="Google Shape;3396;p13"/>
          <p:cNvGrpSpPr/>
          <p:nvPr/>
        </p:nvGrpSpPr>
        <p:grpSpPr>
          <a:xfrm>
            <a:off x="895371" y="561193"/>
            <a:ext cx="5988754" cy="570588"/>
            <a:chOff x="1296327" y="1647588"/>
            <a:chExt cx="5988754" cy="570588"/>
          </a:xfrm>
        </p:grpSpPr>
        <p:sp>
          <p:nvSpPr>
            <p:cNvPr id="3397" name="Google Shape;3397;p13"/>
            <p:cNvSpPr txBox="1"/>
            <p:nvPr/>
          </p:nvSpPr>
          <p:spPr>
            <a:xfrm>
              <a:off x="1866914" y="1694956"/>
              <a:ext cx="541816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Tìm ô che mưa thích hợp</a:t>
              </a:r>
              <a:endParaRPr sz="2800">
                <a:solidFill>
                  <a:schemeClr val="dk1"/>
                </a:solidFill>
                <a:latin typeface="Arial"/>
                <a:ea typeface="Arial"/>
                <a:cs typeface="Arial"/>
                <a:sym typeface="Arial"/>
              </a:endParaRPr>
            </a:p>
          </p:txBody>
        </p:sp>
        <p:sp>
          <p:nvSpPr>
            <p:cNvPr id="3398" name="Google Shape;3398;p13"/>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3</a:t>
              </a:r>
              <a:endParaRPr b="1" sz="3600">
                <a:solidFill>
                  <a:schemeClr val="lt1"/>
                </a:solidFill>
                <a:latin typeface="Arial"/>
                <a:ea typeface="Arial"/>
                <a:cs typeface="Arial"/>
                <a:sym typeface="Arial"/>
              </a:endParaRPr>
            </a:p>
          </p:txBody>
        </p:sp>
      </p:grpSp>
      <p:sp>
        <p:nvSpPr>
          <p:cNvPr descr="File:Icon-water-blue.svg - Wikimedia Commons" id="3399" name="Google Shape;3399;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400" name="Google Shape;3400;p13"/>
          <p:cNvGrpSpPr/>
          <p:nvPr/>
        </p:nvGrpSpPr>
        <p:grpSpPr>
          <a:xfrm>
            <a:off x="763831" y="1179149"/>
            <a:ext cx="2390775" cy="2137389"/>
            <a:chOff x="1045182" y="1179149"/>
            <a:chExt cx="2390775" cy="2137389"/>
          </a:xfrm>
        </p:grpSpPr>
        <p:grpSp>
          <p:nvGrpSpPr>
            <p:cNvPr id="3401" name="Google Shape;3401;p13"/>
            <p:cNvGrpSpPr/>
            <p:nvPr/>
          </p:nvGrpSpPr>
          <p:grpSpPr>
            <a:xfrm>
              <a:off x="1045182" y="1179149"/>
              <a:ext cx="2390775" cy="1914525"/>
              <a:chOff x="-2627170" y="-782744"/>
              <a:chExt cx="2390775" cy="1914525"/>
            </a:xfrm>
          </p:grpSpPr>
          <p:pic>
            <p:nvPicPr>
              <p:cNvPr descr="Cartoon Cloud - Cliparts.co" id="3402" name="Google Shape;3402;p13"/>
              <p:cNvPicPr preferRelativeResize="0"/>
              <p:nvPr/>
            </p:nvPicPr>
            <p:blipFill rotWithShape="1">
              <a:blip r:embed="rId3">
                <a:alphaModFix/>
              </a:blip>
              <a:srcRect b="0" l="0" r="0" t="0"/>
              <a:stretch/>
            </p:blipFill>
            <p:spPr>
              <a:xfrm>
                <a:off x="-2627170" y="-782744"/>
                <a:ext cx="2390775" cy="1914525"/>
              </a:xfrm>
              <a:prstGeom prst="rect">
                <a:avLst/>
              </a:prstGeom>
              <a:noFill/>
              <a:ln>
                <a:noFill/>
              </a:ln>
            </p:spPr>
          </p:pic>
          <p:sp>
            <p:nvSpPr>
              <p:cNvPr id="3403" name="Google Shape;3403;p13"/>
              <p:cNvSpPr txBox="1"/>
              <p:nvPr/>
            </p:nvSpPr>
            <p:spPr>
              <a:xfrm>
                <a:off x="-2498743" y="-144463"/>
                <a:ext cx="213391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362 - 150</a:t>
                </a:r>
                <a:endParaRPr b="1" sz="3600">
                  <a:solidFill>
                    <a:schemeClr val="dk1"/>
                  </a:solidFill>
                  <a:latin typeface="Arial"/>
                  <a:ea typeface="Arial"/>
                  <a:cs typeface="Arial"/>
                  <a:sym typeface="Arial"/>
                </a:endParaRPr>
              </a:p>
            </p:txBody>
          </p:sp>
        </p:grpSp>
        <p:grpSp>
          <p:nvGrpSpPr>
            <p:cNvPr id="3404" name="Google Shape;3404;p13"/>
            <p:cNvGrpSpPr/>
            <p:nvPr/>
          </p:nvGrpSpPr>
          <p:grpSpPr>
            <a:xfrm>
              <a:off x="1234111" y="2637525"/>
              <a:ext cx="326533" cy="326533"/>
              <a:chOff x="-249694" y="-528547"/>
              <a:chExt cx="2438402" cy="2438400"/>
            </a:xfrm>
          </p:grpSpPr>
          <p:sp>
            <p:nvSpPr>
              <p:cNvPr id="3405" name="Google Shape;3405;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06" name="Google Shape;3406;p13"/>
              <p:cNvPicPr preferRelativeResize="0"/>
              <p:nvPr/>
            </p:nvPicPr>
            <p:blipFill rotWithShape="1">
              <a:blip r:embed="rId4">
                <a:alphaModFix/>
              </a:blip>
              <a:srcRect b="0" l="0" r="0" t="0"/>
              <a:stretch/>
            </p:blipFill>
            <p:spPr>
              <a:xfrm>
                <a:off x="-249694" y="-528547"/>
                <a:ext cx="2438402" cy="2438400"/>
              </a:xfrm>
              <a:prstGeom prst="rect">
                <a:avLst/>
              </a:prstGeom>
              <a:noFill/>
              <a:ln>
                <a:noFill/>
              </a:ln>
            </p:spPr>
          </p:pic>
        </p:grpSp>
        <p:grpSp>
          <p:nvGrpSpPr>
            <p:cNvPr id="3407" name="Google Shape;3407;p13"/>
            <p:cNvGrpSpPr/>
            <p:nvPr/>
          </p:nvGrpSpPr>
          <p:grpSpPr>
            <a:xfrm>
              <a:off x="1616348" y="2961543"/>
              <a:ext cx="326533" cy="326533"/>
              <a:chOff x="-249694" y="-528547"/>
              <a:chExt cx="2438402" cy="2438400"/>
            </a:xfrm>
          </p:grpSpPr>
          <p:sp>
            <p:nvSpPr>
              <p:cNvPr id="3408" name="Google Shape;3408;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09" name="Google Shape;3409;p13"/>
              <p:cNvPicPr preferRelativeResize="0"/>
              <p:nvPr/>
            </p:nvPicPr>
            <p:blipFill rotWithShape="1">
              <a:blip r:embed="rId4">
                <a:alphaModFix/>
              </a:blip>
              <a:srcRect b="0" l="0" r="0" t="0"/>
              <a:stretch/>
            </p:blipFill>
            <p:spPr>
              <a:xfrm>
                <a:off x="-249694" y="-528547"/>
                <a:ext cx="2438402" cy="2438400"/>
              </a:xfrm>
              <a:prstGeom prst="rect">
                <a:avLst/>
              </a:prstGeom>
              <a:noFill/>
              <a:ln>
                <a:noFill/>
              </a:ln>
            </p:spPr>
          </p:pic>
        </p:grpSp>
        <p:grpSp>
          <p:nvGrpSpPr>
            <p:cNvPr id="3410" name="Google Shape;3410;p13"/>
            <p:cNvGrpSpPr/>
            <p:nvPr/>
          </p:nvGrpSpPr>
          <p:grpSpPr>
            <a:xfrm>
              <a:off x="2008721" y="2678932"/>
              <a:ext cx="326533" cy="326533"/>
              <a:chOff x="-249694" y="-528547"/>
              <a:chExt cx="2438402" cy="2438400"/>
            </a:xfrm>
          </p:grpSpPr>
          <p:sp>
            <p:nvSpPr>
              <p:cNvPr id="3411" name="Google Shape;3411;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12" name="Google Shape;3412;p13"/>
              <p:cNvPicPr preferRelativeResize="0"/>
              <p:nvPr/>
            </p:nvPicPr>
            <p:blipFill rotWithShape="1">
              <a:blip r:embed="rId4">
                <a:alphaModFix/>
              </a:blip>
              <a:srcRect b="0" l="0" r="0" t="0"/>
              <a:stretch/>
            </p:blipFill>
            <p:spPr>
              <a:xfrm>
                <a:off x="-249694" y="-528547"/>
                <a:ext cx="2438402" cy="2438400"/>
              </a:xfrm>
              <a:prstGeom prst="rect">
                <a:avLst/>
              </a:prstGeom>
              <a:noFill/>
              <a:ln>
                <a:noFill/>
              </a:ln>
            </p:spPr>
          </p:pic>
        </p:grpSp>
        <p:grpSp>
          <p:nvGrpSpPr>
            <p:cNvPr id="3413" name="Google Shape;3413;p13"/>
            <p:cNvGrpSpPr/>
            <p:nvPr/>
          </p:nvGrpSpPr>
          <p:grpSpPr>
            <a:xfrm>
              <a:off x="2366399" y="2990005"/>
              <a:ext cx="326533" cy="326533"/>
              <a:chOff x="-249694" y="-528547"/>
              <a:chExt cx="2438402" cy="2438400"/>
            </a:xfrm>
          </p:grpSpPr>
          <p:sp>
            <p:nvSpPr>
              <p:cNvPr id="3414" name="Google Shape;3414;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15" name="Google Shape;3415;p13"/>
              <p:cNvPicPr preferRelativeResize="0"/>
              <p:nvPr/>
            </p:nvPicPr>
            <p:blipFill rotWithShape="1">
              <a:blip r:embed="rId4">
                <a:alphaModFix/>
              </a:blip>
              <a:srcRect b="0" l="0" r="0" t="0"/>
              <a:stretch/>
            </p:blipFill>
            <p:spPr>
              <a:xfrm>
                <a:off x="-249694" y="-528547"/>
                <a:ext cx="2438402" cy="2438400"/>
              </a:xfrm>
              <a:prstGeom prst="rect">
                <a:avLst/>
              </a:prstGeom>
              <a:noFill/>
              <a:ln>
                <a:noFill/>
              </a:ln>
            </p:spPr>
          </p:pic>
        </p:grpSp>
        <p:grpSp>
          <p:nvGrpSpPr>
            <p:cNvPr id="3416" name="Google Shape;3416;p13"/>
            <p:cNvGrpSpPr/>
            <p:nvPr/>
          </p:nvGrpSpPr>
          <p:grpSpPr>
            <a:xfrm>
              <a:off x="2787515" y="2704123"/>
              <a:ext cx="326533" cy="326533"/>
              <a:chOff x="-249694" y="-528547"/>
              <a:chExt cx="2438402" cy="2438400"/>
            </a:xfrm>
          </p:grpSpPr>
          <p:sp>
            <p:nvSpPr>
              <p:cNvPr id="3417" name="Google Shape;3417;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18" name="Google Shape;3418;p13"/>
              <p:cNvPicPr preferRelativeResize="0"/>
              <p:nvPr/>
            </p:nvPicPr>
            <p:blipFill rotWithShape="1">
              <a:blip r:embed="rId4">
                <a:alphaModFix/>
              </a:blip>
              <a:srcRect b="0" l="0" r="0" t="0"/>
              <a:stretch/>
            </p:blipFill>
            <p:spPr>
              <a:xfrm>
                <a:off x="-249694" y="-528547"/>
                <a:ext cx="2438402" cy="2438400"/>
              </a:xfrm>
              <a:prstGeom prst="rect">
                <a:avLst/>
              </a:prstGeom>
              <a:noFill/>
              <a:ln>
                <a:noFill/>
              </a:ln>
            </p:spPr>
          </p:pic>
        </p:grpSp>
      </p:grpSp>
      <p:grpSp>
        <p:nvGrpSpPr>
          <p:cNvPr id="3419" name="Google Shape;3419;p13"/>
          <p:cNvGrpSpPr/>
          <p:nvPr/>
        </p:nvGrpSpPr>
        <p:grpSpPr>
          <a:xfrm>
            <a:off x="3432924" y="1179149"/>
            <a:ext cx="2390775" cy="2137389"/>
            <a:chOff x="1045182" y="1179149"/>
            <a:chExt cx="2390775" cy="2137389"/>
          </a:xfrm>
        </p:grpSpPr>
        <p:grpSp>
          <p:nvGrpSpPr>
            <p:cNvPr id="3420" name="Google Shape;3420;p13"/>
            <p:cNvGrpSpPr/>
            <p:nvPr/>
          </p:nvGrpSpPr>
          <p:grpSpPr>
            <a:xfrm>
              <a:off x="1045182" y="1179149"/>
              <a:ext cx="2390775" cy="1914525"/>
              <a:chOff x="-2627170" y="-782744"/>
              <a:chExt cx="2390775" cy="1914525"/>
            </a:xfrm>
          </p:grpSpPr>
          <p:pic>
            <p:nvPicPr>
              <p:cNvPr descr="Cartoon Cloud - Cliparts.co" id="3421" name="Google Shape;3421;p13"/>
              <p:cNvPicPr preferRelativeResize="0"/>
              <p:nvPr/>
            </p:nvPicPr>
            <p:blipFill rotWithShape="1">
              <a:blip r:embed="rId5">
                <a:alphaModFix/>
              </a:blip>
              <a:srcRect b="0" l="0" r="0" t="0"/>
              <a:stretch/>
            </p:blipFill>
            <p:spPr>
              <a:xfrm>
                <a:off x="-2627170" y="-782744"/>
                <a:ext cx="2390775" cy="1914525"/>
              </a:xfrm>
              <a:prstGeom prst="rect">
                <a:avLst/>
              </a:prstGeom>
              <a:noFill/>
              <a:ln>
                <a:noFill/>
              </a:ln>
            </p:spPr>
          </p:pic>
          <p:sp>
            <p:nvSpPr>
              <p:cNvPr id="3422" name="Google Shape;3422;p13"/>
              <p:cNvSpPr txBox="1"/>
              <p:nvPr/>
            </p:nvSpPr>
            <p:spPr>
              <a:xfrm>
                <a:off x="-2498743" y="-144463"/>
                <a:ext cx="213391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729 - 407</a:t>
                </a:r>
                <a:endParaRPr b="1" sz="3600">
                  <a:solidFill>
                    <a:schemeClr val="dk1"/>
                  </a:solidFill>
                  <a:latin typeface="Arial"/>
                  <a:ea typeface="Arial"/>
                  <a:cs typeface="Arial"/>
                  <a:sym typeface="Arial"/>
                </a:endParaRPr>
              </a:p>
            </p:txBody>
          </p:sp>
        </p:grpSp>
        <p:grpSp>
          <p:nvGrpSpPr>
            <p:cNvPr id="3423" name="Google Shape;3423;p13"/>
            <p:cNvGrpSpPr/>
            <p:nvPr/>
          </p:nvGrpSpPr>
          <p:grpSpPr>
            <a:xfrm>
              <a:off x="1234111" y="2637525"/>
              <a:ext cx="326533" cy="326533"/>
              <a:chOff x="-249694" y="-528547"/>
              <a:chExt cx="2438402" cy="2438400"/>
            </a:xfrm>
          </p:grpSpPr>
          <p:sp>
            <p:nvSpPr>
              <p:cNvPr id="3424" name="Google Shape;3424;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FFF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25" name="Google Shape;3425;p13"/>
              <p:cNvPicPr preferRelativeResize="0"/>
              <p:nvPr/>
            </p:nvPicPr>
            <p:blipFill rotWithShape="1">
              <a:blip r:embed="rId6">
                <a:alphaModFix/>
              </a:blip>
              <a:srcRect b="0" l="0" r="0" t="0"/>
              <a:stretch/>
            </p:blipFill>
            <p:spPr>
              <a:xfrm>
                <a:off x="-249694" y="-528547"/>
                <a:ext cx="2438402" cy="2438400"/>
              </a:xfrm>
              <a:prstGeom prst="rect">
                <a:avLst/>
              </a:prstGeom>
              <a:noFill/>
              <a:ln>
                <a:noFill/>
              </a:ln>
            </p:spPr>
          </p:pic>
        </p:grpSp>
        <p:grpSp>
          <p:nvGrpSpPr>
            <p:cNvPr id="3426" name="Google Shape;3426;p13"/>
            <p:cNvGrpSpPr/>
            <p:nvPr/>
          </p:nvGrpSpPr>
          <p:grpSpPr>
            <a:xfrm>
              <a:off x="1616348" y="2961543"/>
              <a:ext cx="326533" cy="326533"/>
              <a:chOff x="-249694" y="-528547"/>
              <a:chExt cx="2438402" cy="2438400"/>
            </a:xfrm>
          </p:grpSpPr>
          <p:sp>
            <p:nvSpPr>
              <p:cNvPr id="3427" name="Google Shape;3427;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FFF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28" name="Google Shape;3428;p13"/>
              <p:cNvPicPr preferRelativeResize="0"/>
              <p:nvPr/>
            </p:nvPicPr>
            <p:blipFill rotWithShape="1">
              <a:blip r:embed="rId6">
                <a:alphaModFix/>
              </a:blip>
              <a:srcRect b="0" l="0" r="0" t="0"/>
              <a:stretch/>
            </p:blipFill>
            <p:spPr>
              <a:xfrm>
                <a:off x="-249694" y="-528547"/>
                <a:ext cx="2438402" cy="2438400"/>
              </a:xfrm>
              <a:prstGeom prst="rect">
                <a:avLst/>
              </a:prstGeom>
              <a:noFill/>
              <a:ln>
                <a:noFill/>
              </a:ln>
            </p:spPr>
          </p:pic>
        </p:grpSp>
        <p:grpSp>
          <p:nvGrpSpPr>
            <p:cNvPr id="3429" name="Google Shape;3429;p13"/>
            <p:cNvGrpSpPr/>
            <p:nvPr/>
          </p:nvGrpSpPr>
          <p:grpSpPr>
            <a:xfrm>
              <a:off x="2008721" y="2678932"/>
              <a:ext cx="326533" cy="326533"/>
              <a:chOff x="-249694" y="-528547"/>
              <a:chExt cx="2438402" cy="2438400"/>
            </a:xfrm>
          </p:grpSpPr>
          <p:sp>
            <p:nvSpPr>
              <p:cNvPr id="3430" name="Google Shape;3430;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FFF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31" name="Google Shape;3431;p13"/>
              <p:cNvPicPr preferRelativeResize="0"/>
              <p:nvPr/>
            </p:nvPicPr>
            <p:blipFill rotWithShape="1">
              <a:blip r:embed="rId6">
                <a:alphaModFix/>
              </a:blip>
              <a:srcRect b="0" l="0" r="0" t="0"/>
              <a:stretch/>
            </p:blipFill>
            <p:spPr>
              <a:xfrm>
                <a:off x="-249694" y="-528547"/>
                <a:ext cx="2438402" cy="2438400"/>
              </a:xfrm>
              <a:prstGeom prst="rect">
                <a:avLst/>
              </a:prstGeom>
              <a:noFill/>
              <a:ln>
                <a:noFill/>
              </a:ln>
            </p:spPr>
          </p:pic>
        </p:grpSp>
        <p:grpSp>
          <p:nvGrpSpPr>
            <p:cNvPr id="3432" name="Google Shape;3432;p13"/>
            <p:cNvGrpSpPr/>
            <p:nvPr/>
          </p:nvGrpSpPr>
          <p:grpSpPr>
            <a:xfrm>
              <a:off x="2366399" y="2990005"/>
              <a:ext cx="326533" cy="326533"/>
              <a:chOff x="-249694" y="-528547"/>
              <a:chExt cx="2438402" cy="2438400"/>
            </a:xfrm>
          </p:grpSpPr>
          <p:sp>
            <p:nvSpPr>
              <p:cNvPr id="3433" name="Google Shape;3433;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FFF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34" name="Google Shape;3434;p13"/>
              <p:cNvPicPr preferRelativeResize="0"/>
              <p:nvPr/>
            </p:nvPicPr>
            <p:blipFill rotWithShape="1">
              <a:blip r:embed="rId6">
                <a:alphaModFix/>
              </a:blip>
              <a:srcRect b="0" l="0" r="0" t="0"/>
              <a:stretch/>
            </p:blipFill>
            <p:spPr>
              <a:xfrm>
                <a:off x="-249694" y="-528547"/>
                <a:ext cx="2438402" cy="2438400"/>
              </a:xfrm>
              <a:prstGeom prst="rect">
                <a:avLst/>
              </a:prstGeom>
              <a:noFill/>
              <a:ln>
                <a:noFill/>
              </a:ln>
            </p:spPr>
          </p:pic>
        </p:grpSp>
        <p:grpSp>
          <p:nvGrpSpPr>
            <p:cNvPr id="3435" name="Google Shape;3435;p13"/>
            <p:cNvGrpSpPr/>
            <p:nvPr/>
          </p:nvGrpSpPr>
          <p:grpSpPr>
            <a:xfrm>
              <a:off x="2787515" y="2704123"/>
              <a:ext cx="326533" cy="326533"/>
              <a:chOff x="-249694" y="-528547"/>
              <a:chExt cx="2438402" cy="2438400"/>
            </a:xfrm>
          </p:grpSpPr>
          <p:sp>
            <p:nvSpPr>
              <p:cNvPr id="3436" name="Google Shape;3436;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FFF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37" name="Google Shape;3437;p13"/>
              <p:cNvPicPr preferRelativeResize="0"/>
              <p:nvPr/>
            </p:nvPicPr>
            <p:blipFill rotWithShape="1">
              <a:blip r:embed="rId6">
                <a:alphaModFix/>
              </a:blip>
              <a:srcRect b="0" l="0" r="0" t="0"/>
              <a:stretch/>
            </p:blipFill>
            <p:spPr>
              <a:xfrm>
                <a:off x="-249694" y="-528547"/>
                <a:ext cx="2438402" cy="2438400"/>
              </a:xfrm>
              <a:prstGeom prst="rect">
                <a:avLst/>
              </a:prstGeom>
              <a:noFill/>
              <a:ln>
                <a:noFill/>
              </a:ln>
            </p:spPr>
          </p:pic>
        </p:grpSp>
      </p:grpSp>
      <p:grpSp>
        <p:nvGrpSpPr>
          <p:cNvPr id="3438" name="Google Shape;3438;p13"/>
          <p:cNvGrpSpPr/>
          <p:nvPr/>
        </p:nvGrpSpPr>
        <p:grpSpPr>
          <a:xfrm>
            <a:off x="6105691" y="1179149"/>
            <a:ext cx="2390775" cy="2137389"/>
            <a:chOff x="1045182" y="1179149"/>
            <a:chExt cx="2390775" cy="2137389"/>
          </a:xfrm>
        </p:grpSpPr>
        <p:grpSp>
          <p:nvGrpSpPr>
            <p:cNvPr id="3439" name="Google Shape;3439;p13"/>
            <p:cNvGrpSpPr/>
            <p:nvPr/>
          </p:nvGrpSpPr>
          <p:grpSpPr>
            <a:xfrm>
              <a:off x="1045182" y="1179149"/>
              <a:ext cx="2390775" cy="1914525"/>
              <a:chOff x="-2627170" y="-782744"/>
              <a:chExt cx="2390775" cy="1914525"/>
            </a:xfrm>
          </p:grpSpPr>
          <p:pic>
            <p:nvPicPr>
              <p:cNvPr descr="Cartoon Cloud - Cliparts.co" id="3440" name="Google Shape;3440;p13"/>
              <p:cNvPicPr preferRelativeResize="0"/>
              <p:nvPr/>
            </p:nvPicPr>
            <p:blipFill rotWithShape="1">
              <a:blip r:embed="rId7">
                <a:alphaModFix/>
              </a:blip>
              <a:srcRect b="0" l="0" r="0" t="0"/>
              <a:stretch/>
            </p:blipFill>
            <p:spPr>
              <a:xfrm>
                <a:off x="-2627170" y="-782744"/>
                <a:ext cx="2390775" cy="1914525"/>
              </a:xfrm>
              <a:prstGeom prst="rect">
                <a:avLst/>
              </a:prstGeom>
              <a:noFill/>
              <a:ln>
                <a:noFill/>
              </a:ln>
            </p:spPr>
          </p:pic>
          <p:sp>
            <p:nvSpPr>
              <p:cNvPr id="3441" name="Google Shape;3441;p13"/>
              <p:cNvSpPr txBox="1"/>
              <p:nvPr/>
            </p:nvSpPr>
            <p:spPr>
              <a:xfrm>
                <a:off x="-2498743" y="-144463"/>
                <a:ext cx="213391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729 - 407</a:t>
                </a:r>
                <a:endParaRPr b="1" sz="3600">
                  <a:solidFill>
                    <a:schemeClr val="dk1"/>
                  </a:solidFill>
                  <a:latin typeface="Arial"/>
                  <a:ea typeface="Arial"/>
                  <a:cs typeface="Arial"/>
                  <a:sym typeface="Arial"/>
                </a:endParaRPr>
              </a:p>
            </p:txBody>
          </p:sp>
        </p:grpSp>
        <p:grpSp>
          <p:nvGrpSpPr>
            <p:cNvPr id="3442" name="Google Shape;3442;p13"/>
            <p:cNvGrpSpPr/>
            <p:nvPr/>
          </p:nvGrpSpPr>
          <p:grpSpPr>
            <a:xfrm>
              <a:off x="1234111" y="2637525"/>
              <a:ext cx="326533" cy="326533"/>
              <a:chOff x="-249694" y="-528547"/>
              <a:chExt cx="2438402" cy="2438400"/>
            </a:xfrm>
          </p:grpSpPr>
          <p:sp>
            <p:nvSpPr>
              <p:cNvPr id="3443" name="Google Shape;3443;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492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44" name="Google Shape;3444;p13"/>
              <p:cNvPicPr preferRelativeResize="0"/>
              <p:nvPr/>
            </p:nvPicPr>
            <p:blipFill rotWithShape="1">
              <a:blip r:embed="rId8">
                <a:alphaModFix/>
              </a:blip>
              <a:srcRect b="0" l="0" r="0" t="0"/>
              <a:stretch/>
            </p:blipFill>
            <p:spPr>
              <a:xfrm>
                <a:off x="-249694" y="-528547"/>
                <a:ext cx="2438402" cy="2438400"/>
              </a:xfrm>
              <a:prstGeom prst="rect">
                <a:avLst/>
              </a:prstGeom>
              <a:noFill/>
              <a:ln>
                <a:noFill/>
              </a:ln>
            </p:spPr>
          </p:pic>
        </p:grpSp>
        <p:grpSp>
          <p:nvGrpSpPr>
            <p:cNvPr id="3445" name="Google Shape;3445;p13"/>
            <p:cNvGrpSpPr/>
            <p:nvPr/>
          </p:nvGrpSpPr>
          <p:grpSpPr>
            <a:xfrm>
              <a:off x="1616348" y="2961543"/>
              <a:ext cx="326533" cy="326533"/>
              <a:chOff x="-249694" y="-528547"/>
              <a:chExt cx="2438402" cy="2438400"/>
            </a:xfrm>
          </p:grpSpPr>
          <p:sp>
            <p:nvSpPr>
              <p:cNvPr id="3446" name="Google Shape;3446;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492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47" name="Google Shape;3447;p13"/>
              <p:cNvPicPr preferRelativeResize="0"/>
              <p:nvPr/>
            </p:nvPicPr>
            <p:blipFill rotWithShape="1">
              <a:blip r:embed="rId8">
                <a:alphaModFix/>
              </a:blip>
              <a:srcRect b="0" l="0" r="0" t="0"/>
              <a:stretch/>
            </p:blipFill>
            <p:spPr>
              <a:xfrm>
                <a:off x="-249694" y="-528547"/>
                <a:ext cx="2438402" cy="2438400"/>
              </a:xfrm>
              <a:prstGeom prst="rect">
                <a:avLst/>
              </a:prstGeom>
              <a:noFill/>
              <a:ln>
                <a:noFill/>
              </a:ln>
            </p:spPr>
          </p:pic>
        </p:grpSp>
        <p:grpSp>
          <p:nvGrpSpPr>
            <p:cNvPr id="3448" name="Google Shape;3448;p13"/>
            <p:cNvGrpSpPr/>
            <p:nvPr/>
          </p:nvGrpSpPr>
          <p:grpSpPr>
            <a:xfrm>
              <a:off x="2008721" y="2678932"/>
              <a:ext cx="326533" cy="326533"/>
              <a:chOff x="-249694" y="-528547"/>
              <a:chExt cx="2438402" cy="2438400"/>
            </a:xfrm>
          </p:grpSpPr>
          <p:sp>
            <p:nvSpPr>
              <p:cNvPr id="3449" name="Google Shape;3449;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492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50" name="Google Shape;3450;p13"/>
              <p:cNvPicPr preferRelativeResize="0"/>
              <p:nvPr/>
            </p:nvPicPr>
            <p:blipFill rotWithShape="1">
              <a:blip r:embed="rId8">
                <a:alphaModFix/>
              </a:blip>
              <a:srcRect b="0" l="0" r="0" t="0"/>
              <a:stretch/>
            </p:blipFill>
            <p:spPr>
              <a:xfrm>
                <a:off x="-249694" y="-528547"/>
                <a:ext cx="2438402" cy="2438400"/>
              </a:xfrm>
              <a:prstGeom prst="rect">
                <a:avLst/>
              </a:prstGeom>
              <a:noFill/>
              <a:ln>
                <a:noFill/>
              </a:ln>
            </p:spPr>
          </p:pic>
        </p:grpSp>
        <p:grpSp>
          <p:nvGrpSpPr>
            <p:cNvPr id="3451" name="Google Shape;3451;p13"/>
            <p:cNvGrpSpPr/>
            <p:nvPr/>
          </p:nvGrpSpPr>
          <p:grpSpPr>
            <a:xfrm>
              <a:off x="2366399" y="2990005"/>
              <a:ext cx="326533" cy="326533"/>
              <a:chOff x="-249694" y="-528547"/>
              <a:chExt cx="2438402" cy="2438400"/>
            </a:xfrm>
          </p:grpSpPr>
          <p:sp>
            <p:nvSpPr>
              <p:cNvPr id="3452" name="Google Shape;3452;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492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53" name="Google Shape;3453;p13"/>
              <p:cNvPicPr preferRelativeResize="0"/>
              <p:nvPr/>
            </p:nvPicPr>
            <p:blipFill rotWithShape="1">
              <a:blip r:embed="rId8">
                <a:alphaModFix/>
              </a:blip>
              <a:srcRect b="0" l="0" r="0" t="0"/>
              <a:stretch/>
            </p:blipFill>
            <p:spPr>
              <a:xfrm>
                <a:off x="-249694" y="-528547"/>
                <a:ext cx="2438402" cy="2438400"/>
              </a:xfrm>
              <a:prstGeom prst="rect">
                <a:avLst/>
              </a:prstGeom>
              <a:noFill/>
              <a:ln>
                <a:noFill/>
              </a:ln>
            </p:spPr>
          </p:pic>
        </p:grpSp>
        <p:grpSp>
          <p:nvGrpSpPr>
            <p:cNvPr id="3454" name="Google Shape;3454;p13"/>
            <p:cNvGrpSpPr/>
            <p:nvPr/>
          </p:nvGrpSpPr>
          <p:grpSpPr>
            <a:xfrm>
              <a:off x="2787515" y="2704123"/>
              <a:ext cx="326533" cy="326533"/>
              <a:chOff x="-249694" y="-528547"/>
              <a:chExt cx="2438402" cy="2438400"/>
            </a:xfrm>
          </p:grpSpPr>
          <p:sp>
            <p:nvSpPr>
              <p:cNvPr id="3455" name="Google Shape;3455;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F492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56" name="Google Shape;3456;p13"/>
              <p:cNvPicPr preferRelativeResize="0"/>
              <p:nvPr/>
            </p:nvPicPr>
            <p:blipFill rotWithShape="1">
              <a:blip r:embed="rId8">
                <a:alphaModFix/>
              </a:blip>
              <a:srcRect b="0" l="0" r="0" t="0"/>
              <a:stretch/>
            </p:blipFill>
            <p:spPr>
              <a:xfrm>
                <a:off x="-249694" y="-528547"/>
                <a:ext cx="2438402" cy="2438400"/>
              </a:xfrm>
              <a:prstGeom prst="rect">
                <a:avLst/>
              </a:prstGeom>
              <a:noFill/>
              <a:ln>
                <a:noFill/>
              </a:ln>
            </p:spPr>
          </p:pic>
        </p:grpSp>
      </p:grpSp>
      <p:grpSp>
        <p:nvGrpSpPr>
          <p:cNvPr id="3457" name="Google Shape;3457;p13"/>
          <p:cNvGrpSpPr/>
          <p:nvPr/>
        </p:nvGrpSpPr>
        <p:grpSpPr>
          <a:xfrm>
            <a:off x="8728768" y="1179149"/>
            <a:ext cx="2390775" cy="2137389"/>
            <a:chOff x="1045182" y="1179149"/>
            <a:chExt cx="2390775" cy="2137389"/>
          </a:xfrm>
        </p:grpSpPr>
        <p:grpSp>
          <p:nvGrpSpPr>
            <p:cNvPr id="3458" name="Google Shape;3458;p13"/>
            <p:cNvGrpSpPr/>
            <p:nvPr/>
          </p:nvGrpSpPr>
          <p:grpSpPr>
            <a:xfrm>
              <a:off x="1045182" y="1179149"/>
              <a:ext cx="2390775" cy="1914525"/>
              <a:chOff x="-2627170" y="-782744"/>
              <a:chExt cx="2390775" cy="1914525"/>
            </a:xfrm>
          </p:grpSpPr>
          <p:pic>
            <p:nvPicPr>
              <p:cNvPr descr="Cartoon Cloud - Cliparts.co" id="3459" name="Google Shape;3459;p13"/>
              <p:cNvPicPr preferRelativeResize="0"/>
              <p:nvPr/>
            </p:nvPicPr>
            <p:blipFill rotWithShape="1">
              <a:blip r:embed="rId9">
                <a:alphaModFix/>
              </a:blip>
              <a:srcRect b="0" l="0" r="0" t="0"/>
              <a:stretch/>
            </p:blipFill>
            <p:spPr>
              <a:xfrm>
                <a:off x="-2627170" y="-782744"/>
                <a:ext cx="2390775" cy="1914525"/>
              </a:xfrm>
              <a:prstGeom prst="rect">
                <a:avLst/>
              </a:prstGeom>
              <a:noFill/>
              <a:ln>
                <a:noFill/>
              </a:ln>
            </p:spPr>
          </p:pic>
          <p:sp>
            <p:nvSpPr>
              <p:cNvPr id="3460" name="Google Shape;3460;p13"/>
              <p:cNvSpPr txBox="1"/>
              <p:nvPr/>
            </p:nvSpPr>
            <p:spPr>
              <a:xfrm>
                <a:off x="-2498743" y="-144463"/>
                <a:ext cx="213391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729 - 407</a:t>
                </a:r>
                <a:endParaRPr b="1" sz="3600">
                  <a:solidFill>
                    <a:schemeClr val="dk1"/>
                  </a:solidFill>
                  <a:latin typeface="Arial"/>
                  <a:ea typeface="Arial"/>
                  <a:cs typeface="Arial"/>
                  <a:sym typeface="Arial"/>
                </a:endParaRPr>
              </a:p>
            </p:txBody>
          </p:sp>
        </p:grpSp>
        <p:grpSp>
          <p:nvGrpSpPr>
            <p:cNvPr id="3461" name="Google Shape;3461;p13"/>
            <p:cNvGrpSpPr/>
            <p:nvPr/>
          </p:nvGrpSpPr>
          <p:grpSpPr>
            <a:xfrm>
              <a:off x="1234111" y="2637525"/>
              <a:ext cx="326533" cy="326533"/>
              <a:chOff x="-249694" y="-528547"/>
              <a:chExt cx="2438402" cy="2438400"/>
            </a:xfrm>
          </p:grpSpPr>
          <p:sp>
            <p:nvSpPr>
              <p:cNvPr id="3462" name="Google Shape;3462;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E0FF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63" name="Google Shape;3463;p13"/>
              <p:cNvPicPr preferRelativeResize="0"/>
              <p:nvPr/>
            </p:nvPicPr>
            <p:blipFill rotWithShape="1">
              <a:blip r:embed="rId10">
                <a:alphaModFix/>
              </a:blip>
              <a:srcRect b="0" l="0" r="0" t="0"/>
              <a:stretch/>
            </p:blipFill>
            <p:spPr>
              <a:xfrm>
                <a:off x="-249694" y="-528547"/>
                <a:ext cx="2438402" cy="2438400"/>
              </a:xfrm>
              <a:prstGeom prst="rect">
                <a:avLst/>
              </a:prstGeom>
              <a:noFill/>
              <a:ln>
                <a:noFill/>
              </a:ln>
            </p:spPr>
          </p:pic>
        </p:grpSp>
        <p:grpSp>
          <p:nvGrpSpPr>
            <p:cNvPr id="3464" name="Google Shape;3464;p13"/>
            <p:cNvGrpSpPr/>
            <p:nvPr/>
          </p:nvGrpSpPr>
          <p:grpSpPr>
            <a:xfrm>
              <a:off x="1616348" y="2653542"/>
              <a:ext cx="726881" cy="634534"/>
              <a:chOff x="-249694" y="-2828557"/>
              <a:chExt cx="5428021" cy="4738410"/>
            </a:xfrm>
          </p:grpSpPr>
          <p:sp>
            <p:nvSpPr>
              <p:cNvPr id="3465" name="Google Shape;3465;p13"/>
              <p:cNvSpPr/>
              <p:nvPr/>
            </p:nvSpPr>
            <p:spPr>
              <a:xfrm>
                <a:off x="245606" y="-340432"/>
                <a:ext cx="1447802" cy="2062162"/>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E0FF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6" name="Google Shape;3466;p13"/>
              <p:cNvSpPr/>
              <p:nvPr/>
            </p:nvSpPr>
            <p:spPr>
              <a:xfrm>
                <a:off x="3239781" y="-2638957"/>
                <a:ext cx="1447802" cy="2062162"/>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E0FF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67" name="Google Shape;3467;p13"/>
              <p:cNvPicPr preferRelativeResize="0"/>
              <p:nvPr/>
            </p:nvPicPr>
            <p:blipFill rotWithShape="1">
              <a:blip r:embed="rId10">
                <a:alphaModFix/>
              </a:blip>
              <a:srcRect b="0" l="0" r="0" t="0"/>
              <a:stretch/>
            </p:blipFill>
            <p:spPr>
              <a:xfrm>
                <a:off x="-249694" y="-528547"/>
                <a:ext cx="2438402" cy="2438400"/>
              </a:xfrm>
              <a:prstGeom prst="rect">
                <a:avLst/>
              </a:prstGeom>
              <a:noFill/>
              <a:ln>
                <a:noFill/>
              </a:ln>
            </p:spPr>
          </p:pic>
          <p:pic>
            <p:nvPicPr>
              <p:cNvPr descr="Free Water Drop Icon of Line style - Available in SVG, PNG, EPS, AI &amp;amp; Icon  fonts" id="3468" name="Google Shape;3468;p13"/>
              <p:cNvPicPr preferRelativeResize="0"/>
              <p:nvPr/>
            </p:nvPicPr>
            <p:blipFill rotWithShape="1">
              <a:blip r:embed="rId10">
                <a:alphaModFix/>
              </a:blip>
              <a:srcRect b="0" l="0" r="0" t="0"/>
              <a:stretch/>
            </p:blipFill>
            <p:spPr>
              <a:xfrm>
                <a:off x="2739925" y="-2828557"/>
                <a:ext cx="2438402" cy="2438399"/>
              </a:xfrm>
              <a:prstGeom prst="rect">
                <a:avLst/>
              </a:prstGeom>
              <a:noFill/>
              <a:ln>
                <a:noFill/>
              </a:ln>
            </p:spPr>
          </p:pic>
        </p:grpSp>
        <p:grpSp>
          <p:nvGrpSpPr>
            <p:cNvPr id="3469" name="Google Shape;3469;p13"/>
            <p:cNvGrpSpPr/>
            <p:nvPr/>
          </p:nvGrpSpPr>
          <p:grpSpPr>
            <a:xfrm>
              <a:off x="2366399" y="2990005"/>
              <a:ext cx="326533" cy="326533"/>
              <a:chOff x="-249694" y="-528547"/>
              <a:chExt cx="2438402" cy="2438400"/>
            </a:xfrm>
          </p:grpSpPr>
          <p:sp>
            <p:nvSpPr>
              <p:cNvPr id="3470" name="Google Shape;3470;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E0FF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71" name="Google Shape;3471;p13"/>
              <p:cNvPicPr preferRelativeResize="0"/>
              <p:nvPr/>
            </p:nvPicPr>
            <p:blipFill rotWithShape="1">
              <a:blip r:embed="rId10">
                <a:alphaModFix/>
              </a:blip>
              <a:srcRect b="0" l="0" r="0" t="0"/>
              <a:stretch/>
            </p:blipFill>
            <p:spPr>
              <a:xfrm>
                <a:off x="-249694" y="-528547"/>
                <a:ext cx="2438402" cy="2438400"/>
              </a:xfrm>
              <a:prstGeom prst="rect">
                <a:avLst/>
              </a:prstGeom>
              <a:noFill/>
              <a:ln>
                <a:noFill/>
              </a:ln>
            </p:spPr>
          </p:pic>
        </p:grpSp>
        <p:grpSp>
          <p:nvGrpSpPr>
            <p:cNvPr id="3472" name="Google Shape;3472;p13"/>
            <p:cNvGrpSpPr/>
            <p:nvPr/>
          </p:nvGrpSpPr>
          <p:grpSpPr>
            <a:xfrm>
              <a:off x="2787515" y="2704123"/>
              <a:ext cx="326533" cy="326533"/>
              <a:chOff x="-249694" y="-528547"/>
              <a:chExt cx="2438402" cy="2438400"/>
            </a:xfrm>
          </p:grpSpPr>
          <p:sp>
            <p:nvSpPr>
              <p:cNvPr id="3473" name="Google Shape;3473;p13"/>
              <p:cNvSpPr/>
              <p:nvPr/>
            </p:nvSpPr>
            <p:spPr>
              <a:xfrm>
                <a:off x="245605" y="-340429"/>
                <a:ext cx="1447800" cy="2062163"/>
              </a:xfrm>
              <a:custGeom>
                <a:rect b="b" l="l" r="r" t="t"/>
                <a:pathLst>
                  <a:path extrusionOk="0" h="2062163" w="1447800">
                    <a:moveTo>
                      <a:pt x="742950" y="0"/>
                    </a:moveTo>
                    <a:lnTo>
                      <a:pt x="19050" y="1114425"/>
                    </a:lnTo>
                    <a:lnTo>
                      <a:pt x="0" y="1476375"/>
                    </a:lnTo>
                    <a:lnTo>
                      <a:pt x="238125" y="1876425"/>
                    </a:lnTo>
                    <a:lnTo>
                      <a:pt x="647700" y="2062163"/>
                    </a:lnTo>
                    <a:lnTo>
                      <a:pt x="1023938" y="2000250"/>
                    </a:lnTo>
                    <a:lnTo>
                      <a:pt x="1309688" y="1752600"/>
                    </a:lnTo>
                    <a:lnTo>
                      <a:pt x="1438275" y="1471613"/>
                    </a:lnTo>
                    <a:lnTo>
                      <a:pt x="1447800" y="1143000"/>
                    </a:lnTo>
                    <a:lnTo>
                      <a:pt x="742950" y="0"/>
                    </a:lnTo>
                    <a:close/>
                  </a:path>
                </a:pathLst>
              </a:custGeom>
              <a:solidFill>
                <a:srgbClr val="E0FF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Free Water Drop Icon of Line style - Available in SVG, PNG, EPS, AI &amp;amp; Icon  fonts" id="3474" name="Google Shape;3474;p13"/>
              <p:cNvPicPr preferRelativeResize="0"/>
              <p:nvPr/>
            </p:nvPicPr>
            <p:blipFill rotWithShape="1">
              <a:blip r:embed="rId10">
                <a:alphaModFix/>
              </a:blip>
              <a:srcRect b="0" l="0" r="0" t="0"/>
              <a:stretch/>
            </p:blipFill>
            <p:spPr>
              <a:xfrm>
                <a:off x="-249694" y="-528547"/>
                <a:ext cx="2438402" cy="2438400"/>
              </a:xfrm>
              <a:prstGeom prst="rect">
                <a:avLst/>
              </a:prstGeom>
              <a:noFill/>
              <a:ln>
                <a:noFill/>
              </a:ln>
            </p:spPr>
          </p:pic>
        </p:grpSp>
      </p:grpSp>
      <p:grpSp>
        <p:nvGrpSpPr>
          <p:cNvPr id="3475" name="Google Shape;3475;p13"/>
          <p:cNvGrpSpPr/>
          <p:nvPr/>
        </p:nvGrpSpPr>
        <p:grpSpPr>
          <a:xfrm>
            <a:off x="690352" y="3692915"/>
            <a:ext cx="2732755" cy="2885290"/>
            <a:chOff x="690352" y="3692915"/>
            <a:chExt cx="2732755" cy="2885290"/>
          </a:xfrm>
        </p:grpSpPr>
        <p:pic>
          <p:nvPicPr>
            <p:cNvPr descr="Umbrella Clipart Seven - Yellow Umbrella Cartoon Png | Full Size PNG  Download | SeekPNG" id="3476" name="Google Shape;3476;p13"/>
            <p:cNvPicPr preferRelativeResize="0"/>
            <p:nvPr/>
          </p:nvPicPr>
          <p:blipFill rotWithShape="1">
            <a:blip r:embed="rId11">
              <a:alphaModFix/>
            </a:blip>
            <a:srcRect b="0" l="0" r="0" t="0"/>
            <a:stretch/>
          </p:blipFill>
          <p:spPr>
            <a:xfrm rot="1587922">
              <a:off x="1094087" y="4003263"/>
              <a:ext cx="1925286" cy="2264594"/>
            </a:xfrm>
            <a:prstGeom prst="rect">
              <a:avLst/>
            </a:prstGeom>
            <a:noFill/>
            <a:ln>
              <a:noFill/>
            </a:ln>
          </p:spPr>
        </p:pic>
        <p:grpSp>
          <p:nvGrpSpPr>
            <p:cNvPr id="3477" name="Google Shape;3477;p13"/>
            <p:cNvGrpSpPr/>
            <p:nvPr/>
          </p:nvGrpSpPr>
          <p:grpSpPr>
            <a:xfrm>
              <a:off x="1679650" y="4256127"/>
              <a:ext cx="956240" cy="647565"/>
              <a:chOff x="1238228" y="4587596"/>
              <a:chExt cx="956240" cy="647565"/>
            </a:xfrm>
          </p:grpSpPr>
          <p:sp>
            <p:nvSpPr>
              <p:cNvPr id="3478" name="Google Shape;3478;p13"/>
              <p:cNvSpPr txBox="1"/>
              <p:nvPr/>
            </p:nvSpPr>
            <p:spPr>
              <a:xfrm>
                <a:off x="1238228" y="4587596"/>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100</a:t>
                </a:r>
                <a:endParaRPr b="1" sz="3600">
                  <a:solidFill>
                    <a:schemeClr val="dk1"/>
                  </a:solidFill>
                  <a:latin typeface="Arial"/>
                  <a:ea typeface="Arial"/>
                  <a:cs typeface="Arial"/>
                  <a:sym typeface="Arial"/>
                </a:endParaRPr>
              </a:p>
            </p:txBody>
          </p:sp>
          <p:sp>
            <p:nvSpPr>
              <p:cNvPr id="3479" name="Google Shape;3479;p13"/>
              <p:cNvSpPr txBox="1"/>
              <p:nvPr/>
            </p:nvSpPr>
            <p:spPr>
              <a:xfrm>
                <a:off x="1240361" y="4588830"/>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100</a:t>
                </a:r>
                <a:endParaRPr b="1" sz="3600">
                  <a:solidFill>
                    <a:schemeClr val="dk1"/>
                  </a:solidFill>
                  <a:latin typeface="Arial"/>
                  <a:ea typeface="Arial"/>
                  <a:cs typeface="Arial"/>
                  <a:sym typeface="Arial"/>
                </a:endParaRPr>
              </a:p>
            </p:txBody>
          </p:sp>
        </p:grpSp>
      </p:grpSp>
      <p:grpSp>
        <p:nvGrpSpPr>
          <p:cNvPr id="3480" name="Google Shape;3480;p13"/>
          <p:cNvGrpSpPr/>
          <p:nvPr/>
        </p:nvGrpSpPr>
        <p:grpSpPr>
          <a:xfrm>
            <a:off x="3234218" y="3652265"/>
            <a:ext cx="2732755" cy="2885290"/>
            <a:chOff x="4091468" y="3652265"/>
            <a:chExt cx="2732755" cy="2885290"/>
          </a:xfrm>
        </p:grpSpPr>
        <p:pic>
          <p:nvPicPr>
            <p:cNvPr descr="Umbrella Clipart Seven - Yellow Umbrella Cartoon Png | Full Size PNG  Download | SeekPNG" id="3481" name="Google Shape;3481;p13"/>
            <p:cNvPicPr preferRelativeResize="0"/>
            <p:nvPr/>
          </p:nvPicPr>
          <p:blipFill rotWithShape="1">
            <a:blip r:embed="rId12">
              <a:alphaModFix/>
            </a:blip>
            <a:srcRect b="0" l="0" r="0" t="0"/>
            <a:stretch/>
          </p:blipFill>
          <p:spPr>
            <a:xfrm rot="1587922">
              <a:off x="4495203" y="3962613"/>
              <a:ext cx="1925286" cy="2264594"/>
            </a:xfrm>
            <a:prstGeom prst="rect">
              <a:avLst/>
            </a:prstGeom>
            <a:noFill/>
            <a:ln>
              <a:noFill/>
            </a:ln>
          </p:spPr>
        </p:pic>
        <p:grpSp>
          <p:nvGrpSpPr>
            <p:cNvPr id="3482" name="Google Shape;3482;p13"/>
            <p:cNvGrpSpPr/>
            <p:nvPr/>
          </p:nvGrpSpPr>
          <p:grpSpPr>
            <a:xfrm>
              <a:off x="5113421" y="4210421"/>
              <a:ext cx="957045" cy="646447"/>
              <a:chOff x="1238228" y="4587480"/>
              <a:chExt cx="957045" cy="646447"/>
            </a:xfrm>
          </p:grpSpPr>
          <p:sp>
            <p:nvSpPr>
              <p:cNvPr id="3483" name="Google Shape;3483;p13"/>
              <p:cNvSpPr txBox="1"/>
              <p:nvPr/>
            </p:nvSpPr>
            <p:spPr>
              <a:xfrm>
                <a:off x="1238228" y="4587596"/>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322</a:t>
                </a:r>
                <a:endParaRPr b="1" sz="3600">
                  <a:solidFill>
                    <a:schemeClr val="dk1"/>
                  </a:solidFill>
                  <a:latin typeface="Arial"/>
                  <a:ea typeface="Arial"/>
                  <a:cs typeface="Arial"/>
                  <a:sym typeface="Arial"/>
                </a:endParaRPr>
              </a:p>
            </p:txBody>
          </p:sp>
          <p:sp>
            <p:nvSpPr>
              <p:cNvPr id="3484" name="Google Shape;3484;p13"/>
              <p:cNvSpPr txBox="1"/>
              <p:nvPr/>
            </p:nvSpPr>
            <p:spPr>
              <a:xfrm>
                <a:off x="1241166" y="4587480"/>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322</a:t>
                </a:r>
                <a:endParaRPr b="1" sz="3600">
                  <a:solidFill>
                    <a:schemeClr val="dk1"/>
                  </a:solidFill>
                  <a:latin typeface="Arial"/>
                  <a:ea typeface="Arial"/>
                  <a:cs typeface="Arial"/>
                  <a:sym typeface="Arial"/>
                </a:endParaRPr>
              </a:p>
            </p:txBody>
          </p:sp>
        </p:grpSp>
      </p:grpSp>
      <p:grpSp>
        <p:nvGrpSpPr>
          <p:cNvPr id="3485" name="Google Shape;3485;p13"/>
          <p:cNvGrpSpPr/>
          <p:nvPr/>
        </p:nvGrpSpPr>
        <p:grpSpPr>
          <a:xfrm>
            <a:off x="5851768" y="3652149"/>
            <a:ext cx="2732755" cy="2885290"/>
            <a:chOff x="5851768" y="3652149"/>
            <a:chExt cx="2732755" cy="2885290"/>
          </a:xfrm>
        </p:grpSpPr>
        <p:pic>
          <p:nvPicPr>
            <p:cNvPr descr="Umbrella Clipart Seven - Yellow Umbrella Cartoon Png | Full Size PNG  Download | SeekPNG" id="3486" name="Google Shape;3486;p13"/>
            <p:cNvPicPr preferRelativeResize="0"/>
            <p:nvPr/>
          </p:nvPicPr>
          <p:blipFill rotWithShape="1">
            <a:blip r:embed="rId13">
              <a:alphaModFix/>
            </a:blip>
            <a:srcRect b="0" l="0" r="0" t="0"/>
            <a:stretch/>
          </p:blipFill>
          <p:spPr>
            <a:xfrm rot="1587922">
              <a:off x="6255502" y="3962497"/>
              <a:ext cx="1925286" cy="2264594"/>
            </a:xfrm>
            <a:prstGeom prst="rect">
              <a:avLst/>
            </a:prstGeom>
            <a:noFill/>
            <a:ln>
              <a:noFill/>
            </a:ln>
          </p:spPr>
        </p:pic>
        <p:grpSp>
          <p:nvGrpSpPr>
            <p:cNvPr id="3487" name="Google Shape;3487;p13"/>
            <p:cNvGrpSpPr/>
            <p:nvPr/>
          </p:nvGrpSpPr>
          <p:grpSpPr>
            <a:xfrm>
              <a:off x="6878551" y="4195531"/>
              <a:ext cx="954108" cy="661221"/>
              <a:chOff x="1238227" y="4587596"/>
              <a:chExt cx="954108" cy="661221"/>
            </a:xfrm>
          </p:grpSpPr>
          <p:sp>
            <p:nvSpPr>
              <p:cNvPr id="3488" name="Google Shape;3488;p13"/>
              <p:cNvSpPr txBox="1"/>
              <p:nvPr/>
            </p:nvSpPr>
            <p:spPr>
              <a:xfrm>
                <a:off x="1238228" y="4587596"/>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805</a:t>
                </a:r>
                <a:endParaRPr b="1" sz="3600">
                  <a:solidFill>
                    <a:schemeClr val="dk1"/>
                  </a:solidFill>
                  <a:latin typeface="Arial"/>
                  <a:ea typeface="Arial"/>
                  <a:cs typeface="Arial"/>
                  <a:sym typeface="Arial"/>
                </a:endParaRPr>
              </a:p>
            </p:txBody>
          </p:sp>
          <p:sp>
            <p:nvSpPr>
              <p:cNvPr id="3489" name="Google Shape;3489;p13"/>
              <p:cNvSpPr txBox="1"/>
              <p:nvPr/>
            </p:nvSpPr>
            <p:spPr>
              <a:xfrm>
                <a:off x="1238227" y="4602486"/>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805</a:t>
                </a:r>
                <a:endParaRPr b="1" sz="3600">
                  <a:solidFill>
                    <a:schemeClr val="dk1"/>
                  </a:solidFill>
                  <a:latin typeface="Arial"/>
                  <a:ea typeface="Arial"/>
                  <a:cs typeface="Arial"/>
                  <a:sym typeface="Arial"/>
                </a:endParaRPr>
              </a:p>
            </p:txBody>
          </p:sp>
        </p:grpSp>
      </p:grpSp>
      <p:grpSp>
        <p:nvGrpSpPr>
          <p:cNvPr id="3490" name="Google Shape;3490;p13"/>
          <p:cNvGrpSpPr/>
          <p:nvPr/>
        </p:nvGrpSpPr>
        <p:grpSpPr>
          <a:xfrm>
            <a:off x="8505353" y="3628524"/>
            <a:ext cx="2732755" cy="2885290"/>
            <a:chOff x="8333903" y="3418974"/>
            <a:chExt cx="2732755" cy="2885290"/>
          </a:xfrm>
        </p:grpSpPr>
        <p:pic>
          <p:nvPicPr>
            <p:cNvPr descr="Umbrella Clipart Seven - Yellow Umbrella Cartoon Png | Full Size PNG  Download | SeekPNG" id="3491" name="Google Shape;3491;p13"/>
            <p:cNvPicPr preferRelativeResize="0"/>
            <p:nvPr/>
          </p:nvPicPr>
          <p:blipFill rotWithShape="1">
            <a:blip r:embed="rId14">
              <a:alphaModFix/>
            </a:blip>
            <a:srcRect b="0" l="0" r="0" t="0"/>
            <a:stretch/>
          </p:blipFill>
          <p:spPr>
            <a:xfrm rot="1587922">
              <a:off x="8737638" y="3729322"/>
              <a:ext cx="1925286" cy="2264594"/>
            </a:xfrm>
            <a:prstGeom prst="rect">
              <a:avLst/>
            </a:prstGeom>
            <a:noFill/>
            <a:ln>
              <a:noFill/>
            </a:ln>
          </p:spPr>
        </p:pic>
        <p:grpSp>
          <p:nvGrpSpPr>
            <p:cNvPr id="3492" name="Google Shape;3492;p13"/>
            <p:cNvGrpSpPr/>
            <p:nvPr/>
          </p:nvGrpSpPr>
          <p:grpSpPr>
            <a:xfrm>
              <a:off x="9319932" y="3925515"/>
              <a:ext cx="957462" cy="646332"/>
              <a:chOff x="1238228" y="4587595"/>
              <a:chExt cx="957462" cy="646332"/>
            </a:xfrm>
          </p:grpSpPr>
          <p:sp>
            <p:nvSpPr>
              <p:cNvPr id="3493" name="Google Shape;3493;p13"/>
              <p:cNvSpPr txBox="1"/>
              <p:nvPr/>
            </p:nvSpPr>
            <p:spPr>
              <a:xfrm>
                <a:off x="1238228" y="4587596"/>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212</a:t>
                </a:r>
                <a:endParaRPr b="1" sz="3600">
                  <a:solidFill>
                    <a:schemeClr val="dk1"/>
                  </a:solidFill>
                  <a:latin typeface="Arial"/>
                  <a:ea typeface="Arial"/>
                  <a:cs typeface="Arial"/>
                  <a:sym typeface="Arial"/>
                </a:endParaRPr>
              </a:p>
            </p:txBody>
          </p:sp>
          <p:sp>
            <p:nvSpPr>
              <p:cNvPr id="3494" name="Google Shape;3494;p13"/>
              <p:cNvSpPr txBox="1"/>
              <p:nvPr/>
            </p:nvSpPr>
            <p:spPr>
              <a:xfrm>
                <a:off x="1241583" y="4587595"/>
                <a:ext cx="9541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Arial"/>
                    <a:ea typeface="Arial"/>
                    <a:cs typeface="Arial"/>
                    <a:sym typeface="Arial"/>
                  </a:rPr>
                  <a:t>212</a:t>
                </a:r>
                <a:endParaRPr b="1" sz="3600">
                  <a:solidFill>
                    <a:schemeClr val="dk1"/>
                  </a:solidFill>
                  <a:latin typeface="Arial"/>
                  <a:ea typeface="Arial"/>
                  <a:cs typeface="Arial"/>
                  <a:sym typeface="Arial"/>
                </a:endParaRPr>
              </a:p>
            </p:txBody>
          </p:sp>
        </p:grpSp>
      </p:grpSp>
      <p:cxnSp>
        <p:nvCxnSpPr>
          <p:cNvPr id="3495" name="Google Shape;3495;p13"/>
          <p:cNvCxnSpPr>
            <a:stCxn id="3450" idx="2"/>
          </p:cNvCxnSpPr>
          <p:nvPr/>
        </p:nvCxnSpPr>
        <p:spPr>
          <a:xfrm rot="5400000">
            <a:off x="4210896" y="978965"/>
            <a:ext cx="995100" cy="5048100"/>
          </a:xfrm>
          <a:prstGeom prst="curvedConnector2">
            <a:avLst/>
          </a:prstGeom>
          <a:noFill/>
          <a:ln cap="flat" cmpd="sng" w="38100">
            <a:solidFill>
              <a:srgbClr val="00B0F0"/>
            </a:solidFill>
            <a:prstDash val="solid"/>
            <a:miter lim="800000"/>
            <a:headEnd len="sm" w="sm" type="none"/>
            <a:tailEnd len="sm" w="sm" type="none"/>
          </a:ln>
        </p:spPr>
      </p:cxnSp>
      <p:cxnSp>
        <p:nvCxnSpPr>
          <p:cNvPr id="3496" name="Google Shape;3496;p13"/>
          <p:cNvCxnSpPr>
            <a:endCxn id="3468" idx="2"/>
          </p:cNvCxnSpPr>
          <p:nvPr/>
        </p:nvCxnSpPr>
        <p:spPr>
          <a:xfrm flipH="1" rot="10800000">
            <a:off x="7300948" y="2980075"/>
            <a:ext cx="2562600" cy="1020300"/>
          </a:xfrm>
          <a:prstGeom prst="curvedConnector2">
            <a:avLst/>
          </a:prstGeom>
          <a:noFill/>
          <a:ln cap="flat" cmpd="sng" w="38100">
            <a:solidFill>
              <a:srgbClr val="00B0F0"/>
            </a:solidFill>
            <a:prstDash val="solid"/>
            <a:miter lim="800000"/>
            <a:headEnd len="sm" w="sm" type="none"/>
            <a:tailEnd len="sm" w="sm" type="none"/>
          </a:ln>
        </p:spPr>
      </p:cxnSp>
      <p:cxnSp>
        <p:nvCxnSpPr>
          <p:cNvPr id="3497" name="Google Shape;3497;p13"/>
          <p:cNvCxnSpPr>
            <a:stCxn id="3431" idx="2"/>
          </p:cNvCxnSpPr>
          <p:nvPr/>
        </p:nvCxnSpPr>
        <p:spPr>
          <a:xfrm flipH="1" rot="-5400000">
            <a:off x="4062479" y="3502715"/>
            <a:ext cx="995100" cy="600"/>
          </a:xfrm>
          <a:prstGeom prst="curvedConnector3">
            <a:avLst>
              <a:gd fmla="val 44254" name="adj1"/>
            </a:avLst>
          </a:prstGeom>
          <a:noFill/>
          <a:ln cap="flat" cmpd="sng" w="38100">
            <a:solidFill>
              <a:srgbClr val="00B0F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6"/>
                                        </p:tgtEl>
                                        <p:attrNameLst>
                                          <p:attrName>style.visibility</p:attrName>
                                        </p:attrNameLst>
                                      </p:cBhvr>
                                      <p:to>
                                        <p:strVal val="visible"/>
                                      </p:to>
                                    </p:set>
                                    <p:animEffect filter="fade" transition="in">
                                      <p:cBhvr>
                                        <p:cTn dur="500"/>
                                        <p:tgtEl>
                                          <p:spTgt spid="3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0"/>
                                        </p:tgtEl>
                                        <p:attrNameLst>
                                          <p:attrName>style.visibility</p:attrName>
                                        </p:attrNameLst>
                                      </p:cBhvr>
                                      <p:to>
                                        <p:strVal val="visible"/>
                                      </p:to>
                                    </p:set>
                                    <p:animEffect filter="fade" transition="in">
                                      <p:cBhvr>
                                        <p:cTn dur="500"/>
                                        <p:tgtEl>
                                          <p:spTgt spid="3400"/>
                                        </p:tgtEl>
                                      </p:cBhvr>
                                    </p:animEffect>
                                  </p:childTnLst>
                                </p:cTn>
                              </p:par>
                              <p:par>
                                <p:cTn fill="hold" nodeType="withEffect" presetClass="entr" presetID="10" presetSubtype="0">
                                  <p:stCondLst>
                                    <p:cond delay="0"/>
                                  </p:stCondLst>
                                  <p:childTnLst>
                                    <p:set>
                                      <p:cBhvr>
                                        <p:cTn dur="1" fill="hold">
                                          <p:stCondLst>
                                            <p:cond delay="0"/>
                                          </p:stCondLst>
                                        </p:cTn>
                                        <p:tgtEl>
                                          <p:spTgt spid="3419"/>
                                        </p:tgtEl>
                                        <p:attrNameLst>
                                          <p:attrName>style.visibility</p:attrName>
                                        </p:attrNameLst>
                                      </p:cBhvr>
                                      <p:to>
                                        <p:strVal val="visible"/>
                                      </p:to>
                                    </p:set>
                                    <p:animEffect filter="fade" transition="in">
                                      <p:cBhvr>
                                        <p:cTn dur="500"/>
                                        <p:tgtEl>
                                          <p:spTgt spid="3419"/>
                                        </p:tgtEl>
                                      </p:cBhvr>
                                    </p:animEffect>
                                  </p:childTnLst>
                                </p:cTn>
                              </p:par>
                              <p:par>
                                <p:cTn fill="hold" nodeType="withEffect" presetClass="entr" presetID="10" presetSubtype="0">
                                  <p:stCondLst>
                                    <p:cond delay="0"/>
                                  </p:stCondLst>
                                  <p:childTnLst>
                                    <p:set>
                                      <p:cBhvr>
                                        <p:cTn dur="1" fill="hold">
                                          <p:stCondLst>
                                            <p:cond delay="0"/>
                                          </p:stCondLst>
                                        </p:cTn>
                                        <p:tgtEl>
                                          <p:spTgt spid="3438"/>
                                        </p:tgtEl>
                                        <p:attrNameLst>
                                          <p:attrName>style.visibility</p:attrName>
                                        </p:attrNameLst>
                                      </p:cBhvr>
                                      <p:to>
                                        <p:strVal val="visible"/>
                                      </p:to>
                                    </p:set>
                                    <p:animEffect filter="fade" transition="in">
                                      <p:cBhvr>
                                        <p:cTn dur="500"/>
                                        <p:tgtEl>
                                          <p:spTgt spid="3438"/>
                                        </p:tgtEl>
                                      </p:cBhvr>
                                    </p:animEffect>
                                  </p:childTnLst>
                                </p:cTn>
                              </p:par>
                              <p:par>
                                <p:cTn fill="hold" nodeType="withEffect" presetClass="entr" presetID="10" presetSubtype="0">
                                  <p:stCondLst>
                                    <p:cond delay="0"/>
                                  </p:stCondLst>
                                  <p:childTnLst>
                                    <p:set>
                                      <p:cBhvr>
                                        <p:cTn dur="1" fill="hold">
                                          <p:stCondLst>
                                            <p:cond delay="0"/>
                                          </p:stCondLst>
                                        </p:cTn>
                                        <p:tgtEl>
                                          <p:spTgt spid="3457"/>
                                        </p:tgtEl>
                                        <p:attrNameLst>
                                          <p:attrName>style.visibility</p:attrName>
                                        </p:attrNameLst>
                                      </p:cBhvr>
                                      <p:to>
                                        <p:strVal val="visible"/>
                                      </p:to>
                                    </p:set>
                                    <p:animEffect filter="fade" transition="in">
                                      <p:cBhvr>
                                        <p:cTn dur="500"/>
                                        <p:tgtEl>
                                          <p:spTgt spid="3457"/>
                                        </p:tgtEl>
                                      </p:cBhvr>
                                    </p:animEffect>
                                  </p:childTnLst>
                                </p:cTn>
                              </p:par>
                              <p:par>
                                <p:cTn fill="hold" nodeType="withEffect" presetClass="entr" presetID="10" presetSubtype="0">
                                  <p:stCondLst>
                                    <p:cond delay="0"/>
                                  </p:stCondLst>
                                  <p:childTnLst>
                                    <p:set>
                                      <p:cBhvr>
                                        <p:cTn dur="1" fill="hold">
                                          <p:stCondLst>
                                            <p:cond delay="0"/>
                                          </p:stCondLst>
                                        </p:cTn>
                                        <p:tgtEl>
                                          <p:spTgt spid="3475"/>
                                        </p:tgtEl>
                                        <p:attrNameLst>
                                          <p:attrName>style.visibility</p:attrName>
                                        </p:attrNameLst>
                                      </p:cBhvr>
                                      <p:to>
                                        <p:strVal val="visible"/>
                                      </p:to>
                                    </p:set>
                                    <p:animEffect filter="fade" transition="in">
                                      <p:cBhvr>
                                        <p:cTn dur="500"/>
                                        <p:tgtEl>
                                          <p:spTgt spid="3475"/>
                                        </p:tgtEl>
                                      </p:cBhvr>
                                    </p:animEffect>
                                  </p:childTnLst>
                                </p:cTn>
                              </p:par>
                              <p:par>
                                <p:cTn fill="hold" nodeType="withEffect" presetClass="entr" presetID="10" presetSubtype="0">
                                  <p:stCondLst>
                                    <p:cond delay="0"/>
                                  </p:stCondLst>
                                  <p:childTnLst>
                                    <p:set>
                                      <p:cBhvr>
                                        <p:cTn dur="1" fill="hold">
                                          <p:stCondLst>
                                            <p:cond delay="0"/>
                                          </p:stCondLst>
                                        </p:cTn>
                                        <p:tgtEl>
                                          <p:spTgt spid="3480"/>
                                        </p:tgtEl>
                                        <p:attrNameLst>
                                          <p:attrName>style.visibility</p:attrName>
                                        </p:attrNameLst>
                                      </p:cBhvr>
                                      <p:to>
                                        <p:strVal val="visible"/>
                                      </p:to>
                                    </p:set>
                                    <p:animEffect filter="fade" transition="in">
                                      <p:cBhvr>
                                        <p:cTn dur="500"/>
                                        <p:tgtEl>
                                          <p:spTgt spid="3480"/>
                                        </p:tgtEl>
                                      </p:cBhvr>
                                    </p:animEffect>
                                  </p:childTnLst>
                                </p:cTn>
                              </p:par>
                              <p:par>
                                <p:cTn fill="hold" nodeType="withEffect" presetClass="entr" presetID="10" presetSubtype="0">
                                  <p:stCondLst>
                                    <p:cond delay="0"/>
                                  </p:stCondLst>
                                  <p:childTnLst>
                                    <p:set>
                                      <p:cBhvr>
                                        <p:cTn dur="1" fill="hold">
                                          <p:stCondLst>
                                            <p:cond delay="0"/>
                                          </p:stCondLst>
                                        </p:cTn>
                                        <p:tgtEl>
                                          <p:spTgt spid="3485"/>
                                        </p:tgtEl>
                                        <p:attrNameLst>
                                          <p:attrName>style.visibility</p:attrName>
                                        </p:attrNameLst>
                                      </p:cBhvr>
                                      <p:to>
                                        <p:strVal val="visible"/>
                                      </p:to>
                                    </p:set>
                                    <p:animEffect filter="fade" transition="in">
                                      <p:cBhvr>
                                        <p:cTn dur="500"/>
                                        <p:tgtEl>
                                          <p:spTgt spid="3485"/>
                                        </p:tgtEl>
                                      </p:cBhvr>
                                    </p:animEffect>
                                  </p:childTnLst>
                                </p:cTn>
                              </p:par>
                              <p:par>
                                <p:cTn fill="hold" nodeType="withEffect" presetClass="entr" presetID="10" presetSubtype="0">
                                  <p:stCondLst>
                                    <p:cond delay="0"/>
                                  </p:stCondLst>
                                  <p:childTnLst>
                                    <p:set>
                                      <p:cBhvr>
                                        <p:cTn dur="1" fill="hold">
                                          <p:stCondLst>
                                            <p:cond delay="0"/>
                                          </p:stCondLst>
                                        </p:cTn>
                                        <p:tgtEl>
                                          <p:spTgt spid="3490"/>
                                        </p:tgtEl>
                                        <p:attrNameLst>
                                          <p:attrName>style.visibility</p:attrName>
                                        </p:attrNameLst>
                                      </p:cBhvr>
                                      <p:to>
                                        <p:strVal val="visible"/>
                                      </p:to>
                                    </p:set>
                                    <p:animEffect filter="fade" transition="in">
                                      <p:cBhvr>
                                        <p:cTn dur="500"/>
                                        <p:tgtEl>
                                          <p:spTgt spid="34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5"/>
                                        </p:tgtEl>
                                        <p:attrNameLst>
                                          <p:attrName>style.visibility</p:attrName>
                                        </p:attrNameLst>
                                      </p:cBhvr>
                                      <p:to>
                                        <p:strVal val="visible"/>
                                      </p:to>
                                    </p:set>
                                    <p:animEffect filter="fade" transition="in">
                                      <p:cBhvr>
                                        <p:cTn dur="500"/>
                                        <p:tgtEl>
                                          <p:spTgt spid="34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6"/>
                                        </p:tgtEl>
                                        <p:attrNameLst>
                                          <p:attrName>style.visibility</p:attrName>
                                        </p:attrNameLst>
                                      </p:cBhvr>
                                      <p:to>
                                        <p:strVal val="visible"/>
                                      </p:to>
                                    </p:set>
                                    <p:animEffect filter="fade" transition="in">
                                      <p:cBhvr>
                                        <p:cTn dur="500"/>
                                        <p:tgtEl>
                                          <p:spTgt spid="34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7"/>
                                        </p:tgtEl>
                                        <p:attrNameLst>
                                          <p:attrName>style.visibility</p:attrName>
                                        </p:attrNameLst>
                                      </p:cBhvr>
                                      <p:to>
                                        <p:strVal val="visible"/>
                                      </p:to>
                                    </p:set>
                                    <p:animEffect filter="fade" transition="in">
                                      <p:cBhvr>
                                        <p:cTn dur="500"/>
                                        <p:tgtEl>
                                          <p:spTgt spid="3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1" name="Shape 3501"/>
        <p:cNvGrpSpPr/>
        <p:nvPr/>
      </p:nvGrpSpPr>
      <p:grpSpPr>
        <a:xfrm>
          <a:off x="0" y="0"/>
          <a:ext cx="0" cy="0"/>
          <a:chOff x="0" y="0"/>
          <a:chExt cx="0" cy="0"/>
        </a:xfrm>
      </p:grpSpPr>
      <p:pic>
        <p:nvPicPr>
          <p:cNvPr descr="Screen Clipping" id="3502" name="Google Shape;3502;p14"/>
          <p:cNvPicPr preferRelativeResize="0"/>
          <p:nvPr/>
        </p:nvPicPr>
        <p:blipFill rotWithShape="1">
          <a:blip r:embed="rId3">
            <a:alphaModFix/>
          </a:blip>
          <a:srcRect b="0" l="0" r="0" t="0"/>
          <a:stretch/>
        </p:blipFill>
        <p:spPr>
          <a:xfrm>
            <a:off x="731540" y="1928018"/>
            <a:ext cx="10555173" cy="1648055"/>
          </a:xfrm>
          <a:prstGeom prst="rect">
            <a:avLst/>
          </a:prstGeom>
          <a:noFill/>
          <a:ln>
            <a:noFill/>
          </a:ln>
        </p:spPr>
      </p:pic>
      <p:grpSp>
        <p:nvGrpSpPr>
          <p:cNvPr id="3503" name="Google Shape;3503;p14"/>
          <p:cNvGrpSpPr/>
          <p:nvPr/>
        </p:nvGrpSpPr>
        <p:grpSpPr>
          <a:xfrm>
            <a:off x="895371" y="561193"/>
            <a:ext cx="5988754" cy="570588"/>
            <a:chOff x="1296327" y="1647588"/>
            <a:chExt cx="5988754" cy="570588"/>
          </a:xfrm>
        </p:grpSpPr>
        <p:sp>
          <p:nvSpPr>
            <p:cNvPr id="3504" name="Google Shape;3504;p14"/>
            <p:cNvSpPr txBox="1"/>
            <p:nvPr/>
          </p:nvSpPr>
          <p:spPr>
            <a:xfrm>
              <a:off x="1866914" y="1694956"/>
              <a:ext cx="541816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Tìm chữ số thích hợp</a:t>
              </a:r>
              <a:endParaRPr sz="2800">
                <a:solidFill>
                  <a:schemeClr val="dk1"/>
                </a:solidFill>
                <a:latin typeface="Arial"/>
                <a:ea typeface="Arial"/>
                <a:cs typeface="Arial"/>
                <a:sym typeface="Arial"/>
              </a:endParaRPr>
            </a:p>
          </p:txBody>
        </p:sp>
        <p:sp>
          <p:nvSpPr>
            <p:cNvPr id="3505" name="Google Shape;3505;p14"/>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4</a:t>
              </a:r>
              <a:endParaRPr b="1" sz="3600">
                <a:solidFill>
                  <a:schemeClr val="lt1"/>
                </a:solidFill>
                <a:latin typeface="Arial"/>
                <a:ea typeface="Arial"/>
                <a:cs typeface="Arial"/>
                <a:sym typeface="Arial"/>
              </a:endParaRPr>
            </a:p>
          </p:txBody>
        </p:sp>
      </p:grpSp>
      <p:grpSp>
        <p:nvGrpSpPr>
          <p:cNvPr id="3506" name="Google Shape;3506;p14"/>
          <p:cNvGrpSpPr/>
          <p:nvPr/>
        </p:nvGrpSpPr>
        <p:grpSpPr>
          <a:xfrm>
            <a:off x="3133724" y="2043112"/>
            <a:ext cx="892172" cy="989805"/>
            <a:chOff x="3603406" y="2624137"/>
            <a:chExt cx="837004" cy="989805"/>
          </a:xfrm>
        </p:grpSpPr>
        <p:sp>
          <p:nvSpPr>
            <p:cNvPr id="3507" name="Google Shape;3507;p14"/>
            <p:cNvSpPr/>
            <p:nvPr/>
          </p:nvSpPr>
          <p:spPr>
            <a:xfrm>
              <a:off x="3619455" y="2624137"/>
              <a:ext cx="820955" cy="989805"/>
            </a:xfrm>
            <a:prstGeom prst="cube">
              <a:avLst>
                <a:gd fmla="val 22218" name="adj"/>
              </a:avLst>
            </a:prstGeom>
            <a:solidFill>
              <a:srgbClr val="F8D53C"/>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508" name="Google Shape;3508;p14"/>
            <p:cNvGrpSpPr/>
            <p:nvPr/>
          </p:nvGrpSpPr>
          <p:grpSpPr>
            <a:xfrm>
              <a:off x="3603406" y="2940379"/>
              <a:ext cx="699231" cy="461665"/>
              <a:chOff x="3646268" y="2929742"/>
              <a:chExt cx="699231" cy="461665"/>
            </a:xfrm>
          </p:grpSpPr>
          <p:sp>
            <p:nvSpPr>
              <p:cNvPr id="3509" name="Google Shape;3509;p14"/>
              <p:cNvSpPr txBox="1"/>
              <p:nvPr/>
            </p:nvSpPr>
            <p:spPr>
              <a:xfrm>
                <a:off x="3646268" y="2929742"/>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120</a:t>
                </a:r>
                <a:endParaRPr b="1" sz="2400">
                  <a:solidFill>
                    <a:schemeClr val="dk1"/>
                  </a:solidFill>
                  <a:latin typeface="Arial"/>
                  <a:ea typeface="Arial"/>
                  <a:cs typeface="Arial"/>
                  <a:sym typeface="Arial"/>
                </a:endParaRPr>
              </a:p>
            </p:txBody>
          </p:sp>
          <p:sp>
            <p:nvSpPr>
              <p:cNvPr id="3510" name="Google Shape;3510;p14"/>
              <p:cNvSpPr txBox="1"/>
              <p:nvPr/>
            </p:nvSpPr>
            <p:spPr>
              <a:xfrm>
                <a:off x="3646269" y="2929742"/>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12</a:t>
                </a:r>
                <a:r>
                  <a:rPr b="1" lang="en-US" sz="2400">
                    <a:solidFill>
                      <a:srgbClr val="FF0000"/>
                    </a:solidFill>
                    <a:latin typeface="Arial"/>
                    <a:ea typeface="Arial"/>
                    <a:cs typeface="Arial"/>
                    <a:sym typeface="Arial"/>
                  </a:rPr>
                  <a:t>0</a:t>
                </a:r>
                <a:endParaRPr b="1" sz="2400">
                  <a:solidFill>
                    <a:srgbClr val="FF0000"/>
                  </a:solidFill>
                  <a:latin typeface="Arial"/>
                  <a:ea typeface="Arial"/>
                  <a:cs typeface="Arial"/>
                  <a:sym typeface="Arial"/>
                </a:endParaRPr>
              </a:p>
            </p:txBody>
          </p:sp>
        </p:grpSp>
      </p:grpSp>
      <p:sp>
        <p:nvSpPr>
          <p:cNvPr id="3511" name="Google Shape;3511;p14"/>
          <p:cNvSpPr/>
          <p:nvPr/>
        </p:nvSpPr>
        <p:spPr>
          <a:xfrm>
            <a:off x="3568704" y="2389149"/>
            <a:ext cx="288752" cy="402073"/>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grpSp>
        <p:nvGrpSpPr>
          <p:cNvPr id="3512" name="Google Shape;3512;p14"/>
          <p:cNvGrpSpPr/>
          <p:nvPr/>
        </p:nvGrpSpPr>
        <p:grpSpPr>
          <a:xfrm>
            <a:off x="585620" y="2434717"/>
            <a:ext cx="1760675" cy="598200"/>
            <a:chOff x="585620" y="2434717"/>
            <a:chExt cx="1760675" cy="598200"/>
          </a:xfrm>
        </p:grpSpPr>
        <p:sp>
          <p:nvSpPr>
            <p:cNvPr id="3513" name="Google Shape;3513;p14"/>
            <p:cNvSpPr/>
            <p:nvPr/>
          </p:nvSpPr>
          <p:spPr>
            <a:xfrm>
              <a:off x="595145" y="2434717"/>
              <a:ext cx="1602035" cy="579771"/>
            </a:xfrm>
            <a:prstGeom prst="cube">
              <a:avLst>
                <a:gd fmla="val 24257" name="adj"/>
              </a:avLst>
            </a:prstGeom>
            <a:solidFill>
              <a:srgbClr val="00B0F0"/>
            </a:solidFill>
            <a:ln cap="flat" cmpd="sng" w="12700">
              <a:solidFill>
                <a:srgbClr val="20586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14" name="Google Shape;3514;p14"/>
            <p:cNvSpPr txBox="1"/>
            <p:nvPr/>
          </p:nvSpPr>
          <p:spPr>
            <a:xfrm>
              <a:off x="585620" y="2561727"/>
              <a:ext cx="16115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245 - 125</a:t>
              </a:r>
              <a:endParaRPr b="1" sz="2400">
                <a:solidFill>
                  <a:schemeClr val="dk1"/>
                </a:solidFill>
                <a:latin typeface="Arial"/>
                <a:ea typeface="Arial"/>
                <a:cs typeface="Arial"/>
                <a:sym typeface="Arial"/>
              </a:endParaRPr>
            </a:p>
          </p:txBody>
        </p:sp>
        <p:sp>
          <p:nvSpPr>
            <p:cNvPr id="3515" name="Google Shape;3515;p14"/>
            <p:cNvSpPr txBox="1"/>
            <p:nvPr/>
          </p:nvSpPr>
          <p:spPr>
            <a:xfrm>
              <a:off x="585620" y="2571252"/>
              <a:ext cx="176067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245 - 125</a:t>
              </a:r>
              <a:endParaRPr b="1" sz="2400">
                <a:solidFill>
                  <a:schemeClr val="dk1"/>
                </a:solidFill>
                <a:latin typeface="Arial"/>
                <a:ea typeface="Arial"/>
                <a:cs typeface="Arial"/>
                <a:sym typeface="Arial"/>
              </a:endParaRPr>
            </a:p>
          </p:txBody>
        </p:sp>
      </p:grpSp>
      <p:grpSp>
        <p:nvGrpSpPr>
          <p:cNvPr id="3516" name="Google Shape;3516;p14"/>
          <p:cNvGrpSpPr/>
          <p:nvPr/>
        </p:nvGrpSpPr>
        <p:grpSpPr>
          <a:xfrm rot="781431">
            <a:off x="4207894" y="2228067"/>
            <a:ext cx="1611562" cy="588675"/>
            <a:chOff x="585618" y="2434717"/>
            <a:chExt cx="1611562" cy="588675"/>
          </a:xfrm>
        </p:grpSpPr>
        <p:sp>
          <p:nvSpPr>
            <p:cNvPr id="3517" name="Google Shape;3517;p14"/>
            <p:cNvSpPr/>
            <p:nvPr/>
          </p:nvSpPr>
          <p:spPr>
            <a:xfrm>
              <a:off x="595145" y="2434717"/>
              <a:ext cx="1602035" cy="579771"/>
            </a:xfrm>
            <a:prstGeom prst="cube">
              <a:avLst>
                <a:gd fmla="val 24257" name="adj"/>
              </a:avLst>
            </a:prstGeom>
            <a:solidFill>
              <a:srgbClr val="F8D53C"/>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18" name="Google Shape;3518;p14"/>
            <p:cNvSpPr txBox="1"/>
            <p:nvPr/>
          </p:nvSpPr>
          <p:spPr>
            <a:xfrm>
              <a:off x="585620" y="2561727"/>
              <a:ext cx="16115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945 - 141</a:t>
              </a:r>
              <a:endParaRPr b="1" sz="2400">
                <a:solidFill>
                  <a:schemeClr val="dk1"/>
                </a:solidFill>
                <a:latin typeface="Arial"/>
                <a:ea typeface="Arial"/>
                <a:cs typeface="Arial"/>
                <a:sym typeface="Arial"/>
              </a:endParaRPr>
            </a:p>
          </p:txBody>
        </p:sp>
        <p:sp>
          <p:nvSpPr>
            <p:cNvPr id="3519" name="Google Shape;3519;p14"/>
            <p:cNvSpPr txBox="1"/>
            <p:nvPr/>
          </p:nvSpPr>
          <p:spPr>
            <a:xfrm>
              <a:off x="585618" y="2561726"/>
              <a:ext cx="149671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945 - 141</a:t>
              </a:r>
              <a:endParaRPr b="1" sz="2400">
                <a:solidFill>
                  <a:schemeClr val="dk1"/>
                </a:solidFill>
                <a:latin typeface="Arial"/>
                <a:ea typeface="Arial"/>
                <a:cs typeface="Arial"/>
                <a:sym typeface="Arial"/>
              </a:endParaRPr>
            </a:p>
          </p:txBody>
        </p:sp>
      </p:grpSp>
      <p:grpSp>
        <p:nvGrpSpPr>
          <p:cNvPr id="3520" name="Google Shape;3520;p14"/>
          <p:cNvGrpSpPr/>
          <p:nvPr/>
        </p:nvGrpSpPr>
        <p:grpSpPr>
          <a:xfrm rot="-748492">
            <a:off x="8036949" y="2670540"/>
            <a:ext cx="1611560" cy="588675"/>
            <a:chOff x="585620" y="2434717"/>
            <a:chExt cx="1611560" cy="588675"/>
          </a:xfrm>
        </p:grpSpPr>
        <p:sp>
          <p:nvSpPr>
            <p:cNvPr id="3521" name="Google Shape;3521;p14"/>
            <p:cNvSpPr/>
            <p:nvPr/>
          </p:nvSpPr>
          <p:spPr>
            <a:xfrm>
              <a:off x="595145" y="2434717"/>
              <a:ext cx="1602035" cy="579771"/>
            </a:xfrm>
            <a:prstGeom prst="cube">
              <a:avLst>
                <a:gd fmla="val 24257" name="adj"/>
              </a:avLst>
            </a:prstGeom>
            <a:solidFill>
              <a:srgbClr val="92D05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22" name="Google Shape;3522;p14"/>
            <p:cNvSpPr txBox="1"/>
            <p:nvPr/>
          </p:nvSpPr>
          <p:spPr>
            <a:xfrm>
              <a:off x="585620" y="2561727"/>
              <a:ext cx="16115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727 - 413</a:t>
              </a:r>
              <a:endParaRPr b="1" sz="2400">
                <a:solidFill>
                  <a:schemeClr val="dk1"/>
                </a:solidFill>
                <a:latin typeface="Arial"/>
                <a:ea typeface="Arial"/>
                <a:cs typeface="Arial"/>
                <a:sym typeface="Arial"/>
              </a:endParaRPr>
            </a:p>
          </p:txBody>
        </p:sp>
        <p:sp>
          <p:nvSpPr>
            <p:cNvPr id="3523" name="Google Shape;3523;p14"/>
            <p:cNvSpPr txBox="1"/>
            <p:nvPr/>
          </p:nvSpPr>
          <p:spPr>
            <a:xfrm>
              <a:off x="591101" y="2561440"/>
              <a:ext cx="149671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727 - 413</a:t>
              </a:r>
              <a:endParaRPr b="1" sz="2400">
                <a:solidFill>
                  <a:schemeClr val="dk1"/>
                </a:solidFill>
                <a:latin typeface="Arial"/>
                <a:ea typeface="Arial"/>
                <a:cs typeface="Arial"/>
                <a:sym typeface="Arial"/>
              </a:endParaRPr>
            </a:p>
          </p:txBody>
        </p:sp>
      </p:grpSp>
      <p:grpSp>
        <p:nvGrpSpPr>
          <p:cNvPr id="3524" name="Google Shape;3524;p14"/>
          <p:cNvGrpSpPr/>
          <p:nvPr/>
        </p:nvGrpSpPr>
        <p:grpSpPr>
          <a:xfrm rot="-794493">
            <a:off x="10183453" y="1954308"/>
            <a:ext cx="932339" cy="878877"/>
            <a:chOff x="3537889" y="2796663"/>
            <a:chExt cx="874688" cy="878877"/>
          </a:xfrm>
        </p:grpSpPr>
        <p:sp>
          <p:nvSpPr>
            <p:cNvPr id="3525" name="Google Shape;3525;p14"/>
            <p:cNvSpPr/>
            <p:nvPr/>
          </p:nvSpPr>
          <p:spPr>
            <a:xfrm>
              <a:off x="3591622" y="2796663"/>
              <a:ext cx="820955" cy="878877"/>
            </a:xfrm>
            <a:prstGeom prst="cube">
              <a:avLst>
                <a:gd fmla="val 24758" name="adj"/>
              </a:avLst>
            </a:prstGeom>
            <a:solidFill>
              <a:srgbClr val="FC5160"/>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526" name="Google Shape;3526;p14"/>
            <p:cNvGrpSpPr/>
            <p:nvPr/>
          </p:nvGrpSpPr>
          <p:grpSpPr>
            <a:xfrm>
              <a:off x="3537889" y="3123258"/>
              <a:ext cx="784673" cy="466378"/>
              <a:chOff x="3580751" y="3112621"/>
              <a:chExt cx="784673" cy="466378"/>
            </a:xfrm>
          </p:grpSpPr>
          <p:sp>
            <p:nvSpPr>
              <p:cNvPr id="3527" name="Google Shape;3527;p14"/>
              <p:cNvSpPr txBox="1"/>
              <p:nvPr/>
            </p:nvSpPr>
            <p:spPr>
              <a:xfrm>
                <a:off x="3583105" y="3112621"/>
                <a:ext cx="7823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3</a:t>
                </a:r>
                <a:r>
                  <a:rPr b="1" lang="en-US" sz="1800">
                    <a:solidFill>
                      <a:schemeClr val="dk1"/>
                    </a:solidFill>
                    <a:latin typeface="Arial"/>
                    <a:ea typeface="Arial"/>
                    <a:cs typeface="Arial"/>
                    <a:sym typeface="Arial"/>
                  </a:rPr>
                  <a:t> </a:t>
                </a:r>
                <a:r>
                  <a:rPr b="1" lang="en-US" sz="2400">
                    <a:solidFill>
                      <a:schemeClr val="dk1"/>
                    </a:solidFill>
                    <a:latin typeface="Arial"/>
                    <a:ea typeface="Arial"/>
                    <a:cs typeface="Arial"/>
                    <a:sym typeface="Arial"/>
                  </a:rPr>
                  <a:t>0</a:t>
                </a:r>
                <a:r>
                  <a:rPr b="1" lang="en-US" sz="1800">
                    <a:solidFill>
                      <a:schemeClr val="dk1"/>
                    </a:solidFill>
                    <a:latin typeface="Arial"/>
                    <a:ea typeface="Arial"/>
                    <a:cs typeface="Arial"/>
                    <a:sym typeface="Arial"/>
                  </a:rPr>
                  <a:t> </a:t>
                </a:r>
                <a:r>
                  <a:rPr b="1" lang="en-US" sz="2400">
                    <a:solidFill>
                      <a:schemeClr val="dk1"/>
                    </a:solidFill>
                    <a:latin typeface="Arial"/>
                    <a:ea typeface="Arial"/>
                    <a:cs typeface="Arial"/>
                    <a:sym typeface="Arial"/>
                  </a:rPr>
                  <a:t>4</a:t>
                </a:r>
                <a:endParaRPr b="1" sz="2400">
                  <a:solidFill>
                    <a:schemeClr val="dk1"/>
                  </a:solidFill>
                  <a:latin typeface="Arial"/>
                  <a:ea typeface="Arial"/>
                  <a:cs typeface="Arial"/>
                  <a:sym typeface="Arial"/>
                </a:endParaRPr>
              </a:p>
            </p:txBody>
          </p:sp>
          <p:sp>
            <p:nvSpPr>
              <p:cNvPr id="3528" name="Google Shape;3528;p14"/>
              <p:cNvSpPr txBox="1"/>
              <p:nvPr/>
            </p:nvSpPr>
            <p:spPr>
              <a:xfrm>
                <a:off x="3580751" y="3117334"/>
                <a:ext cx="78231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3</a:t>
                </a:r>
                <a:r>
                  <a:rPr b="1" lang="en-US" sz="1800">
                    <a:solidFill>
                      <a:schemeClr val="dk1"/>
                    </a:solidFill>
                    <a:latin typeface="Arial"/>
                    <a:ea typeface="Arial"/>
                    <a:cs typeface="Arial"/>
                    <a:sym typeface="Arial"/>
                  </a:rPr>
                  <a:t> </a:t>
                </a:r>
                <a:r>
                  <a:rPr b="1" lang="en-US" sz="2400">
                    <a:solidFill>
                      <a:srgbClr val="FF0000"/>
                    </a:solidFill>
                    <a:latin typeface="Arial"/>
                    <a:ea typeface="Arial"/>
                    <a:cs typeface="Arial"/>
                    <a:sym typeface="Arial"/>
                  </a:rPr>
                  <a:t>0</a:t>
                </a:r>
                <a:r>
                  <a:rPr b="1" lang="en-US" sz="1800">
                    <a:solidFill>
                      <a:srgbClr val="FF0000"/>
                    </a:solidFill>
                    <a:latin typeface="Arial"/>
                    <a:ea typeface="Arial"/>
                    <a:cs typeface="Arial"/>
                    <a:sym typeface="Arial"/>
                  </a:rPr>
                  <a:t> </a:t>
                </a:r>
                <a:r>
                  <a:rPr b="1" lang="en-US" sz="2400">
                    <a:solidFill>
                      <a:schemeClr val="dk1"/>
                    </a:solidFill>
                    <a:latin typeface="Arial"/>
                    <a:ea typeface="Arial"/>
                    <a:cs typeface="Arial"/>
                    <a:sym typeface="Arial"/>
                  </a:rPr>
                  <a:t>4</a:t>
                </a:r>
                <a:endParaRPr b="1" sz="2400">
                  <a:solidFill>
                    <a:srgbClr val="FF0000"/>
                  </a:solidFill>
                  <a:latin typeface="Arial"/>
                  <a:ea typeface="Arial"/>
                  <a:cs typeface="Arial"/>
                  <a:sym typeface="Arial"/>
                </a:endParaRPr>
              </a:p>
            </p:txBody>
          </p:sp>
        </p:grpSp>
      </p:grpSp>
      <p:sp>
        <p:nvSpPr>
          <p:cNvPr id="3529" name="Google Shape;3529;p14"/>
          <p:cNvSpPr/>
          <p:nvPr/>
        </p:nvSpPr>
        <p:spPr>
          <a:xfrm rot="-897354">
            <a:off x="10470193" y="2301643"/>
            <a:ext cx="288752" cy="402073"/>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grpSp>
        <p:nvGrpSpPr>
          <p:cNvPr id="3530" name="Google Shape;3530;p14"/>
          <p:cNvGrpSpPr/>
          <p:nvPr/>
        </p:nvGrpSpPr>
        <p:grpSpPr>
          <a:xfrm>
            <a:off x="6540852" y="1995407"/>
            <a:ext cx="1230940" cy="1458389"/>
            <a:chOff x="6540852" y="1995407"/>
            <a:chExt cx="1230940" cy="1458389"/>
          </a:xfrm>
        </p:grpSpPr>
        <p:sp>
          <p:nvSpPr>
            <p:cNvPr id="3531" name="Google Shape;3531;p14"/>
            <p:cNvSpPr/>
            <p:nvPr/>
          </p:nvSpPr>
          <p:spPr>
            <a:xfrm rot="854465">
              <a:off x="6681705" y="2092747"/>
              <a:ext cx="949235" cy="1263710"/>
            </a:xfrm>
            <a:prstGeom prst="flowChartMagneticDisk">
              <a:avLst/>
            </a:prstGeom>
            <a:solidFill>
              <a:srgbClr val="FC5160"/>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532" name="Google Shape;3532;p14"/>
            <p:cNvGrpSpPr/>
            <p:nvPr/>
          </p:nvGrpSpPr>
          <p:grpSpPr>
            <a:xfrm rot="1568697">
              <a:off x="6778728" y="2452046"/>
              <a:ext cx="773111" cy="607264"/>
              <a:chOff x="6851566" y="2468972"/>
              <a:chExt cx="773111" cy="607264"/>
            </a:xfrm>
          </p:grpSpPr>
          <p:sp>
            <p:nvSpPr>
              <p:cNvPr id="3533" name="Google Shape;3533;p14"/>
              <p:cNvSpPr txBox="1"/>
              <p:nvPr/>
            </p:nvSpPr>
            <p:spPr>
              <a:xfrm rot="-794493">
                <a:off x="6895370" y="2542573"/>
                <a:ext cx="6822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911</a:t>
                </a:r>
                <a:endParaRPr b="1" sz="2400">
                  <a:solidFill>
                    <a:schemeClr val="dk1"/>
                  </a:solidFill>
                  <a:latin typeface="Arial"/>
                  <a:ea typeface="Arial"/>
                  <a:cs typeface="Arial"/>
                  <a:sym typeface="Arial"/>
                </a:endParaRPr>
              </a:p>
            </p:txBody>
          </p:sp>
          <p:sp>
            <p:nvSpPr>
              <p:cNvPr id="3534" name="Google Shape;3534;p14"/>
              <p:cNvSpPr txBox="1"/>
              <p:nvPr/>
            </p:nvSpPr>
            <p:spPr>
              <a:xfrm rot="-794493">
                <a:off x="6898634" y="2540971"/>
                <a:ext cx="6822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0000"/>
                    </a:solidFill>
                    <a:latin typeface="Arial"/>
                    <a:ea typeface="Arial"/>
                    <a:cs typeface="Arial"/>
                    <a:sym typeface="Arial"/>
                  </a:rPr>
                  <a:t>9</a:t>
                </a:r>
                <a:r>
                  <a:rPr b="1" lang="en-US" sz="2400">
                    <a:solidFill>
                      <a:schemeClr val="dk1"/>
                    </a:solidFill>
                    <a:latin typeface="Arial"/>
                    <a:ea typeface="Arial"/>
                    <a:cs typeface="Arial"/>
                    <a:sym typeface="Arial"/>
                  </a:rPr>
                  <a:t>11</a:t>
                </a:r>
                <a:endParaRPr b="1" sz="2400">
                  <a:solidFill>
                    <a:srgbClr val="FF0000"/>
                  </a:solidFill>
                  <a:latin typeface="Arial"/>
                  <a:ea typeface="Arial"/>
                  <a:cs typeface="Arial"/>
                  <a:sym typeface="Arial"/>
                </a:endParaRPr>
              </a:p>
            </p:txBody>
          </p:sp>
        </p:grpSp>
      </p:grpSp>
      <p:sp>
        <p:nvSpPr>
          <p:cNvPr id="3535" name="Google Shape;3535;p14"/>
          <p:cNvSpPr/>
          <p:nvPr/>
        </p:nvSpPr>
        <p:spPr>
          <a:xfrm rot="909542">
            <a:off x="6826373" y="2480148"/>
            <a:ext cx="288752" cy="402073"/>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sp>
        <p:nvSpPr>
          <p:cNvPr id="3536" name="Google Shape;3536;p14"/>
          <p:cNvSpPr/>
          <p:nvPr/>
        </p:nvSpPr>
        <p:spPr>
          <a:xfrm>
            <a:off x="1019027" y="3765272"/>
            <a:ext cx="2838429" cy="635000"/>
          </a:xfrm>
          <a:prstGeom prst="roundRect">
            <a:avLst>
              <a:gd fmla="val 16667" name="adj"/>
            </a:avLst>
          </a:pr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245 – 125 = 120</a:t>
            </a:r>
            <a:endParaRPr sz="2800">
              <a:solidFill>
                <a:schemeClr val="dk1"/>
              </a:solidFill>
              <a:latin typeface="Arial"/>
              <a:ea typeface="Arial"/>
              <a:cs typeface="Arial"/>
              <a:sym typeface="Arial"/>
            </a:endParaRPr>
          </a:p>
        </p:txBody>
      </p:sp>
      <p:sp>
        <p:nvSpPr>
          <p:cNvPr id="3537" name="Google Shape;3537;p14"/>
          <p:cNvSpPr/>
          <p:nvPr/>
        </p:nvSpPr>
        <p:spPr>
          <a:xfrm>
            <a:off x="3544482" y="3879615"/>
            <a:ext cx="288752" cy="402073"/>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sp>
        <p:nvSpPr>
          <p:cNvPr id="3538" name="Google Shape;3538;p14"/>
          <p:cNvSpPr/>
          <p:nvPr/>
        </p:nvSpPr>
        <p:spPr>
          <a:xfrm>
            <a:off x="4562327" y="3765272"/>
            <a:ext cx="2966921" cy="635000"/>
          </a:xfrm>
          <a:prstGeom prst="roundRect">
            <a:avLst>
              <a:gd fmla="val 16667" name="adj"/>
            </a:avLst>
          </a:pr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945 – 141 &lt;  911</a:t>
            </a:r>
            <a:endParaRPr sz="2800">
              <a:solidFill>
                <a:schemeClr val="dk1"/>
              </a:solidFill>
              <a:latin typeface="Arial"/>
              <a:ea typeface="Arial"/>
              <a:cs typeface="Arial"/>
              <a:sym typeface="Arial"/>
            </a:endParaRPr>
          </a:p>
        </p:txBody>
      </p:sp>
      <p:sp>
        <p:nvSpPr>
          <p:cNvPr id="3539" name="Google Shape;3539;p14"/>
          <p:cNvSpPr/>
          <p:nvPr/>
        </p:nvSpPr>
        <p:spPr>
          <a:xfrm>
            <a:off x="6706782" y="3879615"/>
            <a:ext cx="288752" cy="402073"/>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sp>
        <p:nvSpPr>
          <p:cNvPr id="3540" name="Google Shape;3540;p14"/>
          <p:cNvSpPr/>
          <p:nvPr/>
        </p:nvSpPr>
        <p:spPr>
          <a:xfrm>
            <a:off x="8151727" y="3765272"/>
            <a:ext cx="3052328" cy="635000"/>
          </a:xfrm>
          <a:prstGeom prst="roundRect">
            <a:avLst>
              <a:gd fmla="val 16667" name="adj"/>
            </a:avLst>
          </a:prstGeom>
          <a:solidFill>
            <a:srgbClr val="A8DF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727 – 413 &gt; 3 0 4</a:t>
            </a:r>
            <a:endParaRPr sz="2800">
              <a:solidFill>
                <a:schemeClr val="dk1"/>
              </a:solidFill>
              <a:latin typeface="Arial"/>
              <a:ea typeface="Arial"/>
              <a:cs typeface="Arial"/>
              <a:sym typeface="Arial"/>
            </a:endParaRPr>
          </a:p>
        </p:txBody>
      </p:sp>
      <p:sp>
        <p:nvSpPr>
          <p:cNvPr id="3541" name="Google Shape;3541;p14"/>
          <p:cNvSpPr/>
          <p:nvPr/>
        </p:nvSpPr>
        <p:spPr>
          <a:xfrm>
            <a:off x="10533122" y="3865528"/>
            <a:ext cx="288752" cy="416160"/>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sp>
        <p:nvSpPr>
          <p:cNvPr id="3542" name="Google Shape;3542;p14"/>
          <p:cNvSpPr/>
          <p:nvPr/>
        </p:nvSpPr>
        <p:spPr>
          <a:xfrm rot="-5400000">
            <a:off x="5338774" y="3840532"/>
            <a:ext cx="352448" cy="1416004"/>
          </a:xfrm>
          <a:prstGeom prst="leftBrace">
            <a:avLst>
              <a:gd fmla="val 37160" name="adj1"/>
              <a:gd fmla="val 50000" name="adj2"/>
            </a:avLst>
          </a:prstGeom>
          <a:noFill/>
          <a:ln cap="flat" cmpd="sng" w="190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43" name="Google Shape;3543;p14"/>
          <p:cNvSpPr txBox="1"/>
          <p:nvPr/>
        </p:nvSpPr>
        <p:spPr>
          <a:xfrm>
            <a:off x="5149100" y="4808575"/>
            <a:ext cx="86002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804</a:t>
            </a:r>
            <a:endParaRPr sz="2800">
              <a:solidFill>
                <a:schemeClr val="dk1"/>
              </a:solidFill>
              <a:latin typeface="Arial"/>
              <a:ea typeface="Arial"/>
              <a:cs typeface="Arial"/>
              <a:sym typeface="Arial"/>
            </a:endParaRPr>
          </a:p>
        </p:txBody>
      </p:sp>
      <p:sp>
        <p:nvSpPr>
          <p:cNvPr id="3544" name="Google Shape;3544;p14"/>
          <p:cNvSpPr/>
          <p:nvPr/>
        </p:nvSpPr>
        <p:spPr>
          <a:xfrm>
            <a:off x="6667852" y="4406502"/>
            <a:ext cx="825148" cy="402073"/>
          </a:xfrm>
          <a:prstGeom prst="roundRect">
            <a:avLst>
              <a:gd fmla="val 16667" name="adj"/>
            </a:avLst>
          </a:prstGeom>
          <a:solidFill>
            <a:schemeClr val="lt1"/>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811</a:t>
            </a:r>
            <a:endParaRPr sz="2800">
              <a:solidFill>
                <a:schemeClr val="dk1"/>
              </a:solidFill>
              <a:latin typeface="Arial"/>
              <a:ea typeface="Arial"/>
              <a:cs typeface="Arial"/>
              <a:sym typeface="Arial"/>
            </a:endParaRPr>
          </a:p>
        </p:txBody>
      </p:sp>
      <p:grpSp>
        <p:nvGrpSpPr>
          <p:cNvPr id="3545" name="Google Shape;3545;p14"/>
          <p:cNvGrpSpPr/>
          <p:nvPr/>
        </p:nvGrpSpPr>
        <p:grpSpPr>
          <a:xfrm>
            <a:off x="6696373" y="2785552"/>
            <a:ext cx="768104" cy="602357"/>
            <a:chOff x="6643811" y="3797915"/>
            <a:chExt cx="768104" cy="602357"/>
          </a:xfrm>
        </p:grpSpPr>
        <p:sp>
          <p:nvSpPr>
            <p:cNvPr id="3546" name="Google Shape;3546;p14"/>
            <p:cNvSpPr txBox="1"/>
            <p:nvPr/>
          </p:nvSpPr>
          <p:spPr>
            <a:xfrm rot="774204">
              <a:off x="6686744" y="3868261"/>
              <a:ext cx="6822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Arial"/>
                  <a:ea typeface="Arial"/>
                  <a:cs typeface="Arial"/>
                  <a:sym typeface="Arial"/>
                </a:rPr>
                <a:t>811</a:t>
              </a:r>
              <a:endParaRPr b="1" sz="2400">
                <a:solidFill>
                  <a:schemeClr val="dk1"/>
                </a:solidFill>
                <a:latin typeface="Arial"/>
                <a:ea typeface="Arial"/>
                <a:cs typeface="Arial"/>
                <a:sym typeface="Arial"/>
              </a:endParaRPr>
            </a:p>
          </p:txBody>
        </p:sp>
        <p:sp>
          <p:nvSpPr>
            <p:cNvPr id="3547" name="Google Shape;3547;p14"/>
            <p:cNvSpPr txBox="1"/>
            <p:nvPr/>
          </p:nvSpPr>
          <p:spPr>
            <a:xfrm rot="774204">
              <a:off x="6686745" y="3868262"/>
              <a:ext cx="6822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0000"/>
                  </a:solidFill>
                  <a:latin typeface="Arial"/>
                  <a:ea typeface="Arial"/>
                  <a:cs typeface="Arial"/>
                  <a:sym typeface="Arial"/>
                </a:rPr>
                <a:t>8</a:t>
              </a:r>
              <a:r>
                <a:rPr b="1" lang="en-US" sz="2400">
                  <a:solidFill>
                    <a:schemeClr val="dk1"/>
                  </a:solidFill>
                  <a:latin typeface="Arial"/>
                  <a:ea typeface="Arial"/>
                  <a:cs typeface="Arial"/>
                  <a:sym typeface="Arial"/>
                </a:rPr>
                <a:t>11</a:t>
              </a:r>
              <a:endParaRPr b="1" sz="2400">
                <a:solidFill>
                  <a:srgbClr val="FF0000"/>
                </a:solidFill>
                <a:latin typeface="Arial"/>
                <a:ea typeface="Arial"/>
                <a:cs typeface="Arial"/>
                <a:sym typeface="Arial"/>
              </a:endParaRPr>
            </a:p>
          </p:txBody>
        </p:sp>
      </p:grpSp>
      <p:sp>
        <p:nvSpPr>
          <p:cNvPr id="3548" name="Google Shape;3548;p14"/>
          <p:cNvSpPr/>
          <p:nvPr/>
        </p:nvSpPr>
        <p:spPr>
          <a:xfrm rot="-5400000">
            <a:off x="8884401" y="3840532"/>
            <a:ext cx="352448" cy="1416004"/>
          </a:xfrm>
          <a:prstGeom prst="leftBrace">
            <a:avLst>
              <a:gd fmla="val 37160" name="adj1"/>
              <a:gd fmla="val 50000" name="adj2"/>
            </a:avLst>
          </a:prstGeom>
          <a:noFill/>
          <a:ln cap="flat" cmpd="sng" w="190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49" name="Google Shape;3549;p14"/>
          <p:cNvSpPr txBox="1"/>
          <p:nvPr/>
        </p:nvSpPr>
        <p:spPr>
          <a:xfrm>
            <a:off x="8694727" y="4808575"/>
            <a:ext cx="86002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314</a:t>
            </a:r>
            <a:endParaRPr sz="2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3"/>
                                        </p:tgtEl>
                                        <p:attrNameLst>
                                          <p:attrName>style.visibility</p:attrName>
                                        </p:attrNameLst>
                                      </p:cBhvr>
                                      <p:to>
                                        <p:strVal val="visible"/>
                                      </p:to>
                                    </p:set>
                                    <p:animEffect filter="fade" transition="in">
                                      <p:cBhvr>
                                        <p:cTn dur="500"/>
                                        <p:tgtEl>
                                          <p:spTgt spid="35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41"/>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3536"/>
                                        </p:tgtEl>
                                        <p:attrNameLst>
                                          <p:attrName>style.visibility</p:attrName>
                                        </p:attrNameLst>
                                      </p:cBhvr>
                                      <p:to>
                                        <p:strVal val="visible"/>
                                      </p:to>
                                    </p:set>
                                    <p:animEffect filter="fade" transition="in">
                                      <p:cBhvr>
                                        <p:cTn dur="500"/>
                                        <p:tgtEl>
                                          <p:spTgt spid="3536"/>
                                        </p:tgtEl>
                                      </p:cBhvr>
                                    </p:animEffect>
                                  </p:childTnLst>
                                </p:cTn>
                              </p:par>
                              <p:par>
                                <p:cTn fill="hold" nodeType="withEffect" presetClass="entr" presetID="10" presetSubtype="0">
                                  <p:stCondLst>
                                    <p:cond delay="0"/>
                                  </p:stCondLst>
                                  <p:childTnLst>
                                    <p:set>
                                      <p:cBhvr>
                                        <p:cTn dur="1" fill="hold">
                                          <p:stCondLst>
                                            <p:cond delay="0"/>
                                          </p:stCondLst>
                                        </p:cTn>
                                        <p:tgtEl>
                                          <p:spTgt spid="3538"/>
                                        </p:tgtEl>
                                        <p:attrNameLst>
                                          <p:attrName>style.visibility</p:attrName>
                                        </p:attrNameLst>
                                      </p:cBhvr>
                                      <p:to>
                                        <p:strVal val="visible"/>
                                      </p:to>
                                    </p:set>
                                    <p:animEffect filter="fade" transition="in">
                                      <p:cBhvr>
                                        <p:cTn dur="500"/>
                                        <p:tgtEl>
                                          <p:spTgt spid="3538"/>
                                        </p:tgtEl>
                                      </p:cBhvr>
                                    </p:animEffect>
                                  </p:childTnLst>
                                </p:cTn>
                              </p:par>
                              <p:par>
                                <p:cTn fill="hold" nodeType="withEffect" presetClass="entr" presetID="10" presetSubtype="0">
                                  <p:stCondLst>
                                    <p:cond delay="0"/>
                                  </p:stCondLst>
                                  <p:childTnLst>
                                    <p:set>
                                      <p:cBhvr>
                                        <p:cTn dur="1" fill="hold">
                                          <p:stCondLst>
                                            <p:cond delay="0"/>
                                          </p:stCondLst>
                                        </p:cTn>
                                        <p:tgtEl>
                                          <p:spTgt spid="3540"/>
                                        </p:tgtEl>
                                        <p:attrNameLst>
                                          <p:attrName>style.visibility</p:attrName>
                                        </p:attrNameLst>
                                      </p:cBhvr>
                                      <p:to>
                                        <p:strVal val="visible"/>
                                      </p:to>
                                    </p:set>
                                    <p:animEffect filter="fade" transition="in">
                                      <p:cBhvr>
                                        <p:cTn dur="500"/>
                                        <p:tgtEl>
                                          <p:spTgt spid="3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511"/>
                                        </p:tgtEl>
                                      </p:cBhvr>
                                    </p:animEffect>
                                    <p:set>
                                      <p:cBhvr>
                                        <p:cTn dur="1" fill="hold">
                                          <p:stCondLst>
                                            <p:cond delay="500"/>
                                          </p:stCondLst>
                                        </p:cTn>
                                        <p:tgtEl>
                                          <p:spTgt spid="351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537"/>
                                        </p:tgtEl>
                                      </p:cBhvr>
                                    </p:animEffect>
                                    <p:set>
                                      <p:cBhvr>
                                        <p:cTn dur="1" fill="hold">
                                          <p:stCondLst>
                                            <p:cond delay="500"/>
                                          </p:stCondLst>
                                        </p:cTn>
                                        <p:tgtEl>
                                          <p:spTgt spid="353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2"/>
                                        </p:tgtEl>
                                        <p:attrNameLst>
                                          <p:attrName>style.visibility</p:attrName>
                                        </p:attrNameLst>
                                      </p:cBhvr>
                                      <p:to>
                                        <p:strVal val="visible"/>
                                      </p:to>
                                    </p:set>
                                    <p:animEffect filter="fade" transition="in">
                                      <p:cBhvr>
                                        <p:cTn dur="500"/>
                                        <p:tgtEl>
                                          <p:spTgt spid="35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3"/>
                                        </p:tgtEl>
                                        <p:attrNameLst>
                                          <p:attrName>style.visibility</p:attrName>
                                        </p:attrNameLst>
                                      </p:cBhvr>
                                      <p:to>
                                        <p:strVal val="visible"/>
                                      </p:to>
                                    </p:set>
                                    <p:animEffect filter="fade" transition="in">
                                      <p:cBhvr>
                                        <p:cTn dur="500"/>
                                        <p:tgtEl>
                                          <p:spTgt spid="35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539"/>
                                        </p:tgtEl>
                                      </p:cBhvr>
                                    </p:animEffect>
                                    <p:set>
                                      <p:cBhvr>
                                        <p:cTn dur="1" fill="hold">
                                          <p:stCondLst>
                                            <p:cond delay="500"/>
                                          </p:stCondLst>
                                        </p:cTn>
                                        <p:tgtEl>
                                          <p:spTgt spid="353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535"/>
                                        </p:tgtEl>
                                      </p:cBhvr>
                                    </p:animEffect>
                                    <p:set>
                                      <p:cBhvr>
                                        <p:cTn dur="1" fill="hold">
                                          <p:stCondLst>
                                            <p:cond delay="500"/>
                                          </p:stCondLst>
                                        </p:cTn>
                                        <p:tgtEl>
                                          <p:spTgt spid="353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4"/>
                                        </p:tgtEl>
                                        <p:attrNameLst>
                                          <p:attrName>style.visibility</p:attrName>
                                        </p:attrNameLst>
                                      </p:cBhvr>
                                      <p:to>
                                        <p:strVal val="visible"/>
                                      </p:to>
                                    </p:set>
                                    <p:animEffect filter="fade" transition="in">
                                      <p:cBhvr>
                                        <p:cTn dur="500"/>
                                        <p:tgtEl>
                                          <p:spTgt spid="3544"/>
                                        </p:tgtEl>
                                      </p:cBhvr>
                                    </p:animEffect>
                                  </p:childTnLst>
                                </p:cTn>
                              </p:par>
                              <p:par>
                                <p:cTn fill="hold" nodeType="withEffect" presetClass="entr" presetID="10" presetSubtype="0">
                                  <p:stCondLst>
                                    <p:cond delay="0"/>
                                  </p:stCondLst>
                                  <p:childTnLst>
                                    <p:set>
                                      <p:cBhvr>
                                        <p:cTn dur="1" fill="hold">
                                          <p:stCondLst>
                                            <p:cond delay="0"/>
                                          </p:stCondLst>
                                        </p:cTn>
                                        <p:tgtEl>
                                          <p:spTgt spid="3545"/>
                                        </p:tgtEl>
                                        <p:attrNameLst>
                                          <p:attrName>style.visibility</p:attrName>
                                        </p:attrNameLst>
                                      </p:cBhvr>
                                      <p:to>
                                        <p:strVal val="visible"/>
                                      </p:to>
                                    </p:set>
                                    <p:animEffect filter="fade" transition="in">
                                      <p:cBhvr>
                                        <p:cTn dur="500"/>
                                        <p:tgtEl>
                                          <p:spTgt spid="35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8"/>
                                        </p:tgtEl>
                                        <p:attrNameLst>
                                          <p:attrName>style.visibility</p:attrName>
                                        </p:attrNameLst>
                                      </p:cBhvr>
                                      <p:to>
                                        <p:strVal val="visible"/>
                                      </p:to>
                                    </p:set>
                                    <p:animEffect filter="fade" transition="in">
                                      <p:cBhvr>
                                        <p:cTn dur="500"/>
                                        <p:tgtEl>
                                          <p:spTgt spid="35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9"/>
                                        </p:tgtEl>
                                        <p:attrNameLst>
                                          <p:attrName>style.visibility</p:attrName>
                                        </p:attrNameLst>
                                      </p:cBhvr>
                                      <p:to>
                                        <p:strVal val="visible"/>
                                      </p:to>
                                    </p:set>
                                    <p:animEffect filter="fade" transition="in">
                                      <p:cBhvr>
                                        <p:cTn dur="500"/>
                                        <p:tgtEl>
                                          <p:spTgt spid="35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529"/>
                                        </p:tgtEl>
                                      </p:cBhvr>
                                    </p:animEffect>
                                    <p:set>
                                      <p:cBhvr>
                                        <p:cTn dur="1" fill="hold">
                                          <p:stCondLst>
                                            <p:cond delay="500"/>
                                          </p:stCondLst>
                                        </p:cTn>
                                        <p:tgtEl>
                                          <p:spTgt spid="352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541"/>
                                        </p:tgtEl>
                                      </p:cBhvr>
                                    </p:animEffect>
                                    <p:set>
                                      <p:cBhvr>
                                        <p:cTn dur="1" fill="hold">
                                          <p:stCondLst>
                                            <p:cond delay="500"/>
                                          </p:stCondLst>
                                        </p:cTn>
                                        <p:tgtEl>
                                          <p:spTgt spid="354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3" name="Shape 3553"/>
        <p:cNvGrpSpPr/>
        <p:nvPr/>
      </p:nvGrpSpPr>
      <p:grpSpPr>
        <a:xfrm>
          <a:off x="0" y="0"/>
          <a:ext cx="0" cy="0"/>
          <a:chOff x="0" y="0"/>
          <a:chExt cx="0" cy="0"/>
        </a:xfrm>
      </p:grpSpPr>
      <p:grpSp>
        <p:nvGrpSpPr>
          <p:cNvPr id="3554" name="Google Shape;3554;p15"/>
          <p:cNvGrpSpPr/>
          <p:nvPr/>
        </p:nvGrpSpPr>
        <p:grpSpPr>
          <a:xfrm>
            <a:off x="960685" y="578214"/>
            <a:ext cx="9942842" cy="1406237"/>
            <a:chOff x="1296327" y="1647588"/>
            <a:chExt cx="9942842" cy="1406237"/>
          </a:xfrm>
        </p:grpSpPr>
        <p:sp>
          <p:nvSpPr>
            <p:cNvPr id="3555" name="Google Shape;3555;p15"/>
            <p:cNvSpPr txBox="1"/>
            <p:nvPr/>
          </p:nvSpPr>
          <p:spPr>
            <a:xfrm>
              <a:off x="1866915" y="1668830"/>
              <a:ext cx="9372254"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Một trường tiểu học có 465 học sinh, trong đó có 240 học sinh nữ. Hỏi trường tiểu học đó có bao nhiêu học sinh nam?</a:t>
              </a:r>
              <a:endParaRPr/>
            </a:p>
          </p:txBody>
        </p:sp>
        <p:sp>
          <p:nvSpPr>
            <p:cNvPr id="3556" name="Google Shape;3556;p15"/>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5</a:t>
              </a:r>
              <a:endParaRPr b="1" sz="3600">
                <a:solidFill>
                  <a:schemeClr val="lt1"/>
                </a:solidFill>
                <a:latin typeface="Arial"/>
                <a:ea typeface="Arial"/>
                <a:cs typeface="Arial"/>
                <a:sym typeface="Arial"/>
              </a:endParaRPr>
            </a:p>
          </p:txBody>
        </p:sp>
      </p:grpSp>
      <p:sp>
        <p:nvSpPr>
          <p:cNvPr id="3557" name="Google Shape;3557;p15"/>
          <p:cNvSpPr txBox="1"/>
          <p:nvPr/>
        </p:nvSpPr>
        <p:spPr>
          <a:xfrm>
            <a:off x="960685" y="1984451"/>
            <a:ext cx="4512652" cy="2144177"/>
          </a:xfrm>
          <a:prstGeom prst="rect">
            <a:avLst/>
          </a:prstGeom>
          <a:noFill/>
          <a:ln>
            <a:noFill/>
          </a:ln>
        </p:spPr>
        <p:txBody>
          <a:bodyPr anchorCtr="0" anchor="t" bIns="45700" lIns="91425" spcFirstLastPara="1" rIns="91425" wrap="square" tIns="45700">
            <a:spAutoFit/>
          </a:bodyPr>
          <a:lstStyle/>
          <a:p>
            <a:pPr indent="0" lvl="0" marL="0" marR="0" rtl="0" algn="ctr">
              <a:lnSpc>
                <a:spcPct val="142857"/>
              </a:lnSpc>
              <a:spcBef>
                <a:spcPts val="0"/>
              </a:spcBef>
              <a:spcAft>
                <a:spcPts val="0"/>
              </a:spcAft>
              <a:buNone/>
            </a:pPr>
            <a:r>
              <a:rPr lang="en-US" sz="2800">
                <a:solidFill>
                  <a:schemeClr val="dk1"/>
                </a:solidFill>
                <a:latin typeface="Arial"/>
                <a:ea typeface="Arial"/>
                <a:cs typeface="Arial"/>
                <a:sym typeface="Arial"/>
              </a:rPr>
              <a:t>Tóm tắt:</a:t>
            </a:r>
            <a:endParaRPr/>
          </a:p>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Có               : 465 học sinh</a:t>
            </a:r>
            <a:endParaRPr sz="2800">
              <a:solidFill>
                <a:schemeClr val="dk1"/>
              </a:solidFill>
              <a:latin typeface="Arial"/>
              <a:ea typeface="Arial"/>
              <a:cs typeface="Arial"/>
              <a:sym typeface="Arial"/>
            </a:endParaRPr>
          </a:p>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Học sinh nữ: 240 học sinh</a:t>
            </a:r>
            <a:endParaRPr sz="2800">
              <a:solidFill>
                <a:schemeClr val="dk1"/>
              </a:solidFill>
              <a:latin typeface="Arial"/>
              <a:ea typeface="Arial"/>
              <a:cs typeface="Arial"/>
              <a:sym typeface="Arial"/>
            </a:endParaRPr>
          </a:p>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Học sinh nữ: … học sinh?</a:t>
            </a:r>
            <a:endParaRPr/>
          </a:p>
        </p:txBody>
      </p:sp>
      <p:sp>
        <p:nvSpPr>
          <p:cNvPr id="3558" name="Google Shape;3558;p15"/>
          <p:cNvSpPr txBox="1"/>
          <p:nvPr/>
        </p:nvSpPr>
        <p:spPr>
          <a:xfrm>
            <a:off x="2707675" y="3763217"/>
            <a:ext cx="8365671" cy="2144177"/>
          </a:xfrm>
          <a:prstGeom prst="rect">
            <a:avLst/>
          </a:prstGeom>
          <a:noFill/>
          <a:ln>
            <a:noFill/>
          </a:ln>
        </p:spPr>
        <p:txBody>
          <a:bodyPr anchorCtr="0" anchor="t" bIns="45700" lIns="91425" spcFirstLastPara="1" rIns="91425" wrap="square" tIns="45700">
            <a:spAutoFit/>
          </a:bodyPr>
          <a:lstStyle/>
          <a:p>
            <a:pPr indent="0" lvl="0" marL="0" marR="0" rtl="0" algn="ctr">
              <a:lnSpc>
                <a:spcPct val="142857"/>
              </a:lnSpc>
              <a:spcBef>
                <a:spcPts val="0"/>
              </a:spcBef>
              <a:spcAft>
                <a:spcPts val="0"/>
              </a:spcAft>
              <a:buNone/>
            </a:pPr>
            <a:r>
              <a:rPr lang="en-US" sz="2800">
                <a:solidFill>
                  <a:srgbClr val="E36C09"/>
                </a:solidFill>
                <a:latin typeface="Arial"/>
                <a:ea typeface="Arial"/>
                <a:cs typeface="Arial"/>
                <a:sym typeface="Arial"/>
              </a:rPr>
              <a:t>Bài giải</a:t>
            </a:r>
            <a:endParaRPr sz="2800">
              <a:solidFill>
                <a:srgbClr val="E36C09"/>
              </a:solidFill>
              <a:latin typeface="Arial"/>
              <a:ea typeface="Arial"/>
              <a:cs typeface="Arial"/>
              <a:sym typeface="Arial"/>
            </a:endParaRPr>
          </a:p>
          <a:p>
            <a:pPr indent="0" lvl="0" marL="0" marR="0" rtl="0" algn="l">
              <a:lnSpc>
                <a:spcPct val="142857"/>
              </a:lnSpc>
              <a:spcBef>
                <a:spcPts val="0"/>
              </a:spcBef>
              <a:spcAft>
                <a:spcPts val="0"/>
              </a:spcAft>
              <a:buNone/>
            </a:pPr>
            <a:r>
              <a:rPr lang="en-US" sz="2800">
                <a:solidFill>
                  <a:srgbClr val="E36C09"/>
                </a:solidFill>
                <a:latin typeface="Arial"/>
                <a:ea typeface="Arial"/>
                <a:cs typeface="Arial"/>
                <a:sym typeface="Arial"/>
              </a:rPr>
              <a:t>Trường đó có số học sinh nam là:</a:t>
            </a:r>
            <a:endParaRPr/>
          </a:p>
          <a:p>
            <a:pPr indent="0" lvl="0" marL="0" marR="0" rtl="0" algn="l">
              <a:lnSpc>
                <a:spcPct val="142857"/>
              </a:lnSpc>
              <a:spcBef>
                <a:spcPts val="0"/>
              </a:spcBef>
              <a:spcAft>
                <a:spcPts val="0"/>
              </a:spcAft>
              <a:buNone/>
            </a:pPr>
            <a:r>
              <a:rPr lang="en-US" sz="2800">
                <a:solidFill>
                  <a:srgbClr val="E36C09"/>
                </a:solidFill>
                <a:latin typeface="Arial"/>
                <a:ea typeface="Arial"/>
                <a:cs typeface="Arial"/>
                <a:sym typeface="Arial"/>
              </a:rPr>
              <a:t>                     465 – 240 = 225 (học sinh)</a:t>
            </a:r>
            <a:endParaRPr/>
          </a:p>
          <a:p>
            <a:pPr indent="0" lvl="0" marL="0" marR="0" rtl="0" algn="l">
              <a:lnSpc>
                <a:spcPct val="142857"/>
              </a:lnSpc>
              <a:spcBef>
                <a:spcPts val="0"/>
              </a:spcBef>
              <a:spcAft>
                <a:spcPts val="0"/>
              </a:spcAft>
              <a:buNone/>
            </a:pPr>
            <a:r>
              <a:rPr lang="en-US" sz="2800">
                <a:solidFill>
                  <a:srgbClr val="E36C09"/>
                </a:solidFill>
                <a:latin typeface="Arial"/>
                <a:ea typeface="Arial"/>
                <a:cs typeface="Arial"/>
                <a:sym typeface="Arial"/>
              </a:rPr>
              <a:t>                                   Đáp số: 225 học sinh nam</a:t>
            </a:r>
            <a:endParaRPr sz="2800">
              <a:solidFill>
                <a:srgbClr val="E36C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4"/>
                                        </p:tgtEl>
                                        <p:attrNameLst>
                                          <p:attrName>style.visibility</p:attrName>
                                        </p:attrNameLst>
                                      </p:cBhvr>
                                      <p:to>
                                        <p:strVal val="visible"/>
                                      </p:to>
                                    </p:set>
                                    <p:animEffect filter="fade" transition="in">
                                      <p:cBhvr>
                                        <p:cTn dur="500"/>
                                        <p:tgtEl>
                                          <p:spTgt spid="35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7"/>
                                        </p:tgtEl>
                                        <p:attrNameLst>
                                          <p:attrName>style.visibility</p:attrName>
                                        </p:attrNameLst>
                                      </p:cBhvr>
                                      <p:to>
                                        <p:strVal val="visible"/>
                                      </p:to>
                                    </p:set>
                                    <p:animEffect filter="fade" transition="in">
                                      <p:cBhvr>
                                        <p:cTn dur="500"/>
                                        <p:tgtEl>
                                          <p:spTgt spid="35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8">
                                            <p:txEl>
                                              <p:pRg end="0" st="0"/>
                                            </p:txEl>
                                          </p:spTgt>
                                        </p:tgtEl>
                                        <p:attrNameLst>
                                          <p:attrName>style.visibility</p:attrName>
                                        </p:attrNameLst>
                                      </p:cBhvr>
                                      <p:to>
                                        <p:strVal val="visible"/>
                                      </p:to>
                                    </p:set>
                                    <p:animEffect filter="fade" transition="in">
                                      <p:cBhvr>
                                        <p:cTn dur="500"/>
                                        <p:tgtEl>
                                          <p:spTgt spid="35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8">
                                            <p:txEl>
                                              <p:pRg end="1" st="1"/>
                                            </p:txEl>
                                          </p:spTgt>
                                        </p:tgtEl>
                                        <p:attrNameLst>
                                          <p:attrName>style.visibility</p:attrName>
                                        </p:attrNameLst>
                                      </p:cBhvr>
                                      <p:to>
                                        <p:strVal val="visible"/>
                                      </p:to>
                                    </p:set>
                                    <p:animEffect filter="fade" transition="in">
                                      <p:cBhvr>
                                        <p:cTn dur="500"/>
                                        <p:tgtEl>
                                          <p:spTgt spid="35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8">
                                            <p:txEl>
                                              <p:pRg end="2" st="2"/>
                                            </p:txEl>
                                          </p:spTgt>
                                        </p:tgtEl>
                                        <p:attrNameLst>
                                          <p:attrName>style.visibility</p:attrName>
                                        </p:attrNameLst>
                                      </p:cBhvr>
                                      <p:to>
                                        <p:strVal val="visible"/>
                                      </p:to>
                                    </p:set>
                                    <p:animEffect filter="fade" transition="in">
                                      <p:cBhvr>
                                        <p:cTn dur="500"/>
                                        <p:tgtEl>
                                          <p:spTgt spid="35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8">
                                            <p:txEl>
                                              <p:pRg end="3" st="3"/>
                                            </p:txEl>
                                          </p:spTgt>
                                        </p:tgtEl>
                                        <p:attrNameLst>
                                          <p:attrName>style.visibility</p:attrName>
                                        </p:attrNameLst>
                                      </p:cBhvr>
                                      <p:to>
                                        <p:strVal val="visible"/>
                                      </p:to>
                                    </p:set>
                                    <p:animEffect filter="fade" transition="in">
                                      <p:cBhvr>
                                        <p:cTn dur="500"/>
                                        <p:tgtEl>
                                          <p:spTgt spid="355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2" name="Shape 3562"/>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6" name="Shape 3566"/>
        <p:cNvGrpSpPr/>
        <p:nvPr/>
      </p:nvGrpSpPr>
      <p:grpSpPr>
        <a:xfrm>
          <a:off x="0" y="0"/>
          <a:ext cx="0" cy="0"/>
          <a:chOff x="0" y="0"/>
          <a:chExt cx="0" cy="0"/>
        </a:xfrm>
      </p:grpSpPr>
      <p:grpSp>
        <p:nvGrpSpPr>
          <p:cNvPr id="3567" name="Google Shape;3567;p17"/>
          <p:cNvGrpSpPr/>
          <p:nvPr/>
        </p:nvGrpSpPr>
        <p:grpSpPr>
          <a:xfrm>
            <a:off x="3001393" y="672425"/>
            <a:ext cx="7565087" cy="954300"/>
            <a:chOff x="1296327" y="1622386"/>
            <a:chExt cx="7565087" cy="954300"/>
          </a:xfrm>
        </p:grpSpPr>
        <p:sp>
          <p:nvSpPr>
            <p:cNvPr id="3568" name="Google Shape;3568;p17"/>
            <p:cNvSpPr txBox="1"/>
            <p:nvPr/>
          </p:nvSpPr>
          <p:spPr>
            <a:xfrm>
              <a:off x="1866914" y="1622386"/>
              <a:ext cx="6994500" cy="954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Trâu sẽ ăn bó cỏ ghi phép tính có kết quả </a:t>
              </a:r>
              <a:r>
                <a:rPr lang="en-US" sz="2800">
                  <a:solidFill>
                    <a:schemeClr val="dk1"/>
                  </a:solidFill>
                </a:rPr>
                <a:t>lớn</a:t>
              </a:r>
              <a:r>
                <a:rPr lang="en-US" sz="2800">
                  <a:solidFill>
                    <a:schemeClr val="dk1"/>
                  </a:solidFill>
                  <a:latin typeface="Arial"/>
                  <a:ea typeface="Arial"/>
                  <a:cs typeface="Arial"/>
                  <a:sym typeface="Arial"/>
                </a:rPr>
                <a:t> nhất. Hỏi trâu sẽ ăn bó cỏ nào?</a:t>
              </a:r>
              <a:endParaRPr sz="2800">
                <a:solidFill>
                  <a:schemeClr val="dk1"/>
                </a:solidFill>
                <a:latin typeface="Arial"/>
                <a:ea typeface="Arial"/>
                <a:cs typeface="Arial"/>
                <a:sym typeface="Arial"/>
              </a:endParaRPr>
            </a:p>
          </p:txBody>
        </p:sp>
        <p:sp>
          <p:nvSpPr>
            <p:cNvPr id="3569" name="Google Shape;3569;p17"/>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1</a:t>
              </a:r>
              <a:endParaRPr b="1" sz="3600">
                <a:solidFill>
                  <a:schemeClr val="lt1"/>
                </a:solidFill>
                <a:latin typeface="Arial"/>
                <a:ea typeface="Arial"/>
                <a:cs typeface="Arial"/>
                <a:sym typeface="Arial"/>
              </a:endParaRPr>
            </a:p>
          </p:txBody>
        </p:sp>
      </p:grpSp>
      <p:pic>
        <p:nvPicPr>
          <p:cNvPr descr="Screen Clipping" id="3570" name="Google Shape;3570;p17"/>
          <p:cNvPicPr preferRelativeResize="0"/>
          <p:nvPr/>
        </p:nvPicPr>
        <p:blipFill rotWithShape="1">
          <a:blip r:embed="rId3">
            <a:alphaModFix/>
          </a:blip>
          <a:srcRect b="0" l="0" r="0" t="0"/>
          <a:stretch/>
        </p:blipFill>
        <p:spPr>
          <a:xfrm>
            <a:off x="1644367" y="1850551"/>
            <a:ext cx="8762376" cy="4238385"/>
          </a:xfrm>
          <a:prstGeom prst="rect">
            <a:avLst/>
          </a:prstGeom>
          <a:noFill/>
          <a:ln>
            <a:noFill/>
          </a:ln>
        </p:spPr>
      </p:pic>
      <p:sp>
        <p:nvSpPr>
          <p:cNvPr id="3571" name="Google Shape;3571;p17"/>
          <p:cNvSpPr/>
          <p:nvPr/>
        </p:nvSpPr>
        <p:spPr>
          <a:xfrm>
            <a:off x="3159406" y="5007430"/>
            <a:ext cx="825148" cy="468804"/>
          </a:xfrm>
          <a:prstGeom prst="roundRect">
            <a:avLst>
              <a:gd fmla="val 16667" name="adj"/>
            </a:avLst>
          </a:prstGeom>
          <a:solidFill>
            <a:schemeClr val="lt1"/>
          </a:solidFill>
          <a:ln cap="flat" cmpd="sng" w="28575">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310</a:t>
            </a:r>
            <a:endParaRPr sz="2800">
              <a:solidFill>
                <a:schemeClr val="dk1"/>
              </a:solidFill>
              <a:latin typeface="Arial"/>
              <a:ea typeface="Arial"/>
              <a:cs typeface="Arial"/>
              <a:sym typeface="Arial"/>
            </a:endParaRPr>
          </a:p>
        </p:txBody>
      </p:sp>
      <p:sp>
        <p:nvSpPr>
          <p:cNvPr id="3572" name="Google Shape;3572;p17"/>
          <p:cNvSpPr/>
          <p:nvPr/>
        </p:nvSpPr>
        <p:spPr>
          <a:xfrm>
            <a:off x="5612981" y="5476234"/>
            <a:ext cx="825148" cy="468804"/>
          </a:xfrm>
          <a:prstGeom prst="roundRect">
            <a:avLst>
              <a:gd fmla="val 16667" name="adj"/>
            </a:avLst>
          </a:prstGeom>
          <a:solidFill>
            <a:schemeClr val="lt1"/>
          </a:solidFill>
          <a:ln cap="flat" cmpd="sng" w="28575">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303</a:t>
            </a:r>
            <a:endParaRPr sz="2800">
              <a:solidFill>
                <a:schemeClr val="dk1"/>
              </a:solidFill>
              <a:latin typeface="Arial"/>
              <a:ea typeface="Arial"/>
              <a:cs typeface="Arial"/>
              <a:sym typeface="Arial"/>
            </a:endParaRPr>
          </a:p>
        </p:txBody>
      </p:sp>
      <p:sp>
        <p:nvSpPr>
          <p:cNvPr id="3573" name="Google Shape;3573;p17"/>
          <p:cNvSpPr/>
          <p:nvPr/>
        </p:nvSpPr>
        <p:spPr>
          <a:xfrm>
            <a:off x="8225552" y="5007430"/>
            <a:ext cx="825148" cy="468804"/>
          </a:xfrm>
          <a:prstGeom prst="roundRect">
            <a:avLst>
              <a:gd fmla="val 16667" name="adj"/>
            </a:avLst>
          </a:prstGeom>
          <a:solidFill>
            <a:schemeClr val="lt1"/>
          </a:solidFill>
          <a:ln cap="flat" cmpd="sng" w="28575">
            <a:solidFill>
              <a:srgbClr val="76923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201</a:t>
            </a:r>
            <a:endParaRPr sz="2800">
              <a:solidFill>
                <a:schemeClr val="dk1"/>
              </a:solidFill>
              <a:latin typeface="Arial"/>
              <a:ea typeface="Arial"/>
              <a:cs typeface="Arial"/>
              <a:sym typeface="Arial"/>
            </a:endParaRPr>
          </a:p>
        </p:txBody>
      </p:sp>
      <p:cxnSp>
        <p:nvCxnSpPr>
          <p:cNvPr id="3574" name="Google Shape;3574;p17"/>
          <p:cNvCxnSpPr/>
          <p:nvPr/>
        </p:nvCxnSpPr>
        <p:spPr>
          <a:xfrm flipH="1">
            <a:off x="4093029" y="2844800"/>
            <a:ext cx="899885" cy="1277257"/>
          </a:xfrm>
          <a:prstGeom prst="straightConnector1">
            <a:avLst/>
          </a:prstGeom>
          <a:noFill/>
          <a:ln cap="flat" cmpd="sng" w="38100">
            <a:solidFill>
              <a:schemeClr val="dk1"/>
            </a:solidFill>
            <a:prstDash val="dash"/>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7"/>
                                        </p:tgtEl>
                                        <p:attrNameLst>
                                          <p:attrName>style.visibility</p:attrName>
                                        </p:attrNameLst>
                                      </p:cBhvr>
                                      <p:to>
                                        <p:strVal val="visible"/>
                                      </p:to>
                                    </p:set>
                                    <p:animEffect filter="fade" transition="in">
                                      <p:cBhvr>
                                        <p:cTn dur="500"/>
                                        <p:tgtEl>
                                          <p:spTgt spid="35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1"/>
                                        </p:tgtEl>
                                        <p:attrNameLst>
                                          <p:attrName>style.visibility</p:attrName>
                                        </p:attrNameLst>
                                      </p:cBhvr>
                                      <p:to>
                                        <p:strVal val="visible"/>
                                      </p:to>
                                    </p:set>
                                    <p:animEffect filter="fade" transition="in">
                                      <p:cBhvr>
                                        <p:cTn dur="500"/>
                                        <p:tgtEl>
                                          <p:spTgt spid="35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0"/>
                                        </p:tgtEl>
                                        <p:attrNameLst>
                                          <p:attrName>style.visibility</p:attrName>
                                        </p:attrNameLst>
                                      </p:cBhvr>
                                      <p:to>
                                        <p:strVal val="visible"/>
                                      </p:to>
                                    </p:set>
                                    <p:animEffect filter="fade" transition="in">
                                      <p:cBhvr>
                                        <p:cTn dur="500"/>
                                        <p:tgtEl>
                                          <p:spTgt spid="3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2"/>
                                        </p:tgtEl>
                                        <p:attrNameLst>
                                          <p:attrName>style.visibility</p:attrName>
                                        </p:attrNameLst>
                                      </p:cBhvr>
                                      <p:to>
                                        <p:strVal val="visible"/>
                                      </p:to>
                                    </p:set>
                                    <p:animEffect filter="fade" transition="in">
                                      <p:cBhvr>
                                        <p:cTn dur="500"/>
                                        <p:tgtEl>
                                          <p:spTgt spid="35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3"/>
                                        </p:tgtEl>
                                        <p:attrNameLst>
                                          <p:attrName>style.visibility</p:attrName>
                                        </p:attrNameLst>
                                      </p:cBhvr>
                                      <p:to>
                                        <p:strVal val="visible"/>
                                      </p:to>
                                    </p:set>
                                    <p:animEffect filter="fade" transition="in">
                                      <p:cBhvr>
                                        <p:cTn dur="500"/>
                                        <p:tgtEl>
                                          <p:spTgt spid="35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4"/>
                                        </p:tgtEl>
                                        <p:attrNameLst>
                                          <p:attrName>style.visibility</p:attrName>
                                        </p:attrNameLst>
                                      </p:cBhvr>
                                      <p:to>
                                        <p:strVal val="visible"/>
                                      </p:to>
                                    </p:set>
                                    <p:animEffect filter="fade" transition="in">
                                      <p:cBhvr>
                                        <p:cTn dur="1000"/>
                                        <p:tgtEl>
                                          <p:spTgt spid="35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8" name="Shape 3578"/>
        <p:cNvGrpSpPr/>
        <p:nvPr/>
      </p:nvGrpSpPr>
      <p:grpSpPr>
        <a:xfrm>
          <a:off x="0" y="0"/>
          <a:ext cx="0" cy="0"/>
          <a:chOff x="0" y="0"/>
          <a:chExt cx="0" cy="0"/>
        </a:xfrm>
      </p:grpSpPr>
      <p:sp>
        <p:nvSpPr>
          <p:cNvPr id="3579" name="Google Shape;3579;p18"/>
          <p:cNvSpPr/>
          <p:nvPr/>
        </p:nvSpPr>
        <p:spPr>
          <a:xfrm>
            <a:off x="5943359" y="1659704"/>
            <a:ext cx="5512285" cy="3559860"/>
          </a:xfrm>
          <a:prstGeom prst="rect">
            <a:avLst/>
          </a:prstGeom>
          <a:solidFill>
            <a:srgbClr val="F7AF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80" name="Google Shape;3580;p18"/>
          <p:cNvSpPr/>
          <p:nvPr/>
        </p:nvSpPr>
        <p:spPr>
          <a:xfrm>
            <a:off x="431074" y="1659704"/>
            <a:ext cx="5512285" cy="3559860"/>
          </a:xfrm>
          <a:prstGeom prst="rect">
            <a:avLst/>
          </a:prstGeom>
          <a:solidFill>
            <a:srgbClr val="FFF6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581" name="Google Shape;3581;p18"/>
          <p:cNvGrpSpPr/>
          <p:nvPr/>
        </p:nvGrpSpPr>
        <p:grpSpPr>
          <a:xfrm>
            <a:off x="1143565" y="900827"/>
            <a:ext cx="4382024" cy="570588"/>
            <a:chOff x="1296327" y="1647588"/>
            <a:chExt cx="4382024" cy="570588"/>
          </a:xfrm>
        </p:grpSpPr>
        <p:sp>
          <p:nvSpPr>
            <p:cNvPr id="3582" name="Google Shape;3582;p18"/>
            <p:cNvSpPr txBox="1"/>
            <p:nvPr/>
          </p:nvSpPr>
          <p:spPr>
            <a:xfrm>
              <a:off x="1866915" y="1694956"/>
              <a:ext cx="381143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Chọn kết quả đúng</a:t>
              </a:r>
              <a:endParaRPr sz="2800">
                <a:solidFill>
                  <a:schemeClr val="dk1"/>
                </a:solidFill>
                <a:latin typeface="Arial"/>
                <a:ea typeface="Arial"/>
                <a:cs typeface="Arial"/>
                <a:sym typeface="Arial"/>
              </a:endParaRPr>
            </a:p>
          </p:txBody>
        </p:sp>
        <p:sp>
          <p:nvSpPr>
            <p:cNvPr id="3583" name="Google Shape;3583;p18"/>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2</a:t>
              </a:r>
              <a:endParaRPr b="1" sz="3600">
                <a:solidFill>
                  <a:schemeClr val="lt1"/>
                </a:solidFill>
                <a:latin typeface="Arial"/>
                <a:ea typeface="Arial"/>
                <a:cs typeface="Arial"/>
                <a:sym typeface="Arial"/>
              </a:endParaRPr>
            </a:p>
          </p:txBody>
        </p:sp>
      </p:grpSp>
      <p:sp>
        <p:nvSpPr>
          <p:cNvPr id="3584" name="Google Shape;3584;p18"/>
          <p:cNvSpPr txBox="1"/>
          <p:nvPr/>
        </p:nvSpPr>
        <p:spPr>
          <a:xfrm>
            <a:off x="822283" y="1916140"/>
            <a:ext cx="5408459" cy="3046988"/>
          </a:xfrm>
          <a:prstGeom prst="rect">
            <a:avLst/>
          </a:prstGeom>
          <a:noFill/>
          <a:ln>
            <a:noFill/>
          </a:ln>
        </p:spPr>
        <p:txBody>
          <a:bodyPr anchorCtr="0" anchor="t" bIns="45700" lIns="91425" spcFirstLastPara="1" rIns="91425" wrap="square" tIns="45700">
            <a:spAutoFit/>
          </a:bodyPr>
          <a:lstStyle/>
          <a:p>
            <a:pPr indent="-514350" lvl="0" marL="514350" marR="0" rtl="0" algn="l">
              <a:lnSpc>
                <a:spcPct val="150000"/>
              </a:lnSpc>
              <a:spcBef>
                <a:spcPts val="0"/>
              </a:spcBef>
              <a:spcAft>
                <a:spcPts val="0"/>
              </a:spcAft>
              <a:buClr>
                <a:schemeClr val="dk1"/>
              </a:buClr>
              <a:buSzPts val="3200"/>
              <a:buFont typeface="Arial"/>
              <a:buAutoNum type="alphaLcParenR"/>
            </a:pPr>
            <a:r>
              <a:rPr lang="en-US" sz="3200">
                <a:solidFill>
                  <a:schemeClr val="dk1"/>
                </a:solidFill>
                <a:latin typeface="Arial"/>
                <a:ea typeface="Arial"/>
                <a:cs typeface="Arial"/>
                <a:sym typeface="Arial"/>
              </a:rPr>
              <a:t>372 – 251 + 437 = ?</a:t>
            </a:r>
            <a:endParaRPr/>
          </a:p>
          <a:p>
            <a:pPr indent="0" lvl="0" marL="0" marR="0" rtl="0" algn="l">
              <a:lnSpc>
                <a:spcPct val="150000"/>
              </a:lnSpc>
              <a:spcBef>
                <a:spcPts val="0"/>
              </a:spcBef>
              <a:spcAft>
                <a:spcPts val="0"/>
              </a:spcAft>
              <a:buNone/>
            </a:pPr>
            <a:r>
              <a:rPr lang="en-US" sz="3200">
                <a:solidFill>
                  <a:schemeClr val="dk1"/>
                </a:solidFill>
                <a:latin typeface="Arial"/>
                <a:ea typeface="Arial"/>
                <a:cs typeface="Arial"/>
                <a:sym typeface="Arial"/>
              </a:rPr>
              <a:t>  =     121    +    437</a:t>
            </a:r>
            <a:endParaRPr/>
          </a:p>
          <a:p>
            <a:pPr indent="0" lvl="0" marL="0" marR="0" rtl="0" algn="l">
              <a:lnSpc>
                <a:spcPct val="150000"/>
              </a:lnSpc>
              <a:spcBef>
                <a:spcPts val="0"/>
              </a:spcBef>
              <a:spcAft>
                <a:spcPts val="0"/>
              </a:spcAft>
              <a:buNone/>
            </a:pPr>
            <a:r>
              <a:rPr lang="en-US" sz="3200">
                <a:solidFill>
                  <a:schemeClr val="dk1"/>
                </a:solidFill>
                <a:latin typeface="Arial"/>
                <a:ea typeface="Arial"/>
                <a:cs typeface="Arial"/>
                <a:sym typeface="Arial"/>
              </a:rPr>
              <a:t>  =          558</a:t>
            </a:r>
            <a:endParaRPr/>
          </a:p>
          <a:p>
            <a:pPr indent="0" lvl="0" marL="0" marR="0" rtl="0" algn="l">
              <a:lnSpc>
                <a:spcPct val="150000"/>
              </a:lnSpc>
              <a:spcBef>
                <a:spcPts val="0"/>
              </a:spcBef>
              <a:spcAft>
                <a:spcPts val="0"/>
              </a:spcAft>
              <a:buNone/>
            </a:pPr>
            <a:r>
              <a:rPr lang="en-US" sz="3200">
                <a:solidFill>
                  <a:srgbClr val="F15441"/>
                </a:solidFill>
                <a:latin typeface="Arial"/>
                <a:ea typeface="Arial"/>
                <a:cs typeface="Arial"/>
                <a:sym typeface="Arial"/>
              </a:rPr>
              <a:t>A.</a:t>
            </a:r>
            <a:r>
              <a:rPr lang="en-US" sz="3200">
                <a:solidFill>
                  <a:schemeClr val="dk1"/>
                </a:solidFill>
                <a:latin typeface="Arial"/>
                <a:ea typeface="Arial"/>
                <a:cs typeface="Arial"/>
                <a:sym typeface="Arial"/>
              </a:rPr>
              <a:t> 358    </a:t>
            </a:r>
            <a:r>
              <a:rPr lang="en-US" sz="3200">
                <a:solidFill>
                  <a:srgbClr val="F15441"/>
                </a:solidFill>
                <a:latin typeface="Arial"/>
                <a:ea typeface="Arial"/>
                <a:cs typeface="Arial"/>
                <a:sym typeface="Arial"/>
              </a:rPr>
              <a:t>B.</a:t>
            </a:r>
            <a:r>
              <a:rPr lang="en-US" sz="3200">
                <a:solidFill>
                  <a:schemeClr val="dk1"/>
                </a:solidFill>
                <a:latin typeface="Arial"/>
                <a:ea typeface="Arial"/>
                <a:cs typeface="Arial"/>
                <a:sym typeface="Arial"/>
              </a:rPr>
              <a:t> 558     </a:t>
            </a:r>
            <a:r>
              <a:rPr lang="en-US" sz="3200">
                <a:solidFill>
                  <a:srgbClr val="F15441"/>
                </a:solidFill>
                <a:latin typeface="Arial"/>
                <a:ea typeface="Arial"/>
                <a:cs typeface="Arial"/>
                <a:sym typeface="Arial"/>
              </a:rPr>
              <a:t>C.</a:t>
            </a:r>
            <a:r>
              <a:rPr lang="en-US" sz="3200">
                <a:solidFill>
                  <a:schemeClr val="dk1"/>
                </a:solidFill>
                <a:latin typeface="Arial"/>
                <a:ea typeface="Arial"/>
                <a:cs typeface="Arial"/>
                <a:sym typeface="Arial"/>
              </a:rPr>
              <a:t> 458</a:t>
            </a:r>
            <a:endParaRPr/>
          </a:p>
        </p:txBody>
      </p:sp>
      <p:sp>
        <p:nvSpPr>
          <p:cNvPr id="3585" name="Google Shape;3585;p18"/>
          <p:cNvSpPr txBox="1"/>
          <p:nvPr/>
        </p:nvSpPr>
        <p:spPr>
          <a:xfrm>
            <a:off x="6477879" y="1916140"/>
            <a:ext cx="4816197" cy="304698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3200">
                <a:solidFill>
                  <a:schemeClr val="dk1"/>
                </a:solidFill>
                <a:latin typeface="Arial"/>
                <a:ea typeface="Arial"/>
                <a:cs typeface="Arial"/>
                <a:sym typeface="Arial"/>
              </a:rPr>
              <a:t>b) 480 – 320 + 382 = ?</a:t>
            </a:r>
            <a:endParaRPr/>
          </a:p>
          <a:p>
            <a:pPr indent="0" lvl="0" marL="0" marR="0" rtl="0" algn="l">
              <a:lnSpc>
                <a:spcPct val="150000"/>
              </a:lnSpc>
              <a:spcBef>
                <a:spcPts val="0"/>
              </a:spcBef>
              <a:spcAft>
                <a:spcPts val="0"/>
              </a:spcAft>
              <a:buNone/>
            </a:pPr>
            <a:r>
              <a:rPr lang="en-US" sz="3200">
                <a:solidFill>
                  <a:schemeClr val="dk1"/>
                </a:solidFill>
                <a:latin typeface="Arial"/>
                <a:ea typeface="Arial"/>
                <a:cs typeface="Arial"/>
                <a:sym typeface="Arial"/>
              </a:rPr>
              <a:t>  =     160    +    382</a:t>
            </a:r>
            <a:endParaRPr/>
          </a:p>
          <a:p>
            <a:pPr indent="0" lvl="0" marL="0" marR="0" rtl="0" algn="l">
              <a:lnSpc>
                <a:spcPct val="150000"/>
              </a:lnSpc>
              <a:spcBef>
                <a:spcPts val="0"/>
              </a:spcBef>
              <a:spcAft>
                <a:spcPts val="0"/>
              </a:spcAft>
              <a:buNone/>
            </a:pPr>
            <a:r>
              <a:rPr lang="en-US" sz="3200">
                <a:solidFill>
                  <a:schemeClr val="dk1"/>
                </a:solidFill>
                <a:latin typeface="Arial"/>
                <a:ea typeface="Arial"/>
                <a:cs typeface="Arial"/>
                <a:sym typeface="Arial"/>
              </a:rPr>
              <a:t>  =          542</a:t>
            </a:r>
            <a:endParaRPr/>
          </a:p>
          <a:p>
            <a:pPr indent="0" lvl="0" marL="0" marR="0" rtl="0" algn="l">
              <a:lnSpc>
                <a:spcPct val="150000"/>
              </a:lnSpc>
              <a:spcBef>
                <a:spcPts val="0"/>
              </a:spcBef>
              <a:spcAft>
                <a:spcPts val="0"/>
              </a:spcAft>
              <a:buNone/>
            </a:pPr>
            <a:r>
              <a:rPr lang="en-US" sz="3200">
                <a:solidFill>
                  <a:srgbClr val="F15441"/>
                </a:solidFill>
                <a:latin typeface="Arial"/>
                <a:ea typeface="Arial"/>
                <a:cs typeface="Arial"/>
                <a:sym typeface="Arial"/>
              </a:rPr>
              <a:t>A.</a:t>
            </a:r>
            <a:r>
              <a:rPr lang="en-US" sz="3200">
                <a:solidFill>
                  <a:schemeClr val="dk1"/>
                </a:solidFill>
                <a:latin typeface="Arial"/>
                <a:ea typeface="Arial"/>
                <a:cs typeface="Arial"/>
                <a:sym typeface="Arial"/>
              </a:rPr>
              <a:t> 342    </a:t>
            </a:r>
            <a:r>
              <a:rPr lang="en-US" sz="3200">
                <a:solidFill>
                  <a:srgbClr val="F15441"/>
                </a:solidFill>
                <a:latin typeface="Arial"/>
                <a:ea typeface="Arial"/>
                <a:cs typeface="Arial"/>
                <a:sym typeface="Arial"/>
              </a:rPr>
              <a:t>B.</a:t>
            </a:r>
            <a:r>
              <a:rPr lang="en-US" sz="3200">
                <a:solidFill>
                  <a:schemeClr val="dk1"/>
                </a:solidFill>
                <a:latin typeface="Arial"/>
                <a:ea typeface="Arial"/>
                <a:cs typeface="Arial"/>
                <a:sym typeface="Arial"/>
              </a:rPr>
              <a:t> 442    </a:t>
            </a:r>
            <a:r>
              <a:rPr lang="en-US" sz="3200">
                <a:solidFill>
                  <a:srgbClr val="F15441"/>
                </a:solidFill>
                <a:latin typeface="Arial"/>
                <a:ea typeface="Arial"/>
                <a:cs typeface="Arial"/>
                <a:sym typeface="Arial"/>
              </a:rPr>
              <a:t>C.</a:t>
            </a:r>
            <a:r>
              <a:rPr lang="en-US" sz="3200">
                <a:solidFill>
                  <a:schemeClr val="dk1"/>
                </a:solidFill>
                <a:latin typeface="Arial"/>
                <a:ea typeface="Arial"/>
                <a:cs typeface="Arial"/>
                <a:sym typeface="Arial"/>
              </a:rPr>
              <a:t> 542</a:t>
            </a:r>
            <a:endParaRPr/>
          </a:p>
        </p:txBody>
      </p:sp>
      <p:sp>
        <p:nvSpPr>
          <p:cNvPr id="3586" name="Google Shape;3586;p18"/>
          <p:cNvSpPr/>
          <p:nvPr/>
        </p:nvSpPr>
        <p:spPr>
          <a:xfrm>
            <a:off x="2327565" y="4225638"/>
            <a:ext cx="692727" cy="692727"/>
          </a:xfrm>
          <a:prstGeom prst="ellipse">
            <a:avLst/>
          </a:prstGeom>
          <a:no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87" name="Google Shape;3587;p18"/>
          <p:cNvSpPr/>
          <p:nvPr/>
        </p:nvSpPr>
        <p:spPr>
          <a:xfrm>
            <a:off x="9628911" y="4225638"/>
            <a:ext cx="692727" cy="692727"/>
          </a:xfrm>
          <a:prstGeom prst="ellipse">
            <a:avLst/>
          </a:prstGeom>
          <a:no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1"/>
                                        </p:tgtEl>
                                        <p:attrNameLst>
                                          <p:attrName>style.visibility</p:attrName>
                                        </p:attrNameLst>
                                      </p:cBhvr>
                                      <p:to>
                                        <p:strVal val="visible"/>
                                      </p:to>
                                    </p:set>
                                    <p:animEffect filter="fade" transition="in">
                                      <p:cBhvr>
                                        <p:cTn dur="500"/>
                                        <p:tgtEl>
                                          <p:spTgt spid="35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4">
                                            <p:txEl>
                                              <p:pRg end="0" st="0"/>
                                            </p:txEl>
                                          </p:spTgt>
                                        </p:tgtEl>
                                        <p:attrNameLst>
                                          <p:attrName>style.visibility</p:attrName>
                                        </p:attrNameLst>
                                      </p:cBhvr>
                                      <p:to>
                                        <p:strVal val="visible"/>
                                      </p:to>
                                    </p:set>
                                    <p:animEffect filter="fade" transition="in">
                                      <p:cBhvr>
                                        <p:cTn dur="500"/>
                                        <p:tgtEl>
                                          <p:spTgt spid="35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4">
                                            <p:txEl>
                                              <p:pRg end="1" st="1"/>
                                            </p:txEl>
                                          </p:spTgt>
                                        </p:tgtEl>
                                        <p:attrNameLst>
                                          <p:attrName>style.visibility</p:attrName>
                                        </p:attrNameLst>
                                      </p:cBhvr>
                                      <p:to>
                                        <p:strVal val="visible"/>
                                      </p:to>
                                    </p:set>
                                    <p:animEffect filter="fade" transition="in">
                                      <p:cBhvr>
                                        <p:cTn dur="500"/>
                                        <p:tgtEl>
                                          <p:spTgt spid="358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4">
                                            <p:txEl>
                                              <p:pRg end="2" st="2"/>
                                            </p:txEl>
                                          </p:spTgt>
                                        </p:tgtEl>
                                        <p:attrNameLst>
                                          <p:attrName>style.visibility</p:attrName>
                                        </p:attrNameLst>
                                      </p:cBhvr>
                                      <p:to>
                                        <p:strVal val="visible"/>
                                      </p:to>
                                    </p:set>
                                    <p:animEffect filter="fade" transition="in">
                                      <p:cBhvr>
                                        <p:cTn dur="500"/>
                                        <p:tgtEl>
                                          <p:spTgt spid="358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4">
                                            <p:txEl>
                                              <p:pRg end="3" st="3"/>
                                            </p:txEl>
                                          </p:spTgt>
                                        </p:tgtEl>
                                        <p:attrNameLst>
                                          <p:attrName>style.visibility</p:attrName>
                                        </p:attrNameLst>
                                      </p:cBhvr>
                                      <p:to>
                                        <p:strVal val="visible"/>
                                      </p:to>
                                    </p:set>
                                    <p:animEffect filter="fade" transition="in">
                                      <p:cBhvr>
                                        <p:cTn dur="500"/>
                                        <p:tgtEl>
                                          <p:spTgt spid="3584">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85">
                                            <p:txEl>
                                              <p:pRg end="0" st="0"/>
                                            </p:txEl>
                                          </p:spTgt>
                                        </p:tgtEl>
                                        <p:attrNameLst>
                                          <p:attrName>style.visibility</p:attrName>
                                        </p:attrNameLst>
                                      </p:cBhvr>
                                      <p:to>
                                        <p:strVal val="visible"/>
                                      </p:to>
                                    </p:set>
                                    <p:animEffect filter="fade" transition="in">
                                      <p:cBhvr>
                                        <p:cTn dur="500"/>
                                        <p:tgtEl>
                                          <p:spTgt spid="358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85">
                                            <p:txEl>
                                              <p:pRg end="1" st="1"/>
                                            </p:txEl>
                                          </p:spTgt>
                                        </p:tgtEl>
                                        <p:attrNameLst>
                                          <p:attrName>style.visibility</p:attrName>
                                        </p:attrNameLst>
                                      </p:cBhvr>
                                      <p:to>
                                        <p:strVal val="visible"/>
                                      </p:to>
                                    </p:set>
                                    <p:animEffect filter="fade" transition="in">
                                      <p:cBhvr>
                                        <p:cTn dur="500"/>
                                        <p:tgtEl>
                                          <p:spTgt spid="358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85">
                                            <p:txEl>
                                              <p:pRg end="2" st="2"/>
                                            </p:txEl>
                                          </p:spTgt>
                                        </p:tgtEl>
                                        <p:attrNameLst>
                                          <p:attrName>style.visibility</p:attrName>
                                        </p:attrNameLst>
                                      </p:cBhvr>
                                      <p:to>
                                        <p:strVal val="visible"/>
                                      </p:to>
                                    </p:set>
                                    <p:animEffect filter="fade" transition="in">
                                      <p:cBhvr>
                                        <p:cTn dur="500"/>
                                        <p:tgtEl>
                                          <p:spTgt spid="358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85">
                                            <p:txEl>
                                              <p:pRg end="3" st="3"/>
                                            </p:txEl>
                                          </p:spTgt>
                                        </p:tgtEl>
                                        <p:attrNameLst>
                                          <p:attrName>style.visibility</p:attrName>
                                        </p:attrNameLst>
                                      </p:cBhvr>
                                      <p:to>
                                        <p:strVal val="visible"/>
                                      </p:to>
                                    </p:set>
                                    <p:animEffect filter="fade" transition="in">
                                      <p:cBhvr>
                                        <p:cTn dur="500"/>
                                        <p:tgtEl>
                                          <p:spTgt spid="358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3579"/>
                                        </p:tgtEl>
                                        <p:attrNameLst>
                                          <p:attrName>style.visibility</p:attrName>
                                        </p:attrNameLst>
                                      </p:cBhvr>
                                      <p:to>
                                        <p:strVal val="visible"/>
                                      </p:to>
                                    </p:set>
                                    <p:animEffect filter="fade" transition="in">
                                      <p:cBhvr>
                                        <p:cTn dur="500"/>
                                        <p:tgtEl>
                                          <p:spTgt spid="3579"/>
                                        </p:tgtEl>
                                      </p:cBhvr>
                                    </p:animEffect>
                                  </p:childTnLst>
                                </p:cTn>
                              </p:par>
                              <p:par>
                                <p:cTn fill="hold" nodeType="withEffect" presetClass="entr" presetID="10" presetSubtype="0">
                                  <p:stCondLst>
                                    <p:cond delay="0"/>
                                  </p:stCondLst>
                                  <p:childTnLst>
                                    <p:set>
                                      <p:cBhvr>
                                        <p:cTn dur="1" fill="hold">
                                          <p:stCondLst>
                                            <p:cond delay="0"/>
                                          </p:stCondLst>
                                        </p:cTn>
                                        <p:tgtEl>
                                          <p:spTgt spid="3580"/>
                                        </p:tgtEl>
                                        <p:attrNameLst>
                                          <p:attrName>style.visibility</p:attrName>
                                        </p:attrNameLst>
                                      </p:cBhvr>
                                      <p:to>
                                        <p:strVal val="visible"/>
                                      </p:to>
                                    </p:set>
                                    <p:animEffect filter="fade" transition="in">
                                      <p:cBhvr>
                                        <p:cTn dur="500"/>
                                        <p:tgtEl>
                                          <p:spTgt spid="35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6"/>
                                        </p:tgtEl>
                                        <p:attrNameLst>
                                          <p:attrName>style.visibility</p:attrName>
                                        </p:attrNameLst>
                                      </p:cBhvr>
                                      <p:to>
                                        <p:strVal val="visible"/>
                                      </p:to>
                                    </p:set>
                                    <p:animEffect filter="fade" transition="in">
                                      <p:cBhvr>
                                        <p:cTn dur="500"/>
                                        <p:tgtEl>
                                          <p:spTgt spid="35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7"/>
                                        </p:tgtEl>
                                        <p:attrNameLst>
                                          <p:attrName>style.visibility</p:attrName>
                                        </p:attrNameLst>
                                      </p:cBhvr>
                                      <p:to>
                                        <p:strVal val="visible"/>
                                      </p:to>
                                    </p:set>
                                    <p:animEffect filter="fade" transition="in">
                                      <p:cBhvr>
                                        <p:cTn dur="500"/>
                                        <p:tgtEl>
                                          <p:spTgt spid="35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1" name="Shape 3591"/>
        <p:cNvGrpSpPr/>
        <p:nvPr/>
      </p:nvGrpSpPr>
      <p:grpSpPr>
        <a:xfrm>
          <a:off x="0" y="0"/>
          <a:ext cx="0" cy="0"/>
          <a:chOff x="0" y="0"/>
          <a:chExt cx="0" cy="0"/>
        </a:xfrm>
      </p:grpSpPr>
      <p:grpSp>
        <p:nvGrpSpPr>
          <p:cNvPr id="3592" name="Google Shape;3592;p19"/>
          <p:cNvGrpSpPr/>
          <p:nvPr/>
        </p:nvGrpSpPr>
        <p:grpSpPr>
          <a:xfrm>
            <a:off x="977307" y="623733"/>
            <a:ext cx="9732252" cy="1001475"/>
            <a:chOff x="1296327" y="1647588"/>
            <a:chExt cx="9732252" cy="1001475"/>
          </a:xfrm>
        </p:grpSpPr>
        <p:sp>
          <p:nvSpPr>
            <p:cNvPr id="3593" name="Google Shape;3593;p19"/>
            <p:cNvSpPr txBox="1"/>
            <p:nvPr/>
          </p:nvSpPr>
          <p:spPr>
            <a:xfrm>
              <a:off x="1866914" y="1694956"/>
              <a:ext cx="9161665"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Tìm hiệu của số lớn nhất nằm trong hình tròn và số bé nhất nằm trong hình vuông.</a:t>
              </a:r>
              <a:endParaRPr/>
            </a:p>
          </p:txBody>
        </p:sp>
        <p:sp>
          <p:nvSpPr>
            <p:cNvPr id="3594" name="Google Shape;3594;p19"/>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3</a:t>
              </a:r>
              <a:endParaRPr b="1" sz="3600">
                <a:solidFill>
                  <a:schemeClr val="lt1"/>
                </a:solidFill>
                <a:latin typeface="Arial"/>
                <a:ea typeface="Arial"/>
                <a:cs typeface="Arial"/>
                <a:sym typeface="Arial"/>
              </a:endParaRPr>
            </a:p>
          </p:txBody>
        </p:sp>
      </p:grpSp>
      <p:grpSp>
        <p:nvGrpSpPr>
          <p:cNvPr id="3595" name="Google Shape;3595;p19"/>
          <p:cNvGrpSpPr/>
          <p:nvPr/>
        </p:nvGrpSpPr>
        <p:grpSpPr>
          <a:xfrm>
            <a:off x="6719452" y="1828799"/>
            <a:ext cx="3990106" cy="2646301"/>
            <a:chOff x="6719452" y="1828799"/>
            <a:chExt cx="3990106" cy="2646301"/>
          </a:xfrm>
        </p:grpSpPr>
        <p:sp>
          <p:nvSpPr>
            <p:cNvPr id="3596" name="Google Shape;3596;p19"/>
            <p:cNvSpPr/>
            <p:nvPr/>
          </p:nvSpPr>
          <p:spPr>
            <a:xfrm>
              <a:off x="6719452" y="1828799"/>
              <a:ext cx="2646219" cy="2646219"/>
            </a:xfrm>
            <a:prstGeom prst="rect">
              <a:avLst/>
            </a:prstGeom>
            <a:solidFill>
              <a:srgbClr val="FBD4B4"/>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7" name="Google Shape;3597;p19"/>
            <p:cNvSpPr/>
            <p:nvPr/>
          </p:nvSpPr>
          <p:spPr>
            <a:xfrm>
              <a:off x="8063341" y="1828800"/>
              <a:ext cx="2646218" cy="2646218"/>
            </a:xfrm>
            <a:prstGeom prst="ellipse">
              <a:avLst/>
            </a:prstGeom>
            <a:solidFill>
              <a:srgbClr val="FBD4B4"/>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598" name="Google Shape;3598;p19"/>
            <p:cNvCxnSpPr>
              <a:stCxn id="3597" idx="0"/>
            </p:cNvCxnSpPr>
            <p:nvPr/>
          </p:nvCxnSpPr>
          <p:spPr>
            <a:xfrm flipH="1">
              <a:off x="9365750" y="1828800"/>
              <a:ext cx="20700" cy="2646300"/>
            </a:xfrm>
            <a:prstGeom prst="straightConnector1">
              <a:avLst/>
            </a:prstGeom>
            <a:noFill/>
            <a:ln cap="flat" cmpd="sng" w="28575">
              <a:solidFill>
                <a:schemeClr val="dk1"/>
              </a:solidFill>
              <a:prstDash val="solid"/>
              <a:miter lim="800000"/>
              <a:headEnd len="sm" w="sm" type="none"/>
              <a:tailEnd len="sm" w="sm" type="none"/>
            </a:ln>
          </p:spPr>
        </p:cxnSp>
        <p:sp>
          <p:nvSpPr>
            <p:cNvPr id="3599" name="Google Shape;3599;p19"/>
            <p:cNvSpPr txBox="1"/>
            <p:nvPr/>
          </p:nvSpPr>
          <p:spPr>
            <a:xfrm>
              <a:off x="6842789" y="2036619"/>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410</a:t>
              </a:r>
              <a:endParaRPr sz="2400">
                <a:solidFill>
                  <a:schemeClr val="dk1"/>
                </a:solidFill>
                <a:latin typeface="Arial"/>
                <a:ea typeface="Arial"/>
                <a:cs typeface="Arial"/>
                <a:sym typeface="Arial"/>
              </a:endParaRPr>
            </a:p>
          </p:txBody>
        </p:sp>
        <p:sp>
          <p:nvSpPr>
            <p:cNvPr id="3600" name="Google Shape;3600;p19"/>
            <p:cNvSpPr txBox="1"/>
            <p:nvPr/>
          </p:nvSpPr>
          <p:spPr>
            <a:xfrm>
              <a:off x="6842789" y="3906982"/>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569</a:t>
              </a:r>
              <a:endParaRPr sz="2400">
                <a:solidFill>
                  <a:schemeClr val="dk1"/>
                </a:solidFill>
                <a:latin typeface="Arial"/>
                <a:ea typeface="Arial"/>
                <a:cs typeface="Arial"/>
                <a:sym typeface="Arial"/>
              </a:endParaRPr>
            </a:p>
          </p:txBody>
        </p:sp>
        <p:sp>
          <p:nvSpPr>
            <p:cNvPr id="3601" name="Google Shape;3601;p19"/>
            <p:cNvSpPr txBox="1"/>
            <p:nvPr/>
          </p:nvSpPr>
          <p:spPr>
            <a:xfrm>
              <a:off x="8405780" y="2921074"/>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824</a:t>
              </a:r>
              <a:endParaRPr sz="2400">
                <a:solidFill>
                  <a:schemeClr val="dk1"/>
                </a:solidFill>
                <a:latin typeface="Arial"/>
                <a:ea typeface="Arial"/>
                <a:cs typeface="Arial"/>
                <a:sym typeface="Arial"/>
              </a:endParaRPr>
            </a:p>
          </p:txBody>
        </p:sp>
        <p:sp>
          <p:nvSpPr>
            <p:cNvPr id="3602" name="Google Shape;3602;p19"/>
            <p:cNvSpPr txBox="1"/>
            <p:nvPr/>
          </p:nvSpPr>
          <p:spPr>
            <a:xfrm>
              <a:off x="9626332" y="2267451"/>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842</a:t>
              </a:r>
              <a:endParaRPr sz="2400">
                <a:solidFill>
                  <a:schemeClr val="dk1"/>
                </a:solidFill>
                <a:latin typeface="Arial"/>
                <a:ea typeface="Arial"/>
                <a:cs typeface="Arial"/>
                <a:sym typeface="Arial"/>
              </a:endParaRPr>
            </a:p>
          </p:txBody>
        </p:sp>
        <p:sp>
          <p:nvSpPr>
            <p:cNvPr id="3603" name="Google Shape;3603;p19"/>
            <p:cNvSpPr txBox="1"/>
            <p:nvPr/>
          </p:nvSpPr>
          <p:spPr>
            <a:xfrm>
              <a:off x="9626332" y="3445088"/>
              <a:ext cx="69923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769</a:t>
              </a:r>
              <a:endParaRPr sz="2400">
                <a:solidFill>
                  <a:schemeClr val="dk1"/>
                </a:solidFill>
                <a:latin typeface="Arial"/>
                <a:ea typeface="Arial"/>
                <a:cs typeface="Arial"/>
                <a:sym typeface="Arial"/>
              </a:endParaRPr>
            </a:p>
          </p:txBody>
        </p:sp>
      </p:grpSp>
      <p:sp>
        <p:nvSpPr>
          <p:cNvPr id="3604" name="Google Shape;3604;p19"/>
          <p:cNvSpPr txBox="1"/>
          <p:nvPr/>
        </p:nvSpPr>
        <p:spPr>
          <a:xfrm>
            <a:off x="720437" y="1713036"/>
            <a:ext cx="5999016" cy="304698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Số lớn nhất nằm trong hình tròn là:</a:t>
            </a:r>
            <a:endParaRPr/>
          </a:p>
          <a:p>
            <a:pPr indent="0" lvl="0" marL="0" marR="0" rtl="0" algn="ctr">
              <a:lnSpc>
                <a:spcPct val="150000"/>
              </a:lnSpc>
              <a:spcBef>
                <a:spcPts val="0"/>
              </a:spcBef>
              <a:spcAft>
                <a:spcPts val="0"/>
              </a:spcAft>
              <a:buNone/>
            </a:pPr>
            <a:r>
              <a:rPr b="1" lang="en-US" sz="3600">
                <a:solidFill>
                  <a:srgbClr val="31859B"/>
                </a:solidFill>
                <a:latin typeface="Arial"/>
                <a:ea typeface="Arial"/>
                <a:cs typeface="Arial"/>
                <a:sym typeface="Arial"/>
              </a:rPr>
              <a:t>824</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Số bé nhất nằm trong hình vuông là:</a:t>
            </a:r>
            <a:endParaRPr/>
          </a:p>
          <a:p>
            <a:pPr indent="0" lvl="0" marL="0" marR="0" rtl="0" algn="ctr">
              <a:lnSpc>
                <a:spcPct val="150000"/>
              </a:lnSpc>
              <a:spcBef>
                <a:spcPts val="0"/>
              </a:spcBef>
              <a:spcAft>
                <a:spcPts val="0"/>
              </a:spcAft>
              <a:buNone/>
            </a:pPr>
            <a:r>
              <a:rPr b="1" lang="en-US" sz="3600">
                <a:solidFill>
                  <a:srgbClr val="7030A0"/>
                </a:solidFill>
                <a:latin typeface="Arial"/>
                <a:ea typeface="Arial"/>
                <a:cs typeface="Arial"/>
                <a:sym typeface="Arial"/>
              </a:rPr>
              <a:t>410</a:t>
            </a:r>
            <a:endParaRPr/>
          </a:p>
        </p:txBody>
      </p:sp>
      <p:sp>
        <p:nvSpPr>
          <p:cNvPr id="3605" name="Google Shape;3605;p19"/>
          <p:cNvSpPr/>
          <p:nvPr/>
        </p:nvSpPr>
        <p:spPr>
          <a:xfrm>
            <a:off x="8063341" y="1828797"/>
            <a:ext cx="2646218" cy="2646218"/>
          </a:xfrm>
          <a:prstGeom prst="ellipse">
            <a:avLst/>
          </a:prstGeom>
          <a:noFill/>
          <a:ln cap="flat" cmpd="sng" w="2857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6" name="Google Shape;3606;p19"/>
          <p:cNvSpPr/>
          <p:nvPr/>
        </p:nvSpPr>
        <p:spPr>
          <a:xfrm>
            <a:off x="9489008" y="2171315"/>
            <a:ext cx="959891" cy="653620"/>
          </a:xfrm>
          <a:prstGeom prst="ellipse">
            <a:avLst/>
          </a:prstGeom>
          <a:noFill/>
          <a:ln cap="flat" cmpd="sng" w="2857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7" name="Google Shape;3607;p19"/>
          <p:cNvSpPr/>
          <p:nvPr/>
        </p:nvSpPr>
        <p:spPr>
          <a:xfrm>
            <a:off x="6719451" y="1828796"/>
            <a:ext cx="2646219" cy="2646219"/>
          </a:xfrm>
          <a:prstGeom prst="rect">
            <a:avLst/>
          </a:prstGeom>
          <a:noFill/>
          <a:ln cap="flat" cmpd="sng" w="28575">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8" name="Google Shape;3608;p19"/>
          <p:cNvSpPr/>
          <p:nvPr/>
        </p:nvSpPr>
        <p:spPr>
          <a:xfrm>
            <a:off x="6842789" y="2031922"/>
            <a:ext cx="699230" cy="461506"/>
          </a:xfrm>
          <a:prstGeom prst="roundRect">
            <a:avLst>
              <a:gd fmla="val 16667" name="adj"/>
            </a:avLst>
          </a:prstGeom>
          <a:noFill/>
          <a:ln cap="flat" cmpd="sng" w="28575">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609" name="Google Shape;3609;p19"/>
          <p:cNvGrpSpPr/>
          <p:nvPr/>
        </p:nvGrpSpPr>
        <p:grpSpPr>
          <a:xfrm>
            <a:off x="4141630" y="4996358"/>
            <a:ext cx="3900930" cy="936030"/>
            <a:chOff x="6881370" y="4098709"/>
            <a:chExt cx="3900930" cy="936030"/>
          </a:xfrm>
        </p:grpSpPr>
        <p:sp>
          <p:nvSpPr>
            <p:cNvPr id="3610" name="Google Shape;3610;p19"/>
            <p:cNvSpPr txBox="1"/>
            <p:nvPr/>
          </p:nvSpPr>
          <p:spPr>
            <a:xfrm>
              <a:off x="7021028" y="4098709"/>
              <a:ext cx="3748572"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3600">
                  <a:solidFill>
                    <a:srgbClr val="31859B"/>
                  </a:solidFill>
                  <a:latin typeface="Arial"/>
                  <a:ea typeface="Arial"/>
                  <a:cs typeface="Arial"/>
                  <a:sym typeface="Arial"/>
                </a:rPr>
                <a:t>824 – 410 = 414</a:t>
              </a:r>
              <a:endParaRPr b="1" sz="3600">
                <a:solidFill>
                  <a:srgbClr val="31859B"/>
                </a:solidFill>
                <a:latin typeface="Arial"/>
                <a:ea typeface="Arial"/>
                <a:cs typeface="Arial"/>
                <a:sym typeface="Arial"/>
              </a:endParaRPr>
            </a:p>
          </p:txBody>
        </p:sp>
        <p:sp>
          <p:nvSpPr>
            <p:cNvPr id="3611" name="Google Shape;3611;p19"/>
            <p:cNvSpPr/>
            <p:nvPr/>
          </p:nvSpPr>
          <p:spPr>
            <a:xfrm>
              <a:off x="6881370" y="4140177"/>
              <a:ext cx="3900930" cy="894562"/>
            </a:xfrm>
            <a:prstGeom prst="roundRect">
              <a:avLst>
                <a:gd fmla="val 16667" name="adj"/>
              </a:avLst>
            </a:prstGeom>
            <a:noFill/>
            <a:ln cap="flat" cmpd="dbl" w="76200">
              <a:solidFill>
                <a:srgbClr val="E36C0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2"/>
                                        </p:tgtEl>
                                        <p:attrNameLst>
                                          <p:attrName>style.visibility</p:attrName>
                                        </p:attrNameLst>
                                      </p:cBhvr>
                                      <p:to>
                                        <p:strVal val="visible"/>
                                      </p:to>
                                    </p:set>
                                    <p:animEffect filter="fade" transition="in">
                                      <p:cBhvr>
                                        <p:cTn dur="500"/>
                                        <p:tgtEl>
                                          <p:spTgt spid="35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5"/>
                                        </p:tgtEl>
                                        <p:attrNameLst>
                                          <p:attrName>style.visibility</p:attrName>
                                        </p:attrNameLst>
                                      </p:cBhvr>
                                      <p:to>
                                        <p:strVal val="visible"/>
                                      </p:to>
                                    </p:set>
                                    <p:animEffect filter="fade" transition="in">
                                      <p:cBhvr>
                                        <p:cTn dur="500"/>
                                        <p:tgtEl>
                                          <p:spTgt spid="35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4">
                                            <p:txEl>
                                              <p:pRg end="0" st="0"/>
                                            </p:txEl>
                                          </p:spTgt>
                                        </p:tgtEl>
                                        <p:attrNameLst>
                                          <p:attrName>style.visibility</p:attrName>
                                        </p:attrNameLst>
                                      </p:cBhvr>
                                      <p:to>
                                        <p:strVal val="visible"/>
                                      </p:to>
                                    </p:set>
                                    <p:animEffect filter="fade" transition="in">
                                      <p:cBhvr>
                                        <p:cTn dur="500"/>
                                        <p:tgtEl>
                                          <p:spTgt spid="36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4">
                                            <p:txEl>
                                              <p:pRg end="1" st="1"/>
                                            </p:txEl>
                                          </p:spTgt>
                                        </p:tgtEl>
                                        <p:attrNameLst>
                                          <p:attrName>style.visibility</p:attrName>
                                        </p:attrNameLst>
                                      </p:cBhvr>
                                      <p:to>
                                        <p:strVal val="visible"/>
                                      </p:to>
                                    </p:set>
                                    <p:animEffect filter="fade" transition="in">
                                      <p:cBhvr>
                                        <p:cTn dur="500"/>
                                        <p:tgtEl>
                                          <p:spTgt spid="36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4">
                                            <p:txEl>
                                              <p:pRg end="2" st="2"/>
                                            </p:txEl>
                                          </p:spTgt>
                                        </p:tgtEl>
                                        <p:attrNameLst>
                                          <p:attrName>style.visibility</p:attrName>
                                        </p:attrNameLst>
                                      </p:cBhvr>
                                      <p:to>
                                        <p:strVal val="visible"/>
                                      </p:to>
                                    </p:set>
                                    <p:animEffect filter="fade" transition="in">
                                      <p:cBhvr>
                                        <p:cTn dur="500"/>
                                        <p:tgtEl>
                                          <p:spTgt spid="360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4">
                                            <p:txEl>
                                              <p:pRg end="3" st="3"/>
                                            </p:txEl>
                                          </p:spTgt>
                                        </p:tgtEl>
                                        <p:attrNameLst>
                                          <p:attrName>style.visibility</p:attrName>
                                        </p:attrNameLst>
                                      </p:cBhvr>
                                      <p:to>
                                        <p:strVal val="visible"/>
                                      </p:to>
                                    </p:set>
                                    <p:animEffect filter="fade" transition="in">
                                      <p:cBhvr>
                                        <p:cTn dur="500"/>
                                        <p:tgtEl>
                                          <p:spTgt spid="3604">
                                            <p:txEl>
                                              <p:pRg end="3" st="3"/>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05"/>
                                        </p:tgtEl>
                                        <p:attrNameLst>
                                          <p:attrName>style.visibility</p:attrName>
                                        </p:attrNameLst>
                                      </p:cBhvr>
                                      <p:to>
                                        <p:strVal val="visible"/>
                                      </p:to>
                                    </p:set>
                                    <p:animEffect filter="fade" transition="in">
                                      <p:cBhvr>
                                        <p:cTn dur="750"/>
                                        <p:tgtEl>
                                          <p:spTgt spid="36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6"/>
                                        </p:tgtEl>
                                        <p:attrNameLst>
                                          <p:attrName>style.visibility</p:attrName>
                                        </p:attrNameLst>
                                      </p:cBhvr>
                                      <p:to>
                                        <p:strVal val="visible"/>
                                      </p:to>
                                    </p:set>
                                    <p:animEffect filter="fade" transition="in">
                                      <p:cBhvr>
                                        <p:cTn dur="500"/>
                                        <p:tgtEl>
                                          <p:spTgt spid="36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605"/>
                                        </p:tgtEl>
                                      </p:cBhvr>
                                    </p:animEffect>
                                    <p:set>
                                      <p:cBhvr>
                                        <p:cTn dur="1" fill="hold">
                                          <p:stCondLst>
                                            <p:cond delay="500"/>
                                          </p:stCondLst>
                                        </p:cTn>
                                        <p:tgtEl>
                                          <p:spTgt spid="3605"/>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607"/>
                                        </p:tgtEl>
                                        <p:attrNameLst>
                                          <p:attrName>style.visibility</p:attrName>
                                        </p:attrNameLst>
                                      </p:cBhvr>
                                      <p:to>
                                        <p:strVal val="visible"/>
                                      </p:to>
                                    </p:set>
                                    <p:animEffect filter="fade" transition="in">
                                      <p:cBhvr>
                                        <p:cTn dur="750"/>
                                        <p:tgtEl>
                                          <p:spTgt spid="36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8"/>
                                        </p:tgtEl>
                                        <p:attrNameLst>
                                          <p:attrName>style.visibility</p:attrName>
                                        </p:attrNameLst>
                                      </p:cBhvr>
                                      <p:to>
                                        <p:strVal val="visible"/>
                                      </p:to>
                                    </p:set>
                                    <p:animEffect filter="fade" transition="in">
                                      <p:cBhvr>
                                        <p:cTn dur="500"/>
                                        <p:tgtEl>
                                          <p:spTgt spid="36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607"/>
                                        </p:tgtEl>
                                      </p:cBhvr>
                                    </p:animEffect>
                                    <p:set>
                                      <p:cBhvr>
                                        <p:cTn dur="1" fill="hold">
                                          <p:stCondLst>
                                            <p:cond delay="500"/>
                                          </p:stCondLst>
                                        </p:cTn>
                                        <p:tgtEl>
                                          <p:spTgt spid="360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9"/>
                                        </p:tgtEl>
                                        <p:attrNameLst>
                                          <p:attrName>style.visibility</p:attrName>
                                        </p:attrNameLst>
                                      </p:cBhvr>
                                      <p:to>
                                        <p:strVal val="visible"/>
                                      </p:to>
                                    </p:set>
                                    <p:animEffect filter="fade" transition="in">
                                      <p:cBhvr>
                                        <p:cTn dur="500"/>
                                        <p:tgtEl>
                                          <p:spTgt spid="3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5" name="Shape 3615"/>
        <p:cNvGrpSpPr/>
        <p:nvPr/>
      </p:nvGrpSpPr>
      <p:grpSpPr>
        <a:xfrm>
          <a:off x="0" y="0"/>
          <a:ext cx="0" cy="0"/>
          <a:chOff x="0" y="0"/>
          <a:chExt cx="0" cy="0"/>
        </a:xfrm>
      </p:grpSpPr>
      <p:grpSp>
        <p:nvGrpSpPr>
          <p:cNvPr id="3616" name="Google Shape;3616;p20"/>
          <p:cNvGrpSpPr/>
          <p:nvPr/>
        </p:nvGrpSpPr>
        <p:grpSpPr>
          <a:xfrm>
            <a:off x="977307" y="623733"/>
            <a:ext cx="9732252" cy="570588"/>
            <a:chOff x="1296327" y="1647588"/>
            <a:chExt cx="9732252" cy="570588"/>
          </a:xfrm>
        </p:grpSpPr>
        <p:sp>
          <p:nvSpPr>
            <p:cNvPr id="3617" name="Google Shape;3617;p20"/>
            <p:cNvSpPr txBox="1"/>
            <p:nvPr/>
          </p:nvSpPr>
          <p:spPr>
            <a:xfrm>
              <a:off x="1866914" y="1694956"/>
              <a:ext cx="916166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Biết chiều dài của một số cây cầu như sau:</a:t>
              </a:r>
              <a:endParaRPr/>
            </a:p>
          </p:txBody>
        </p:sp>
        <p:sp>
          <p:nvSpPr>
            <p:cNvPr id="3618" name="Google Shape;3618;p20"/>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4</a:t>
              </a:r>
              <a:endParaRPr b="1" sz="3600">
                <a:solidFill>
                  <a:schemeClr val="lt1"/>
                </a:solidFill>
                <a:latin typeface="Arial"/>
                <a:ea typeface="Arial"/>
                <a:cs typeface="Arial"/>
                <a:sym typeface="Arial"/>
              </a:endParaRPr>
            </a:p>
          </p:txBody>
        </p:sp>
      </p:grpSp>
      <p:graphicFrame>
        <p:nvGraphicFramePr>
          <p:cNvPr id="3619" name="Google Shape;3619;p20"/>
          <p:cNvGraphicFramePr/>
          <p:nvPr/>
        </p:nvGraphicFramePr>
        <p:xfrm>
          <a:off x="977308" y="1610411"/>
          <a:ext cx="3000000" cy="3000000"/>
        </p:xfrm>
        <a:graphic>
          <a:graphicData uri="http://schemas.openxmlformats.org/drawingml/2006/table">
            <a:tbl>
              <a:tblPr bandRow="1" firstRow="1">
                <a:noFill/>
                <a:tableStyleId>{1FE48C67-604F-4F1F-8C56-4D35BB55C2A9}</a:tableStyleId>
              </a:tblPr>
              <a:tblGrid>
                <a:gridCol w="1548175"/>
                <a:gridCol w="1615450"/>
                <a:gridCol w="2024750"/>
                <a:gridCol w="2560325"/>
                <a:gridCol w="2495000"/>
              </a:tblGrid>
              <a:tr h="1407100">
                <a:tc>
                  <a:txBody>
                    <a:bodyPr/>
                    <a:lstStyle/>
                    <a:p>
                      <a:pPr indent="0" lvl="0" marL="0" marR="0" rtl="0" algn="ctr">
                        <a:spcBef>
                          <a:spcPts val="0"/>
                        </a:spcBef>
                        <a:spcAft>
                          <a:spcPts val="0"/>
                        </a:spcAft>
                        <a:buNone/>
                      </a:pPr>
                      <a:r>
                        <a:rPr lang="en-US" sz="2400"/>
                        <a:t>Tên</a:t>
                      </a:r>
                      <a:r>
                        <a:rPr lang="en-US" sz="2400"/>
                        <a:t> cầu</a:t>
                      </a:r>
                      <a:endParaRPr sz="2400"/>
                    </a:p>
                  </a:txBody>
                  <a:tcPr marT="45725" marB="45725" marR="91450" marL="91450" anchor="ctr">
                    <a:solidFill>
                      <a:srgbClr val="B6DDE7"/>
                    </a:solidFill>
                  </a:tcPr>
                </a:tc>
                <a:tc>
                  <a:txBody>
                    <a:bodyPr/>
                    <a:lstStyle/>
                    <a:p>
                      <a:pPr indent="0" lvl="0" marL="0" marR="0" rtl="0" algn="ctr">
                        <a:spcBef>
                          <a:spcPts val="0"/>
                        </a:spcBef>
                        <a:spcAft>
                          <a:spcPts val="0"/>
                        </a:spcAft>
                        <a:buNone/>
                      </a:pPr>
                      <a:r>
                        <a:rPr lang="en-US" sz="2400"/>
                        <a:t>Cầu Rồng</a:t>
                      </a:r>
                      <a:r>
                        <a:rPr lang="en-US" sz="2400"/>
                        <a:t> (Đà Nẵng)</a:t>
                      </a:r>
                      <a:endParaRPr sz="2400"/>
                    </a:p>
                  </a:txBody>
                  <a:tcPr marT="45725" marB="45725" marR="91450" marL="91450" anchor="ctr"/>
                </a:tc>
                <a:tc>
                  <a:txBody>
                    <a:bodyPr/>
                    <a:lstStyle/>
                    <a:p>
                      <a:pPr indent="0" lvl="0" marL="0" marR="0" rtl="0" algn="ctr">
                        <a:spcBef>
                          <a:spcPts val="0"/>
                        </a:spcBef>
                        <a:spcAft>
                          <a:spcPts val="0"/>
                        </a:spcAft>
                        <a:buNone/>
                      </a:pPr>
                      <a:r>
                        <a:rPr lang="en-US" sz="2400"/>
                        <a:t>Cầu</a:t>
                      </a:r>
                      <a:r>
                        <a:rPr lang="en-US" sz="2400"/>
                        <a:t> Bãi </a:t>
                      </a:r>
                      <a:endParaRPr/>
                    </a:p>
                    <a:p>
                      <a:pPr indent="0" lvl="0" marL="0" marR="0" rtl="0" algn="ctr">
                        <a:spcBef>
                          <a:spcPts val="0"/>
                        </a:spcBef>
                        <a:spcAft>
                          <a:spcPts val="0"/>
                        </a:spcAft>
                        <a:buNone/>
                      </a:pPr>
                      <a:r>
                        <a:rPr lang="en-US" sz="2400"/>
                        <a:t>Cháy</a:t>
                      </a:r>
                      <a:endParaRPr sz="2400"/>
                    </a:p>
                    <a:p>
                      <a:pPr indent="0" lvl="0" marL="0" marR="0" rtl="0" algn="ctr">
                        <a:spcBef>
                          <a:spcPts val="0"/>
                        </a:spcBef>
                        <a:spcAft>
                          <a:spcPts val="0"/>
                        </a:spcAft>
                        <a:buNone/>
                      </a:pPr>
                      <a:r>
                        <a:rPr lang="en-US" sz="2400"/>
                        <a:t>(Quảng Ninh)</a:t>
                      </a:r>
                      <a:endParaRPr sz="2400"/>
                    </a:p>
                  </a:txBody>
                  <a:tcPr marT="45725" marB="45725" marR="91450" marL="91450" anchor="ctr"/>
                </a:tc>
                <a:tc>
                  <a:txBody>
                    <a:bodyPr/>
                    <a:lstStyle/>
                    <a:p>
                      <a:pPr indent="0" lvl="0" marL="0" marR="0" rtl="0" algn="ctr">
                        <a:spcBef>
                          <a:spcPts val="0"/>
                        </a:spcBef>
                        <a:spcAft>
                          <a:spcPts val="0"/>
                        </a:spcAft>
                        <a:buNone/>
                      </a:pPr>
                      <a:r>
                        <a:rPr lang="en-US" sz="2400"/>
                        <a:t>Cầu</a:t>
                      </a:r>
                      <a:r>
                        <a:rPr lang="en-US" sz="2400"/>
                        <a:t> Trường Tiền (Thừa Thiên – Huế)</a:t>
                      </a:r>
                      <a:endParaRPr sz="2400"/>
                    </a:p>
                  </a:txBody>
                  <a:tcPr marT="45725" marB="45725" marR="91450" marL="91450" anchor="ctr"/>
                </a:tc>
                <a:tc>
                  <a:txBody>
                    <a:bodyPr/>
                    <a:lstStyle/>
                    <a:p>
                      <a:pPr indent="0" lvl="0" marL="0" marR="0" rtl="0" algn="ctr">
                        <a:spcBef>
                          <a:spcPts val="0"/>
                        </a:spcBef>
                        <a:spcAft>
                          <a:spcPts val="0"/>
                        </a:spcAft>
                        <a:buNone/>
                      </a:pPr>
                      <a:r>
                        <a:rPr lang="en-US" sz="2400"/>
                        <a:t>Cầu</a:t>
                      </a:r>
                      <a:r>
                        <a:rPr lang="en-US" sz="2400"/>
                        <a:t> Bến Thủy 2 (Nghệ An – </a:t>
                      </a:r>
                      <a:endParaRPr/>
                    </a:p>
                    <a:p>
                      <a:pPr indent="0" lvl="0" marL="0" marR="0" rtl="0" algn="ctr">
                        <a:spcBef>
                          <a:spcPts val="0"/>
                        </a:spcBef>
                        <a:spcAft>
                          <a:spcPts val="0"/>
                        </a:spcAft>
                        <a:buNone/>
                      </a:pPr>
                      <a:r>
                        <a:rPr lang="en-US" sz="2400"/>
                        <a:t>Hà Tĩnh)</a:t>
                      </a:r>
                      <a:endParaRPr sz="2400"/>
                    </a:p>
                  </a:txBody>
                  <a:tcPr marT="45725" marB="45725" marR="91450" marL="91450" anchor="ctr"/>
                </a:tc>
              </a:tr>
              <a:tr h="649450">
                <a:tc>
                  <a:txBody>
                    <a:bodyPr/>
                    <a:lstStyle/>
                    <a:p>
                      <a:pPr indent="0" lvl="0" marL="0" marR="0" rtl="0" algn="ctr">
                        <a:spcBef>
                          <a:spcPts val="0"/>
                        </a:spcBef>
                        <a:spcAft>
                          <a:spcPts val="0"/>
                        </a:spcAft>
                        <a:buNone/>
                      </a:pPr>
                      <a:r>
                        <a:rPr lang="en-US" sz="2400"/>
                        <a:t>Chiều dài</a:t>
                      </a:r>
                      <a:endParaRPr sz="2400"/>
                    </a:p>
                  </a:txBody>
                  <a:tcPr marT="45725" marB="45725" marR="91450" marL="91450" anchor="ctr">
                    <a:solidFill>
                      <a:srgbClr val="B6DDE7"/>
                    </a:solidFill>
                  </a:tcPr>
                </a:tc>
                <a:tc>
                  <a:txBody>
                    <a:bodyPr/>
                    <a:lstStyle/>
                    <a:p>
                      <a:pPr indent="0" lvl="0" marL="0" marR="0" rtl="0" algn="ctr">
                        <a:spcBef>
                          <a:spcPts val="0"/>
                        </a:spcBef>
                        <a:spcAft>
                          <a:spcPts val="0"/>
                        </a:spcAft>
                        <a:buNone/>
                      </a:pPr>
                      <a:r>
                        <a:rPr lang="en-US" sz="2400"/>
                        <a:t>666 m</a:t>
                      </a:r>
                      <a:endParaRPr sz="2400"/>
                    </a:p>
                  </a:txBody>
                  <a:tcPr marT="45725" marB="45725" marR="91450" marL="91450" anchor="ctr"/>
                </a:tc>
                <a:tc>
                  <a:txBody>
                    <a:bodyPr/>
                    <a:lstStyle/>
                    <a:p>
                      <a:pPr indent="0" lvl="0" marL="0" marR="0" rtl="0" algn="ctr">
                        <a:spcBef>
                          <a:spcPts val="0"/>
                        </a:spcBef>
                        <a:spcAft>
                          <a:spcPts val="0"/>
                        </a:spcAft>
                        <a:buNone/>
                      </a:pPr>
                      <a:r>
                        <a:rPr lang="en-US" sz="2400"/>
                        <a:t>903 m</a:t>
                      </a:r>
                      <a:endParaRPr sz="2400"/>
                    </a:p>
                  </a:txBody>
                  <a:tcPr marT="45725" marB="45725" marR="91450" marL="91450" anchor="ctr"/>
                </a:tc>
                <a:tc>
                  <a:txBody>
                    <a:bodyPr/>
                    <a:lstStyle/>
                    <a:p>
                      <a:pPr indent="0" lvl="0" marL="0" marR="0" rtl="0" algn="ctr">
                        <a:spcBef>
                          <a:spcPts val="0"/>
                        </a:spcBef>
                        <a:spcAft>
                          <a:spcPts val="0"/>
                        </a:spcAft>
                        <a:buNone/>
                      </a:pPr>
                      <a:r>
                        <a:rPr lang="en-US" sz="2400"/>
                        <a:t>403</a:t>
                      </a:r>
                      <a:r>
                        <a:rPr lang="en-US" sz="2400"/>
                        <a:t> m</a:t>
                      </a:r>
                      <a:endParaRPr sz="2400"/>
                    </a:p>
                  </a:txBody>
                  <a:tcPr marT="45725" marB="45725" marR="91450" marL="91450" anchor="ctr"/>
                </a:tc>
                <a:tc>
                  <a:txBody>
                    <a:bodyPr/>
                    <a:lstStyle/>
                    <a:p>
                      <a:pPr indent="0" lvl="0" marL="0" marR="0" rtl="0" algn="ctr">
                        <a:spcBef>
                          <a:spcPts val="0"/>
                        </a:spcBef>
                        <a:spcAft>
                          <a:spcPts val="0"/>
                        </a:spcAft>
                        <a:buNone/>
                      </a:pPr>
                      <a:r>
                        <a:rPr lang="en-US" sz="2400"/>
                        <a:t>1 000</a:t>
                      </a:r>
                      <a:r>
                        <a:rPr lang="en-US" sz="2400"/>
                        <a:t> m</a:t>
                      </a:r>
                      <a:endParaRPr sz="2400"/>
                    </a:p>
                  </a:txBody>
                  <a:tcPr marT="45725" marB="45725" marR="91450" marL="91450" anchor="ctr"/>
                </a:tc>
              </a:tr>
            </a:tbl>
          </a:graphicData>
        </a:graphic>
      </p:graphicFrame>
      <p:sp>
        <p:nvSpPr>
          <p:cNvPr id="3620" name="Google Shape;3620;p20"/>
          <p:cNvSpPr txBox="1"/>
          <p:nvPr/>
        </p:nvSpPr>
        <p:spPr>
          <a:xfrm>
            <a:off x="1948490" y="3745359"/>
            <a:ext cx="8109912" cy="2677656"/>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2800">
                <a:solidFill>
                  <a:srgbClr val="E36C09"/>
                </a:solidFill>
                <a:latin typeface="Arial"/>
                <a:ea typeface="Arial"/>
                <a:cs typeface="Arial"/>
                <a:sym typeface="Arial"/>
              </a:rPr>
              <a:t>Bài giải</a:t>
            </a:r>
            <a:endParaRPr sz="2800">
              <a:solidFill>
                <a:srgbClr val="E36C09"/>
              </a:solidFill>
              <a:latin typeface="Arial"/>
              <a:ea typeface="Arial"/>
              <a:cs typeface="Arial"/>
              <a:sym typeface="Arial"/>
            </a:endParaRPr>
          </a:p>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Cầu Bãi Cháy dài hơn cầu Trường Tiền số mét là:</a:t>
            </a:r>
            <a:endParaRPr/>
          </a:p>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               903 – 403 = 500 (m)</a:t>
            </a:r>
            <a:endParaRPr/>
          </a:p>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                               Đáp số: 500 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6"/>
                                        </p:tgtEl>
                                        <p:attrNameLst>
                                          <p:attrName>style.visibility</p:attrName>
                                        </p:attrNameLst>
                                      </p:cBhvr>
                                      <p:to>
                                        <p:strVal val="visible"/>
                                      </p:to>
                                    </p:set>
                                    <p:animEffect filter="fade" transition="in">
                                      <p:cBhvr>
                                        <p:cTn dur="500"/>
                                        <p:tgtEl>
                                          <p:spTgt spid="36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9"/>
                                        </p:tgtEl>
                                        <p:attrNameLst>
                                          <p:attrName>style.visibility</p:attrName>
                                        </p:attrNameLst>
                                      </p:cBhvr>
                                      <p:to>
                                        <p:strVal val="visible"/>
                                      </p:to>
                                    </p:set>
                                    <p:animEffect filter="fade" transition="in">
                                      <p:cBhvr>
                                        <p:cTn dur="500"/>
                                        <p:tgtEl>
                                          <p:spTgt spid="36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4" name="Shape 3624"/>
        <p:cNvGrpSpPr/>
        <p:nvPr/>
      </p:nvGrpSpPr>
      <p:grpSpPr>
        <a:xfrm>
          <a:off x="0" y="0"/>
          <a:ext cx="0" cy="0"/>
          <a:chOff x="0" y="0"/>
          <a:chExt cx="0" cy="0"/>
        </a:xfrm>
      </p:grpSpPr>
      <p:grpSp>
        <p:nvGrpSpPr>
          <p:cNvPr id="3625" name="Google Shape;3625;p21"/>
          <p:cNvGrpSpPr/>
          <p:nvPr/>
        </p:nvGrpSpPr>
        <p:grpSpPr>
          <a:xfrm>
            <a:off x="977307" y="623733"/>
            <a:ext cx="9732252" cy="570588"/>
            <a:chOff x="1296327" y="1647588"/>
            <a:chExt cx="9732252" cy="570588"/>
          </a:xfrm>
        </p:grpSpPr>
        <p:sp>
          <p:nvSpPr>
            <p:cNvPr id="3626" name="Google Shape;3626;p21"/>
            <p:cNvSpPr txBox="1"/>
            <p:nvPr/>
          </p:nvSpPr>
          <p:spPr>
            <a:xfrm>
              <a:off x="1866914" y="1694956"/>
              <a:ext cx="916166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Cho 780 được xếp bởi que tính như sau:</a:t>
              </a:r>
              <a:endParaRPr/>
            </a:p>
          </p:txBody>
        </p:sp>
        <p:sp>
          <p:nvSpPr>
            <p:cNvPr id="3627" name="Google Shape;3627;p21"/>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5</a:t>
              </a:r>
              <a:endParaRPr b="1" sz="3600">
                <a:solidFill>
                  <a:schemeClr val="lt1"/>
                </a:solidFill>
                <a:latin typeface="Arial"/>
                <a:ea typeface="Arial"/>
                <a:cs typeface="Arial"/>
                <a:sym typeface="Arial"/>
              </a:endParaRPr>
            </a:p>
          </p:txBody>
        </p:sp>
      </p:grpSp>
      <p:sp>
        <p:nvSpPr>
          <p:cNvPr id="3628" name="Google Shape;3628;p21"/>
          <p:cNvSpPr/>
          <p:nvPr/>
        </p:nvSpPr>
        <p:spPr>
          <a:xfrm>
            <a:off x="4419600" y="152400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29" name="Google Shape;3629;p21"/>
          <p:cNvSpPr/>
          <p:nvPr/>
        </p:nvSpPr>
        <p:spPr>
          <a:xfrm>
            <a:off x="4419600" y="267335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0" name="Google Shape;3630;p21"/>
          <p:cNvSpPr/>
          <p:nvPr/>
        </p:nvSpPr>
        <p:spPr>
          <a:xfrm>
            <a:off x="3207545" y="1523999"/>
            <a:ext cx="1173004" cy="55563"/>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1" name="Google Shape;3631;p21"/>
          <p:cNvSpPr/>
          <p:nvPr/>
        </p:nvSpPr>
        <p:spPr>
          <a:xfrm>
            <a:off x="4676775" y="152400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2" name="Google Shape;3632;p21"/>
          <p:cNvSpPr/>
          <p:nvPr/>
        </p:nvSpPr>
        <p:spPr>
          <a:xfrm>
            <a:off x="4676775" y="267335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3" name="Google Shape;3633;p21"/>
          <p:cNvSpPr/>
          <p:nvPr/>
        </p:nvSpPr>
        <p:spPr>
          <a:xfrm>
            <a:off x="5972175" y="152400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4" name="Google Shape;3634;p21"/>
          <p:cNvSpPr/>
          <p:nvPr/>
        </p:nvSpPr>
        <p:spPr>
          <a:xfrm>
            <a:off x="5972175" y="267335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5" name="Google Shape;3635;p21"/>
          <p:cNvSpPr/>
          <p:nvPr/>
        </p:nvSpPr>
        <p:spPr>
          <a:xfrm>
            <a:off x="4760120" y="1523999"/>
            <a:ext cx="1173004" cy="55563"/>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6" name="Google Shape;3636;p21"/>
          <p:cNvSpPr/>
          <p:nvPr/>
        </p:nvSpPr>
        <p:spPr>
          <a:xfrm>
            <a:off x="4760120" y="2617787"/>
            <a:ext cx="1173004" cy="55563"/>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7" name="Google Shape;3637;p21"/>
          <p:cNvSpPr/>
          <p:nvPr/>
        </p:nvSpPr>
        <p:spPr>
          <a:xfrm>
            <a:off x="4760120" y="3717925"/>
            <a:ext cx="1173004" cy="55563"/>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8" name="Google Shape;3638;p21"/>
          <p:cNvSpPr/>
          <p:nvPr/>
        </p:nvSpPr>
        <p:spPr>
          <a:xfrm>
            <a:off x="6228559" y="152400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9" name="Google Shape;3639;p21"/>
          <p:cNvSpPr/>
          <p:nvPr/>
        </p:nvSpPr>
        <p:spPr>
          <a:xfrm>
            <a:off x="6228559" y="267335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0" name="Google Shape;3640;p21"/>
          <p:cNvSpPr/>
          <p:nvPr/>
        </p:nvSpPr>
        <p:spPr>
          <a:xfrm>
            <a:off x="7523959" y="152400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1" name="Google Shape;3641;p21"/>
          <p:cNvSpPr/>
          <p:nvPr/>
        </p:nvSpPr>
        <p:spPr>
          <a:xfrm>
            <a:off x="7523959" y="2673350"/>
            <a:ext cx="45719" cy="1104900"/>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2" name="Google Shape;3642;p21"/>
          <p:cNvSpPr/>
          <p:nvPr/>
        </p:nvSpPr>
        <p:spPr>
          <a:xfrm>
            <a:off x="6311904" y="1523999"/>
            <a:ext cx="1173004" cy="55563"/>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3" name="Google Shape;3643;p21"/>
          <p:cNvSpPr/>
          <p:nvPr/>
        </p:nvSpPr>
        <p:spPr>
          <a:xfrm>
            <a:off x="6311904" y="3717925"/>
            <a:ext cx="1173004" cy="55563"/>
          </a:xfrm>
          <a:prstGeom prst="rect">
            <a:avLst/>
          </a:prstGeom>
          <a:solidFill>
            <a:schemeClr val="accent6"/>
          </a:solidFill>
          <a:ln cap="flat" cmpd="sng" w="12700">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4" name="Google Shape;3644;p21"/>
          <p:cNvSpPr txBox="1"/>
          <p:nvPr/>
        </p:nvSpPr>
        <p:spPr>
          <a:xfrm>
            <a:off x="1547893" y="4112801"/>
            <a:ext cx="9161665" cy="1384995"/>
          </a:xfrm>
          <a:prstGeom prst="rect">
            <a:avLst/>
          </a:prstGeom>
          <a:noFill/>
          <a:ln>
            <a:noFill/>
          </a:ln>
        </p:spPr>
        <p:txBody>
          <a:bodyPr anchorCtr="0" anchor="t" bIns="45700" lIns="91425" spcFirstLastPara="1" rIns="91425" wrap="square" tIns="45700">
            <a:spAutoFit/>
          </a:bodyPr>
          <a:lstStyle/>
          <a:p>
            <a:pPr indent="-514350" lvl="0" marL="514350" marR="0" rtl="0" algn="l">
              <a:spcBef>
                <a:spcPts val="0"/>
              </a:spcBef>
              <a:spcAft>
                <a:spcPts val="0"/>
              </a:spcAft>
              <a:buClr>
                <a:schemeClr val="dk1"/>
              </a:buClr>
              <a:buSzPts val="2800"/>
              <a:buFont typeface="Arial"/>
              <a:buAutoNum type="alphaLcParenR"/>
            </a:pPr>
            <a:r>
              <a:rPr lang="en-US" sz="2800">
                <a:solidFill>
                  <a:schemeClr val="dk1"/>
                </a:solidFill>
                <a:latin typeface="Arial"/>
                <a:ea typeface="Arial"/>
                <a:cs typeface="Arial"/>
                <a:sym typeface="Arial"/>
              </a:rPr>
              <a:t>Hãy chuyển chỗ một que tính để được số lớn nhất có thể.</a:t>
            </a:r>
            <a:endParaRPr/>
          </a:p>
          <a:p>
            <a:pPr indent="-514350" lvl="0" marL="514350" marR="0" rtl="0" algn="l">
              <a:spcBef>
                <a:spcPts val="0"/>
              </a:spcBef>
              <a:spcAft>
                <a:spcPts val="0"/>
              </a:spcAft>
              <a:buClr>
                <a:schemeClr val="dk1"/>
              </a:buClr>
              <a:buSzPts val="2800"/>
              <a:buFont typeface="Arial"/>
              <a:buAutoNum type="alphaLcParenR"/>
            </a:pPr>
            <a:r>
              <a:rPr lang="en-US" sz="2800">
                <a:solidFill>
                  <a:schemeClr val="dk1"/>
                </a:solidFill>
                <a:latin typeface="Arial"/>
                <a:ea typeface="Arial"/>
                <a:cs typeface="Arial"/>
                <a:sym typeface="Arial"/>
              </a:rPr>
              <a:t>Tìm hiệu của số thu được ở câu a với số ban đầu.</a:t>
            </a:r>
            <a:endParaRPr/>
          </a:p>
        </p:txBody>
      </p:sp>
      <p:sp>
        <p:nvSpPr>
          <p:cNvPr id="3645" name="Google Shape;3645;p21"/>
          <p:cNvSpPr/>
          <p:nvPr/>
        </p:nvSpPr>
        <p:spPr>
          <a:xfrm>
            <a:off x="8827227" y="2411166"/>
            <a:ext cx="825148" cy="468804"/>
          </a:xfrm>
          <a:prstGeom prst="roundRect">
            <a:avLst>
              <a:gd fmla="val 16667" name="adj"/>
            </a:avLst>
          </a:prstGeom>
          <a:solidFill>
            <a:schemeClr val="lt1"/>
          </a:solidFill>
          <a:ln cap="flat" cmpd="sng" w="28575">
            <a:solidFill>
              <a:srgbClr val="97480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798</a:t>
            </a:r>
            <a:endParaRPr sz="2800">
              <a:solidFill>
                <a:schemeClr val="dk1"/>
              </a:solidFill>
              <a:latin typeface="Arial"/>
              <a:ea typeface="Arial"/>
              <a:cs typeface="Arial"/>
              <a:sym typeface="Arial"/>
            </a:endParaRPr>
          </a:p>
        </p:txBody>
      </p:sp>
      <p:grpSp>
        <p:nvGrpSpPr>
          <p:cNvPr id="3646" name="Google Shape;3646;p21"/>
          <p:cNvGrpSpPr/>
          <p:nvPr/>
        </p:nvGrpSpPr>
        <p:grpSpPr>
          <a:xfrm>
            <a:off x="4942565" y="5547380"/>
            <a:ext cx="2738677" cy="741606"/>
            <a:chOff x="6940630" y="4098709"/>
            <a:chExt cx="2928397" cy="827779"/>
          </a:xfrm>
        </p:grpSpPr>
        <p:sp>
          <p:nvSpPr>
            <p:cNvPr id="3647" name="Google Shape;3647;p21"/>
            <p:cNvSpPr txBox="1"/>
            <p:nvPr/>
          </p:nvSpPr>
          <p:spPr>
            <a:xfrm>
              <a:off x="7021028" y="4098709"/>
              <a:ext cx="2788739" cy="73539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2800">
                  <a:solidFill>
                    <a:srgbClr val="31859B"/>
                  </a:solidFill>
                  <a:latin typeface="Arial"/>
                  <a:ea typeface="Arial"/>
                  <a:cs typeface="Arial"/>
                  <a:sym typeface="Arial"/>
                </a:rPr>
                <a:t>798 – 780 = 18</a:t>
              </a:r>
              <a:endParaRPr b="1" sz="2800">
                <a:solidFill>
                  <a:srgbClr val="31859B"/>
                </a:solidFill>
                <a:latin typeface="Arial"/>
                <a:ea typeface="Arial"/>
                <a:cs typeface="Arial"/>
                <a:sym typeface="Arial"/>
              </a:endParaRPr>
            </a:p>
          </p:txBody>
        </p:sp>
        <p:sp>
          <p:nvSpPr>
            <p:cNvPr id="3648" name="Google Shape;3648;p21"/>
            <p:cNvSpPr/>
            <p:nvPr/>
          </p:nvSpPr>
          <p:spPr>
            <a:xfrm>
              <a:off x="6940630" y="4140177"/>
              <a:ext cx="2928397" cy="786311"/>
            </a:xfrm>
            <a:prstGeom prst="roundRect">
              <a:avLst>
                <a:gd fmla="val 16667" name="adj"/>
              </a:avLst>
            </a:prstGeom>
            <a:noFill/>
            <a:ln cap="flat" cmpd="dbl" w="76200">
              <a:solidFill>
                <a:srgbClr val="E36C0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649" name="Google Shape;3649;p21"/>
          <p:cNvSpPr/>
          <p:nvPr/>
        </p:nvSpPr>
        <p:spPr>
          <a:xfrm>
            <a:off x="7089618" y="5715900"/>
            <a:ext cx="457200" cy="4903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5"/>
                                        </p:tgtEl>
                                        <p:attrNameLst>
                                          <p:attrName>style.visibility</p:attrName>
                                        </p:attrNameLst>
                                      </p:cBhvr>
                                      <p:to>
                                        <p:strVal val="visible"/>
                                      </p:to>
                                    </p:set>
                                    <p:animEffect filter="fade" transition="in">
                                      <p:cBhvr>
                                        <p:cTn dur="500"/>
                                        <p:tgtEl>
                                          <p:spTgt spid="36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8"/>
                                        </p:tgtEl>
                                        <p:attrNameLst>
                                          <p:attrName>style.visibility</p:attrName>
                                        </p:attrNameLst>
                                      </p:cBhvr>
                                      <p:to>
                                        <p:strVal val="visible"/>
                                      </p:to>
                                    </p:set>
                                    <p:animEffect filter="fade" transition="in">
                                      <p:cBhvr>
                                        <p:cTn dur="500"/>
                                        <p:tgtEl>
                                          <p:spTgt spid="3628"/>
                                        </p:tgtEl>
                                      </p:cBhvr>
                                    </p:animEffect>
                                  </p:childTnLst>
                                </p:cTn>
                              </p:par>
                              <p:par>
                                <p:cTn fill="hold" nodeType="withEffect" presetClass="entr" presetID="10" presetSubtype="0">
                                  <p:stCondLst>
                                    <p:cond delay="0"/>
                                  </p:stCondLst>
                                  <p:childTnLst>
                                    <p:set>
                                      <p:cBhvr>
                                        <p:cTn dur="1" fill="hold">
                                          <p:stCondLst>
                                            <p:cond delay="0"/>
                                          </p:stCondLst>
                                        </p:cTn>
                                        <p:tgtEl>
                                          <p:spTgt spid="3629"/>
                                        </p:tgtEl>
                                        <p:attrNameLst>
                                          <p:attrName>style.visibility</p:attrName>
                                        </p:attrNameLst>
                                      </p:cBhvr>
                                      <p:to>
                                        <p:strVal val="visible"/>
                                      </p:to>
                                    </p:set>
                                    <p:animEffect filter="fade" transition="in">
                                      <p:cBhvr>
                                        <p:cTn dur="500"/>
                                        <p:tgtEl>
                                          <p:spTgt spid="3629"/>
                                        </p:tgtEl>
                                      </p:cBhvr>
                                    </p:animEffect>
                                  </p:childTnLst>
                                </p:cTn>
                              </p:par>
                              <p:par>
                                <p:cTn fill="hold" nodeType="withEffect" presetClass="entr" presetID="10" presetSubtype="0">
                                  <p:stCondLst>
                                    <p:cond delay="0"/>
                                  </p:stCondLst>
                                  <p:childTnLst>
                                    <p:set>
                                      <p:cBhvr>
                                        <p:cTn dur="1" fill="hold">
                                          <p:stCondLst>
                                            <p:cond delay="0"/>
                                          </p:stCondLst>
                                        </p:cTn>
                                        <p:tgtEl>
                                          <p:spTgt spid="3630"/>
                                        </p:tgtEl>
                                        <p:attrNameLst>
                                          <p:attrName>style.visibility</p:attrName>
                                        </p:attrNameLst>
                                      </p:cBhvr>
                                      <p:to>
                                        <p:strVal val="visible"/>
                                      </p:to>
                                    </p:set>
                                    <p:animEffect filter="fade" transition="in">
                                      <p:cBhvr>
                                        <p:cTn dur="500"/>
                                        <p:tgtEl>
                                          <p:spTgt spid="3630"/>
                                        </p:tgtEl>
                                      </p:cBhvr>
                                    </p:animEffect>
                                  </p:childTnLst>
                                </p:cTn>
                              </p:par>
                              <p:par>
                                <p:cTn fill="hold" nodeType="withEffect" presetClass="entr" presetID="10" presetSubtype="0">
                                  <p:stCondLst>
                                    <p:cond delay="0"/>
                                  </p:stCondLst>
                                  <p:childTnLst>
                                    <p:set>
                                      <p:cBhvr>
                                        <p:cTn dur="1" fill="hold">
                                          <p:stCondLst>
                                            <p:cond delay="0"/>
                                          </p:stCondLst>
                                        </p:cTn>
                                        <p:tgtEl>
                                          <p:spTgt spid="3631"/>
                                        </p:tgtEl>
                                        <p:attrNameLst>
                                          <p:attrName>style.visibility</p:attrName>
                                        </p:attrNameLst>
                                      </p:cBhvr>
                                      <p:to>
                                        <p:strVal val="visible"/>
                                      </p:to>
                                    </p:set>
                                    <p:animEffect filter="fade" transition="in">
                                      <p:cBhvr>
                                        <p:cTn dur="500"/>
                                        <p:tgtEl>
                                          <p:spTgt spid="3631"/>
                                        </p:tgtEl>
                                      </p:cBhvr>
                                    </p:animEffect>
                                  </p:childTnLst>
                                </p:cTn>
                              </p:par>
                              <p:par>
                                <p:cTn fill="hold" nodeType="withEffect" presetClass="entr" presetID="10" presetSubtype="0">
                                  <p:stCondLst>
                                    <p:cond delay="0"/>
                                  </p:stCondLst>
                                  <p:childTnLst>
                                    <p:set>
                                      <p:cBhvr>
                                        <p:cTn dur="1" fill="hold">
                                          <p:stCondLst>
                                            <p:cond delay="0"/>
                                          </p:stCondLst>
                                        </p:cTn>
                                        <p:tgtEl>
                                          <p:spTgt spid="3632"/>
                                        </p:tgtEl>
                                        <p:attrNameLst>
                                          <p:attrName>style.visibility</p:attrName>
                                        </p:attrNameLst>
                                      </p:cBhvr>
                                      <p:to>
                                        <p:strVal val="visible"/>
                                      </p:to>
                                    </p:set>
                                    <p:animEffect filter="fade" transition="in">
                                      <p:cBhvr>
                                        <p:cTn dur="500"/>
                                        <p:tgtEl>
                                          <p:spTgt spid="3632"/>
                                        </p:tgtEl>
                                      </p:cBhvr>
                                    </p:animEffect>
                                  </p:childTnLst>
                                </p:cTn>
                              </p:par>
                              <p:par>
                                <p:cTn fill="hold" nodeType="withEffect" presetClass="entr" presetID="10" presetSubtype="0">
                                  <p:stCondLst>
                                    <p:cond delay="0"/>
                                  </p:stCondLst>
                                  <p:childTnLst>
                                    <p:set>
                                      <p:cBhvr>
                                        <p:cTn dur="1" fill="hold">
                                          <p:stCondLst>
                                            <p:cond delay="0"/>
                                          </p:stCondLst>
                                        </p:cTn>
                                        <p:tgtEl>
                                          <p:spTgt spid="3633"/>
                                        </p:tgtEl>
                                        <p:attrNameLst>
                                          <p:attrName>style.visibility</p:attrName>
                                        </p:attrNameLst>
                                      </p:cBhvr>
                                      <p:to>
                                        <p:strVal val="visible"/>
                                      </p:to>
                                    </p:set>
                                    <p:animEffect filter="fade" transition="in">
                                      <p:cBhvr>
                                        <p:cTn dur="500"/>
                                        <p:tgtEl>
                                          <p:spTgt spid="3633"/>
                                        </p:tgtEl>
                                      </p:cBhvr>
                                    </p:animEffect>
                                  </p:childTnLst>
                                </p:cTn>
                              </p:par>
                              <p:par>
                                <p:cTn fill="hold" nodeType="withEffect" presetClass="entr" presetID="10" presetSubtype="0">
                                  <p:stCondLst>
                                    <p:cond delay="0"/>
                                  </p:stCondLst>
                                  <p:childTnLst>
                                    <p:set>
                                      <p:cBhvr>
                                        <p:cTn dur="1" fill="hold">
                                          <p:stCondLst>
                                            <p:cond delay="0"/>
                                          </p:stCondLst>
                                        </p:cTn>
                                        <p:tgtEl>
                                          <p:spTgt spid="3634"/>
                                        </p:tgtEl>
                                        <p:attrNameLst>
                                          <p:attrName>style.visibility</p:attrName>
                                        </p:attrNameLst>
                                      </p:cBhvr>
                                      <p:to>
                                        <p:strVal val="visible"/>
                                      </p:to>
                                    </p:set>
                                    <p:animEffect filter="fade" transition="in">
                                      <p:cBhvr>
                                        <p:cTn dur="500"/>
                                        <p:tgtEl>
                                          <p:spTgt spid="3634"/>
                                        </p:tgtEl>
                                      </p:cBhvr>
                                    </p:animEffect>
                                  </p:childTnLst>
                                </p:cTn>
                              </p:par>
                              <p:par>
                                <p:cTn fill="hold" nodeType="withEffect" presetClass="entr" presetID="10" presetSubtype="0">
                                  <p:stCondLst>
                                    <p:cond delay="0"/>
                                  </p:stCondLst>
                                  <p:childTnLst>
                                    <p:set>
                                      <p:cBhvr>
                                        <p:cTn dur="1" fill="hold">
                                          <p:stCondLst>
                                            <p:cond delay="0"/>
                                          </p:stCondLst>
                                        </p:cTn>
                                        <p:tgtEl>
                                          <p:spTgt spid="3635"/>
                                        </p:tgtEl>
                                        <p:attrNameLst>
                                          <p:attrName>style.visibility</p:attrName>
                                        </p:attrNameLst>
                                      </p:cBhvr>
                                      <p:to>
                                        <p:strVal val="visible"/>
                                      </p:to>
                                    </p:set>
                                    <p:animEffect filter="fade" transition="in">
                                      <p:cBhvr>
                                        <p:cTn dur="500"/>
                                        <p:tgtEl>
                                          <p:spTgt spid="3635"/>
                                        </p:tgtEl>
                                      </p:cBhvr>
                                    </p:animEffect>
                                  </p:childTnLst>
                                </p:cTn>
                              </p:par>
                              <p:par>
                                <p:cTn fill="hold" nodeType="withEffect" presetClass="entr" presetID="10" presetSubtype="0">
                                  <p:stCondLst>
                                    <p:cond delay="0"/>
                                  </p:stCondLst>
                                  <p:childTnLst>
                                    <p:set>
                                      <p:cBhvr>
                                        <p:cTn dur="1" fill="hold">
                                          <p:stCondLst>
                                            <p:cond delay="0"/>
                                          </p:stCondLst>
                                        </p:cTn>
                                        <p:tgtEl>
                                          <p:spTgt spid="3636"/>
                                        </p:tgtEl>
                                        <p:attrNameLst>
                                          <p:attrName>style.visibility</p:attrName>
                                        </p:attrNameLst>
                                      </p:cBhvr>
                                      <p:to>
                                        <p:strVal val="visible"/>
                                      </p:to>
                                    </p:set>
                                    <p:animEffect filter="fade" transition="in">
                                      <p:cBhvr>
                                        <p:cTn dur="500"/>
                                        <p:tgtEl>
                                          <p:spTgt spid="3636"/>
                                        </p:tgtEl>
                                      </p:cBhvr>
                                    </p:animEffect>
                                  </p:childTnLst>
                                </p:cTn>
                              </p:par>
                              <p:par>
                                <p:cTn fill="hold" nodeType="withEffect" presetClass="entr" presetID="10" presetSubtype="0">
                                  <p:stCondLst>
                                    <p:cond delay="0"/>
                                  </p:stCondLst>
                                  <p:childTnLst>
                                    <p:set>
                                      <p:cBhvr>
                                        <p:cTn dur="1" fill="hold">
                                          <p:stCondLst>
                                            <p:cond delay="0"/>
                                          </p:stCondLst>
                                        </p:cTn>
                                        <p:tgtEl>
                                          <p:spTgt spid="3637"/>
                                        </p:tgtEl>
                                        <p:attrNameLst>
                                          <p:attrName>style.visibility</p:attrName>
                                        </p:attrNameLst>
                                      </p:cBhvr>
                                      <p:to>
                                        <p:strVal val="visible"/>
                                      </p:to>
                                    </p:set>
                                    <p:animEffect filter="fade" transition="in">
                                      <p:cBhvr>
                                        <p:cTn dur="500"/>
                                        <p:tgtEl>
                                          <p:spTgt spid="3637"/>
                                        </p:tgtEl>
                                      </p:cBhvr>
                                    </p:animEffect>
                                  </p:childTnLst>
                                </p:cTn>
                              </p:par>
                              <p:par>
                                <p:cTn fill="hold" nodeType="withEffect" presetClass="entr" presetID="10" presetSubtype="0">
                                  <p:stCondLst>
                                    <p:cond delay="0"/>
                                  </p:stCondLst>
                                  <p:childTnLst>
                                    <p:set>
                                      <p:cBhvr>
                                        <p:cTn dur="1" fill="hold">
                                          <p:stCondLst>
                                            <p:cond delay="0"/>
                                          </p:stCondLst>
                                        </p:cTn>
                                        <p:tgtEl>
                                          <p:spTgt spid="3638"/>
                                        </p:tgtEl>
                                        <p:attrNameLst>
                                          <p:attrName>style.visibility</p:attrName>
                                        </p:attrNameLst>
                                      </p:cBhvr>
                                      <p:to>
                                        <p:strVal val="visible"/>
                                      </p:to>
                                    </p:set>
                                    <p:animEffect filter="fade" transition="in">
                                      <p:cBhvr>
                                        <p:cTn dur="500"/>
                                        <p:tgtEl>
                                          <p:spTgt spid="3638"/>
                                        </p:tgtEl>
                                      </p:cBhvr>
                                    </p:animEffect>
                                  </p:childTnLst>
                                </p:cTn>
                              </p:par>
                              <p:par>
                                <p:cTn fill="hold" nodeType="withEffect" presetClass="entr" presetID="10" presetSubtype="0">
                                  <p:stCondLst>
                                    <p:cond delay="0"/>
                                  </p:stCondLst>
                                  <p:childTnLst>
                                    <p:set>
                                      <p:cBhvr>
                                        <p:cTn dur="1" fill="hold">
                                          <p:stCondLst>
                                            <p:cond delay="0"/>
                                          </p:stCondLst>
                                        </p:cTn>
                                        <p:tgtEl>
                                          <p:spTgt spid="3639"/>
                                        </p:tgtEl>
                                        <p:attrNameLst>
                                          <p:attrName>style.visibility</p:attrName>
                                        </p:attrNameLst>
                                      </p:cBhvr>
                                      <p:to>
                                        <p:strVal val="visible"/>
                                      </p:to>
                                    </p:set>
                                    <p:animEffect filter="fade" transition="in">
                                      <p:cBhvr>
                                        <p:cTn dur="500"/>
                                        <p:tgtEl>
                                          <p:spTgt spid="3639"/>
                                        </p:tgtEl>
                                      </p:cBhvr>
                                    </p:animEffect>
                                  </p:childTnLst>
                                </p:cTn>
                              </p:par>
                              <p:par>
                                <p:cTn fill="hold" nodeType="withEffect" presetClass="entr" presetID="10" presetSubtype="0">
                                  <p:stCondLst>
                                    <p:cond delay="0"/>
                                  </p:stCondLst>
                                  <p:childTnLst>
                                    <p:set>
                                      <p:cBhvr>
                                        <p:cTn dur="1" fill="hold">
                                          <p:stCondLst>
                                            <p:cond delay="0"/>
                                          </p:stCondLst>
                                        </p:cTn>
                                        <p:tgtEl>
                                          <p:spTgt spid="3640"/>
                                        </p:tgtEl>
                                        <p:attrNameLst>
                                          <p:attrName>style.visibility</p:attrName>
                                        </p:attrNameLst>
                                      </p:cBhvr>
                                      <p:to>
                                        <p:strVal val="visible"/>
                                      </p:to>
                                    </p:set>
                                    <p:animEffect filter="fade" transition="in">
                                      <p:cBhvr>
                                        <p:cTn dur="500"/>
                                        <p:tgtEl>
                                          <p:spTgt spid="3640"/>
                                        </p:tgtEl>
                                      </p:cBhvr>
                                    </p:animEffect>
                                  </p:childTnLst>
                                </p:cTn>
                              </p:par>
                              <p:par>
                                <p:cTn fill="hold" nodeType="withEffect" presetClass="entr" presetID="10" presetSubtype="0">
                                  <p:stCondLst>
                                    <p:cond delay="0"/>
                                  </p:stCondLst>
                                  <p:childTnLst>
                                    <p:set>
                                      <p:cBhvr>
                                        <p:cTn dur="1" fill="hold">
                                          <p:stCondLst>
                                            <p:cond delay="0"/>
                                          </p:stCondLst>
                                        </p:cTn>
                                        <p:tgtEl>
                                          <p:spTgt spid="3641"/>
                                        </p:tgtEl>
                                        <p:attrNameLst>
                                          <p:attrName>style.visibility</p:attrName>
                                        </p:attrNameLst>
                                      </p:cBhvr>
                                      <p:to>
                                        <p:strVal val="visible"/>
                                      </p:to>
                                    </p:set>
                                    <p:animEffect filter="fade" transition="in">
                                      <p:cBhvr>
                                        <p:cTn dur="500"/>
                                        <p:tgtEl>
                                          <p:spTgt spid="3641"/>
                                        </p:tgtEl>
                                      </p:cBhvr>
                                    </p:animEffect>
                                  </p:childTnLst>
                                </p:cTn>
                              </p:par>
                              <p:par>
                                <p:cTn fill="hold" nodeType="withEffect" presetClass="entr" presetID="10" presetSubtype="0">
                                  <p:stCondLst>
                                    <p:cond delay="0"/>
                                  </p:stCondLst>
                                  <p:childTnLst>
                                    <p:set>
                                      <p:cBhvr>
                                        <p:cTn dur="1" fill="hold">
                                          <p:stCondLst>
                                            <p:cond delay="0"/>
                                          </p:stCondLst>
                                        </p:cTn>
                                        <p:tgtEl>
                                          <p:spTgt spid="3642"/>
                                        </p:tgtEl>
                                        <p:attrNameLst>
                                          <p:attrName>style.visibility</p:attrName>
                                        </p:attrNameLst>
                                      </p:cBhvr>
                                      <p:to>
                                        <p:strVal val="visible"/>
                                      </p:to>
                                    </p:set>
                                    <p:animEffect filter="fade" transition="in">
                                      <p:cBhvr>
                                        <p:cTn dur="500"/>
                                        <p:tgtEl>
                                          <p:spTgt spid="3642"/>
                                        </p:tgtEl>
                                      </p:cBhvr>
                                    </p:animEffect>
                                  </p:childTnLst>
                                </p:cTn>
                              </p:par>
                              <p:par>
                                <p:cTn fill="hold" nodeType="withEffect" presetClass="entr" presetID="10" presetSubtype="0">
                                  <p:stCondLst>
                                    <p:cond delay="0"/>
                                  </p:stCondLst>
                                  <p:childTnLst>
                                    <p:set>
                                      <p:cBhvr>
                                        <p:cTn dur="1" fill="hold">
                                          <p:stCondLst>
                                            <p:cond delay="0"/>
                                          </p:stCondLst>
                                        </p:cTn>
                                        <p:tgtEl>
                                          <p:spTgt spid="3643"/>
                                        </p:tgtEl>
                                        <p:attrNameLst>
                                          <p:attrName>style.visibility</p:attrName>
                                        </p:attrNameLst>
                                      </p:cBhvr>
                                      <p:to>
                                        <p:strVal val="visible"/>
                                      </p:to>
                                    </p:set>
                                    <p:animEffect filter="fade" transition="in">
                                      <p:cBhvr>
                                        <p:cTn dur="500"/>
                                        <p:tgtEl>
                                          <p:spTgt spid="36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4">
                                            <p:txEl>
                                              <p:pRg end="0" st="0"/>
                                            </p:txEl>
                                          </p:spTgt>
                                        </p:tgtEl>
                                        <p:attrNameLst>
                                          <p:attrName>style.visibility</p:attrName>
                                        </p:attrNameLst>
                                      </p:cBhvr>
                                      <p:to>
                                        <p:strVal val="visible"/>
                                      </p:to>
                                    </p:set>
                                    <p:animEffect filter="fade" transition="in">
                                      <p:cBhvr>
                                        <p:cTn dur="500"/>
                                        <p:tgtEl>
                                          <p:spTgt spid="364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4">
                                            <p:txEl>
                                              <p:pRg end="1" st="1"/>
                                            </p:txEl>
                                          </p:spTgt>
                                        </p:tgtEl>
                                        <p:attrNameLst>
                                          <p:attrName>style.visibility</p:attrName>
                                        </p:attrNameLst>
                                      </p:cBhvr>
                                      <p:to>
                                        <p:strVal val="visible"/>
                                      </p:to>
                                    </p:set>
                                    <p:animEffect filter="fade" transition="in">
                                      <p:cBhvr>
                                        <p:cTn dur="500"/>
                                        <p:tgtEl>
                                          <p:spTgt spid="364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1000" fill="hold"/>
                                        <p:tgtEl>
                                          <p:spTgt spid="3632"/>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5"/>
                                        </p:tgtEl>
                                        <p:attrNameLst>
                                          <p:attrName>style.visibility</p:attrName>
                                        </p:attrNameLst>
                                      </p:cBhvr>
                                      <p:to>
                                        <p:strVal val="visible"/>
                                      </p:to>
                                    </p:set>
                                    <p:animEffect filter="fade" transition="in">
                                      <p:cBhvr>
                                        <p:cTn dur="500"/>
                                        <p:tgtEl>
                                          <p:spTgt spid="36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6"/>
                                        </p:tgtEl>
                                        <p:attrNameLst>
                                          <p:attrName>style.visibility</p:attrName>
                                        </p:attrNameLst>
                                      </p:cBhvr>
                                      <p:to>
                                        <p:strVal val="visible"/>
                                      </p:to>
                                    </p:set>
                                    <p:animEffect filter="fade" transition="in">
                                      <p:cBhvr>
                                        <p:cTn dur="500"/>
                                        <p:tgtEl>
                                          <p:spTgt spid="36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649"/>
                                        </p:tgtEl>
                                      </p:cBhvr>
                                    </p:animEffect>
                                    <p:set>
                                      <p:cBhvr>
                                        <p:cTn dur="1" fill="hold">
                                          <p:stCondLst>
                                            <p:cond delay="500"/>
                                          </p:stCondLst>
                                        </p:cTn>
                                        <p:tgtEl>
                                          <p:spTgt spid="364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1" name="Shape 2611"/>
        <p:cNvGrpSpPr/>
        <p:nvPr/>
      </p:nvGrpSpPr>
      <p:grpSpPr>
        <a:xfrm>
          <a:off x="0" y="0"/>
          <a:ext cx="0" cy="0"/>
          <a:chOff x="0" y="0"/>
          <a:chExt cx="0" cy="0"/>
        </a:xfrm>
      </p:grpSpPr>
      <p:sp>
        <p:nvSpPr>
          <p:cNvPr id="2612" name="Google Shape;2612;p3"/>
          <p:cNvSpPr txBox="1"/>
          <p:nvPr/>
        </p:nvSpPr>
        <p:spPr>
          <a:xfrm>
            <a:off x="4572002" y="5041629"/>
            <a:ext cx="288689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200" u="none" cap="none" strike="noStrike">
                <a:solidFill>
                  <a:srgbClr val="E36C09"/>
                </a:solidFill>
                <a:latin typeface="Arial"/>
                <a:ea typeface="Arial"/>
                <a:cs typeface="Arial"/>
                <a:sym typeface="Arial"/>
              </a:rPr>
              <a:t>586 – 254 = ?</a:t>
            </a:r>
            <a:endParaRPr b="1" sz="3200">
              <a:solidFill>
                <a:srgbClr val="E36C09"/>
              </a:solidFill>
              <a:latin typeface="Arial"/>
              <a:ea typeface="Arial"/>
              <a:cs typeface="Arial"/>
              <a:sym typeface="Arial"/>
            </a:endParaRPr>
          </a:p>
        </p:txBody>
      </p:sp>
      <p:pic>
        <p:nvPicPr>
          <p:cNvPr descr="Screen Clipping" id="2613" name="Google Shape;2613;p3"/>
          <p:cNvPicPr preferRelativeResize="0"/>
          <p:nvPr/>
        </p:nvPicPr>
        <p:blipFill rotWithShape="1">
          <a:blip r:embed="rId3">
            <a:alphaModFix/>
          </a:blip>
          <a:srcRect b="0" l="4133" r="0" t="6508"/>
          <a:stretch/>
        </p:blipFill>
        <p:spPr>
          <a:xfrm>
            <a:off x="1087066" y="1461852"/>
            <a:ext cx="9856761" cy="3017519"/>
          </a:xfrm>
          <a:prstGeom prst="rect">
            <a:avLst/>
          </a:prstGeom>
          <a:noFill/>
          <a:ln>
            <a:noFill/>
          </a:ln>
        </p:spPr>
      </p:pic>
      <p:sp>
        <p:nvSpPr>
          <p:cNvPr id="2614" name="Google Shape;2614;p3"/>
          <p:cNvSpPr/>
          <p:nvPr/>
        </p:nvSpPr>
        <p:spPr>
          <a:xfrm>
            <a:off x="875211" y="1305098"/>
            <a:ext cx="2821578" cy="483326"/>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3"/>
                                        </p:tgtEl>
                                        <p:attrNameLst>
                                          <p:attrName>style.visibility</p:attrName>
                                        </p:attrNameLst>
                                      </p:cBhvr>
                                      <p:to>
                                        <p:strVal val="visible"/>
                                      </p:to>
                                    </p:set>
                                    <p:animEffect filter="fade" transition="in">
                                      <p:cBhvr>
                                        <p:cTn dur="500"/>
                                        <p:tgtEl>
                                          <p:spTgt spid="26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2"/>
                                        </p:tgtEl>
                                        <p:attrNameLst>
                                          <p:attrName>style.visibility</p:attrName>
                                        </p:attrNameLst>
                                      </p:cBhvr>
                                      <p:to>
                                        <p:strVal val="visible"/>
                                      </p:to>
                                    </p:set>
                                    <p:animEffect filter="fade" transition="in">
                                      <p:cBhvr>
                                        <p:cTn dur="1000"/>
                                        <p:tgtEl>
                                          <p:spTgt spid="26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8" name="Shape 2618"/>
        <p:cNvGrpSpPr/>
        <p:nvPr/>
      </p:nvGrpSpPr>
      <p:grpSpPr>
        <a:xfrm>
          <a:off x="0" y="0"/>
          <a:ext cx="0" cy="0"/>
          <a:chOff x="0" y="0"/>
          <a:chExt cx="0" cy="0"/>
        </a:xfrm>
      </p:grpSpPr>
      <p:graphicFrame>
        <p:nvGraphicFramePr>
          <p:cNvPr id="2619" name="Google Shape;2619;p4"/>
          <p:cNvGraphicFramePr/>
          <p:nvPr/>
        </p:nvGraphicFramePr>
        <p:xfrm>
          <a:off x="945242" y="457199"/>
          <a:ext cx="3000000" cy="3000000"/>
        </p:xfrm>
        <a:graphic>
          <a:graphicData uri="http://schemas.openxmlformats.org/drawingml/2006/table">
            <a:tbl>
              <a:tblPr bandRow="1" firstRow="1">
                <a:noFill/>
                <a:tableStyleId>{1FE48C67-604F-4F1F-8C56-4D35BB55C2A9}</a:tableStyleId>
              </a:tblPr>
              <a:tblGrid>
                <a:gridCol w="1596850"/>
                <a:gridCol w="1596850"/>
                <a:gridCol w="1596850"/>
              </a:tblGrid>
              <a:tr h="616725">
                <a:tc>
                  <a:txBody>
                    <a:bodyPr/>
                    <a:lstStyle/>
                    <a:p>
                      <a:pPr indent="0" lvl="0" marL="0" marR="0" rtl="0" algn="ctr">
                        <a:spcBef>
                          <a:spcPts val="0"/>
                        </a:spcBef>
                        <a:spcAft>
                          <a:spcPts val="0"/>
                        </a:spcAft>
                        <a:buNone/>
                      </a:pPr>
                      <a:r>
                        <a:rPr lang="en-US" sz="2400" u="none" cap="none" strike="noStrike"/>
                        <a:t>Trăm </a:t>
                      </a:r>
                      <a:endParaRPr sz="2400" u="none" cap="none" strike="noStrike"/>
                    </a:p>
                  </a:txBody>
                  <a:tcPr marT="45725" marB="45725" marR="91450" marL="91450" anchor="ctr"/>
                </a:tc>
                <a:tc>
                  <a:txBody>
                    <a:bodyPr/>
                    <a:lstStyle/>
                    <a:p>
                      <a:pPr indent="0" lvl="0" marL="0" marR="0" rtl="0" algn="ctr">
                        <a:spcBef>
                          <a:spcPts val="0"/>
                        </a:spcBef>
                        <a:spcAft>
                          <a:spcPts val="0"/>
                        </a:spcAft>
                        <a:buNone/>
                      </a:pPr>
                      <a:r>
                        <a:rPr lang="en-US" sz="2400" u="none" cap="none" strike="noStrike"/>
                        <a:t>Chục </a:t>
                      </a:r>
                      <a:endParaRPr sz="2400" u="none" cap="none" strike="noStrike"/>
                    </a:p>
                  </a:txBody>
                  <a:tcPr marT="45725" marB="45725" marR="91450" marL="91450" anchor="ctr"/>
                </a:tc>
                <a:tc>
                  <a:txBody>
                    <a:bodyPr/>
                    <a:lstStyle/>
                    <a:p>
                      <a:pPr indent="0" lvl="0" marL="0" marR="0" rtl="0" algn="ctr">
                        <a:spcBef>
                          <a:spcPts val="0"/>
                        </a:spcBef>
                        <a:spcAft>
                          <a:spcPts val="0"/>
                        </a:spcAft>
                        <a:buNone/>
                      </a:pPr>
                      <a:r>
                        <a:rPr lang="en-US" sz="2400" u="none" cap="none" strike="noStrike"/>
                        <a:t>Đơn vị</a:t>
                      </a:r>
                      <a:endParaRPr sz="2400" u="none" cap="none" strike="noStrike"/>
                    </a:p>
                  </a:txBody>
                  <a:tcPr marT="45725" marB="45725" marR="91450" marL="91450" anchor="ctr"/>
                </a:tc>
              </a:tr>
              <a:tr h="5340725">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2620" name="Google Shape;2620;p4"/>
          <p:cNvSpPr txBox="1"/>
          <p:nvPr/>
        </p:nvSpPr>
        <p:spPr>
          <a:xfrm>
            <a:off x="7351679"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5</a:t>
            </a:r>
            <a:endParaRPr b="1" sz="4800">
              <a:solidFill>
                <a:srgbClr val="E36C09"/>
              </a:solidFill>
              <a:latin typeface="Arial"/>
              <a:ea typeface="Arial"/>
              <a:cs typeface="Arial"/>
              <a:sym typeface="Arial"/>
            </a:endParaRPr>
          </a:p>
        </p:txBody>
      </p:sp>
      <p:sp>
        <p:nvSpPr>
          <p:cNvPr id="2621" name="Google Shape;2621;p4"/>
          <p:cNvSpPr txBox="1"/>
          <p:nvPr/>
        </p:nvSpPr>
        <p:spPr>
          <a:xfrm>
            <a:off x="7741750"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8</a:t>
            </a:r>
            <a:endParaRPr b="1" sz="4800">
              <a:solidFill>
                <a:srgbClr val="E36C09"/>
              </a:solidFill>
              <a:latin typeface="Arial"/>
              <a:ea typeface="Arial"/>
              <a:cs typeface="Arial"/>
              <a:sym typeface="Arial"/>
            </a:endParaRPr>
          </a:p>
        </p:txBody>
      </p:sp>
      <p:sp>
        <p:nvSpPr>
          <p:cNvPr id="2622" name="Google Shape;2622;p4"/>
          <p:cNvSpPr txBox="1"/>
          <p:nvPr/>
        </p:nvSpPr>
        <p:spPr>
          <a:xfrm>
            <a:off x="8118395"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6</a:t>
            </a:r>
            <a:endParaRPr b="1" sz="4800">
              <a:solidFill>
                <a:srgbClr val="E36C09"/>
              </a:solidFill>
              <a:latin typeface="Arial"/>
              <a:ea typeface="Arial"/>
              <a:cs typeface="Arial"/>
              <a:sym typeface="Arial"/>
            </a:endParaRPr>
          </a:p>
        </p:txBody>
      </p:sp>
      <p:sp>
        <p:nvSpPr>
          <p:cNvPr id="2623" name="Google Shape;2623;p4"/>
          <p:cNvSpPr txBox="1"/>
          <p:nvPr/>
        </p:nvSpPr>
        <p:spPr>
          <a:xfrm>
            <a:off x="8532328"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a:t>
            </a:r>
            <a:endParaRPr b="1" sz="4800">
              <a:solidFill>
                <a:srgbClr val="E36C09"/>
              </a:solidFill>
              <a:latin typeface="Arial"/>
              <a:ea typeface="Arial"/>
              <a:cs typeface="Arial"/>
              <a:sym typeface="Arial"/>
            </a:endParaRPr>
          </a:p>
        </p:txBody>
      </p:sp>
      <p:sp>
        <p:nvSpPr>
          <p:cNvPr id="2624" name="Google Shape;2624;p4"/>
          <p:cNvSpPr txBox="1"/>
          <p:nvPr/>
        </p:nvSpPr>
        <p:spPr>
          <a:xfrm>
            <a:off x="8945449"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2</a:t>
            </a:r>
            <a:endParaRPr b="1" sz="4800">
              <a:solidFill>
                <a:srgbClr val="E36C09"/>
              </a:solidFill>
              <a:latin typeface="Arial"/>
              <a:ea typeface="Arial"/>
              <a:cs typeface="Arial"/>
              <a:sym typeface="Arial"/>
            </a:endParaRPr>
          </a:p>
        </p:txBody>
      </p:sp>
      <p:sp>
        <p:nvSpPr>
          <p:cNvPr id="2625" name="Google Shape;2625;p4"/>
          <p:cNvSpPr txBox="1"/>
          <p:nvPr/>
        </p:nvSpPr>
        <p:spPr>
          <a:xfrm>
            <a:off x="9323546"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5</a:t>
            </a:r>
            <a:endParaRPr b="1" sz="4800">
              <a:solidFill>
                <a:srgbClr val="E36C09"/>
              </a:solidFill>
              <a:latin typeface="Arial"/>
              <a:ea typeface="Arial"/>
              <a:cs typeface="Arial"/>
              <a:sym typeface="Arial"/>
            </a:endParaRPr>
          </a:p>
        </p:txBody>
      </p:sp>
      <p:sp>
        <p:nvSpPr>
          <p:cNvPr id="2626" name="Google Shape;2626;p4"/>
          <p:cNvSpPr txBox="1"/>
          <p:nvPr/>
        </p:nvSpPr>
        <p:spPr>
          <a:xfrm>
            <a:off x="9675154" y="683500"/>
            <a:ext cx="44721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E36C09"/>
                </a:solidFill>
                <a:latin typeface="Arial"/>
                <a:ea typeface="Arial"/>
                <a:cs typeface="Arial"/>
                <a:sym typeface="Arial"/>
              </a:rPr>
              <a:t>4</a:t>
            </a:r>
            <a:endParaRPr b="1" sz="4800">
              <a:solidFill>
                <a:srgbClr val="E36C09"/>
              </a:solidFill>
              <a:latin typeface="Arial"/>
              <a:ea typeface="Arial"/>
              <a:cs typeface="Arial"/>
              <a:sym typeface="Arial"/>
            </a:endParaRPr>
          </a:p>
        </p:txBody>
      </p:sp>
      <p:grpSp>
        <p:nvGrpSpPr>
          <p:cNvPr id="2627" name="Google Shape;2627;p4"/>
          <p:cNvGrpSpPr/>
          <p:nvPr/>
        </p:nvGrpSpPr>
        <p:grpSpPr>
          <a:xfrm>
            <a:off x="1279174" y="1292528"/>
            <a:ext cx="901548" cy="901548"/>
            <a:chOff x="4046220" y="2072640"/>
            <a:chExt cx="2590800" cy="2590800"/>
          </a:xfrm>
        </p:grpSpPr>
        <p:sp>
          <p:nvSpPr>
            <p:cNvPr id="2628" name="Google Shape;2628;p4"/>
            <p:cNvSpPr/>
            <p:nvPr/>
          </p:nvSpPr>
          <p:spPr>
            <a:xfrm>
              <a:off x="40462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9" name="Google Shape;2629;p4"/>
            <p:cNvSpPr/>
            <p:nvPr/>
          </p:nvSpPr>
          <p:spPr>
            <a:xfrm>
              <a:off x="43053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0" name="Google Shape;2630;p4"/>
            <p:cNvSpPr/>
            <p:nvPr/>
          </p:nvSpPr>
          <p:spPr>
            <a:xfrm>
              <a:off x="45643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1" name="Google Shape;2631;p4"/>
            <p:cNvSpPr/>
            <p:nvPr/>
          </p:nvSpPr>
          <p:spPr>
            <a:xfrm>
              <a:off x="48234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2" name="Google Shape;2632;p4"/>
            <p:cNvSpPr/>
            <p:nvPr/>
          </p:nvSpPr>
          <p:spPr>
            <a:xfrm>
              <a:off x="50825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3" name="Google Shape;2633;p4"/>
            <p:cNvSpPr/>
            <p:nvPr/>
          </p:nvSpPr>
          <p:spPr>
            <a:xfrm>
              <a:off x="53416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4" name="Google Shape;2634;p4"/>
            <p:cNvSpPr/>
            <p:nvPr/>
          </p:nvSpPr>
          <p:spPr>
            <a:xfrm>
              <a:off x="56007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5" name="Google Shape;2635;p4"/>
            <p:cNvSpPr/>
            <p:nvPr/>
          </p:nvSpPr>
          <p:spPr>
            <a:xfrm>
              <a:off x="58597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6" name="Google Shape;2636;p4"/>
            <p:cNvSpPr/>
            <p:nvPr/>
          </p:nvSpPr>
          <p:spPr>
            <a:xfrm>
              <a:off x="61188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7" name="Google Shape;2637;p4"/>
            <p:cNvSpPr/>
            <p:nvPr/>
          </p:nvSpPr>
          <p:spPr>
            <a:xfrm>
              <a:off x="63779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8" name="Google Shape;2638;p4"/>
            <p:cNvSpPr/>
            <p:nvPr/>
          </p:nvSpPr>
          <p:spPr>
            <a:xfrm>
              <a:off x="40462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9" name="Google Shape;2639;p4"/>
            <p:cNvSpPr/>
            <p:nvPr/>
          </p:nvSpPr>
          <p:spPr>
            <a:xfrm>
              <a:off x="43053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0" name="Google Shape;2640;p4"/>
            <p:cNvSpPr/>
            <p:nvPr/>
          </p:nvSpPr>
          <p:spPr>
            <a:xfrm>
              <a:off x="45643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1" name="Google Shape;2641;p4"/>
            <p:cNvSpPr/>
            <p:nvPr/>
          </p:nvSpPr>
          <p:spPr>
            <a:xfrm>
              <a:off x="48234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2" name="Google Shape;2642;p4"/>
            <p:cNvSpPr/>
            <p:nvPr/>
          </p:nvSpPr>
          <p:spPr>
            <a:xfrm>
              <a:off x="50825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3" name="Google Shape;2643;p4"/>
            <p:cNvSpPr/>
            <p:nvPr/>
          </p:nvSpPr>
          <p:spPr>
            <a:xfrm>
              <a:off x="53416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4" name="Google Shape;2644;p4"/>
            <p:cNvSpPr/>
            <p:nvPr/>
          </p:nvSpPr>
          <p:spPr>
            <a:xfrm>
              <a:off x="56007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5" name="Google Shape;2645;p4"/>
            <p:cNvSpPr/>
            <p:nvPr/>
          </p:nvSpPr>
          <p:spPr>
            <a:xfrm>
              <a:off x="58597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6" name="Google Shape;2646;p4"/>
            <p:cNvSpPr/>
            <p:nvPr/>
          </p:nvSpPr>
          <p:spPr>
            <a:xfrm>
              <a:off x="61188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7" name="Google Shape;2647;p4"/>
            <p:cNvSpPr/>
            <p:nvPr/>
          </p:nvSpPr>
          <p:spPr>
            <a:xfrm>
              <a:off x="63779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8" name="Google Shape;2648;p4"/>
            <p:cNvSpPr/>
            <p:nvPr/>
          </p:nvSpPr>
          <p:spPr>
            <a:xfrm>
              <a:off x="40462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9" name="Google Shape;2649;p4"/>
            <p:cNvSpPr/>
            <p:nvPr/>
          </p:nvSpPr>
          <p:spPr>
            <a:xfrm>
              <a:off x="43053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0" name="Google Shape;2650;p4"/>
            <p:cNvSpPr/>
            <p:nvPr/>
          </p:nvSpPr>
          <p:spPr>
            <a:xfrm>
              <a:off x="45643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1" name="Google Shape;2651;p4"/>
            <p:cNvSpPr/>
            <p:nvPr/>
          </p:nvSpPr>
          <p:spPr>
            <a:xfrm>
              <a:off x="48234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2" name="Google Shape;2652;p4"/>
            <p:cNvSpPr/>
            <p:nvPr/>
          </p:nvSpPr>
          <p:spPr>
            <a:xfrm>
              <a:off x="50825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3" name="Google Shape;2653;p4"/>
            <p:cNvSpPr/>
            <p:nvPr/>
          </p:nvSpPr>
          <p:spPr>
            <a:xfrm>
              <a:off x="53416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4" name="Google Shape;2654;p4"/>
            <p:cNvSpPr/>
            <p:nvPr/>
          </p:nvSpPr>
          <p:spPr>
            <a:xfrm>
              <a:off x="56007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5" name="Google Shape;2655;p4"/>
            <p:cNvSpPr/>
            <p:nvPr/>
          </p:nvSpPr>
          <p:spPr>
            <a:xfrm>
              <a:off x="58597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6" name="Google Shape;2656;p4"/>
            <p:cNvSpPr/>
            <p:nvPr/>
          </p:nvSpPr>
          <p:spPr>
            <a:xfrm>
              <a:off x="61188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7" name="Google Shape;2657;p4"/>
            <p:cNvSpPr/>
            <p:nvPr/>
          </p:nvSpPr>
          <p:spPr>
            <a:xfrm>
              <a:off x="63779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8" name="Google Shape;2658;p4"/>
            <p:cNvSpPr/>
            <p:nvPr/>
          </p:nvSpPr>
          <p:spPr>
            <a:xfrm>
              <a:off x="40462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9" name="Google Shape;2659;p4"/>
            <p:cNvSpPr/>
            <p:nvPr/>
          </p:nvSpPr>
          <p:spPr>
            <a:xfrm>
              <a:off x="43053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0" name="Google Shape;2660;p4"/>
            <p:cNvSpPr/>
            <p:nvPr/>
          </p:nvSpPr>
          <p:spPr>
            <a:xfrm>
              <a:off x="45643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1" name="Google Shape;2661;p4"/>
            <p:cNvSpPr/>
            <p:nvPr/>
          </p:nvSpPr>
          <p:spPr>
            <a:xfrm>
              <a:off x="48234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2" name="Google Shape;2662;p4"/>
            <p:cNvSpPr/>
            <p:nvPr/>
          </p:nvSpPr>
          <p:spPr>
            <a:xfrm>
              <a:off x="50825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3" name="Google Shape;2663;p4"/>
            <p:cNvSpPr/>
            <p:nvPr/>
          </p:nvSpPr>
          <p:spPr>
            <a:xfrm>
              <a:off x="53416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4" name="Google Shape;2664;p4"/>
            <p:cNvSpPr/>
            <p:nvPr/>
          </p:nvSpPr>
          <p:spPr>
            <a:xfrm>
              <a:off x="56007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5" name="Google Shape;2665;p4"/>
            <p:cNvSpPr/>
            <p:nvPr/>
          </p:nvSpPr>
          <p:spPr>
            <a:xfrm>
              <a:off x="58597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6" name="Google Shape;2666;p4"/>
            <p:cNvSpPr/>
            <p:nvPr/>
          </p:nvSpPr>
          <p:spPr>
            <a:xfrm>
              <a:off x="61188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7" name="Google Shape;2667;p4"/>
            <p:cNvSpPr/>
            <p:nvPr/>
          </p:nvSpPr>
          <p:spPr>
            <a:xfrm>
              <a:off x="63779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8" name="Google Shape;2668;p4"/>
            <p:cNvSpPr/>
            <p:nvPr/>
          </p:nvSpPr>
          <p:spPr>
            <a:xfrm>
              <a:off x="40462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9" name="Google Shape;2669;p4"/>
            <p:cNvSpPr/>
            <p:nvPr/>
          </p:nvSpPr>
          <p:spPr>
            <a:xfrm>
              <a:off x="43053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0" name="Google Shape;2670;p4"/>
            <p:cNvSpPr/>
            <p:nvPr/>
          </p:nvSpPr>
          <p:spPr>
            <a:xfrm>
              <a:off x="45643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1" name="Google Shape;2671;p4"/>
            <p:cNvSpPr/>
            <p:nvPr/>
          </p:nvSpPr>
          <p:spPr>
            <a:xfrm>
              <a:off x="48234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2" name="Google Shape;2672;p4"/>
            <p:cNvSpPr/>
            <p:nvPr/>
          </p:nvSpPr>
          <p:spPr>
            <a:xfrm>
              <a:off x="50825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3" name="Google Shape;2673;p4"/>
            <p:cNvSpPr/>
            <p:nvPr/>
          </p:nvSpPr>
          <p:spPr>
            <a:xfrm>
              <a:off x="53416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4" name="Google Shape;2674;p4"/>
            <p:cNvSpPr/>
            <p:nvPr/>
          </p:nvSpPr>
          <p:spPr>
            <a:xfrm>
              <a:off x="56007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5" name="Google Shape;2675;p4"/>
            <p:cNvSpPr/>
            <p:nvPr/>
          </p:nvSpPr>
          <p:spPr>
            <a:xfrm>
              <a:off x="58597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6" name="Google Shape;2676;p4"/>
            <p:cNvSpPr/>
            <p:nvPr/>
          </p:nvSpPr>
          <p:spPr>
            <a:xfrm>
              <a:off x="61188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7" name="Google Shape;2677;p4"/>
            <p:cNvSpPr/>
            <p:nvPr/>
          </p:nvSpPr>
          <p:spPr>
            <a:xfrm>
              <a:off x="63779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8" name="Google Shape;2678;p4"/>
            <p:cNvSpPr/>
            <p:nvPr/>
          </p:nvSpPr>
          <p:spPr>
            <a:xfrm>
              <a:off x="40462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9" name="Google Shape;2679;p4"/>
            <p:cNvSpPr/>
            <p:nvPr/>
          </p:nvSpPr>
          <p:spPr>
            <a:xfrm>
              <a:off x="43053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0" name="Google Shape;2680;p4"/>
            <p:cNvSpPr/>
            <p:nvPr/>
          </p:nvSpPr>
          <p:spPr>
            <a:xfrm>
              <a:off x="45643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1" name="Google Shape;2681;p4"/>
            <p:cNvSpPr/>
            <p:nvPr/>
          </p:nvSpPr>
          <p:spPr>
            <a:xfrm>
              <a:off x="48234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2" name="Google Shape;2682;p4"/>
            <p:cNvSpPr/>
            <p:nvPr/>
          </p:nvSpPr>
          <p:spPr>
            <a:xfrm>
              <a:off x="50825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3" name="Google Shape;2683;p4"/>
            <p:cNvSpPr/>
            <p:nvPr/>
          </p:nvSpPr>
          <p:spPr>
            <a:xfrm>
              <a:off x="53416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4" name="Google Shape;2684;p4"/>
            <p:cNvSpPr/>
            <p:nvPr/>
          </p:nvSpPr>
          <p:spPr>
            <a:xfrm>
              <a:off x="56007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5" name="Google Shape;2685;p4"/>
            <p:cNvSpPr/>
            <p:nvPr/>
          </p:nvSpPr>
          <p:spPr>
            <a:xfrm>
              <a:off x="58597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6" name="Google Shape;2686;p4"/>
            <p:cNvSpPr/>
            <p:nvPr/>
          </p:nvSpPr>
          <p:spPr>
            <a:xfrm>
              <a:off x="61188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7" name="Google Shape;2687;p4"/>
            <p:cNvSpPr/>
            <p:nvPr/>
          </p:nvSpPr>
          <p:spPr>
            <a:xfrm>
              <a:off x="63779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8" name="Google Shape;2688;p4"/>
            <p:cNvSpPr/>
            <p:nvPr/>
          </p:nvSpPr>
          <p:spPr>
            <a:xfrm>
              <a:off x="40462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9" name="Google Shape;2689;p4"/>
            <p:cNvSpPr/>
            <p:nvPr/>
          </p:nvSpPr>
          <p:spPr>
            <a:xfrm>
              <a:off x="43053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0" name="Google Shape;2690;p4"/>
            <p:cNvSpPr/>
            <p:nvPr/>
          </p:nvSpPr>
          <p:spPr>
            <a:xfrm>
              <a:off x="45643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1" name="Google Shape;2691;p4"/>
            <p:cNvSpPr/>
            <p:nvPr/>
          </p:nvSpPr>
          <p:spPr>
            <a:xfrm>
              <a:off x="48234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2" name="Google Shape;2692;p4"/>
            <p:cNvSpPr/>
            <p:nvPr/>
          </p:nvSpPr>
          <p:spPr>
            <a:xfrm>
              <a:off x="50825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3" name="Google Shape;2693;p4"/>
            <p:cNvSpPr/>
            <p:nvPr/>
          </p:nvSpPr>
          <p:spPr>
            <a:xfrm>
              <a:off x="53416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4" name="Google Shape;2694;p4"/>
            <p:cNvSpPr/>
            <p:nvPr/>
          </p:nvSpPr>
          <p:spPr>
            <a:xfrm>
              <a:off x="56007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5" name="Google Shape;2695;p4"/>
            <p:cNvSpPr/>
            <p:nvPr/>
          </p:nvSpPr>
          <p:spPr>
            <a:xfrm>
              <a:off x="58597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6" name="Google Shape;2696;p4"/>
            <p:cNvSpPr/>
            <p:nvPr/>
          </p:nvSpPr>
          <p:spPr>
            <a:xfrm>
              <a:off x="61188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7" name="Google Shape;2697;p4"/>
            <p:cNvSpPr/>
            <p:nvPr/>
          </p:nvSpPr>
          <p:spPr>
            <a:xfrm>
              <a:off x="63779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8" name="Google Shape;2698;p4"/>
            <p:cNvSpPr/>
            <p:nvPr/>
          </p:nvSpPr>
          <p:spPr>
            <a:xfrm>
              <a:off x="40462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9" name="Google Shape;2699;p4"/>
            <p:cNvSpPr/>
            <p:nvPr/>
          </p:nvSpPr>
          <p:spPr>
            <a:xfrm>
              <a:off x="43053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0" name="Google Shape;2700;p4"/>
            <p:cNvSpPr/>
            <p:nvPr/>
          </p:nvSpPr>
          <p:spPr>
            <a:xfrm>
              <a:off x="45643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1" name="Google Shape;2701;p4"/>
            <p:cNvSpPr/>
            <p:nvPr/>
          </p:nvSpPr>
          <p:spPr>
            <a:xfrm>
              <a:off x="48234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2" name="Google Shape;2702;p4"/>
            <p:cNvSpPr/>
            <p:nvPr/>
          </p:nvSpPr>
          <p:spPr>
            <a:xfrm>
              <a:off x="50825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3" name="Google Shape;2703;p4"/>
            <p:cNvSpPr/>
            <p:nvPr/>
          </p:nvSpPr>
          <p:spPr>
            <a:xfrm>
              <a:off x="53416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4" name="Google Shape;2704;p4"/>
            <p:cNvSpPr/>
            <p:nvPr/>
          </p:nvSpPr>
          <p:spPr>
            <a:xfrm>
              <a:off x="56007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5" name="Google Shape;2705;p4"/>
            <p:cNvSpPr/>
            <p:nvPr/>
          </p:nvSpPr>
          <p:spPr>
            <a:xfrm>
              <a:off x="58597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6" name="Google Shape;2706;p4"/>
            <p:cNvSpPr/>
            <p:nvPr/>
          </p:nvSpPr>
          <p:spPr>
            <a:xfrm>
              <a:off x="61188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7" name="Google Shape;2707;p4"/>
            <p:cNvSpPr/>
            <p:nvPr/>
          </p:nvSpPr>
          <p:spPr>
            <a:xfrm>
              <a:off x="63779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8" name="Google Shape;2708;p4"/>
            <p:cNvSpPr/>
            <p:nvPr/>
          </p:nvSpPr>
          <p:spPr>
            <a:xfrm>
              <a:off x="40462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9" name="Google Shape;2709;p4"/>
            <p:cNvSpPr/>
            <p:nvPr/>
          </p:nvSpPr>
          <p:spPr>
            <a:xfrm>
              <a:off x="43053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0" name="Google Shape;2710;p4"/>
            <p:cNvSpPr/>
            <p:nvPr/>
          </p:nvSpPr>
          <p:spPr>
            <a:xfrm>
              <a:off x="45643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1" name="Google Shape;2711;p4"/>
            <p:cNvSpPr/>
            <p:nvPr/>
          </p:nvSpPr>
          <p:spPr>
            <a:xfrm>
              <a:off x="48234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2" name="Google Shape;2712;p4"/>
            <p:cNvSpPr/>
            <p:nvPr/>
          </p:nvSpPr>
          <p:spPr>
            <a:xfrm>
              <a:off x="50825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3" name="Google Shape;2713;p4"/>
            <p:cNvSpPr/>
            <p:nvPr/>
          </p:nvSpPr>
          <p:spPr>
            <a:xfrm>
              <a:off x="53416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4" name="Google Shape;2714;p4"/>
            <p:cNvSpPr/>
            <p:nvPr/>
          </p:nvSpPr>
          <p:spPr>
            <a:xfrm>
              <a:off x="56007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5" name="Google Shape;2715;p4"/>
            <p:cNvSpPr/>
            <p:nvPr/>
          </p:nvSpPr>
          <p:spPr>
            <a:xfrm>
              <a:off x="58597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6" name="Google Shape;2716;p4"/>
            <p:cNvSpPr/>
            <p:nvPr/>
          </p:nvSpPr>
          <p:spPr>
            <a:xfrm>
              <a:off x="61188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7" name="Google Shape;2717;p4"/>
            <p:cNvSpPr/>
            <p:nvPr/>
          </p:nvSpPr>
          <p:spPr>
            <a:xfrm>
              <a:off x="63779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8" name="Google Shape;2718;p4"/>
            <p:cNvSpPr/>
            <p:nvPr/>
          </p:nvSpPr>
          <p:spPr>
            <a:xfrm>
              <a:off x="40462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9" name="Google Shape;2719;p4"/>
            <p:cNvSpPr/>
            <p:nvPr/>
          </p:nvSpPr>
          <p:spPr>
            <a:xfrm>
              <a:off x="43053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0" name="Google Shape;2720;p4"/>
            <p:cNvSpPr/>
            <p:nvPr/>
          </p:nvSpPr>
          <p:spPr>
            <a:xfrm>
              <a:off x="45643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1" name="Google Shape;2721;p4"/>
            <p:cNvSpPr/>
            <p:nvPr/>
          </p:nvSpPr>
          <p:spPr>
            <a:xfrm>
              <a:off x="48234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2" name="Google Shape;2722;p4"/>
            <p:cNvSpPr/>
            <p:nvPr/>
          </p:nvSpPr>
          <p:spPr>
            <a:xfrm>
              <a:off x="50825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3" name="Google Shape;2723;p4"/>
            <p:cNvSpPr/>
            <p:nvPr/>
          </p:nvSpPr>
          <p:spPr>
            <a:xfrm>
              <a:off x="53416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4" name="Google Shape;2724;p4"/>
            <p:cNvSpPr/>
            <p:nvPr/>
          </p:nvSpPr>
          <p:spPr>
            <a:xfrm>
              <a:off x="56007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5" name="Google Shape;2725;p4"/>
            <p:cNvSpPr/>
            <p:nvPr/>
          </p:nvSpPr>
          <p:spPr>
            <a:xfrm>
              <a:off x="58597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6" name="Google Shape;2726;p4"/>
            <p:cNvSpPr/>
            <p:nvPr/>
          </p:nvSpPr>
          <p:spPr>
            <a:xfrm>
              <a:off x="61188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7" name="Google Shape;2727;p4"/>
            <p:cNvSpPr/>
            <p:nvPr/>
          </p:nvSpPr>
          <p:spPr>
            <a:xfrm>
              <a:off x="63779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28" name="Google Shape;2728;p4"/>
          <p:cNvGrpSpPr/>
          <p:nvPr/>
        </p:nvGrpSpPr>
        <p:grpSpPr>
          <a:xfrm>
            <a:off x="1279174" y="2317765"/>
            <a:ext cx="901548" cy="901548"/>
            <a:chOff x="4046220" y="2072640"/>
            <a:chExt cx="2590800" cy="2590800"/>
          </a:xfrm>
        </p:grpSpPr>
        <p:sp>
          <p:nvSpPr>
            <p:cNvPr id="2729" name="Google Shape;2729;p4"/>
            <p:cNvSpPr/>
            <p:nvPr/>
          </p:nvSpPr>
          <p:spPr>
            <a:xfrm>
              <a:off x="40462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0" name="Google Shape;2730;p4"/>
            <p:cNvSpPr/>
            <p:nvPr/>
          </p:nvSpPr>
          <p:spPr>
            <a:xfrm>
              <a:off x="43053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1" name="Google Shape;2731;p4"/>
            <p:cNvSpPr/>
            <p:nvPr/>
          </p:nvSpPr>
          <p:spPr>
            <a:xfrm>
              <a:off x="45643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2" name="Google Shape;2732;p4"/>
            <p:cNvSpPr/>
            <p:nvPr/>
          </p:nvSpPr>
          <p:spPr>
            <a:xfrm>
              <a:off x="48234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3" name="Google Shape;2733;p4"/>
            <p:cNvSpPr/>
            <p:nvPr/>
          </p:nvSpPr>
          <p:spPr>
            <a:xfrm>
              <a:off x="50825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4" name="Google Shape;2734;p4"/>
            <p:cNvSpPr/>
            <p:nvPr/>
          </p:nvSpPr>
          <p:spPr>
            <a:xfrm>
              <a:off x="53416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5" name="Google Shape;2735;p4"/>
            <p:cNvSpPr/>
            <p:nvPr/>
          </p:nvSpPr>
          <p:spPr>
            <a:xfrm>
              <a:off x="56007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6" name="Google Shape;2736;p4"/>
            <p:cNvSpPr/>
            <p:nvPr/>
          </p:nvSpPr>
          <p:spPr>
            <a:xfrm>
              <a:off x="58597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7" name="Google Shape;2737;p4"/>
            <p:cNvSpPr/>
            <p:nvPr/>
          </p:nvSpPr>
          <p:spPr>
            <a:xfrm>
              <a:off x="61188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8" name="Google Shape;2738;p4"/>
            <p:cNvSpPr/>
            <p:nvPr/>
          </p:nvSpPr>
          <p:spPr>
            <a:xfrm>
              <a:off x="63779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9" name="Google Shape;2739;p4"/>
            <p:cNvSpPr/>
            <p:nvPr/>
          </p:nvSpPr>
          <p:spPr>
            <a:xfrm>
              <a:off x="40462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0" name="Google Shape;2740;p4"/>
            <p:cNvSpPr/>
            <p:nvPr/>
          </p:nvSpPr>
          <p:spPr>
            <a:xfrm>
              <a:off x="43053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1" name="Google Shape;2741;p4"/>
            <p:cNvSpPr/>
            <p:nvPr/>
          </p:nvSpPr>
          <p:spPr>
            <a:xfrm>
              <a:off x="45643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2" name="Google Shape;2742;p4"/>
            <p:cNvSpPr/>
            <p:nvPr/>
          </p:nvSpPr>
          <p:spPr>
            <a:xfrm>
              <a:off x="48234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3" name="Google Shape;2743;p4"/>
            <p:cNvSpPr/>
            <p:nvPr/>
          </p:nvSpPr>
          <p:spPr>
            <a:xfrm>
              <a:off x="50825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4" name="Google Shape;2744;p4"/>
            <p:cNvSpPr/>
            <p:nvPr/>
          </p:nvSpPr>
          <p:spPr>
            <a:xfrm>
              <a:off x="53416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5" name="Google Shape;2745;p4"/>
            <p:cNvSpPr/>
            <p:nvPr/>
          </p:nvSpPr>
          <p:spPr>
            <a:xfrm>
              <a:off x="56007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6" name="Google Shape;2746;p4"/>
            <p:cNvSpPr/>
            <p:nvPr/>
          </p:nvSpPr>
          <p:spPr>
            <a:xfrm>
              <a:off x="58597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7" name="Google Shape;2747;p4"/>
            <p:cNvSpPr/>
            <p:nvPr/>
          </p:nvSpPr>
          <p:spPr>
            <a:xfrm>
              <a:off x="61188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8" name="Google Shape;2748;p4"/>
            <p:cNvSpPr/>
            <p:nvPr/>
          </p:nvSpPr>
          <p:spPr>
            <a:xfrm>
              <a:off x="63779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9" name="Google Shape;2749;p4"/>
            <p:cNvSpPr/>
            <p:nvPr/>
          </p:nvSpPr>
          <p:spPr>
            <a:xfrm>
              <a:off x="40462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0" name="Google Shape;2750;p4"/>
            <p:cNvSpPr/>
            <p:nvPr/>
          </p:nvSpPr>
          <p:spPr>
            <a:xfrm>
              <a:off x="43053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1" name="Google Shape;2751;p4"/>
            <p:cNvSpPr/>
            <p:nvPr/>
          </p:nvSpPr>
          <p:spPr>
            <a:xfrm>
              <a:off x="45643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2" name="Google Shape;2752;p4"/>
            <p:cNvSpPr/>
            <p:nvPr/>
          </p:nvSpPr>
          <p:spPr>
            <a:xfrm>
              <a:off x="48234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3" name="Google Shape;2753;p4"/>
            <p:cNvSpPr/>
            <p:nvPr/>
          </p:nvSpPr>
          <p:spPr>
            <a:xfrm>
              <a:off x="50825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4" name="Google Shape;2754;p4"/>
            <p:cNvSpPr/>
            <p:nvPr/>
          </p:nvSpPr>
          <p:spPr>
            <a:xfrm>
              <a:off x="53416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5" name="Google Shape;2755;p4"/>
            <p:cNvSpPr/>
            <p:nvPr/>
          </p:nvSpPr>
          <p:spPr>
            <a:xfrm>
              <a:off x="56007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6" name="Google Shape;2756;p4"/>
            <p:cNvSpPr/>
            <p:nvPr/>
          </p:nvSpPr>
          <p:spPr>
            <a:xfrm>
              <a:off x="58597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7" name="Google Shape;2757;p4"/>
            <p:cNvSpPr/>
            <p:nvPr/>
          </p:nvSpPr>
          <p:spPr>
            <a:xfrm>
              <a:off x="61188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8" name="Google Shape;2758;p4"/>
            <p:cNvSpPr/>
            <p:nvPr/>
          </p:nvSpPr>
          <p:spPr>
            <a:xfrm>
              <a:off x="63779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9" name="Google Shape;2759;p4"/>
            <p:cNvSpPr/>
            <p:nvPr/>
          </p:nvSpPr>
          <p:spPr>
            <a:xfrm>
              <a:off x="40462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0" name="Google Shape;2760;p4"/>
            <p:cNvSpPr/>
            <p:nvPr/>
          </p:nvSpPr>
          <p:spPr>
            <a:xfrm>
              <a:off x="43053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1" name="Google Shape;2761;p4"/>
            <p:cNvSpPr/>
            <p:nvPr/>
          </p:nvSpPr>
          <p:spPr>
            <a:xfrm>
              <a:off x="45643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2" name="Google Shape;2762;p4"/>
            <p:cNvSpPr/>
            <p:nvPr/>
          </p:nvSpPr>
          <p:spPr>
            <a:xfrm>
              <a:off x="48234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3" name="Google Shape;2763;p4"/>
            <p:cNvSpPr/>
            <p:nvPr/>
          </p:nvSpPr>
          <p:spPr>
            <a:xfrm>
              <a:off x="50825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4" name="Google Shape;2764;p4"/>
            <p:cNvSpPr/>
            <p:nvPr/>
          </p:nvSpPr>
          <p:spPr>
            <a:xfrm>
              <a:off x="53416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5" name="Google Shape;2765;p4"/>
            <p:cNvSpPr/>
            <p:nvPr/>
          </p:nvSpPr>
          <p:spPr>
            <a:xfrm>
              <a:off x="56007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6" name="Google Shape;2766;p4"/>
            <p:cNvSpPr/>
            <p:nvPr/>
          </p:nvSpPr>
          <p:spPr>
            <a:xfrm>
              <a:off x="58597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7" name="Google Shape;2767;p4"/>
            <p:cNvSpPr/>
            <p:nvPr/>
          </p:nvSpPr>
          <p:spPr>
            <a:xfrm>
              <a:off x="61188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8" name="Google Shape;2768;p4"/>
            <p:cNvSpPr/>
            <p:nvPr/>
          </p:nvSpPr>
          <p:spPr>
            <a:xfrm>
              <a:off x="63779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9" name="Google Shape;2769;p4"/>
            <p:cNvSpPr/>
            <p:nvPr/>
          </p:nvSpPr>
          <p:spPr>
            <a:xfrm>
              <a:off x="40462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0" name="Google Shape;2770;p4"/>
            <p:cNvSpPr/>
            <p:nvPr/>
          </p:nvSpPr>
          <p:spPr>
            <a:xfrm>
              <a:off x="43053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1" name="Google Shape;2771;p4"/>
            <p:cNvSpPr/>
            <p:nvPr/>
          </p:nvSpPr>
          <p:spPr>
            <a:xfrm>
              <a:off x="45643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2" name="Google Shape;2772;p4"/>
            <p:cNvSpPr/>
            <p:nvPr/>
          </p:nvSpPr>
          <p:spPr>
            <a:xfrm>
              <a:off x="48234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3" name="Google Shape;2773;p4"/>
            <p:cNvSpPr/>
            <p:nvPr/>
          </p:nvSpPr>
          <p:spPr>
            <a:xfrm>
              <a:off x="50825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4" name="Google Shape;2774;p4"/>
            <p:cNvSpPr/>
            <p:nvPr/>
          </p:nvSpPr>
          <p:spPr>
            <a:xfrm>
              <a:off x="53416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5" name="Google Shape;2775;p4"/>
            <p:cNvSpPr/>
            <p:nvPr/>
          </p:nvSpPr>
          <p:spPr>
            <a:xfrm>
              <a:off x="56007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6" name="Google Shape;2776;p4"/>
            <p:cNvSpPr/>
            <p:nvPr/>
          </p:nvSpPr>
          <p:spPr>
            <a:xfrm>
              <a:off x="58597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7" name="Google Shape;2777;p4"/>
            <p:cNvSpPr/>
            <p:nvPr/>
          </p:nvSpPr>
          <p:spPr>
            <a:xfrm>
              <a:off x="61188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8" name="Google Shape;2778;p4"/>
            <p:cNvSpPr/>
            <p:nvPr/>
          </p:nvSpPr>
          <p:spPr>
            <a:xfrm>
              <a:off x="63779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9" name="Google Shape;2779;p4"/>
            <p:cNvSpPr/>
            <p:nvPr/>
          </p:nvSpPr>
          <p:spPr>
            <a:xfrm>
              <a:off x="40462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0" name="Google Shape;2780;p4"/>
            <p:cNvSpPr/>
            <p:nvPr/>
          </p:nvSpPr>
          <p:spPr>
            <a:xfrm>
              <a:off x="43053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1" name="Google Shape;2781;p4"/>
            <p:cNvSpPr/>
            <p:nvPr/>
          </p:nvSpPr>
          <p:spPr>
            <a:xfrm>
              <a:off x="45643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2" name="Google Shape;2782;p4"/>
            <p:cNvSpPr/>
            <p:nvPr/>
          </p:nvSpPr>
          <p:spPr>
            <a:xfrm>
              <a:off x="48234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3" name="Google Shape;2783;p4"/>
            <p:cNvSpPr/>
            <p:nvPr/>
          </p:nvSpPr>
          <p:spPr>
            <a:xfrm>
              <a:off x="50825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4" name="Google Shape;2784;p4"/>
            <p:cNvSpPr/>
            <p:nvPr/>
          </p:nvSpPr>
          <p:spPr>
            <a:xfrm>
              <a:off x="53416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5" name="Google Shape;2785;p4"/>
            <p:cNvSpPr/>
            <p:nvPr/>
          </p:nvSpPr>
          <p:spPr>
            <a:xfrm>
              <a:off x="56007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6" name="Google Shape;2786;p4"/>
            <p:cNvSpPr/>
            <p:nvPr/>
          </p:nvSpPr>
          <p:spPr>
            <a:xfrm>
              <a:off x="58597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7" name="Google Shape;2787;p4"/>
            <p:cNvSpPr/>
            <p:nvPr/>
          </p:nvSpPr>
          <p:spPr>
            <a:xfrm>
              <a:off x="61188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8" name="Google Shape;2788;p4"/>
            <p:cNvSpPr/>
            <p:nvPr/>
          </p:nvSpPr>
          <p:spPr>
            <a:xfrm>
              <a:off x="63779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9" name="Google Shape;2789;p4"/>
            <p:cNvSpPr/>
            <p:nvPr/>
          </p:nvSpPr>
          <p:spPr>
            <a:xfrm>
              <a:off x="40462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0" name="Google Shape;2790;p4"/>
            <p:cNvSpPr/>
            <p:nvPr/>
          </p:nvSpPr>
          <p:spPr>
            <a:xfrm>
              <a:off x="43053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1" name="Google Shape;2791;p4"/>
            <p:cNvSpPr/>
            <p:nvPr/>
          </p:nvSpPr>
          <p:spPr>
            <a:xfrm>
              <a:off x="45643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2" name="Google Shape;2792;p4"/>
            <p:cNvSpPr/>
            <p:nvPr/>
          </p:nvSpPr>
          <p:spPr>
            <a:xfrm>
              <a:off x="48234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3" name="Google Shape;2793;p4"/>
            <p:cNvSpPr/>
            <p:nvPr/>
          </p:nvSpPr>
          <p:spPr>
            <a:xfrm>
              <a:off x="50825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4" name="Google Shape;2794;p4"/>
            <p:cNvSpPr/>
            <p:nvPr/>
          </p:nvSpPr>
          <p:spPr>
            <a:xfrm>
              <a:off x="53416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5" name="Google Shape;2795;p4"/>
            <p:cNvSpPr/>
            <p:nvPr/>
          </p:nvSpPr>
          <p:spPr>
            <a:xfrm>
              <a:off x="56007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6" name="Google Shape;2796;p4"/>
            <p:cNvSpPr/>
            <p:nvPr/>
          </p:nvSpPr>
          <p:spPr>
            <a:xfrm>
              <a:off x="58597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7" name="Google Shape;2797;p4"/>
            <p:cNvSpPr/>
            <p:nvPr/>
          </p:nvSpPr>
          <p:spPr>
            <a:xfrm>
              <a:off x="61188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8" name="Google Shape;2798;p4"/>
            <p:cNvSpPr/>
            <p:nvPr/>
          </p:nvSpPr>
          <p:spPr>
            <a:xfrm>
              <a:off x="63779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9" name="Google Shape;2799;p4"/>
            <p:cNvSpPr/>
            <p:nvPr/>
          </p:nvSpPr>
          <p:spPr>
            <a:xfrm>
              <a:off x="40462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0" name="Google Shape;2800;p4"/>
            <p:cNvSpPr/>
            <p:nvPr/>
          </p:nvSpPr>
          <p:spPr>
            <a:xfrm>
              <a:off x="43053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1" name="Google Shape;2801;p4"/>
            <p:cNvSpPr/>
            <p:nvPr/>
          </p:nvSpPr>
          <p:spPr>
            <a:xfrm>
              <a:off x="45643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2" name="Google Shape;2802;p4"/>
            <p:cNvSpPr/>
            <p:nvPr/>
          </p:nvSpPr>
          <p:spPr>
            <a:xfrm>
              <a:off x="48234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3" name="Google Shape;2803;p4"/>
            <p:cNvSpPr/>
            <p:nvPr/>
          </p:nvSpPr>
          <p:spPr>
            <a:xfrm>
              <a:off x="50825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4" name="Google Shape;2804;p4"/>
            <p:cNvSpPr/>
            <p:nvPr/>
          </p:nvSpPr>
          <p:spPr>
            <a:xfrm>
              <a:off x="53416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5" name="Google Shape;2805;p4"/>
            <p:cNvSpPr/>
            <p:nvPr/>
          </p:nvSpPr>
          <p:spPr>
            <a:xfrm>
              <a:off x="56007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6" name="Google Shape;2806;p4"/>
            <p:cNvSpPr/>
            <p:nvPr/>
          </p:nvSpPr>
          <p:spPr>
            <a:xfrm>
              <a:off x="58597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7" name="Google Shape;2807;p4"/>
            <p:cNvSpPr/>
            <p:nvPr/>
          </p:nvSpPr>
          <p:spPr>
            <a:xfrm>
              <a:off x="61188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8" name="Google Shape;2808;p4"/>
            <p:cNvSpPr/>
            <p:nvPr/>
          </p:nvSpPr>
          <p:spPr>
            <a:xfrm>
              <a:off x="63779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9" name="Google Shape;2809;p4"/>
            <p:cNvSpPr/>
            <p:nvPr/>
          </p:nvSpPr>
          <p:spPr>
            <a:xfrm>
              <a:off x="40462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0" name="Google Shape;2810;p4"/>
            <p:cNvSpPr/>
            <p:nvPr/>
          </p:nvSpPr>
          <p:spPr>
            <a:xfrm>
              <a:off x="43053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1" name="Google Shape;2811;p4"/>
            <p:cNvSpPr/>
            <p:nvPr/>
          </p:nvSpPr>
          <p:spPr>
            <a:xfrm>
              <a:off x="45643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2" name="Google Shape;2812;p4"/>
            <p:cNvSpPr/>
            <p:nvPr/>
          </p:nvSpPr>
          <p:spPr>
            <a:xfrm>
              <a:off x="48234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3" name="Google Shape;2813;p4"/>
            <p:cNvSpPr/>
            <p:nvPr/>
          </p:nvSpPr>
          <p:spPr>
            <a:xfrm>
              <a:off x="50825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4" name="Google Shape;2814;p4"/>
            <p:cNvSpPr/>
            <p:nvPr/>
          </p:nvSpPr>
          <p:spPr>
            <a:xfrm>
              <a:off x="53416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5" name="Google Shape;2815;p4"/>
            <p:cNvSpPr/>
            <p:nvPr/>
          </p:nvSpPr>
          <p:spPr>
            <a:xfrm>
              <a:off x="56007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6" name="Google Shape;2816;p4"/>
            <p:cNvSpPr/>
            <p:nvPr/>
          </p:nvSpPr>
          <p:spPr>
            <a:xfrm>
              <a:off x="58597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7" name="Google Shape;2817;p4"/>
            <p:cNvSpPr/>
            <p:nvPr/>
          </p:nvSpPr>
          <p:spPr>
            <a:xfrm>
              <a:off x="61188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8" name="Google Shape;2818;p4"/>
            <p:cNvSpPr/>
            <p:nvPr/>
          </p:nvSpPr>
          <p:spPr>
            <a:xfrm>
              <a:off x="63779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9" name="Google Shape;2819;p4"/>
            <p:cNvSpPr/>
            <p:nvPr/>
          </p:nvSpPr>
          <p:spPr>
            <a:xfrm>
              <a:off x="40462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0" name="Google Shape;2820;p4"/>
            <p:cNvSpPr/>
            <p:nvPr/>
          </p:nvSpPr>
          <p:spPr>
            <a:xfrm>
              <a:off x="43053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1" name="Google Shape;2821;p4"/>
            <p:cNvSpPr/>
            <p:nvPr/>
          </p:nvSpPr>
          <p:spPr>
            <a:xfrm>
              <a:off x="45643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2" name="Google Shape;2822;p4"/>
            <p:cNvSpPr/>
            <p:nvPr/>
          </p:nvSpPr>
          <p:spPr>
            <a:xfrm>
              <a:off x="48234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3" name="Google Shape;2823;p4"/>
            <p:cNvSpPr/>
            <p:nvPr/>
          </p:nvSpPr>
          <p:spPr>
            <a:xfrm>
              <a:off x="50825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4" name="Google Shape;2824;p4"/>
            <p:cNvSpPr/>
            <p:nvPr/>
          </p:nvSpPr>
          <p:spPr>
            <a:xfrm>
              <a:off x="53416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5" name="Google Shape;2825;p4"/>
            <p:cNvSpPr/>
            <p:nvPr/>
          </p:nvSpPr>
          <p:spPr>
            <a:xfrm>
              <a:off x="56007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6" name="Google Shape;2826;p4"/>
            <p:cNvSpPr/>
            <p:nvPr/>
          </p:nvSpPr>
          <p:spPr>
            <a:xfrm>
              <a:off x="58597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7" name="Google Shape;2827;p4"/>
            <p:cNvSpPr/>
            <p:nvPr/>
          </p:nvSpPr>
          <p:spPr>
            <a:xfrm>
              <a:off x="61188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8" name="Google Shape;2828;p4"/>
            <p:cNvSpPr/>
            <p:nvPr/>
          </p:nvSpPr>
          <p:spPr>
            <a:xfrm>
              <a:off x="63779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29" name="Google Shape;2829;p4"/>
          <p:cNvGrpSpPr/>
          <p:nvPr/>
        </p:nvGrpSpPr>
        <p:grpSpPr>
          <a:xfrm>
            <a:off x="1279174" y="3329146"/>
            <a:ext cx="901548" cy="901548"/>
            <a:chOff x="4046220" y="2072640"/>
            <a:chExt cx="2590800" cy="2590800"/>
          </a:xfrm>
        </p:grpSpPr>
        <p:sp>
          <p:nvSpPr>
            <p:cNvPr id="2830" name="Google Shape;2830;p4"/>
            <p:cNvSpPr/>
            <p:nvPr/>
          </p:nvSpPr>
          <p:spPr>
            <a:xfrm>
              <a:off x="40462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1" name="Google Shape;2831;p4"/>
            <p:cNvSpPr/>
            <p:nvPr/>
          </p:nvSpPr>
          <p:spPr>
            <a:xfrm>
              <a:off x="43053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2" name="Google Shape;2832;p4"/>
            <p:cNvSpPr/>
            <p:nvPr/>
          </p:nvSpPr>
          <p:spPr>
            <a:xfrm>
              <a:off x="45643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3" name="Google Shape;2833;p4"/>
            <p:cNvSpPr/>
            <p:nvPr/>
          </p:nvSpPr>
          <p:spPr>
            <a:xfrm>
              <a:off x="48234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4" name="Google Shape;2834;p4"/>
            <p:cNvSpPr/>
            <p:nvPr/>
          </p:nvSpPr>
          <p:spPr>
            <a:xfrm>
              <a:off x="50825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5" name="Google Shape;2835;p4"/>
            <p:cNvSpPr/>
            <p:nvPr/>
          </p:nvSpPr>
          <p:spPr>
            <a:xfrm>
              <a:off x="53416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6" name="Google Shape;2836;p4"/>
            <p:cNvSpPr/>
            <p:nvPr/>
          </p:nvSpPr>
          <p:spPr>
            <a:xfrm>
              <a:off x="56007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7" name="Google Shape;2837;p4"/>
            <p:cNvSpPr/>
            <p:nvPr/>
          </p:nvSpPr>
          <p:spPr>
            <a:xfrm>
              <a:off x="58597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8" name="Google Shape;2838;p4"/>
            <p:cNvSpPr/>
            <p:nvPr/>
          </p:nvSpPr>
          <p:spPr>
            <a:xfrm>
              <a:off x="61188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9" name="Google Shape;2839;p4"/>
            <p:cNvSpPr/>
            <p:nvPr/>
          </p:nvSpPr>
          <p:spPr>
            <a:xfrm>
              <a:off x="63779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0" name="Google Shape;2840;p4"/>
            <p:cNvSpPr/>
            <p:nvPr/>
          </p:nvSpPr>
          <p:spPr>
            <a:xfrm>
              <a:off x="40462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1" name="Google Shape;2841;p4"/>
            <p:cNvSpPr/>
            <p:nvPr/>
          </p:nvSpPr>
          <p:spPr>
            <a:xfrm>
              <a:off x="43053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2" name="Google Shape;2842;p4"/>
            <p:cNvSpPr/>
            <p:nvPr/>
          </p:nvSpPr>
          <p:spPr>
            <a:xfrm>
              <a:off x="45643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3" name="Google Shape;2843;p4"/>
            <p:cNvSpPr/>
            <p:nvPr/>
          </p:nvSpPr>
          <p:spPr>
            <a:xfrm>
              <a:off x="48234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4" name="Google Shape;2844;p4"/>
            <p:cNvSpPr/>
            <p:nvPr/>
          </p:nvSpPr>
          <p:spPr>
            <a:xfrm>
              <a:off x="50825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5" name="Google Shape;2845;p4"/>
            <p:cNvSpPr/>
            <p:nvPr/>
          </p:nvSpPr>
          <p:spPr>
            <a:xfrm>
              <a:off x="53416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6" name="Google Shape;2846;p4"/>
            <p:cNvSpPr/>
            <p:nvPr/>
          </p:nvSpPr>
          <p:spPr>
            <a:xfrm>
              <a:off x="56007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7" name="Google Shape;2847;p4"/>
            <p:cNvSpPr/>
            <p:nvPr/>
          </p:nvSpPr>
          <p:spPr>
            <a:xfrm>
              <a:off x="58597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8" name="Google Shape;2848;p4"/>
            <p:cNvSpPr/>
            <p:nvPr/>
          </p:nvSpPr>
          <p:spPr>
            <a:xfrm>
              <a:off x="61188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9" name="Google Shape;2849;p4"/>
            <p:cNvSpPr/>
            <p:nvPr/>
          </p:nvSpPr>
          <p:spPr>
            <a:xfrm>
              <a:off x="63779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0" name="Google Shape;2850;p4"/>
            <p:cNvSpPr/>
            <p:nvPr/>
          </p:nvSpPr>
          <p:spPr>
            <a:xfrm>
              <a:off x="40462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1" name="Google Shape;2851;p4"/>
            <p:cNvSpPr/>
            <p:nvPr/>
          </p:nvSpPr>
          <p:spPr>
            <a:xfrm>
              <a:off x="43053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2" name="Google Shape;2852;p4"/>
            <p:cNvSpPr/>
            <p:nvPr/>
          </p:nvSpPr>
          <p:spPr>
            <a:xfrm>
              <a:off x="45643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3" name="Google Shape;2853;p4"/>
            <p:cNvSpPr/>
            <p:nvPr/>
          </p:nvSpPr>
          <p:spPr>
            <a:xfrm>
              <a:off x="48234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4" name="Google Shape;2854;p4"/>
            <p:cNvSpPr/>
            <p:nvPr/>
          </p:nvSpPr>
          <p:spPr>
            <a:xfrm>
              <a:off x="50825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5" name="Google Shape;2855;p4"/>
            <p:cNvSpPr/>
            <p:nvPr/>
          </p:nvSpPr>
          <p:spPr>
            <a:xfrm>
              <a:off x="53416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6" name="Google Shape;2856;p4"/>
            <p:cNvSpPr/>
            <p:nvPr/>
          </p:nvSpPr>
          <p:spPr>
            <a:xfrm>
              <a:off x="56007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7" name="Google Shape;2857;p4"/>
            <p:cNvSpPr/>
            <p:nvPr/>
          </p:nvSpPr>
          <p:spPr>
            <a:xfrm>
              <a:off x="58597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8" name="Google Shape;2858;p4"/>
            <p:cNvSpPr/>
            <p:nvPr/>
          </p:nvSpPr>
          <p:spPr>
            <a:xfrm>
              <a:off x="61188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9" name="Google Shape;2859;p4"/>
            <p:cNvSpPr/>
            <p:nvPr/>
          </p:nvSpPr>
          <p:spPr>
            <a:xfrm>
              <a:off x="63779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0" name="Google Shape;2860;p4"/>
            <p:cNvSpPr/>
            <p:nvPr/>
          </p:nvSpPr>
          <p:spPr>
            <a:xfrm>
              <a:off x="40462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1" name="Google Shape;2861;p4"/>
            <p:cNvSpPr/>
            <p:nvPr/>
          </p:nvSpPr>
          <p:spPr>
            <a:xfrm>
              <a:off x="43053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2" name="Google Shape;2862;p4"/>
            <p:cNvSpPr/>
            <p:nvPr/>
          </p:nvSpPr>
          <p:spPr>
            <a:xfrm>
              <a:off x="45643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3" name="Google Shape;2863;p4"/>
            <p:cNvSpPr/>
            <p:nvPr/>
          </p:nvSpPr>
          <p:spPr>
            <a:xfrm>
              <a:off x="48234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4" name="Google Shape;2864;p4"/>
            <p:cNvSpPr/>
            <p:nvPr/>
          </p:nvSpPr>
          <p:spPr>
            <a:xfrm>
              <a:off x="50825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5" name="Google Shape;2865;p4"/>
            <p:cNvSpPr/>
            <p:nvPr/>
          </p:nvSpPr>
          <p:spPr>
            <a:xfrm>
              <a:off x="53416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6" name="Google Shape;2866;p4"/>
            <p:cNvSpPr/>
            <p:nvPr/>
          </p:nvSpPr>
          <p:spPr>
            <a:xfrm>
              <a:off x="56007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7" name="Google Shape;2867;p4"/>
            <p:cNvSpPr/>
            <p:nvPr/>
          </p:nvSpPr>
          <p:spPr>
            <a:xfrm>
              <a:off x="58597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8" name="Google Shape;2868;p4"/>
            <p:cNvSpPr/>
            <p:nvPr/>
          </p:nvSpPr>
          <p:spPr>
            <a:xfrm>
              <a:off x="61188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9" name="Google Shape;2869;p4"/>
            <p:cNvSpPr/>
            <p:nvPr/>
          </p:nvSpPr>
          <p:spPr>
            <a:xfrm>
              <a:off x="63779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0" name="Google Shape;2870;p4"/>
            <p:cNvSpPr/>
            <p:nvPr/>
          </p:nvSpPr>
          <p:spPr>
            <a:xfrm>
              <a:off x="40462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1" name="Google Shape;2871;p4"/>
            <p:cNvSpPr/>
            <p:nvPr/>
          </p:nvSpPr>
          <p:spPr>
            <a:xfrm>
              <a:off x="43053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2" name="Google Shape;2872;p4"/>
            <p:cNvSpPr/>
            <p:nvPr/>
          </p:nvSpPr>
          <p:spPr>
            <a:xfrm>
              <a:off x="45643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3" name="Google Shape;2873;p4"/>
            <p:cNvSpPr/>
            <p:nvPr/>
          </p:nvSpPr>
          <p:spPr>
            <a:xfrm>
              <a:off x="48234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4" name="Google Shape;2874;p4"/>
            <p:cNvSpPr/>
            <p:nvPr/>
          </p:nvSpPr>
          <p:spPr>
            <a:xfrm>
              <a:off x="50825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5" name="Google Shape;2875;p4"/>
            <p:cNvSpPr/>
            <p:nvPr/>
          </p:nvSpPr>
          <p:spPr>
            <a:xfrm>
              <a:off x="53416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6" name="Google Shape;2876;p4"/>
            <p:cNvSpPr/>
            <p:nvPr/>
          </p:nvSpPr>
          <p:spPr>
            <a:xfrm>
              <a:off x="56007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7" name="Google Shape;2877;p4"/>
            <p:cNvSpPr/>
            <p:nvPr/>
          </p:nvSpPr>
          <p:spPr>
            <a:xfrm>
              <a:off x="58597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8" name="Google Shape;2878;p4"/>
            <p:cNvSpPr/>
            <p:nvPr/>
          </p:nvSpPr>
          <p:spPr>
            <a:xfrm>
              <a:off x="61188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9" name="Google Shape;2879;p4"/>
            <p:cNvSpPr/>
            <p:nvPr/>
          </p:nvSpPr>
          <p:spPr>
            <a:xfrm>
              <a:off x="63779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0" name="Google Shape;2880;p4"/>
            <p:cNvSpPr/>
            <p:nvPr/>
          </p:nvSpPr>
          <p:spPr>
            <a:xfrm>
              <a:off x="40462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1" name="Google Shape;2881;p4"/>
            <p:cNvSpPr/>
            <p:nvPr/>
          </p:nvSpPr>
          <p:spPr>
            <a:xfrm>
              <a:off x="43053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2" name="Google Shape;2882;p4"/>
            <p:cNvSpPr/>
            <p:nvPr/>
          </p:nvSpPr>
          <p:spPr>
            <a:xfrm>
              <a:off x="45643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3" name="Google Shape;2883;p4"/>
            <p:cNvSpPr/>
            <p:nvPr/>
          </p:nvSpPr>
          <p:spPr>
            <a:xfrm>
              <a:off x="48234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4" name="Google Shape;2884;p4"/>
            <p:cNvSpPr/>
            <p:nvPr/>
          </p:nvSpPr>
          <p:spPr>
            <a:xfrm>
              <a:off x="50825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5" name="Google Shape;2885;p4"/>
            <p:cNvSpPr/>
            <p:nvPr/>
          </p:nvSpPr>
          <p:spPr>
            <a:xfrm>
              <a:off x="53416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6" name="Google Shape;2886;p4"/>
            <p:cNvSpPr/>
            <p:nvPr/>
          </p:nvSpPr>
          <p:spPr>
            <a:xfrm>
              <a:off x="56007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7" name="Google Shape;2887;p4"/>
            <p:cNvSpPr/>
            <p:nvPr/>
          </p:nvSpPr>
          <p:spPr>
            <a:xfrm>
              <a:off x="58597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8" name="Google Shape;2888;p4"/>
            <p:cNvSpPr/>
            <p:nvPr/>
          </p:nvSpPr>
          <p:spPr>
            <a:xfrm>
              <a:off x="61188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9" name="Google Shape;2889;p4"/>
            <p:cNvSpPr/>
            <p:nvPr/>
          </p:nvSpPr>
          <p:spPr>
            <a:xfrm>
              <a:off x="63779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0" name="Google Shape;2890;p4"/>
            <p:cNvSpPr/>
            <p:nvPr/>
          </p:nvSpPr>
          <p:spPr>
            <a:xfrm>
              <a:off x="40462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1" name="Google Shape;2891;p4"/>
            <p:cNvSpPr/>
            <p:nvPr/>
          </p:nvSpPr>
          <p:spPr>
            <a:xfrm>
              <a:off x="43053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2" name="Google Shape;2892;p4"/>
            <p:cNvSpPr/>
            <p:nvPr/>
          </p:nvSpPr>
          <p:spPr>
            <a:xfrm>
              <a:off x="45643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3" name="Google Shape;2893;p4"/>
            <p:cNvSpPr/>
            <p:nvPr/>
          </p:nvSpPr>
          <p:spPr>
            <a:xfrm>
              <a:off x="48234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4" name="Google Shape;2894;p4"/>
            <p:cNvSpPr/>
            <p:nvPr/>
          </p:nvSpPr>
          <p:spPr>
            <a:xfrm>
              <a:off x="50825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5" name="Google Shape;2895;p4"/>
            <p:cNvSpPr/>
            <p:nvPr/>
          </p:nvSpPr>
          <p:spPr>
            <a:xfrm>
              <a:off x="53416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6" name="Google Shape;2896;p4"/>
            <p:cNvSpPr/>
            <p:nvPr/>
          </p:nvSpPr>
          <p:spPr>
            <a:xfrm>
              <a:off x="56007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7" name="Google Shape;2897;p4"/>
            <p:cNvSpPr/>
            <p:nvPr/>
          </p:nvSpPr>
          <p:spPr>
            <a:xfrm>
              <a:off x="58597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8" name="Google Shape;2898;p4"/>
            <p:cNvSpPr/>
            <p:nvPr/>
          </p:nvSpPr>
          <p:spPr>
            <a:xfrm>
              <a:off x="61188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9" name="Google Shape;2899;p4"/>
            <p:cNvSpPr/>
            <p:nvPr/>
          </p:nvSpPr>
          <p:spPr>
            <a:xfrm>
              <a:off x="63779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0" name="Google Shape;2900;p4"/>
            <p:cNvSpPr/>
            <p:nvPr/>
          </p:nvSpPr>
          <p:spPr>
            <a:xfrm>
              <a:off x="40462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1" name="Google Shape;2901;p4"/>
            <p:cNvSpPr/>
            <p:nvPr/>
          </p:nvSpPr>
          <p:spPr>
            <a:xfrm>
              <a:off x="43053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2" name="Google Shape;2902;p4"/>
            <p:cNvSpPr/>
            <p:nvPr/>
          </p:nvSpPr>
          <p:spPr>
            <a:xfrm>
              <a:off x="45643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3" name="Google Shape;2903;p4"/>
            <p:cNvSpPr/>
            <p:nvPr/>
          </p:nvSpPr>
          <p:spPr>
            <a:xfrm>
              <a:off x="48234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4" name="Google Shape;2904;p4"/>
            <p:cNvSpPr/>
            <p:nvPr/>
          </p:nvSpPr>
          <p:spPr>
            <a:xfrm>
              <a:off x="50825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5" name="Google Shape;2905;p4"/>
            <p:cNvSpPr/>
            <p:nvPr/>
          </p:nvSpPr>
          <p:spPr>
            <a:xfrm>
              <a:off x="53416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6" name="Google Shape;2906;p4"/>
            <p:cNvSpPr/>
            <p:nvPr/>
          </p:nvSpPr>
          <p:spPr>
            <a:xfrm>
              <a:off x="56007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7" name="Google Shape;2907;p4"/>
            <p:cNvSpPr/>
            <p:nvPr/>
          </p:nvSpPr>
          <p:spPr>
            <a:xfrm>
              <a:off x="58597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8" name="Google Shape;2908;p4"/>
            <p:cNvSpPr/>
            <p:nvPr/>
          </p:nvSpPr>
          <p:spPr>
            <a:xfrm>
              <a:off x="61188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9" name="Google Shape;2909;p4"/>
            <p:cNvSpPr/>
            <p:nvPr/>
          </p:nvSpPr>
          <p:spPr>
            <a:xfrm>
              <a:off x="63779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0" name="Google Shape;2910;p4"/>
            <p:cNvSpPr/>
            <p:nvPr/>
          </p:nvSpPr>
          <p:spPr>
            <a:xfrm>
              <a:off x="40462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1" name="Google Shape;2911;p4"/>
            <p:cNvSpPr/>
            <p:nvPr/>
          </p:nvSpPr>
          <p:spPr>
            <a:xfrm>
              <a:off x="43053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2" name="Google Shape;2912;p4"/>
            <p:cNvSpPr/>
            <p:nvPr/>
          </p:nvSpPr>
          <p:spPr>
            <a:xfrm>
              <a:off x="45643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3" name="Google Shape;2913;p4"/>
            <p:cNvSpPr/>
            <p:nvPr/>
          </p:nvSpPr>
          <p:spPr>
            <a:xfrm>
              <a:off x="48234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4" name="Google Shape;2914;p4"/>
            <p:cNvSpPr/>
            <p:nvPr/>
          </p:nvSpPr>
          <p:spPr>
            <a:xfrm>
              <a:off x="50825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5" name="Google Shape;2915;p4"/>
            <p:cNvSpPr/>
            <p:nvPr/>
          </p:nvSpPr>
          <p:spPr>
            <a:xfrm>
              <a:off x="53416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6" name="Google Shape;2916;p4"/>
            <p:cNvSpPr/>
            <p:nvPr/>
          </p:nvSpPr>
          <p:spPr>
            <a:xfrm>
              <a:off x="56007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7" name="Google Shape;2917;p4"/>
            <p:cNvSpPr/>
            <p:nvPr/>
          </p:nvSpPr>
          <p:spPr>
            <a:xfrm>
              <a:off x="58597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8" name="Google Shape;2918;p4"/>
            <p:cNvSpPr/>
            <p:nvPr/>
          </p:nvSpPr>
          <p:spPr>
            <a:xfrm>
              <a:off x="61188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9" name="Google Shape;2919;p4"/>
            <p:cNvSpPr/>
            <p:nvPr/>
          </p:nvSpPr>
          <p:spPr>
            <a:xfrm>
              <a:off x="63779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0" name="Google Shape;2920;p4"/>
            <p:cNvSpPr/>
            <p:nvPr/>
          </p:nvSpPr>
          <p:spPr>
            <a:xfrm>
              <a:off x="40462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1" name="Google Shape;2921;p4"/>
            <p:cNvSpPr/>
            <p:nvPr/>
          </p:nvSpPr>
          <p:spPr>
            <a:xfrm>
              <a:off x="43053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2" name="Google Shape;2922;p4"/>
            <p:cNvSpPr/>
            <p:nvPr/>
          </p:nvSpPr>
          <p:spPr>
            <a:xfrm>
              <a:off x="45643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3" name="Google Shape;2923;p4"/>
            <p:cNvSpPr/>
            <p:nvPr/>
          </p:nvSpPr>
          <p:spPr>
            <a:xfrm>
              <a:off x="48234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4" name="Google Shape;2924;p4"/>
            <p:cNvSpPr/>
            <p:nvPr/>
          </p:nvSpPr>
          <p:spPr>
            <a:xfrm>
              <a:off x="50825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5" name="Google Shape;2925;p4"/>
            <p:cNvSpPr/>
            <p:nvPr/>
          </p:nvSpPr>
          <p:spPr>
            <a:xfrm>
              <a:off x="53416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6" name="Google Shape;2926;p4"/>
            <p:cNvSpPr/>
            <p:nvPr/>
          </p:nvSpPr>
          <p:spPr>
            <a:xfrm>
              <a:off x="56007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7" name="Google Shape;2927;p4"/>
            <p:cNvSpPr/>
            <p:nvPr/>
          </p:nvSpPr>
          <p:spPr>
            <a:xfrm>
              <a:off x="58597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8" name="Google Shape;2928;p4"/>
            <p:cNvSpPr/>
            <p:nvPr/>
          </p:nvSpPr>
          <p:spPr>
            <a:xfrm>
              <a:off x="61188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9" name="Google Shape;2929;p4"/>
            <p:cNvSpPr/>
            <p:nvPr/>
          </p:nvSpPr>
          <p:spPr>
            <a:xfrm>
              <a:off x="63779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930" name="Google Shape;2930;p4"/>
          <p:cNvGrpSpPr/>
          <p:nvPr/>
        </p:nvGrpSpPr>
        <p:grpSpPr>
          <a:xfrm>
            <a:off x="1279174" y="4354383"/>
            <a:ext cx="901548" cy="901548"/>
            <a:chOff x="4046220" y="2072640"/>
            <a:chExt cx="2590800" cy="2590800"/>
          </a:xfrm>
        </p:grpSpPr>
        <p:sp>
          <p:nvSpPr>
            <p:cNvPr id="2931" name="Google Shape;2931;p4"/>
            <p:cNvSpPr/>
            <p:nvPr/>
          </p:nvSpPr>
          <p:spPr>
            <a:xfrm>
              <a:off x="40462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2" name="Google Shape;2932;p4"/>
            <p:cNvSpPr/>
            <p:nvPr/>
          </p:nvSpPr>
          <p:spPr>
            <a:xfrm>
              <a:off x="43053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3" name="Google Shape;2933;p4"/>
            <p:cNvSpPr/>
            <p:nvPr/>
          </p:nvSpPr>
          <p:spPr>
            <a:xfrm>
              <a:off x="45643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4" name="Google Shape;2934;p4"/>
            <p:cNvSpPr/>
            <p:nvPr/>
          </p:nvSpPr>
          <p:spPr>
            <a:xfrm>
              <a:off x="48234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5" name="Google Shape;2935;p4"/>
            <p:cNvSpPr/>
            <p:nvPr/>
          </p:nvSpPr>
          <p:spPr>
            <a:xfrm>
              <a:off x="50825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6" name="Google Shape;2936;p4"/>
            <p:cNvSpPr/>
            <p:nvPr/>
          </p:nvSpPr>
          <p:spPr>
            <a:xfrm>
              <a:off x="53416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7" name="Google Shape;2937;p4"/>
            <p:cNvSpPr/>
            <p:nvPr/>
          </p:nvSpPr>
          <p:spPr>
            <a:xfrm>
              <a:off x="56007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8" name="Google Shape;2938;p4"/>
            <p:cNvSpPr/>
            <p:nvPr/>
          </p:nvSpPr>
          <p:spPr>
            <a:xfrm>
              <a:off x="58597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9" name="Google Shape;2939;p4"/>
            <p:cNvSpPr/>
            <p:nvPr/>
          </p:nvSpPr>
          <p:spPr>
            <a:xfrm>
              <a:off x="61188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0" name="Google Shape;2940;p4"/>
            <p:cNvSpPr/>
            <p:nvPr/>
          </p:nvSpPr>
          <p:spPr>
            <a:xfrm>
              <a:off x="63779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1" name="Google Shape;2941;p4"/>
            <p:cNvSpPr/>
            <p:nvPr/>
          </p:nvSpPr>
          <p:spPr>
            <a:xfrm>
              <a:off x="40462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2" name="Google Shape;2942;p4"/>
            <p:cNvSpPr/>
            <p:nvPr/>
          </p:nvSpPr>
          <p:spPr>
            <a:xfrm>
              <a:off x="43053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3" name="Google Shape;2943;p4"/>
            <p:cNvSpPr/>
            <p:nvPr/>
          </p:nvSpPr>
          <p:spPr>
            <a:xfrm>
              <a:off x="45643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4" name="Google Shape;2944;p4"/>
            <p:cNvSpPr/>
            <p:nvPr/>
          </p:nvSpPr>
          <p:spPr>
            <a:xfrm>
              <a:off x="48234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5" name="Google Shape;2945;p4"/>
            <p:cNvSpPr/>
            <p:nvPr/>
          </p:nvSpPr>
          <p:spPr>
            <a:xfrm>
              <a:off x="50825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6" name="Google Shape;2946;p4"/>
            <p:cNvSpPr/>
            <p:nvPr/>
          </p:nvSpPr>
          <p:spPr>
            <a:xfrm>
              <a:off x="53416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7" name="Google Shape;2947;p4"/>
            <p:cNvSpPr/>
            <p:nvPr/>
          </p:nvSpPr>
          <p:spPr>
            <a:xfrm>
              <a:off x="56007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8" name="Google Shape;2948;p4"/>
            <p:cNvSpPr/>
            <p:nvPr/>
          </p:nvSpPr>
          <p:spPr>
            <a:xfrm>
              <a:off x="58597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9" name="Google Shape;2949;p4"/>
            <p:cNvSpPr/>
            <p:nvPr/>
          </p:nvSpPr>
          <p:spPr>
            <a:xfrm>
              <a:off x="61188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0" name="Google Shape;2950;p4"/>
            <p:cNvSpPr/>
            <p:nvPr/>
          </p:nvSpPr>
          <p:spPr>
            <a:xfrm>
              <a:off x="63779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1" name="Google Shape;2951;p4"/>
            <p:cNvSpPr/>
            <p:nvPr/>
          </p:nvSpPr>
          <p:spPr>
            <a:xfrm>
              <a:off x="40462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2" name="Google Shape;2952;p4"/>
            <p:cNvSpPr/>
            <p:nvPr/>
          </p:nvSpPr>
          <p:spPr>
            <a:xfrm>
              <a:off x="43053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3" name="Google Shape;2953;p4"/>
            <p:cNvSpPr/>
            <p:nvPr/>
          </p:nvSpPr>
          <p:spPr>
            <a:xfrm>
              <a:off x="45643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4" name="Google Shape;2954;p4"/>
            <p:cNvSpPr/>
            <p:nvPr/>
          </p:nvSpPr>
          <p:spPr>
            <a:xfrm>
              <a:off x="48234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5" name="Google Shape;2955;p4"/>
            <p:cNvSpPr/>
            <p:nvPr/>
          </p:nvSpPr>
          <p:spPr>
            <a:xfrm>
              <a:off x="50825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6" name="Google Shape;2956;p4"/>
            <p:cNvSpPr/>
            <p:nvPr/>
          </p:nvSpPr>
          <p:spPr>
            <a:xfrm>
              <a:off x="53416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7" name="Google Shape;2957;p4"/>
            <p:cNvSpPr/>
            <p:nvPr/>
          </p:nvSpPr>
          <p:spPr>
            <a:xfrm>
              <a:off x="56007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8" name="Google Shape;2958;p4"/>
            <p:cNvSpPr/>
            <p:nvPr/>
          </p:nvSpPr>
          <p:spPr>
            <a:xfrm>
              <a:off x="58597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9" name="Google Shape;2959;p4"/>
            <p:cNvSpPr/>
            <p:nvPr/>
          </p:nvSpPr>
          <p:spPr>
            <a:xfrm>
              <a:off x="61188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0" name="Google Shape;2960;p4"/>
            <p:cNvSpPr/>
            <p:nvPr/>
          </p:nvSpPr>
          <p:spPr>
            <a:xfrm>
              <a:off x="63779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1" name="Google Shape;2961;p4"/>
            <p:cNvSpPr/>
            <p:nvPr/>
          </p:nvSpPr>
          <p:spPr>
            <a:xfrm>
              <a:off x="40462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2" name="Google Shape;2962;p4"/>
            <p:cNvSpPr/>
            <p:nvPr/>
          </p:nvSpPr>
          <p:spPr>
            <a:xfrm>
              <a:off x="43053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3" name="Google Shape;2963;p4"/>
            <p:cNvSpPr/>
            <p:nvPr/>
          </p:nvSpPr>
          <p:spPr>
            <a:xfrm>
              <a:off x="45643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4" name="Google Shape;2964;p4"/>
            <p:cNvSpPr/>
            <p:nvPr/>
          </p:nvSpPr>
          <p:spPr>
            <a:xfrm>
              <a:off x="48234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5" name="Google Shape;2965;p4"/>
            <p:cNvSpPr/>
            <p:nvPr/>
          </p:nvSpPr>
          <p:spPr>
            <a:xfrm>
              <a:off x="50825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6" name="Google Shape;2966;p4"/>
            <p:cNvSpPr/>
            <p:nvPr/>
          </p:nvSpPr>
          <p:spPr>
            <a:xfrm>
              <a:off x="53416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7" name="Google Shape;2967;p4"/>
            <p:cNvSpPr/>
            <p:nvPr/>
          </p:nvSpPr>
          <p:spPr>
            <a:xfrm>
              <a:off x="56007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8" name="Google Shape;2968;p4"/>
            <p:cNvSpPr/>
            <p:nvPr/>
          </p:nvSpPr>
          <p:spPr>
            <a:xfrm>
              <a:off x="58597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9" name="Google Shape;2969;p4"/>
            <p:cNvSpPr/>
            <p:nvPr/>
          </p:nvSpPr>
          <p:spPr>
            <a:xfrm>
              <a:off x="61188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0" name="Google Shape;2970;p4"/>
            <p:cNvSpPr/>
            <p:nvPr/>
          </p:nvSpPr>
          <p:spPr>
            <a:xfrm>
              <a:off x="63779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1" name="Google Shape;2971;p4"/>
            <p:cNvSpPr/>
            <p:nvPr/>
          </p:nvSpPr>
          <p:spPr>
            <a:xfrm>
              <a:off x="40462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2" name="Google Shape;2972;p4"/>
            <p:cNvSpPr/>
            <p:nvPr/>
          </p:nvSpPr>
          <p:spPr>
            <a:xfrm>
              <a:off x="43053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3" name="Google Shape;2973;p4"/>
            <p:cNvSpPr/>
            <p:nvPr/>
          </p:nvSpPr>
          <p:spPr>
            <a:xfrm>
              <a:off x="45643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4" name="Google Shape;2974;p4"/>
            <p:cNvSpPr/>
            <p:nvPr/>
          </p:nvSpPr>
          <p:spPr>
            <a:xfrm>
              <a:off x="48234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5" name="Google Shape;2975;p4"/>
            <p:cNvSpPr/>
            <p:nvPr/>
          </p:nvSpPr>
          <p:spPr>
            <a:xfrm>
              <a:off x="50825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6" name="Google Shape;2976;p4"/>
            <p:cNvSpPr/>
            <p:nvPr/>
          </p:nvSpPr>
          <p:spPr>
            <a:xfrm>
              <a:off x="53416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7" name="Google Shape;2977;p4"/>
            <p:cNvSpPr/>
            <p:nvPr/>
          </p:nvSpPr>
          <p:spPr>
            <a:xfrm>
              <a:off x="56007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8" name="Google Shape;2978;p4"/>
            <p:cNvSpPr/>
            <p:nvPr/>
          </p:nvSpPr>
          <p:spPr>
            <a:xfrm>
              <a:off x="58597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9" name="Google Shape;2979;p4"/>
            <p:cNvSpPr/>
            <p:nvPr/>
          </p:nvSpPr>
          <p:spPr>
            <a:xfrm>
              <a:off x="61188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0" name="Google Shape;2980;p4"/>
            <p:cNvSpPr/>
            <p:nvPr/>
          </p:nvSpPr>
          <p:spPr>
            <a:xfrm>
              <a:off x="63779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1" name="Google Shape;2981;p4"/>
            <p:cNvSpPr/>
            <p:nvPr/>
          </p:nvSpPr>
          <p:spPr>
            <a:xfrm>
              <a:off x="40462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2" name="Google Shape;2982;p4"/>
            <p:cNvSpPr/>
            <p:nvPr/>
          </p:nvSpPr>
          <p:spPr>
            <a:xfrm>
              <a:off x="43053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3" name="Google Shape;2983;p4"/>
            <p:cNvSpPr/>
            <p:nvPr/>
          </p:nvSpPr>
          <p:spPr>
            <a:xfrm>
              <a:off x="45643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4" name="Google Shape;2984;p4"/>
            <p:cNvSpPr/>
            <p:nvPr/>
          </p:nvSpPr>
          <p:spPr>
            <a:xfrm>
              <a:off x="48234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5" name="Google Shape;2985;p4"/>
            <p:cNvSpPr/>
            <p:nvPr/>
          </p:nvSpPr>
          <p:spPr>
            <a:xfrm>
              <a:off x="50825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6" name="Google Shape;2986;p4"/>
            <p:cNvSpPr/>
            <p:nvPr/>
          </p:nvSpPr>
          <p:spPr>
            <a:xfrm>
              <a:off x="53416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7" name="Google Shape;2987;p4"/>
            <p:cNvSpPr/>
            <p:nvPr/>
          </p:nvSpPr>
          <p:spPr>
            <a:xfrm>
              <a:off x="56007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8" name="Google Shape;2988;p4"/>
            <p:cNvSpPr/>
            <p:nvPr/>
          </p:nvSpPr>
          <p:spPr>
            <a:xfrm>
              <a:off x="58597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9" name="Google Shape;2989;p4"/>
            <p:cNvSpPr/>
            <p:nvPr/>
          </p:nvSpPr>
          <p:spPr>
            <a:xfrm>
              <a:off x="61188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0" name="Google Shape;2990;p4"/>
            <p:cNvSpPr/>
            <p:nvPr/>
          </p:nvSpPr>
          <p:spPr>
            <a:xfrm>
              <a:off x="63779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1" name="Google Shape;2991;p4"/>
            <p:cNvSpPr/>
            <p:nvPr/>
          </p:nvSpPr>
          <p:spPr>
            <a:xfrm>
              <a:off x="40462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2" name="Google Shape;2992;p4"/>
            <p:cNvSpPr/>
            <p:nvPr/>
          </p:nvSpPr>
          <p:spPr>
            <a:xfrm>
              <a:off x="43053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3" name="Google Shape;2993;p4"/>
            <p:cNvSpPr/>
            <p:nvPr/>
          </p:nvSpPr>
          <p:spPr>
            <a:xfrm>
              <a:off x="45643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4" name="Google Shape;2994;p4"/>
            <p:cNvSpPr/>
            <p:nvPr/>
          </p:nvSpPr>
          <p:spPr>
            <a:xfrm>
              <a:off x="48234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5" name="Google Shape;2995;p4"/>
            <p:cNvSpPr/>
            <p:nvPr/>
          </p:nvSpPr>
          <p:spPr>
            <a:xfrm>
              <a:off x="50825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6" name="Google Shape;2996;p4"/>
            <p:cNvSpPr/>
            <p:nvPr/>
          </p:nvSpPr>
          <p:spPr>
            <a:xfrm>
              <a:off x="53416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7" name="Google Shape;2997;p4"/>
            <p:cNvSpPr/>
            <p:nvPr/>
          </p:nvSpPr>
          <p:spPr>
            <a:xfrm>
              <a:off x="56007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8" name="Google Shape;2998;p4"/>
            <p:cNvSpPr/>
            <p:nvPr/>
          </p:nvSpPr>
          <p:spPr>
            <a:xfrm>
              <a:off x="58597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9" name="Google Shape;2999;p4"/>
            <p:cNvSpPr/>
            <p:nvPr/>
          </p:nvSpPr>
          <p:spPr>
            <a:xfrm>
              <a:off x="61188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0" name="Google Shape;3000;p4"/>
            <p:cNvSpPr/>
            <p:nvPr/>
          </p:nvSpPr>
          <p:spPr>
            <a:xfrm>
              <a:off x="63779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1" name="Google Shape;3001;p4"/>
            <p:cNvSpPr/>
            <p:nvPr/>
          </p:nvSpPr>
          <p:spPr>
            <a:xfrm>
              <a:off x="40462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2" name="Google Shape;3002;p4"/>
            <p:cNvSpPr/>
            <p:nvPr/>
          </p:nvSpPr>
          <p:spPr>
            <a:xfrm>
              <a:off x="43053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3" name="Google Shape;3003;p4"/>
            <p:cNvSpPr/>
            <p:nvPr/>
          </p:nvSpPr>
          <p:spPr>
            <a:xfrm>
              <a:off x="45643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4" name="Google Shape;3004;p4"/>
            <p:cNvSpPr/>
            <p:nvPr/>
          </p:nvSpPr>
          <p:spPr>
            <a:xfrm>
              <a:off x="48234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5" name="Google Shape;3005;p4"/>
            <p:cNvSpPr/>
            <p:nvPr/>
          </p:nvSpPr>
          <p:spPr>
            <a:xfrm>
              <a:off x="50825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6" name="Google Shape;3006;p4"/>
            <p:cNvSpPr/>
            <p:nvPr/>
          </p:nvSpPr>
          <p:spPr>
            <a:xfrm>
              <a:off x="53416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7" name="Google Shape;3007;p4"/>
            <p:cNvSpPr/>
            <p:nvPr/>
          </p:nvSpPr>
          <p:spPr>
            <a:xfrm>
              <a:off x="56007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8" name="Google Shape;3008;p4"/>
            <p:cNvSpPr/>
            <p:nvPr/>
          </p:nvSpPr>
          <p:spPr>
            <a:xfrm>
              <a:off x="58597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9" name="Google Shape;3009;p4"/>
            <p:cNvSpPr/>
            <p:nvPr/>
          </p:nvSpPr>
          <p:spPr>
            <a:xfrm>
              <a:off x="61188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0" name="Google Shape;3010;p4"/>
            <p:cNvSpPr/>
            <p:nvPr/>
          </p:nvSpPr>
          <p:spPr>
            <a:xfrm>
              <a:off x="63779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1" name="Google Shape;3011;p4"/>
            <p:cNvSpPr/>
            <p:nvPr/>
          </p:nvSpPr>
          <p:spPr>
            <a:xfrm>
              <a:off x="40462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2" name="Google Shape;3012;p4"/>
            <p:cNvSpPr/>
            <p:nvPr/>
          </p:nvSpPr>
          <p:spPr>
            <a:xfrm>
              <a:off x="43053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3" name="Google Shape;3013;p4"/>
            <p:cNvSpPr/>
            <p:nvPr/>
          </p:nvSpPr>
          <p:spPr>
            <a:xfrm>
              <a:off x="45643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4" name="Google Shape;3014;p4"/>
            <p:cNvSpPr/>
            <p:nvPr/>
          </p:nvSpPr>
          <p:spPr>
            <a:xfrm>
              <a:off x="48234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5" name="Google Shape;3015;p4"/>
            <p:cNvSpPr/>
            <p:nvPr/>
          </p:nvSpPr>
          <p:spPr>
            <a:xfrm>
              <a:off x="50825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6" name="Google Shape;3016;p4"/>
            <p:cNvSpPr/>
            <p:nvPr/>
          </p:nvSpPr>
          <p:spPr>
            <a:xfrm>
              <a:off x="53416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7" name="Google Shape;3017;p4"/>
            <p:cNvSpPr/>
            <p:nvPr/>
          </p:nvSpPr>
          <p:spPr>
            <a:xfrm>
              <a:off x="56007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8" name="Google Shape;3018;p4"/>
            <p:cNvSpPr/>
            <p:nvPr/>
          </p:nvSpPr>
          <p:spPr>
            <a:xfrm>
              <a:off x="58597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9" name="Google Shape;3019;p4"/>
            <p:cNvSpPr/>
            <p:nvPr/>
          </p:nvSpPr>
          <p:spPr>
            <a:xfrm>
              <a:off x="61188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0" name="Google Shape;3020;p4"/>
            <p:cNvSpPr/>
            <p:nvPr/>
          </p:nvSpPr>
          <p:spPr>
            <a:xfrm>
              <a:off x="63779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1" name="Google Shape;3021;p4"/>
            <p:cNvSpPr/>
            <p:nvPr/>
          </p:nvSpPr>
          <p:spPr>
            <a:xfrm>
              <a:off x="40462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2" name="Google Shape;3022;p4"/>
            <p:cNvSpPr/>
            <p:nvPr/>
          </p:nvSpPr>
          <p:spPr>
            <a:xfrm>
              <a:off x="43053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3" name="Google Shape;3023;p4"/>
            <p:cNvSpPr/>
            <p:nvPr/>
          </p:nvSpPr>
          <p:spPr>
            <a:xfrm>
              <a:off x="45643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4" name="Google Shape;3024;p4"/>
            <p:cNvSpPr/>
            <p:nvPr/>
          </p:nvSpPr>
          <p:spPr>
            <a:xfrm>
              <a:off x="48234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5" name="Google Shape;3025;p4"/>
            <p:cNvSpPr/>
            <p:nvPr/>
          </p:nvSpPr>
          <p:spPr>
            <a:xfrm>
              <a:off x="50825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6" name="Google Shape;3026;p4"/>
            <p:cNvSpPr/>
            <p:nvPr/>
          </p:nvSpPr>
          <p:spPr>
            <a:xfrm>
              <a:off x="53416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7" name="Google Shape;3027;p4"/>
            <p:cNvSpPr/>
            <p:nvPr/>
          </p:nvSpPr>
          <p:spPr>
            <a:xfrm>
              <a:off x="56007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8" name="Google Shape;3028;p4"/>
            <p:cNvSpPr/>
            <p:nvPr/>
          </p:nvSpPr>
          <p:spPr>
            <a:xfrm>
              <a:off x="58597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9" name="Google Shape;3029;p4"/>
            <p:cNvSpPr/>
            <p:nvPr/>
          </p:nvSpPr>
          <p:spPr>
            <a:xfrm>
              <a:off x="61188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0" name="Google Shape;3030;p4"/>
            <p:cNvSpPr/>
            <p:nvPr/>
          </p:nvSpPr>
          <p:spPr>
            <a:xfrm>
              <a:off x="63779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031" name="Google Shape;3031;p4"/>
          <p:cNvGrpSpPr/>
          <p:nvPr/>
        </p:nvGrpSpPr>
        <p:grpSpPr>
          <a:xfrm>
            <a:off x="1279174" y="5367133"/>
            <a:ext cx="901548" cy="901548"/>
            <a:chOff x="4046220" y="2072640"/>
            <a:chExt cx="2590800" cy="2590800"/>
          </a:xfrm>
        </p:grpSpPr>
        <p:sp>
          <p:nvSpPr>
            <p:cNvPr id="3032" name="Google Shape;3032;p4"/>
            <p:cNvSpPr/>
            <p:nvPr/>
          </p:nvSpPr>
          <p:spPr>
            <a:xfrm>
              <a:off x="40462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3" name="Google Shape;3033;p4"/>
            <p:cNvSpPr/>
            <p:nvPr/>
          </p:nvSpPr>
          <p:spPr>
            <a:xfrm>
              <a:off x="43053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4" name="Google Shape;3034;p4"/>
            <p:cNvSpPr/>
            <p:nvPr/>
          </p:nvSpPr>
          <p:spPr>
            <a:xfrm>
              <a:off x="45643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5" name="Google Shape;3035;p4"/>
            <p:cNvSpPr/>
            <p:nvPr/>
          </p:nvSpPr>
          <p:spPr>
            <a:xfrm>
              <a:off x="48234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6" name="Google Shape;3036;p4"/>
            <p:cNvSpPr/>
            <p:nvPr/>
          </p:nvSpPr>
          <p:spPr>
            <a:xfrm>
              <a:off x="50825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7" name="Google Shape;3037;p4"/>
            <p:cNvSpPr/>
            <p:nvPr/>
          </p:nvSpPr>
          <p:spPr>
            <a:xfrm>
              <a:off x="534162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8" name="Google Shape;3038;p4"/>
            <p:cNvSpPr/>
            <p:nvPr/>
          </p:nvSpPr>
          <p:spPr>
            <a:xfrm>
              <a:off x="560070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9" name="Google Shape;3039;p4"/>
            <p:cNvSpPr/>
            <p:nvPr/>
          </p:nvSpPr>
          <p:spPr>
            <a:xfrm>
              <a:off x="585978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0" name="Google Shape;3040;p4"/>
            <p:cNvSpPr/>
            <p:nvPr/>
          </p:nvSpPr>
          <p:spPr>
            <a:xfrm>
              <a:off x="611886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1" name="Google Shape;3041;p4"/>
            <p:cNvSpPr/>
            <p:nvPr/>
          </p:nvSpPr>
          <p:spPr>
            <a:xfrm>
              <a:off x="6377940" y="20726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2" name="Google Shape;3042;p4"/>
            <p:cNvSpPr/>
            <p:nvPr/>
          </p:nvSpPr>
          <p:spPr>
            <a:xfrm>
              <a:off x="40462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3" name="Google Shape;3043;p4"/>
            <p:cNvSpPr/>
            <p:nvPr/>
          </p:nvSpPr>
          <p:spPr>
            <a:xfrm>
              <a:off x="43053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4" name="Google Shape;3044;p4"/>
            <p:cNvSpPr/>
            <p:nvPr/>
          </p:nvSpPr>
          <p:spPr>
            <a:xfrm>
              <a:off x="45643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5" name="Google Shape;3045;p4"/>
            <p:cNvSpPr/>
            <p:nvPr/>
          </p:nvSpPr>
          <p:spPr>
            <a:xfrm>
              <a:off x="48234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6" name="Google Shape;3046;p4"/>
            <p:cNvSpPr/>
            <p:nvPr/>
          </p:nvSpPr>
          <p:spPr>
            <a:xfrm>
              <a:off x="50825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7" name="Google Shape;3047;p4"/>
            <p:cNvSpPr/>
            <p:nvPr/>
          </p:nvSpPr>
          <p:spPr>
            <a:xfrm>
              <a:off x="534162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8" name="Google Shape;3048;p4"/>
            <p:cNvSpPr/>
            <p:nvPr/>
          </p:nvSpPr>
          <p:spPr>
            <a:xfrm>
              <a:off x="560070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9" name="Google Shape;3049;p4"/>
            <p:cNvSpPr/>
            <p:nvPr/>
          </p:nvSpPr>
          <p:spPr>
            <a:xfrm>
              <a:off x="585978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0" name="Google Shape;3050;p4"/>
            <p:cNvSpPr/>
            <p:nvPr/>
          </p:nvSpPr>
          <p:spPr>
            <a:xfrm>
              <a:off x="611886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1" name="Google Shape;3051;p4"/>
            <p:cNvSpPr/>
            <p:nvPr/>
          </p:nvSpPr>
          <p:spPr>
            <a:xfrm>
              <a:off x="6377940" y="23317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2" name="Google Shape;3052;p4"/>
            <p:cNvSpPr/>
            <p:nvPr/>
          </p:nvSpPr>
          <p:spPr>
            <a:xfrm>
              <a:off x="40462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3" name="Google Shape;3053;p4"/>
            <p:cNvSpPr/>
            <p:nvPr/>
          </p:nvSpPr>
          <p:spPr>
            <a:xfrm>
              <a:off x="43053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4" name="Google Shape;3054;p4"/>
            <p:cNvSpPr/>
            <p:nvPr/>
          </p:nvSpPr>
          <p:spPr>
            <a:xfrm>
              <a:off x="45643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5" name="Google Shape;3055;p4"/>
            <p:cNvSpPr/>
            <p:nvPr/>
          </p:nvSpPr>
          <p:spPr>
            <a:xfrm>
              <a:off x="48234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6" name="Google Shape;3056;p4"/>
            <p:cNvSpPr/>
            <p:nvPr/>
          </p:nvSpPr>
          <p:spPr>
            <a:xfrm>
              <a:off x="50825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7" name="Google Shape;3057;p4"/>
            <p:cNvSpPr/>
            <p:nvPr/>
          </p:nvSpPr>
          <p:spPr>
            <a:xfrm>
              <a:off x="534162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8" name="Google Shape;3058;p4"/>
            <p:cNvSpPr/>
            <p:nvPr/>
          </p:nvSpPr>
          <p:spPr>
            <a:xfrm>
              <a:off x="560070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9" name="Google Shape;3059;p4"/>
            <p:cNvSpPr/>
            <p:nvPr/>
          </p:nvSpPr>
          <p:spPr>
            <a:xfrm>
              <a:off x="585978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0" name="Google Shape;3060;p4"/>
            <p:cNvSpPr/>
            <p:nvPr/>
          </p:nvSpPr>
          <p:spPr>
            <a:xfrm>
              <a:off x="611886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1" name="Google Shape;3061;p4"/>
            <p:cNvSpPr/>
            <p:nvPr/>
          </p:nvSpPr>
          <p:spPr>
            <a:xfrm>
              <a:off x="6377940" y="25908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2" name="Google Shape;3062;p4"/>
            <p:cNvSpPr/>
            <p:nvPr/>
          </p:nvSpPr>
          <p:spPr>
            <a:xfrm>
              <a:off x="40462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3" name="Google Shape;3063;p4"/>
            <p:cNvSpPr/>
            <p:nvPr/>
          </p:nvSpPr>
          <p:spPr>
            <a:xfrm>
              <a:off x="43053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4" name="Google Shape;3064;p4"/>
            <p:cNvSpPr/>
            <p:nvPr/>
          </p:nvSpPr>
          <p:spPr>
            <a:xfrm>
              <a:off x="45643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5" name="Google Shape;3065;p4"/>
            <p:cNvSpPr/>
            <p:nvPr/>
          </p:nvSpPr>
          <p:spPr>
            <a:xfrm>
              <a:off x="48234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6" name="Google Shape;3066;p4"/>
            <p:cNvSpPr/>
            <p:nvPr/>
          </p:nvSpPr>
          <p:spPr>
            <a:xfrm>
              <a:off x="50825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7" name="Google Shape;3067;p4"/>
            <p:cNvSpPr/>
            <p:nvPr/>
          </p:nvSpPr>
          <p:spPr>
            <a:xfrm>
              <a:off x="534162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8" name="Google Shape;3068;p4"/>
            <p:cNvSpPr/>
            <p:nvPr/>
          </p:nvSpPr>
          <p:spPr>
            <a:xfrm>
              <a:off x="560070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9" name="Google Shape;3069;p4"/>
            <p:cNvSpPr/>
            <p:nvPr/>
          </p:nvSpPr>
          <p:spPr>
            <a:xfrm>
              <a:off x="585978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0" name="Google Shape;3070;p4"/>
            <p:cNvSpPr/>
            <p:nvPr/>
          </p:nvSpPr>
          <p:spPr>
            <a:xfrm>
              <a:off x="611886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1" name="Google Shape;3071;p4"/>
            <p:cNvSpPr/>
            <p:nvPr/>
          </p:nvSpPr>
          <p:spPr>
            <a:xfrm>
              <a:off x="6377940" y="28498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2" name="Google Shape;3072;p4"/>
            <p:cNvSpPr/>
            <p:nvPr/>
          </p:nvSpPr>
          <p:spPr>
            <a:xfrm>
              <a:off x="40462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3" name="Google Shape;3073;p4"/>
            <p:cNvSpPr/>
            <p:nvPr/>
          </p:nvSpPr>
          <p:spPr>
            <a:xfrm>
              <a:off x="43053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4" name="Google Shape;3074;p4"/>
            <p:cNvSpPr/>
            <p:nvPr/>
          </p:nvSpPr>
          <p:spPr>
            <a:xfrm>
              <a:off x="45643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5" name="Google Shape;3075;p4"/>
            <p:cNvSpPr/>
            <p:nvPr/>
          </p:nvSpPr>
          <p:spPr>
            <a:xfrm>
              <a:off x="48234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6" name="Google Shape;3076;p4"/>
            <p:cNvSpPr/>
            <p:nvPr/>
          </p:nvSpPr>
          <p:spPr>
            <a:xfrm>
              <a:off x="50825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7" name="Google Shape;3077;p4"/>
            <p:cNvSpPr/>
            <p:nvPr/>
          </p:nvSpPr>
          <p:spPr>
            <a:xfrm>
              <a:off x="534162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8" name="Google Shape;3078;p4"/>
            <p:cNvSpPr/>
            <p:nvPr/>
          </p:nvSpPr>
          <p:spPr>
            <a:xfrm>
              <a:off x="560070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9" name="Google Shape;3079;p4"/>
            <p:cNvSpPr/>
            <p:nvPr/>
          </p:nvSpPr>
          <p:spPr>
            <a:xfrm>
              <a:off x="585978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0" name="Google Shape;3080;p4"/>
            <p:cNvSpPr/>
            <p:nvPr/>
          </p:nvSpPr>
          <p:spPr>
            <a:xfrm>
              <a:off x="611886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1" name="Google Shape;3081;p4"/>
            <p:cNvSpPr/>
            <p:nvPr/>
          </p:nvSpPr>
          <p:spPr>
            <a:xfrm>
              <a:off x="6377940" y="31089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2" name="Google Shape;3082;p4"/>
            <p:cNvSpPr/>
            <p:nvPr/>
          </p:nvSpPr>
          <p:spPr>
            <a:xfrm>
              <a:off x="40462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3" name="Google Shape;3083;p4"/>
            <p:cNvSpPr/>
            <p:nvPr/>
          </p:nvSpPr>
          <p:spPr>
            <a:xfrm>
              <a:off x="43053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4" name="Google Shape;3084;p4"/>
            <p:cNvSpPr/>
            <p:nvPr/>
          </p:nvSpPr>
          <p:spPr>
            <a:xfrm>
              <a:off x="45643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5" name="Google Shape;3085;p4"/>
            <p:cNvSpPr/>
            <p:nvPr/>
          </p:nvSpPr>
          <p:spPr>
            <a:xfrm>
              <a:off x="48234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6" name="Google Shape;3086;p4"/>
            <p:cNvSpPr/>
            <p:nvPr/>
          </p:nvSpPr>
          <p:spPr>
            <a:xfrm>
              <a:off x="50825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7" name="Google Shape;3087;p4"/>
            <p:cNvSpPr/>
            <p:nvPr/>
          </p:nvSpPr>
          <p:spPr>
            <a:xfrm>
              <a:off x="534162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8" name="Google Shape;3088;p4"/>
            <p:cNvSpPr/>
            <p:nvPr/>
          </p:nvSpPr>
          <p:spPr>
            <a:xfrm>
              <a:off x="560070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9" name="Google Shape;3089;p4"/>
            <p:cNvSpPr/>
            <p:nvPr/>
          </p:nvSpPr>
          <p:spPr>
            <a:xfrm>
              <a:off x="585978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0" name="Google Shape;3090;p4"/>
            <p:cNvSpPr/>
            <p:nvPr/>
          </p:nvSpPr>
          <p:spPr>
            <a:xfrm>
              <a:off x="611886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1" name="Google Shape;3091;p4"/>
            <p:cNvSpPr/>
            <p:nvPr/>
          </p:nvSpPr>
          <p:spPr>
            <a:xfrm>
              <a:off x="6377940" y="336804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2" name="Google Shape;3092;p4"/>
            <p:cNvSpPr/>
            <p:nvPr/>
          </p:nvSpPr>
          <p:spPr>
            <a:xfrm>
              <a:off x="40462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3" name="Google Shape;3093;p4"/>
            <p:cNvSpPr/>
            <p:nvPr/>
          </p:nvSpPr>
          <p:spPr>
            <a:xfrm>
              <a:off x="43053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4" name="Google Shape;3094;p4"/>
            <p:cNvSpPr/>
            <p:nvPr/>
          </p:nvSpPr>
          <p:spPr>
            <a:xfrm>
              <a:off x="45643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5" name="Google Shape;3095;p4"/>
            <p:cNvSpPr/>
            <p:nvPr/>
          </p:nvSpPr>
          <p:spPr>
            <a:xfrm>
              <a:off x="48234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6" name="Google Shape;3096;p4"/>
            <p:cNvSpPr/>
            <p:nvPr/>
          </p:nvSpPr>
          <p:spPr>
            <a:xfrm>
              <a:off x="50825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7" name="Google Shape;3097;p4"/>
            <p:cNvSpPr/>
            <p:nvPr/>
          </p:nvSpPr>
          <p:spPr>
            <a:xfrm>
              <a:off x="534162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8" name="Google Shape;3098;p4"/>
            <p:cNvSpPr/>
            <p:nvPr/>
          </p:nvSpPr>
          <p:spPr>
            <a:xfrm>
              <a:off x="560070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9" name="Google Shape;3099;p4"/>
            <p:cNvSpPr/>
            <p:nvPr/>
          </p:nvSpPr>
          <p:spPr>
            <a:xfrm>
              <a:off x="585978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0" name="Google Shape;3100;p4"/>
            <p:cNvSpPr/>
            <p:nvPr/>
          </p:nvSpPr>
          <p:spPr>
            <a:xfrm>
              <a:off x="611886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1" name="Google Shape;3101;p4"/>
            <p:cNvSpPr/>
            <p:nvPr/>
          </p:nvSpPr>
          <p:spPr>
            <a:xfrm>
              <a:off x="6377940" y="362712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2" name="Google Shape;3102;p4"/>
            <p:cNvSpPr/>
            <p:nvPr/>
          </p:nvSpPr>
          <p:spPr>
            <a:xfrm>
              <a:off x="40462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3" name="Google Shape;3103;p4"/>
            <p:cNvSpPr/>
            <p:nvPr/>
          </p:nvSpPr>
          <p:spPr>
            <a:xfrm>
              <a:off x="43053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4" name="Google Shape;3104;p4"/>
            <p:cNvSpPr/>
            <p:nvPr/>
          </p:nvSpPr>
          <p:spPr>
            <a:xfrm>
              <a:off x="45643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5" name="Google Shape;3105;p4"/>
            <p:cNvSpPr/>
            <p:nvPr/>
          </p:nvSpPr>
          <p:spPr>
            <a:xfrm>
              <a:off x="48234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6" name="Google Shape;3106;p4"/>
            <p:cNvSpPr/>
            <p:nvPr/>
          </p:nvSpPr>
          <p:spPr>
            <a:xfrm>
              <a:off x="50825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7" name="Google Shape;3107;p4"/>
            <p:cNvSpPr/>
            <p:nvPr/>
          </p:nvSpPr>
          <p:spPr>
            <a:xfrm>
              <a:off x="534162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8" name="Google Shape;3108;p4"/>
            <p:cNvSpPr/>
            <p:nvPr/>
          </p:nvSpPr>
          <p:spPr>
            <a:xfrm>
              <a:off x="560070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9" name="Google Shape;3109;p4"/>
            <p:cNvSpPr/>
            <p:nvPr/>
          </p:nvSpPr>
          <p:spPr>
            <a:xfrm>
              <a:off x="585978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0" name="Google Shape;3110;p4"/>
            <p:cNvSpPr/>
            <p:nvPr/>
          </p:nvSpPr>
          <p:spPr>
            <a:xfrm>
              <a:off x="611886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1" name="Google Shape;3111;p4"/>
            <p:cNvSpPr/>
            <p:nvPr/>
          </p:nvSpPr>
          <p:spPr>
            <a:xfrm>
              <a:off x="6377940" y="388620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2" name="Google Shape;3112;p4"/>
            <p:cNvSpPr/>
            <p:nvPr/>
          </p:nvSpPr>
          <p:spPr>
            <a:xfrm>
              <a:off x="40462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3" name="Google Shape;3113;p4"/>
            <p:cNvSpPr/>
            <p:nvPr/>
          </p:nvSpPr>
          <p:spPr>
            <a:xfrm>
              <a:off x="43053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4" name="Google Shape;3114;p4"/>
            <p:cNvSpPr/>
            <p:nvPr/>
          </p:nvSpPr>
          <p:spPr>
            <a:xfrm>
              <a:off x="45643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5" name="Google Shape;3115;p4"/>
            <p:cNvSpPr/>
            <p:nvPr/>
          </p:nvSpPr>
          <p:spPr>
            <a:xfrm>
              <a:off x="48234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6" name="Google Shape;3116;p4"/>
            <p:cNvSpPr/>
            <p:nvPr/>
          </p:nvSpPr>
          <p:spPr>
            <a:xfrm>
              <a:off x="50825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7" name="Google Shape;3117;p4"/>
            <p:cNvSpPr/>
            <p:nvPr/>
          </p:nvSpPr>
          <p:spPr>
            <a:xfrm>
              <a:off x="534162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8" name="Google Shape;3118;p4"/>
            <p:cNvSpPr/>
            <p:nvPr/>
          </p:nvSpPr>
          <p:spPr>
            <a:xfrm>
              <a:off x="560070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9" name="Google Shape;3119;p4"/>
            <p:cNvSpPr/>
            <p:nvPr/>
          </p:nvSpPr>
          <p:spPr>
            <a:xfrm>
              <a:off x="585978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0" name="Google Shape;3120;p4"/>
            <p:cNvSpPr/>
            <p:nvPr/>
          </p:nvSpPr>
          <p:spPr>
            <a:xfrm>
              <a:off x="611886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1" name="Google Shape;3121;p4"/>
            <p:cNvSpPr/>
            <p:nvPr/>
          </p:nvSpPr>
          <p:spPr>
            <a:xfrm>
              <a:off x="6377940" y="414528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2" name="Google Shape;3122;p4"/>
            <p:cNvSpPr/>
            <p:nvPr/>
          </p:nvSpPr>
          <p:spPr>
            <a:xfrm>
              <a:off x="40462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3" name="Google Shape;3123;p4"/>
            <p:cNvSpPr/>
            <p:nvPr/>
          </p:nvSpPr>
          <p:spPr>
            <a:xfrm>
              <a:off x="43053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4" name="Google Shape;3124;p4"/>
            <p:cNvSpPr/>
            <p:nvPr/>
          </p:nvSpPr>
          <p:spPr>
            <a:xfrm>
              <a:off x="45643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5" name="Google Shape;3125;p4"/>
            <p:cNvSpPr/>
            <p:nvPr/>
          </p:nvSpPr>
          <p:spPr>
            <a:xfrm>
              <a:off x="48234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6" name="Google Shape;3126;p4"/>
            <p:cNvSpPr/>
            <p:nvPr/>
          </p:nvSpPr>
          <p:spPr>
            <a:xfrm>
              <a:off x="50825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7" name="Google Shape;3127;p4"/>
            <p:cNvSpPr/>
            <p:nvPr/>
          </p:nvSpPr>
          <p:spPr>
            <a:xfrm>
              <a:off x="534162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8" name="Google Shape;3128;p4"/>
            <p:cNvSpPr/>
            <p:nvPr/>
          </p:nvSpPr>
          <p:spPr>
            <a:xfrm>
              <a:off x="560070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9" name="Google Shape;3129;p4"/>
            <p:cNvSpPr/>
            <p:nvPr/>
          </p:nvSpPr>
          <p:spPr>
            <a:xfrm>
              <a:off x="585978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0" name="Google Shape;3130;p4"/>
            <p:cNvSpPr/>
            <p:nvPr/>
          </p:nvSpPr>
          <p:spPr>
            <a:xfrm>
              <a:off x="611886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1" name="Google Shape;3131;p4"/>
            <p:cNvSpPr/>
            <p:nvPr/>
          </p:nvSpPr>
          <p:spPr>
            <a:xfrm>
              <a:off x="6377940" y="4404360"/>
              <a:ext cx="259080" cy="259080"/>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32" name="Google Shape;3132;p4"/>
          <p:cNvGrpSpPr/>
          <p:nvPr/>
        </p:nvGrpSpPr>
        <p:grpSpPr>
          <a:xfrm>
            <a:off x="2981232" y="4354383"/>
            <a:ext cx="724576" cy="901548"/>
            <a:chOff x="2846886" y="1604312"/>
            <a:chExt cx="724576" cy="901548"/>
          </a:xfrm>
        </p:grpSpPr>
        <p:grpSp>
          <p:nvGrpSpPr>
            <p:cNvPr id="3133" name="Google Shape;3133;p4"/>
            <p:cNvGrpSpPr/>
            <p:nvPr/>
          </p:nvGrpSpPr>
          <p:grpSpPr>
            <a:xfrm>
              <a:off x="2846886" y="1604312"/>
              <a:ext cx="90155" cy="901548"/>
              <a:chOff x="7152671" y="1595686"/>
              <a:chExt cx="90155" cy="901548"/>
            </a:xfrm>
          </p:grpSpPr>
          <p:sp>
            <p:nvSpPr>
              <p:cNvPr id="3134" name="Google Shape;3134;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5" name="Google Shape;3135;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6" name="Google Shape;3136;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7" name="Google Shape;3137;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8" name="Google Shape;3138;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9" name="Google Shape;3139;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0" name="Google Shape;3140;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1" name="Google Shape;3141;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2" name="Google Shape;3142;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3" name="Google Shape;3143;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44" name="Google Shape;3144;p4"/>
            <p:cNvGrpSpPr/>
            <p:nvPr/>
          </p:nvGrpSpPr>
          <p:grpSpPr>
            <a:xfrm>
              <a:off x="3004442" y="1604312"/>
              <a:ext cx="90155" cy="901548"/>
              <a:chOff x="7152671" y="1595686"/>
              <a:chExt cx="90155" cy="901548"/>
            </a:xfrm>
          </p:grpSpPr>
          <p:sp>
            <p:nvSpPr>
              <p:cNvPr id="3145" name="Google Shape;3145;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6" name="Google Shape;3146;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7" name="Google Shape;3147;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8" name="Google Shape;3148;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9" name="Google Shape;3149;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0" name="Google Shape;3150;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1" name="Google Shape;3151;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2" name="Google Shape;3152;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3" name="Google Shape;3153;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4" name="Google Shape;3154;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55" name="Google Shape;3155;p4"/>
            <p:cNvGrpSpPr/>
            <p:nvPr/>
          </p:nvGrpSpPr>
          <p:grpSpPr>
            <a:xfrm>
              <a:off x="3152797" y="1604312"/>
              <a:ext cx="90155" cy="901548"/>
              <a:chOff x="7152671" y="1595686"/>
              <a:chExt cx="90155" cy="901548"/>
            </a:xfrm>
          </p:grpSpPr>
          <p:sp>
            <p:nvSpPr>
              <p:cNvPr id="3156" name="Google Shape;3156;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7" name="Google Shape;3157;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8" name="Google Shape;3158;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9" name="Google Shape;3159;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0" name="Google Shape;3160;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1" name="Google Shape;3161;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2" name="Google Shape;3162;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3" name="Google Shape;3163;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4" name="Google Shape;3164;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5" name="Google Shape;3165;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66" name="Google Shape;3166;p4"/>
            <p:cNvGrpSpPr/>
            <p:nvPr/>
          </p:nvGrpSpPr>
          <p:grpSpPr>
            <a:xfrm>
              <a:off x="3311838" y="1604312"/>
              <a:ext cx="259624" cy="901548"/>
              <a:chOff x="7152671" y="1595686"/>
              <a:chExt cx="259624" cy="901548"/>
            </a:xfrm>
          </p:grpSpPr>
          <p:sp>
            <p:nvSpPr>
              <p:cNvPr id="3167" name="Google Shape;3167;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8" name="Google Shape;3168;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9" name="Google Shape;3169;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0" name="Google Shape;3170;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1" name="Google Shape;3171;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2" name="Google Shape;3172;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3" name="Google Shape;3173;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4" name="Google Shape;3174;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5" name="Google Shape;3175;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6" name="Google Shape;3176;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7" name="Google Shape;3177;p4"/>
              <p:cNvSpPr/>
              <p:nvPr/>
            </p:nvSpPr>
            <p:spPr>
              <a:xfrm>
                <a:off x="7322140"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8" name="Google Shape;3178;p4"/>
              <p:cNvSpPr/>
              <p:nvPr/>
            </p:nvSpPr>
            <p:spPr>
              <a:xfrm>
                <a:off x="7322140"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9" name="Google Shape;3179;p4"/>
              <p:cNvSpPr/>
              <p:nvPr/>
            </p:nvSpPr>
            <p:spPr>
              <a:xfrm>
                <a:off x="7322140"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0" name="Google Shape;3180;p4"/>
              <p:cNvSpPr/>
              <p:nvPr/>
            </p:nvSpPr>
            <p:spPr>
              <a:xfrm>
                <a:off x="7322140"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1" name="Google Shape;3181;p4"/>
              <p:cNvSpPr/>
              <p:nvPr/>
            </p:nvSpPr>
            <p:spPr>
              <a:xfrm>
                <a:off x="7322140"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2" name="Google Shape;3182;p4"/>
              <p:cNvSpPr/>
              <p:nvPr/>
            </p:nvSpPr>
            <p:spPr>
              <a:xfrm>
                <a:off x="7322140"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3" name="Google Shape;3183;p4"/>
              <p:cNvSpPr/>
              <p:nvPr/>
            </p:nvSpPr>
            <p:spPr>
              <a:xfrm>
                <a:off x="7322140"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4" name="Google Shape;3184;p4"/>
              <p:cNvSpPr/>
              <p:nvPr/>
            </p:nvSpPr>
            <p:spPr>
              <a:xfrm>
                <a:off x="7322140"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5" name="Google Shape;3185;p4"/>
              <p:cNvSpPr/>
              <p:nvPr/>
            </p:nvSpPr>
            <p:spPr>
              <a:xfrm>
                <a:off x="7322140"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6" name="Google Shape;3186;p4"/>
              <p:cNvSpPr/>
              <p:nvPr/>
            </p:nvSpPr>
            <p:spPr>
              <a:xfrm>
                <a:off x="7322140"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grpSp>
        <p:nvGrpSpPr>
          <p:cNvPr id="3187" name="Google Shape;3187;p4"/>
          <p:cNvGrpSpPr/>
          <p:nvPr/>
        </p:nvGrpSpPr>
        <p:grpSpPr>
          <a:xfrm>
            <a:off x="2983959" y="5382984"/>
            <a:ext cx="396066" cy="901548"/>
            <a:chOff x="2846886" y="1604312"/>
            <a:chExt cx="396066" cy="901548"/>
          </a:xfrm>
        </p:grpSpPr>
        <p:grpSp>
          <p:nvGrpSpPr>
            <p:cNvPr id="3188" name="Google Shape;3188;p4"/>
            <p:cNvGrpSpPr/>
            <p:nvPr/>
          </p:nvGrpSpPr>
          <p:grpSpPr>
            <a:xfrm>
              <a:off x="2846886" y="1604312"/>
              <a:ext cx="90155" cy="901548"/>
              <a:chOff x="7152671" y="1595686"/>
              <a:chExt cx="90155" cy="901548"/>
            </a:xfrm>
          </p:grpSpPr>
          <p:sp>
            <p:nvSpPr>
              <p:cNvPr id="3189" name="Google Shape;3189;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0" name="Google Shape;3190;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1" name="Google Shape;3191;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2" name="Google Shape;3192;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3" name="Google Shape;3193;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4" name="Google Shape;3194;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5" name="Google Shape;3195;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6" name="Google Shape;3196;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7" name="Google Shape;3197;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8" name="Google Shape;3198;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99" name="Google Shape;3199;p4"/>
            <p:cNvGrpSpPr/>
            <p:nvPr/>
          </p:nvGrpSpPr>
          <p:grpSpPr>
            <a:xfrm>
              <a:off x="3004442" y="1604312"/>
              <a:ext cx="90155" cy="901548"/>
              <a:chOff x="7152671" y="1595686"/>
              <a:chExt cx="90155" cy="901548"/>
            </a:xfrm>
          </p:grpSpPr>
          <p:sp>
            <p:nvSpPr>
              <p:cNvPr id="3200" name="Google Shape;3200;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1" name="Google Shape;3201;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2" name="Google Shape;3202;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3" name="Google Shape;3203;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4" name="Google Shape;3204;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5" name="Google Shape;3205;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6" name="Google Shape;3206;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7" name="Google Shape;3207;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8" name="Google Shape;3208;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9" name="Google Shape;3209;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210" name="Google Shape;3210;p4"/>
            <p:cNvGrpSpPr/>
            <p:nvPr/>
          </p:nvGrpSpPr>
          <p:grpSpPr>
            <a:xfrm>
              <a:off x="3152797" y="1604312"/>
              <a:ext cx="90155" cy="901548"/>
              <a:chOff x="7152671" y="1595686"/>
              <a:chExt cx="90155" cy="901548"/>
            </a:xfrm>
          </p:grpSpPr>
          <p:sp>
            <p:nvSpPr>
              <p:cNvPr id="3211" name="Google Shape;3211;p4"/>
              <p:cNvSpPr/>
              <p:nvPr/>
            </p:nvSpPr>
            <p:spPr>
              <a:xfrm>
                <a:off x="7152671" y="159568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2" name="Google Shape;3212;p4"/>
              <p:cNvSpPr/>
              <p:nvPr/>
            </p:nvSpPr>
            <p:spPr>
              <a:xfrm>
                <a:off x="7152671" y="1685841"/>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3" name="Google Shape;3213;p4"/>
              <p:cNvSpPr/>
              <p:nvPr/>
            </p:nvSpPr>
            <p:spPr>
              <a:xfrm>
                <a:off x="7152671" y="1775996"/>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4" name="Google Shape;3214;p4"/>
              <p:cNvSpPr/>
              <p:nvPr/>
            </p:nvSpPr>
            <p:spPr>
              <a:xfrm>
                <a:off x="7152671" y="186615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5" name="Google Shape;3215;p4"/>
              <p:cNvSpPr/>
              <p:nvPr/>
            </p:nvSpPr>
            <p:spPr>
              <a:xfrm>
                <a:off x="7152671" y="195630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6" name="Google Shape;3216;p4"/>
              <p:cNvSpPr/>
              <p:nvPr/>
            </p:nvSpPr>
            <p:spPr>
              <a:xfrm>
                <a:off x="7152671" y="204646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7" name="Google Shape;3217;p4"/>
              <p:cNvSpPr/>
              <p:nvPr/>
            </p:nvSpPr>
            <p:spPr>
              <a:xfrm>
                <a:off x="7152671" y="213661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8" name="Google Shape;3218;p4"/>
              <p:cNvSpPr/>
              <p:nvPr/>
            </p:nvSpPr>
            <p:spPr>
              <a:xfrm>
                <a:off x="7152671" y="2226770"/>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9" name="Google Shape;3219;p4"/>
              <p:cNvSpPr/>
              <p:nvPr/>
            </p:nvSpPr>
            <p:spPr>
              <a:xfrm>
                <a:off x="7152671" y="23169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0" name="Google Shape;3220;p4"/>
              <p:cNvSpPr/>
              <p:nvPr/>
            </p:nvSpPr>
            <p:spPr>
              <a:xfrm>
                <a:off x="7152671" y="2407079"/>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grpSp>
        <p:nvGrpSpPr>
          <p:cNvPr id="3221" name="Google Shape;3221;p4"/>
          <p:cNvGrpSpPr/>
          <p:nvPr/>
        </p:nvGrpSpPr>
        <p:grpSpPr>
          <a:xfrm>
            <a:off x="4939780" y="5553434"/>
            <a:ext cx="90155" cy="726843"/>
            <a:chOff x="4824133" y="1438424"/>
            <a:chExt cx="90155" cy="726843"/>
          </a:xfrm>
        </p:grpSpPr>
        <p:sp>
          <p:nvSpPr>
            <p:cNvPr id="3222" name="Google Shape;3222;p4"/>
            <p:cNvSpPr/>
            <p:nvPr/>
          </p:nvSpPr>
          <p:spPr>
            <a:xfrm>
              <a:off x="4824133" y="1438424"/>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3" name="Google Shape;3223;p4"/>
            <p:cNvSpPr/>
            <p:nvPr/>
          </p:nvSpPr>
          <p:spPr>
            <a:xfrm>
              <a:off x="4824133" y="1566898"/>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4" name="Google Shape;3224;p4"/>
            <p:cNvSpPr/>
            <p:nvPr/>
          </p:nvSpPr>
          <p:spPr>
            <a:xfrm>
              <a:off x="4824133" y="1695155"/>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5" name="Google Shape;3225;p4"/>
            <p:cNvSpPr/>
            <p:nvPr/>
          </p:nvSpPr>
          <p:spPr>
            <a:xfrm>
              <a:off x="4824133" y="1823412"/>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6" name="Google Shape;3226;p4"/>
            <p:cNvSpPr/>
            <p:nvPr/>
          </p:nvSpPr>
          <p:spPr>
            <a:xfrm>
              <a:off x="4824133" y="1949288"/>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7" name="Google Shape;3227;p4"/>
            <p:cNvSpPr/>
            <p:nvPr/>
          </p:nvSpPr>
          <p:spPr>
            <a:xfrm>
              <a:off x="4824133" y="2075112"/>
              <a:ext cx="90155" cy="90155"/>
            </a:xfrm>
            <a:prstGeom prst="rect">
              <a:avLst/>
            </a:prstGeom>
            <a:solidFill>
              <a:srgbClr val="DAEEF3"/>
            </a:solidFill>
            <a:ln cap="flat" cmpd="sng" w="9525">
              <a:solidFill>
                <a:srgbClr val="3185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228" name="Google Shape;3228;p4"/>
          <p:cNvSpPr txBox="1"/>
          <p:nvPr/>
        </p:nvSpPr>
        <p:spPr>
          <a:xfrm>
            <a:off x="5936236" y="1378925"/>
            <a:ext cx="1323968" cy="175432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3600">
                <a:solidFill>
                  <a:srgbClr val="31859B"/>
                </a:solidFill>
                <a:latin typeface="Arial"/>
                <a:ea typeface="Arial"/>
                <a:cs typeface="Arial"/>
                <a:sym typeface="Arial"/>
              </a:rPr>
              <a:t>586</a:t>
            </a:r>
            <a:endParaRPr/>
          </a:p>
          <a:p>
            <a:pPr indent="0" lvl="0" marL="0" marR="0" rtl="0" algn="l">
              <a:lnSpc>
                <a:spcPct val="150000"/>
              </a:lnSpc>
              <a:spcBef>
                <a:spcPts val="0"/>
              </a:spcBef>
              <a:spcAft>
                <a:spcPts val="0"/>
              </a:spcAft>
              <a:buNone/>
            </a:pPr>
            <a:r>
              <a:rPr b="1" lang="en-US" sz="3600">
                <a:solidFill>
                  <a:srgbClr val="31859B"/>
                </a:solidFill>
                <a:latin typeface="Arial"/>
                <a:ea typeface="Arial"/>
                <a:cs typeface="Arial"/>
                <a:sym typeface="Arial"/>
              </a:rPr>
              <a:t>254</a:t>
            </a:r>
            <a:endParaRPr b="1" sz="3600">
              <a:solidFill>
                <a:srgbClr val="31859B"/>
              </a:solidFill>
              <a:latin typeface="Arial"/>
              <a:ea typeface="Arial"/>
              <a:cs typeface="Arial"/>
              <a:sym typeface="Arial"/>
            </a:endParaRPr>
          </a:p>
        </p:txBody>
      </p:sp>
      <p:sp>
        <p:nvSpPr>
          <p:cNvPr id="3229" name="Google Shape;3229;p4"/>
          <p:cNvSpPr txBox="1"/>
          <p:nvPr/>
        </p:nvSpPr>
        <p:spPr>
          <a:xfrm>
            <a:off x="5685054" y="1978321"/>
            <a:ext cx="44721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31859B"/>
                </a:solidFill>
                <a:latin typeface="Arial"/>
                <a:ea typeface="Arial"/>
                <a:cs typeface="Arial"/>
                <a:sym typeface="Arial"/>
              </a:rPr>
              <a:t>-</a:t>
            </a:r>
            <a:endParaRPr b="1" sz="3600">
              <a:solidFill>
                <a:srgbClr val="31859B"/>
              </a:solidFill>
              <a:latin typeface="Arial"/>
              <a:ea typeface="Arial"/>
              <a:cs typeface="Arial"/>
              <a:sym typeface="Arial"/>
            </a:endParaRPr>
          </a:p>
        </p:txBody>
      </p:sp>
      <p:cxnSp>
        <p:nvCxnSpPr>
          <p:cNvPr id="3230" name="Google Shape;3230;p4"/>
          <p:cNvCxnSpPr/>
          <p:nvPr/>
        </p:nvCxnSpPr>
        <p:spPr>
          <a:xfrm>
            <a:off x="5745480" y="3002786"/>
            <a:ext cx="1275548" cy="0"/>
          </a:xfrm>
          <a:prstGeom prst="straightConnector1">
            <a:avLst/>
          </a:prstGeom>
          <a:noFill/>
          <a:ln cap="flat" cmpd="sng" w="28575">
            <a:solidFill>
              <a:schemeClr val="accent1"/>
            </a:solidFill>
            <a:prstDash val="solid"/>
            <a:miter lim="800000"/>
            <a:headEnd len="sm" w="sm" type="none"/>
            <a:tailEnd len="sm" w="sm" type="none"/>
          </a:ln>
        </p:spPr>
      </p:cxnSp>
      <p:sp>
        <p:nvSpPr>
          <p:cNvPr id="3231" name="Google Shape;3231;p4"/>
          <p:cNvSpPr txBox="1"/>
          <p:nvPr/>
        </p:nvSpPr>
        <p:spPr>
          <a:xfrm>
            <a:off x="6446339" y="3084080"/>
            <a:ext cx="44721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E36C09"/>
                </a:solidFill>
                <a:latin typeface="Arial"/>
                <a:ea typeface="Arial"/>
                <a:cs typeface="Arial"/>
                <a:sym typeface="Arial"/>
              </a:rPr>
              <a:t>2</a:t>
            </a:r>
            <a:endParaRPr b="1" sz="3600">
              <a:solidFill>
                <a:srgbClr val="E36C09"/>
              </a:solidFill>
              <a:latin typeface="Arial"/>
              <a:ea typeface="Arial"/>
              <a:cs typeface="Arial"/>
              <a:sym typeface="Arial"/>
            </a:endParaRPr>
          </a:p>
        </p:txBody>
      </p:sp>
      <p:sp>
        <p:nvSpPr>
          <p:cNvPr id="3232" name="Google Shape;3232;p4"/>
          <p:cNvSpPr txBox="1"/>
          <p:nvPr/>
        </p:nvSpPr>
        <p:spPr>
          <a:xfrm>
            <a:off x="7519403" y="1396815"/>
            <a:ext cx="4423579" cy="397031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6 trừ 4 bằng 2, </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   viết 2 </a:t>
            </a:r>
            <a:endParaRPr/>
          </a:p>
          <a:p>
            <a:pPr indent="-285750" lvl="0" marL="285750" marR="0" rtl="0" algn="l">
              <a:lnSpc>
                <a:spcPct val="15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8 trừ 5 bằng 3,</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   viết 3</a:t>
            </a:r>
            <a:endParaRPr/>
          </a:p>
          <a:p>
            <a:pPr indent="-285750" lvl="0" marL="285750" marR="0" rtl="0" algn="l">
              <a:lnSpc>
                <a:spcPct val="15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5 trừ 2 bằng 3,</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   viết 3</a:t>
            </a:r>
            <a:endParaRPr sz="2800">
              <a:solidFill>
                <a:schemeClr val="dk1"/>
              </a:solidFill>
              <a:latin typeface="Arial"/>
              <a:ea typeface="Arial"/>
              <a:cs typeface="Arial"/>
              <a:sym typeface="Arial"/>
            </a:endParaRPr>
          </a:p>
        </p:txBody>
      </p:sp>
      <p:cxnSp>
        <p:nvCxnSpPr>
          <p:cNvPr id="3233" name="Google Shape;3233;p4"/>
          <p:cNvCxnSpPr/>
          <p:nvPr/>
        </p:nvCxnSpPr>
        <p:spPr>
          <a:xfrm flipH="1">
            <a:off x="4894703" y="5506258"/>
            <a:ext cx="180309" cy="180309"/>
          </a:xfrm>
          <a:prstGeom prst="straightConnector1">
            <a:avLst/>
          </a:prstGeom>
          <a:noFill/>
          <a:ln cap="flat" cmpd="sng" w="19050">
            <a:solidFill>
              <a:srgbClr val="FF0000"/>
            </a:solidFill>
            <a:prstDash val="solid"/>
            <a:miter lim="800000"/>
            <a:headEnd len="sm" w="sm" type="none"/>
            <a:tailEnd len="sm" w="sm" type="none"/>
          </a:ln>
        </p:spPr>
      </p:cxnSp>
      <p:cxnSp>
        <p:nvCxnSpPr>
          <p:cNvPr id="3234" name="Google Shape;3234;p4"/>
          <p:cNvCxnSpPr/>
          <p:nvPr/>
        </p:nvCxnSpPr>
        <p:spPr>
          <a:xfrm flipH="1">
            <a:off x="4894703" y="5645210"/>
            <a:ext cx="180309" cy="180309"/>
          </a:xfrm>
          <a:prstGeom prst="straightConnector1">
            <a:avLst/>
          </a:prstGeom>
          <a:noFill/>
          <a:ln cap="flat" cmpd="sng" w="19050">
            <a:solidFill>
              <a:srgbClr val="FF0000"/>
            </a:solidFill>
            <a:prstDash val="solid"/>
            <a:miter lim="800000"/>
            <a:headEnd len="sm" w="sm" type="none"/>
            <a:tailEnd len="sm" w="sm" type="none"/>
          </a:ln>
        </p:spPr>
      </p:cxnSp>
      <p:cxnSp>
        <p:nvCxnSpPr>
          <p:cNvPr id="3235" name="Google Shape;3235;p4"/>
          <p:cNvCxnSpPr/>
          <p:nvPr/>
        </p:nvCxnSpPr>
        <p:spPr>
          <a:xfrm flipH="1">
            <a:off x="4894703" y="5772063"/>
            <a:ext cx="180309" cy="180309"/>
          </a:xfrm>
          <a:prstGeom prst="straightConnector1">
            <a:avLst/>
          </a:prstGeom>
          <a:noFill/>
          <a:ln cap="flat" cmpd="sng" w="19050">
            <a:solidFill>
              <a:srgbClr val="FF0000"/>
            </a:solidFill>
            <a:prstDash val="solid"/>
            <a:miter lim="800000"/>
            <a:headEnd len="sm" w="sm" type="none"/>
            <a:tailEnd len="sm" w="sm" type="none"/>
          </a:ln>
        </p:spPr>
      </p:cxnSp>
      <p:cxnSp>
        <p:nvCxnSpPr>
          <p:cNvPr id="3236" name="Google Shape;3236;p4"/>
          <p:cNvCxnSpPr/>
          <p:nvPr/>
        </p:nvCxnSpPr>
        <p:spPr>
          <a:xfrm flipH="1">
            <a:off x="4894703" y="5892078"/>
            <a:ext cx="180309" cy="180309"/>
          </a:xfrm>
          <a:prstGeom prst="straightConnector1">
            <a:avLst/>
          </a:prstGeom>
          <a:noFill/>
          <a:ln cap="flat" cmpd="sng" w="19050">
            <a:solidFill>
              <a:srgbClr val="FF0000"/>
            </a:solidFill>
            <a:prstDash val="solid"/>
            <a:miter lim="800000"/>
            <a:headEnd len="sm" w="sm" type="none"/>
            <a:tailEnd len="sm" w="sm" type="none"/>
          </a:ln>
        </p:spPr>
      </p:cxnSp>
      <p:cxnSp>
        <p:nvCxnSpPr>
          <p:cNvPr id="3237" name="Google Shape;3237;p4"/>
          <p:cNvCxnSpPr/>
          <p:nvPr/>
        </p:nvCxnSpPr>
        <p:spPr>
          <a:xfrm flipH="1">
            <a:off x="2825614" y="4327756"/>
            <a:ext cx="991702" cy="991701"/>
          </a:xfrm>
          <a:prstGeom prst="straightConnector1">
            <a:avLst/>
          </a:prstGeom>
          <a:noFill/>
          <a:ln cap="flat" cmpd="sng" w="19050">
            <a:solidFill>
              <a:srgbClr val="FF0000"/>
            </a:solidFill>
            <a:prstDash val="solid"/>
            <a:miter lim="800000"/>
            <a:headEnd len="sm" w="sm" type="none"/>
            <a:tailEnd len="sm" w="sm" type="none"/>
          </a:ln>
        </p:spPr>
      </p:cxnSp>
      <p:sp>
        <p:nvSpPr>
          <p:cNvPr id="3238" name="Google Shape;3238;p4"/>
          <p:cNvSpPr txBox="1"/>
          <p:nvPr/>
        </p:nvSpPr>
        <p:spPr>
          <a:xfrm>
            <a:off x="6188398" y="3084080"/>
            <a:ext cx="44721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E36C09"/>
                </a:solidFill>
                <a:latin typeface="Arial"/>
                <a:ea typeface="Arial"/>
                <a:cs typeface="Arial"/>
                <a:sym typeface="Arial"/>
              </a:rPr>
              <a:t>3</a:t>
            </a:r>
            <a:endParaRPr b="1" sz="3600">
              <a:solidFill>
                <a:srgbClr val="E36C09"/>
              </a:solidFill>
              <a:latin typeface="Arial"/>
              <a:ea typeface="Arial"/>
              <a:cs typeface="Arial"/>
              <a:sym typeface="Arial"/>
            </a:endParaRPr>
          </a:p>
        </p:txBody>
      </p:sp>
      <p:cxnSp>
        <p:nvCxnSpPr>
          <p:cNvPr id="3239" name="Google Shape;3239;p4"/>
          <p:cNvCxnSpPr/>
          <p:nvPr/>
        </p:nvCxnSpPr>
        <p:spPr>
          <a:xfrm flipH="1">
            <a:off x="1234097" y="1255676"/>
            <a:ext cx="991702" cy="991701"/>
          </a:xfrm>
          <a:prstGeom prst="straightConnector1">
            <a:avLst/>
          </a:prstGeom>
          <a:noFill/>
          <a:ln cap="flat" cmpd="sng" w="19050">
            <a:solidFill>
              <a:srgbClr val="FF0000"/>
            </a:solidFill>
            <a:prstDash val="solid"/>
            <a:miter lim="800000"/>
            <a:headEnd len="sm" w="sm" type="none"/>
            <a:tailEnd len="sm" w="sm" type="none"/>
          </a:ln>
        </p:spPr>
      </p:cxnSp>
      <p:cxnSp>
        <p:nvCxnSpPr>
          <p:cNvPr id="3240" name="Google Shape;3240;p4"/>
          <p:cNvCxnSpPr/>
          <p:nvPr/>
        </p:nvCxnSpPr>
        <p:spPr>
          <a:xfrm flipH="1">
            <a:off x="1234097" y="2272688"/>
            <a:ext cx="991702" cy="991701"/>
          </a:xfrm>
          <a:prstGeom prst="straightConnector1">
            <a:avLst/>
          </a:prstGeom>
          <a:noFill/>
          <a:ln cap="flat" cmpd="sng" w="19050">
            <a:solidFill>
              <a:srgbClr val="FF0000"/>
            </a:solidFill>
            <a:prstDash val="solid"/>
            <a:miter lim="800000"/>
            <a:headEnd len="sm" w="sm" type="none"/>
            <a:tailEnd len="sm" w="sm" type="none"/>
          </a:ln>
        </p:spPr>
      </p:cxnSp>
      <p:sp>
        <p:nvSpPr>
          <p:cNvPr id="3241" name="Google Shape;3241;p4"/>
          <p:cNvSpPr txBox="1"/>
          <p:nvPr/>
        </p:nvSpPr>
        <p:spPr>
          <a:xfrm>
            <a:off x="5921805" y="3084080"/>
            <a:ext cx="44721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E36C09"/>
                </a:solidFill>
                <a:latin typeface="Arial"/>
                <a:ea typeface="Arial"/>
                <a:cs typeface="Arial"/>
                <a:sym typeface="Arial"/>
              </a:rPr>
              <a:t>3</a:t>
            </a:r>
            <a:endParaRPr b="1" sz="3600">
              <a:solidFill>
                <a:srgbClr val="E36C09"/>
              </a:solidFill>
              <a:latin typeface="Arial"/>
              <a:ea typeface="Arial"/>
              <a:cs typeface="Arial"/>
              <a:sym typeface="Arial"/>
            </a:endParaRPr>
          </a:p>
        </p:txBody>
      </p:sp>
      <p:grpSp>
        <p:nvGrpSpPr>
          <p:cNvPr id="3242" name="Google Shape;3242;p4"/>
          <p:cNvGrpSpPr/>
          <p:nvPr/>
        </p:nvGrpSpPr>
        <p:grpSpPr>
          <a:xfrm>
            <a:off x="6723978" y="5354394"/>
            <a:ext cx="3900930" cy="936030"/>
            <a:chOff x="6881370" y="4098709"/>
            <a:chExt cx="3900930" cy="936030"/>
          </a:xfrm>
        </p:grpSpPr>
        <p:sp>
          <p:nvSpPr>
            <p:cNvPr id="3243" name="Google Shape;3243;p4"/>
            <p:cNvSpPr txBox="1"/>
            <p:nvPr/>
          </p:nvSpPr>
          <p:spPr>
            <a:xfrm>
              <a:off x="7021028" y="4098709"/>
              <a:ext cx="3748572" cy="82067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3600">
                  <a:solidFill>
                    <a:srgbClr val="31859B"/>
                  </a:solidFill>
                  <a:latin typeface="Arial"/>
                  <a:ea typeface="Arial"/>
                  <a:cs typeface="Arial"/>
                  <a:sym typeface="Arial"/>
                </a:rPr>
                <a:t>586 – 254 = 332</a:t>
              </a:r>
              <a:endParaRPr b="1" sz="3600">
                <a:solidFill>
                  <a:srgbClr val="31859B"/>
                </a:solidFill>
                <a:latin typeface="Arial"/>
                <a:ea typeface="Arial"/>
                <a:cs typeface="Arial"/>
                <a:sym typeface="Arial"/>
              </a:endParaRPr>
            </a:p>
          </p:txBody>
        </p:sp>
        <p:sp>
          <p:nvSpPr>
            <p:cNvPr id="3244" name="Google Shape;3244;p4"/>
            <p:cNvSpPr/>
            <p:nvPr/>
          </p:nvSpPr>
          <p:spPr>
            <a:xfrm>
              <a:off x="6881370" y="4140177"/>
              <a:ext cx="3900930" cy="894562"/>
            </a:xfrm>
            <a:prstGeom prst="roundRect">
              <a:avLst>
                <a:gd fmla="val 16667" name="adj"/>
              </a:avLst>
            </a:prstGeom>
            <a:noFill/>
            <a:ln cap="flat" cmpd="dbl" w="76200">
              <a:solidFill>
                <a:srgbClr val="E36C0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27"/>
                                        </p:tgtEl>
                                        <p:attrNameLst>
                                          <p:attrName>style.visibility</p:attrName>
                                        </p:attrNameLst>
                                      </p:cBhvr>
                                      <p:to>
                                        <p:strVal val="visible"/>
                                      </p:to>
                                    </p:set>
                                    <p:animEffect filter="fade" transition="in">
                                      <p:cBhvr>
                                        <p:cTn dur="500"/>
                                        <p:tgtEl>
                                          <p:spTgt spid="2627"/>
                                        </p:tgtEl>
                                      </p:cBhvr>
                                    </p:animEffect>
                                  </p:childTnLst>
                                </p:cTn>
                              </p:par>
                              <p:par>
                                <p:cTn fill="hold" nodeType="withEffect" presetClass="entr" presetID="10" presetSubtype="0">
                                  <p:stCondLst>
                                    <p:cond delay="0"/>
                                  </p:stCondLst>
                                  <p:childTnLst>
                                    <p:set>
                                      <p:cBhvr>
                                        <p:cTn dur="1" fill="hold">
                                          <p:stCondLst>
                                            <p:cond delay="0"/>
                                          </p:stCondLst>
                                        </p:cTn>
                                        <p:tgtEl>
                                          <p:spTgt spid="2728"/>
                                        </p:tgtEl>
                                        <p:attrNameLst>
                                          <p:attrName>style.visibility</p:attrName>
                                        </p:attrNameLst>
                                      </p:cBhvr>
                                      <p:to>
                                        <p:strVal val="visible"/>
                                      </p:to>
                                    </p:set>
                                    <p:animEffect filter="fade" transition="in">
                                      <p:cBhvr>
                                        <p:cTn dur="500"/>
                                        <p:tgtEl>
                                          <p:spTgt spid="2728"/>
                                        </p:tgtEl>
                                      </p:cBhvr>
                                    </p:animEffect>
                                  </p:childTnLst>
                                </p:cTn>
                              </p:par>
                              <p:par>
                                <p:cTn fill="hold" nodeType="withEffect" presetClass="entr" presetID="10" presetSubtype="0">
                                  <p:stCondLst>
                                    <p:cond delay="0"/>
                                  </p:stCondLst>
                                  <p:childTnLst>
                                    <p:set>
                                      <p:cBhvr>
                                        <p:cTn dur="1" fill="hold">
                                          <p:stCondLst>
                                            <p:cond delay="0"/>
                                          </p:stCondLst>
                                        </p:cTn>
                                        <p:tgtEl>
                                          <p:spTgt spid="2829"/>
                                        </p:tgtEl>
                                        <p:attrNameLst>
                                          <p:attrName>style.visibility</p:attrName>
                                        </p:attrNameLst>
                                      </p:cBhvr>
                                      <p:to>
                                        <p:strVal val="visible"/>
                                      </p:to>
                                    </p:set>
                                    <p:animEffect filter="fade" transition="in">
                                      <p:cBhvr>
                                        <p:cTn dur="500"/>
                                        <p:tgtEl>
                                          <p:spTgt spid="2829"/>
                                        </p:tgtEl>
                                      </p:cBhvr>
                                    </p:animEffect>
                                  </p:childTnLst>
                                </p:cTn>
                              </p:par>
                              <p:par>
                                <p:cTn fill="hold" nodeType="withEffect" presetClass="entr" presetID="10" presetSubtype="0">
                                  <p:stCondLst>
                                    <p:cond delay="0"/>
                                  </p:stCondLst>
                                  <p:childTnLst>
                                    <p:set>
                                      <p:cBhvr>
                                        <p:cTn dur="1" fill="hold">
                                          <p:stCondLst>
                                            <p:cond delay="0"/>
                                          </p:stCondLst>
                                        </p:cTn>
                                        <p:tgtEl>
                                          <p:spTgt spid="2930"/>
                                        </p:tgtEl>
                                        <p:attrNameLst>
                                          <p:attrName>style.visibility</p:attrName>
                                        </p:attrNameLst>
                                      </p:cBhvr>
                                      <p:to>
                                        <p:strVal val="visible"/>
                                      </p:to>
                                    </p:set>
                                    <p:animEffect filter="fade" transition="in">
                                      <p:cBhvr>
                                        <p:cTn dur="500"/>
                                        <p:tgtEl>
                                          <p:spTgt spid="2930"/>
                                        </p:tgtEl>
                                      </p:cBhvr>
                                    </p:animEffect>
                                  </p:childTnLst>
                                </p:cTn>
                              </p:par>
                              <p:par>
                                <p:cTn fill="hold" nodeType="withEffect" presetClass="entr" presetID="10" presetSubtype="0">
                                  <p:stCondLst>
                                    <p:cond delay="0"/>
                                  </p:stCondLst>
                                  <p:childTnLst>
                                    <p:set>
                                      <p:cBhvr>
                                        <p:cTn dur="1" fill="hold">
                                          <p:stCondLst>
                                            <p:cond delay="0"/>
                                          </p:stCondLst>
                                        </p:cTn>
                                        <p:tgtEl>
                                          <p:spTgt spid="3031"/>
                                        </p:tgtEl>
                                        <p:attrNameLst>
                                          <p:attrName>style.visibility</p:attrName>
                                        </p:attrNameLst>
                                      </p:cBhvr>
                                      <p:to>
                                        <p:strVal val="visible"/>
                                      </p:to>
                                    </p:set>
                                    <p:animEffect filter="fade" transition="in">
                                      <p:cBhvr>
                                        <p:cTn dur="500"/>
                                        <p:tgtEl>
                                          <p:spTgt spid="303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32"/>
                                        </p:tgtEl>
                                        <p:attrNameLst>
                                          <p:attrName>style.visibility</p:attrName>
                                        </p:attrNameLst>
                                      </p:cBhvr>
                                      <p:to>
                                        <p:strVal val="visible"/>
                                      </p:to>
                                    </p:set>
                                    <p:animEffect filter="fade" transition="in">
                                      <p:cBhvr>
                                        <p:cTn dur="500"/>
                                        <p:tgtEl>
                                          <p:spTgt spid="3132"/>
                                        </p:tgtEl>
                                      </p:cBhvr>
                                    </p:animEffect>
                                  </p:childTnLst>
                                </p:cTn>
                              </p:par>
                              <p:par>
                                <p:cTn fill="hold" nodeType="withEffect" presetClass="entr" presetID="10" presetSubtype="0">
                                  <p:stCondLst>
                                    <p:cond delay="0"/>
                                  </p:stCondLst>
                                  <p:childTnLst>
                                    <p:set>
                                      <p:cBhvr>
                                        <p:cTn dur="1" fill="hold">
                                          <p:stCondLst>
                                            <p:cond delay="0"/>
                                          </p:stCondLst>
                                        </p:cTn>
                                        <p:tgtEl>
                                          <p:spTgt spid="3187"/>
                                        </p:tgtEl>
                                        <p:attrNameLst>
                                          <p:attrName>style.visibility</p:attrName>
                                        </p:attrNameLst>
                                      </p:cBhvr>
                                      <p:to>
                                        <p:strVal val="visible"/>
                                      </p:to>
                                    </p:set>
                                    <p:animEffect filter="fade" transition="in">
                                      <p:cBhvr>
                                        <p:cTn dur="500"/>
                                        <p:tgtEl>
                                          <p:spTgt spid="31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1"/>
                                        </p:tgtEl>
                                        <p:attrNameLst>
                                          <p:attrName>style.visibility</p:attrName>
                                        </p:attrNameLst>
                                      </p:cBhvr>
                                      <p:to>
                                        <p:strVal val="visible"/>
                                      </p:to>
                                    </p:set>
                                    <p:animEffect filter="fade" transition="in">
                                      <p:cBhvr>
                                        <p:cTn dur="500"/>
                                        <p:tgtEl>
                                          <p:spTgt spid="3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8"/>
                                        </p:tgtEl>
                                        <p:attrNameLst>
                                          <p:attrName>style.visibility</p:attrName>
                                        </p:attrNameLst>
                                      </p:cBhvr>
                                      <p:to>
                                        <p:strVal val="visible"/>
                                      </p:to>
                                    </p:set>
                                    <p:animEffect filter="fade" transition="in">
                                      <p:cBhvr>
                                        <p:cTn dur="500"/>
                                        <p:tgtEl>
                                          <p:spTgt spid="3228"/>
                                        </p:tgtEl>
                                      </p:cBhvr>
                                    </p:animEffect>
                                  </p:childTnLst>
                                </p:cTn>
                              </p:par>
                              <p:par>
                                <p:cTn fill="hold" nodeType="withEffect" presetClass="entr" presetID="10" presetSubtype="0">
                                  <p:stCondLst>
                                    <p:cond delay="0"/>
                                  </p:stCondLst>
                                  <p:childTnLst>
                                    <p:set>
                                      <p:cBhvr>
                                        <p:cTn dur="1" fill="hold">
                                          <p:stCondLst>
                                            <p:cond delay="0"/>
                                          </p:stCondLst>
                                        </p:cTn>
                                        <p:tgtEl>
                                          <p:spTgt spid="3229"/>
                                        </p:tgtEl>
                                        <p:attrNameLst>
                                          <p:attrName>style.visibility</p:attrName>
                                        </p:attrNameLst>
                                      </p:cBhvr>
                                      <p:to>
                                        <p:strVal val="visible"/>
                                      </p:to>
                                    </p:set>
                                    <p:animEffect filter="fade" transition="in">
                                      <p:cBhvr>
                                        <p:cTn dur="500"/>
                                        <p:tgtEl>
                                          <p:spTgt spid="3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0"/>
                                        </p:tgtEl>
                                        <p:attrNameLst>
                                          <p:attrName>style.visibility</p:attrName>
                                        </p:attrNameLst>
                                      </p:cBhvr>
                                      <p:to>
                                        <p:strVal val="visible"/>
                                      </p:to>
                                    </p:set>
                                    <p:animEffect filter="fade" transition="in">
                                      <p:cBhvr>
                                        <p:cTn dur="500"/>
                                        <p:tgtEl>
                                          <p:spTgt spid="3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2">
                                            <p:txEl>
                                              <p:pRg end="0" st="0"/>
                                            </p:txEl>
                                          </p:spTgt>
                                        </p:tgtEl>
                                        <p:attrNameLst>
                                          <p:attrName>style.visibility</p:attrName>
                                        </p:attrNameLst>
                                      </p:cBhvr>
                                      <p:to>
                                        <p:strVal val="visible"/>
                                      </p:to>
                                    </p:set>
                                    <p:animEffect filter="fade" transition="in">
                                      <p:cBhvr>
                                        <p:cTn dur="500"/>
                                        <p:tgtEl>
                                          <p:spTgt spid="323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2">
                                            <p:txEl>
                                              <p:pRg end="1" st="1"/>
                                            </p:txEl>
                                          </p:spTgt>
                                        </p:tgtEl>
                                        <p:attrNameLst>
                                          <p:attrName>style.visibility</p:attrName>
                                        </p:attrNameLst>
                                      </p:cBhvr>
                                      <p:to>
                                        <p:strVal val="visible"/>
                                      </p:to>
                                    </p:set>
                                    <p:animEffect filter="fade" transition="in">
                                      <p:cBhvr>
                                        <p:cTn dur="500"/>
                                        <p:tgtEl>
                                          <p:spTgt spid="323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2">
                                            <p:txEl>
                                              <p:pRg end="2" st="2"/>
                                            </p:txEl>
                                          </p:spTgt>
                                        </p:tgtEl>
                                        <p:attrNameLst>
                                          <p:attrName>style.visibility</p:attrName>
                                        </p:attrNameLst>
                                      </p:cBhvr>
                                      <p:to>
                                        <p:strVal val="visible"/>
                                      </p:to>
                                    </p:set>
                                    <p:animEffect filter="fade" transition="in">
                                      <p:cBhvr>
                                        <p:cTn dur="500"/>
                                        <p:tgtEl>
                                          <p:spTgt spid="323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2">
                                            <p:txEl>
                                              <p:pRg end="3" st="3"/>
                                            </p:txEl>
                                          </p:spTgt>
                                        </p:tgtEl>
                                        <p:attrNameLst>
                                          <p:attrName>style.visibility</p:attrName>
                                        </p:attrNameLst>
                                      </p:cBhvr>
                                      <p:to>
                                        <p:strVal val="visible"/>
                                      </p:to>
                                    </p:set>
                                    <p:animEffect filter="fade" transition="in">
                                      <p:cBhvr>
                                        <p:cTn dur="500"/>
                                        <p:tgtEl>
                                          <p:spTgt spid="323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2">
                                            <p:txEl>
                                              <p:pRg end="4" st="4"/>
                                            </p:txEl>
                                          </p:spTgt>
                                        </p:tgtEl>
                                        <p:attrNameLst>
                                          <p:attrName>style.visibility</p:attrName>
                                        </p:attrNameLst>
                                      </p:cBhvr>
                                      <p:to>
                                        <p:strVal val="visible"/>
                                      </p:to>
                                    </p:set>
                                    <p:animEffect filter="fade" transition="in">
                                      <p:cBhvr>
                                        <p:cTn dur="500"/>
                                        <p:tgtEl>
                                          <p:spTgt spid="323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2">
                                            <p:txEl>
                                              <p:pRg end="5" st="5"/>
                                            </p:txEl>
                                          </p:spTgt>
                                        </p:tgtEl>
                                        <p:attrNameLst>
                                          <p:attrName>style.visibility</p:attrName>
                                        </p:attrNameLst>
                                      </p:cBhvr>
                                      <p:to>
                                        <p:strVal val="visible"/>
                                      </p:to>
                                    </p:set>
                                    <p:animEffect filter="fade" transition="in">
                                      <p:cBhvr>
                                        <p:cTn dur="500"/>
                                        <p:tgtEl>
                                          <p:spTgt spid="3232">
                                            <p:txEl>
                                              <p:pRg end="5" st="5"/>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233"/>
                                        </p:tgtEl>
                                        <p:attrNameLst>
                                          <p:attrName>style.visibility</p:attrName>
                                        </p:attrNameLst>
                                      </p:cBhvr>
                                      <p:to>
                                        <p:strVal val="visible"/>
                                      </p:to>
                                    </p:set>
                                    <p:animEffect filter="fade" transition="in">
                                      <p:cBhvr>
                                        <p:cTn dur="250"/>
                                        <p:tgtEl>
                                          <p:spTgt spid="3233"/>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3234"/>
                                        </p:tgtEl>
                                        <p:attrNameLst>
                                          <p:attrName>style.visibility</p:attrName>
                                        </p:attrNameLst>
                                      </p:cBhvr>
                                      <p:to>
                                        <p:strVal val="visible"/>
                                      </p:to>
                                    </p:set>
                                    <p:animEffect filter="fade" transition="in">
                                      <p:cBhvr>
                                        <p:cTn dur="250"/>
                                        <p:tgtEl>
                                          <p:spTgt spid="323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35"/>
                                        </p:tgtEl>
                                        <p:attrNameLst>
                                          <p:attrName>style.visibility</p:attrName>
                                        </p:attrNameLst>
                                      </p:cBhvr>
                                      <p:to>
                                        <p:strVal val="visible"/>
                                      </p:to>
                                    </p:set>
                                    <p:animEffect filter="fade" transition="in">
                                      <p:cBhvr>
                                        <p:cTn dur="250"/>
                                        <p:tgtEl>
                                          <p:spTgt spid="3235"/>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3236"/>
                                        </p:tgtEl>
                                        <p:attrNameLst>
                                          <p:attrName>style.visibility</p:attrName>
                                        </p:attrNameLst>
                                      </p:cBhvr>
                                      <p:to>
                                        <p:strVal val="visible"/>
                                      </p:to>
                                    </p:set>
                                    <p:animEffect filter="fade" transition="in">
                                      <p:cBhvr>
                                        <p:cTn dur="250"/>
                                        <p:tgtEl>
                                          <p:spTgt spid="323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231"/>
                                        </p:tgtEl>
                                        <p:attrNameLst>
                                          <p:attrName>style.visibility</p:attrName>
                                        </p:attrNameLst>
                                      </p:cBhvr>
                                      <p:to>
                                        <p:strVal val="visible"/>
                                      </p:to>
                                    </p:set>
                                    <p:animEffect filter="fade" transition="in">
                                      <p:cBhvr>
                                        <p:cTn dur="1000"/>
                                        <p:tgtEl>
                                          <p:spTgt spid="3231"/>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3237"/>
                                        </p:tgtEl>
                                        <p:attrNameLst>
                                          <p:attrName>style.visibility</p:attrName>
                                        </p:attrNameLst>
                                      </p:cBhvr>
                                      <p:to>
                                        <p:strVal val="visible"/>
                                      </p:to>
                                    </p:set>
                                    <p:animEffect filter="fade" transition="in">
                                      <p:cBhvr>
                                        <p:cTn dur="250"/>
                                        <p:tgtEl>
                                          <p:spTgt spid="3237"/>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3238"/>
                                        </p:tgtEl>
                                        <p:attrNameLst>
                                          <p:attrName>style.visibility</p:attrName>
                                        </p:attrNameLst>
                                      </p:cBhvr>
                                      <p:to>
                                        <p:strVal val="visible"/>
                                      </p:to>
                                    </p:set>
                                    <p:animEffect filter="fade" transition="in">
                                      <p:cBhvr>
                                        <p:cTn dur="1000"/>
                                        <p:tgtEl>
                                          <p:spTgt spid="3238"/>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3239"/>
                                        </p:tgtEl>
                                        <p:attrNameLst>
                                          <p:attrName>style.visibility</p:attrName>
                                        </p:attrNameLst>
                                      </p:cBhvr>
                                      <p:to>
                                        <p:strVal val="visible"/>
                                      </p:to>
                                    </p:set>
                                    <p:animEffect filter="fade" transition="in">
                                      <p:cBhvr>
                                        <p:cTn dur="250"/>
                                        <p:tgtEl>
                                          <p:spTgt spid="323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3240"/>
                                        </p:tgtEl>
                                        <p:attrNameLst>
                                          <p:attrName>style.visibility</p:attrName>
                                        </p:attrNameLst>
                                      </p:cBhvr>
                                      <p:to>
                                        <p:strVal val="visible"/>
                                      </p:to>
                                    </p:set>
                                    <p:animEffect filter="fade" transition="in">
                                      <p:cBhvr>
                                        <p:cTn dur="250"/>
                                        <p:tgtEl>
                                          <p:spTgt spid="3240"/>
                                        </p:tgtEl>
                                      </p:cBhvr>
                                    </p:animEffect>
                                  </p:childTnLst>
                                </p:cTn>
                              </p:par>
                            </p:childTnLst>
                          </p:cTn>
                        </p:par>
                        <p:par>
                          <p:cTn fill="hold">
                            <p:stCondLst>
                              <p:cond delay="4250"/>
                            </p:stCondLst>
                            <p:childTnLst>
                              <p:par>
                                <p:cTn fill="hold" nodeType="afterEffect" presetClass="entr" presetID="10" presetSubtype="0">
                                  <p:stCondLst>
                                    <p:cond delay="0"/>
                                  </p:stCondLst>
                                  <p:childTnLst>
                                    <p:set>
                                      <p:cBhvr>
                                        <p:cTn dur="1" fill="hold">
                                          <p:stCondLst>
                                            <p:cond delay="0"/>
                                          </p:stCondLst>
                                        </p:cTn>
                                        <p:tgtEl>
                                          <p:spTgt spid="3241"/>
                                        </p:tgtEl>
                                        <p:attrNameLst>
                                          <p:attrName>style.visibility</p:attrName>
                                        </p:attrNameLst>
                                      </p:cBhvr>
                                      <p:to>
                                        <p:strVal val="visible"/>
                                      </p:to>
                                    </p:set>
                                    <p:animEffect filter="fade" transition="in">
                                      <p:cBhvr>
                                        <p:cTn dur="1000"/>
                                        <p:tgtEl>
                                          <p:spTgt spid="3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2"/>
                                        </p:tgtEl>
                                        <p:attrNameLst>
                                          <p:attrName>style.visibility</p:attrName>
                                        </p:attrNameLst>
                                      </p:cBhvr>
                                      <p:to>
                                        <p:strVal val="visible"/>
                                      </p:to>
                                    </p:set>
                                    <p:animEffect filter="fade" transition="in">
                                      <p:cBhvr>
                                        <p:cTn dur="500"/>
                                        <p:tgtEl>
                                          <p:spTgt spid="3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8" name="Shape 3248"/>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2" name="Shape 3252"/>
        <p:cNvGrpSpPr/>
        <p:nvPr/>
      </p:nvGrpSpPr>
      <p:grpSpPr>
        <a:xfrm>
          <a:off x="0" y="0"/>
          <a:ext cx="0" cy="0"/>
          <a:chOff x="0" y="0"/>
          <a:chExt cx="0" cy="0"/>
        </a:xfrm>
      </p:grpSpPr>
      <p:sp>
        <p:nvSpPr>
          <p:cNvPr id="3253" name="Google Shape;3253;p6"/>
          <p:cNvSpPr/>
          <p:nvPr/>
        </p:nvSpPr>
        <p:spPr>
          <a:xfrm>
            <a:off x="1135582" y="1905000"/>
            <a:ext cx="9443518" cy="2730500"/>
          </a:xfrm>
          <a:prstGeom prst="rect">
            <a:avLst/>
          </a:prstGeom>
          <a:solidFill>
            <a:srgbClr val="B6DD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54" name="Google Shape;3254;p6"/>
          <p:cNvGrpSpPr/>
          <p:nvPr/>
        </p:nvGrpSpPr>
        <p:grpSpPr>
          <a:xfrm>
            <a:off x="995882" y="1477770"/>
            <a:ext cx="2025471" cy="570588"/>
            <a:chOff x="1296327" y="1647588"/>
            <a:chExt cx="2025471" cy="570588"/>
          </a:xfrm>
        </p:grpSpPr>
        <p:sp>
          <p:nvSpPr>
            <p:cNvPr id="3255" name="Google Shape;3255;p6"/>
            <p:cNvSpPr txBox="1"/>
            <p:nvPr/>
          </p:nvSpPr>
          <p:spPr>
            <a:xfrm>
              <a:off x="1866915" y="1694956"/>
              <a:ext cx="1454883"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Tính.</a:t>
              </a:r>
              <a:endParaRPr sz="2800">
                <a:solidFill>
                  <a:schemeClr val="dk1"/>
                </a:solidFill>
                <a:latin typeface="Arial"/>
                <a:ea typeface="Arial"/>
                <a:cs typeface="Arial"/>
                <a:sym typeface="Arial"/>
              </a:endParaRPr>
            </a:p>
          </p:txBody>
        </p:sp>
        <p:sp>
          <p:nvSpPr>
            <p:cNvPr id="3256" name="Google Shape;3256;p6"/>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1</a:t>
              </a:r>
              <a:endParaRPr b="1" sz="3600">
                <a:solidFill>
                  <a:schemeClr val="lt1"/>
                </a:solidFill>
                <a:latin typeface="Arial"/>
                <a:ea typeface="Arial"/>
                <a:cs typeface="Arial"/>
                <a:sym typeface="Arial"/>
              </a:endParaRPr>
            </a:p>
          </p:txBody>
        </p:sp>
      </p:grpSp>
      <p:grpSp>
        <p:nvGrpSpPr>
          <p:cNvPr id="3257" name="Google Shape;3257;p6"/>
          <p:cNvGrpSpPr/>
          <p:nvPr/>
        </p:nvGrpSpPr>
        <p:grpSpPr>
          <a:xfrm>
            <a:off x="1566470" y="2184626"/>
            <a:ext cx="1147790" cy="1384995"/>
            <a:chOff x="1566470" y="2095726"/>
            <a:chExt cx="1147790" cy="1384995"/>
          </a:xfrm>
        </p:grpSpPr>
        <p:grpSp>
          <p:nvGrpSpPr>
            <p:cNvPr id="3258" name="Google Shape;3258;p6"/>
            <p:cNvGrpSpPr/>
            <p:nvPr/>
          </p:nvGrpSpPr>
          <p:grpSpPr>
            <a:xfrm>
              <a:off x="1566470" y="2095726"/>
              <a:ext cx="1147790" cy="1384995"/>
              <a:chOff x="1697011" y="2095726"/>
              <a:chExt cx="1147790" cy="1384995"/>
            </a:xfrm>
          </p:grpSpPr>
          <p:sp>
            <p:nvSpPr>
              <p:cNvPr id="3259" name="Google Shape;3259;p6"/>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467</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343</a:t>
                </a:r>
                <a:endParaRPr/>
              </a:p>
            </p:txBody>
          </p:sp>
          <p:sp>
            <p:nvSpPr>
              <p:cNvPr id="3260" name="Google Shape;3260;p6"/>
              <p:cNvSpPr txBox="1"/>
              <p:nvPr/>
            </p:nvSpPr>
            <p:spPr>
              <a:xfrm>
                <a:off x="1697011" y="2418890"/>
                <a:ext cx="9100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261" name="Google Shape;3261;p6"/>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262" name="Google Shape;3262;p6"/>
          <p:cNvGrpSpPr/>
          <p:nvPr/>
        </p:nvGrpSpPr>
        <p:grpSpPr>
          <a:xfrm>
            <a:off x="4077687" y="2184626"/>
            <a:ext cx="1147790" cy="1384995"/>
            <a:chOff x="1566470" y="2095726"/>
            <a:chExt cx="1147790" cy="1384995"/>
          </a:xfrm>
        </p:grpSpPr>
        <p:grpSp>
          <p:nvGrpSpPr>
            <p:cNvPr id="3263" name="Google Shape;3263;p6"/>
            <p:cNvGrpSpPr/>
            <p:nvPr/>
          </p:nvGrpSpPr>
          <p:grpSpPr>
            <a:xfrm>
              <a:off x="1566470" y="2095726"/>
              <a:ext cx="1147790" cy="1384995"/>
              <a:chOff x="1697011" y="2095726"/>
              <a:chExt cx="1147790" cy="1384995"/>
            </a:xfrm>
          </p:grpSpPr>
          <p:sp>
            <p:nvSpPr>
              <p:cNvPr id="3264" name="Google Shape;3264;p6"/>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732</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412</a:t>
                </a:r>
                <a:endParaRPr/>
              </a:p>
            </p:txBody>
          </p:sp>
          <p:sp>
            <p:nvSpPr>
              <p:cNvPr id="3265" name="Google Shape;3265;p6"/>
              <p:cNvSpPr txBox="1"/>
              <p:nvPr/>
            </p:nvSpPr>
            <p:spPr>
              <a:xfrm>
                <a:off x="1697011" y="2418890"/>
                <a:ext cx="3639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266" name="Google Shape;3266;p6"/>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267" name="Google Shape;3267;p6"/>
          <p:cNvGrpSpPr/>
          <p:nvPr/>
        </p:nvGrpSpPr>
        <p:grpSpPr>
          <a:xfrm>
            <a:off x="6588905" y="2184626"/>
            <a:ext cx="1147790" cy="1384995"/>
            <a:chOff x="1566470" y="2095726"/>
            <a:chExt cx="1147790" cy="1384995"/>
          </a:xfrm>
        </p:grpSpPr>
        <p:grpSp>
          <p:nvGrpSpPr>
            <p:cNvPr id="3268" name="Google Shape;3268;p6"/>
            <p:cNvGrpSpPr/>
            <p:nvPr/>
          </p:nvGrpSpPr>
          <p:grpSpPr>
            <a:xfrm>
              <a:off x="1566470" y="2095726"/>
              <a:ext cx="1147790" cy="1384995"/>
              <a:chOff x="1697011" y="2095726"/>
              <a:chExt cx="1147790" cy="1384995"/>
            </a:xfrm>
          </p:grpSpPr>
          <p:sp>
            <p:nvSpPr>
              <p:cNvPr id="3269" name="Google Shape;3269;p6"/>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291</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250</a:t>
                </a:r>
                <a:endParaRPr/>
              </a:p>
            </p:txBody>
          </p:sp>
          <p:sp>
            <p:nvSpPr>
              <p:cNvPr id="3270" name="Google Shape;3270;p6"/>
              <p:cNvSpPr txBox="1"/>
              <p:nvPr/>
            </p:nvSpPr>
            <p:spPr>
              <a:xfrm>
                <a:off x="1697011" y="2418890"/>
                <a:ext cx="3639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271" name="Google Shape;3271;p6"/>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272" name="Google Shape;3272;p6"/>
          <p:cNvGrpSpPr/>
          <p:nvPr/>
        </p:nvGrpSpPr>
        <p:grpSpPr>
          <a:xfrm>
            <a:off x="8932470" y="2184626"/>
            <a:ext cx="1147790" cy="1384995"/>
            <a:chOff x="1566470" y="2095726"/>
            <a:chExt cx="1147790" cy="1384995"/>
          </a:xfrm>
        </p:grpSpPr>
        <p:grpSp>
          <p:nvGrpSpPr>
            <p:cNvPr id="3273" name="Google Shape;3273;p6"/>
            <p:cNvGrpSpPr/>
            <p:nvPr/>
          </p:nvGrpSpPr>
          <p:grpSpPr>
            <a:xfrm>
              <a:off x="1566470" y="2095726"/>
              <a:ext cx="1147790" cy="1384995"/>
              <a:chOff x="1697011" y="2095726"/>
              <a:chExt cx="1147790" cy="1384995"/>
            </a:xfrm>
          </p:grpSpPr>
          <p:sp>
            <p:nvSpPr>
              <p:cNvPr id="3274" name="Google Shape;3274;p6"/>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991</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503</a:t>
                </a:r>
                <a:endParaRPr/>
              </a:p>
            </p:txBody>
          </p:sp>
          <p:sp>
            <p:nvSpPr>
              <p:cNvPr id="3275" name="Google Shape;3275;p6"/>
              <p:cNvSpPr txBox="1"/>
              <p:nvPr/>
            </p:nvSpPr>
            <p:spPr>
              <a:xfrm>
                <a:off x="1697011" y="2418890"/>
                <a:ext cx="3639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sz="2800">
                  <a:solidFill>
                    <a:schemeClr val="dk1"/>
                  </a:solidFill>
                  <a:latin typeface="Arial"/>
                  <a:ea typeface="Arial"/>
                  <a:cs typeface="Arial"/>
                  <a:sym typeface="Arial"/>
                </a:endParaRPr>
              </a:p>
            </p:txBody>
          </p:sp>
        </p:grpSp>
        <p:cxnSp>
          <p:nvCxnSpPr>
            <p:cNvPr id="3276" name="Google Shape;3276;p6"/>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sp>
        <p:nvSpPr>
          <p:cNvPr id="3277" name="Google Shape;3277;p6"/>
          <p:cNvSpPr txBox="1"/>
          <p:nvPr/>
        </p:nvSpPr>
        <p:spPr>
          <a:xfrm>
            <a:off x="1786950" y="3340310"/>
            <a:ext cx="9100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124</a:t>
            </a:r>
            <a:endParaRPr/>
          </a:p>
        </p:txBody>
      </p:sp>
      <p:sp>
        <p:nvSpPr>
          <p:cNvPr id="3278" name="Google Shape;3278;p6"/>
          <p:cNvSpPr txBox="1"/>
          <p:nvPr/>
        </p:nvSpPr>
        <p:spPr>
          <a:xfrm>
            <a:off x="4305459" y="3340310"/>
            <a:ext cx="825342"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320</a:t>
            </a:r>
            <a:endParaRPr/>
          </a:p>
        </p:txBody>
      </p:sp>
      <p:sp>
        <p:nvSpPr>
          <p:cNvPr id="3279" name="Google Shape;3279;p6"/>
          <p:cNvSpPr txBox="1"/>
          <p:nvPr/>
        </p:nvSpPr>
        <p:spPr>
          <a:xfrm>
            <a:off x="6819899" y="3340310"/>
            <a:ext cx="972636"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  41</a:t>
            </a:r>
            <a:endParaRPr/>
          </a:p>
        </p:txBody>
      </p:sp>
      <p:sp>
        <p:nvSpPr>
          <p:cNvPr id="3280" name="Google Shape;3280;p6"/>
          <p:cNvSpPr txBox="1"/>
          <p:nvPr/>
        </p:nvSpPr>
        <p:spPr>
          <a:xfrm>
            <a:off x="9179586" y="3340310"/>
            <a:ext cx="972636"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461</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4"/>
                                        </p:tgtEl>
                                        <p:attrNameLst>
                                          <p:attrName>style.visibility</p:attrName>
                                        </p:attrNameLst>
                                      </p:cBhvr>
                                      <p:to>
                                        <p:strVal val="visible"/>
                                      </p:to>
                                    </p:set>
                                    <p:animEffect filter="fade" transition="in">
                                      <p:cBhvr>
                                        <p:cTn dur="500"/>
                                        <p:tgtEl>
                                          <p:spTgt spid="32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3"/>
                                        </p:tgtEl>
                                        <p:attrNameLst>
                                          <p:attrName>style.visibility</p:attrName>
                                        </p:attrNameLst>
                                      </p:cBhvr>
                                      <p:to>
                                        <p:strVal val="visible"/>
                                      </p:to>
                                    </p:set>
                                    <p:animEffect filter="fade" transition="in">
                                      <p:cBhvr>
                                        <p:cTn dur="500"/>
                                        <p:tgtEl>
                                          <p:spTgt spid="3253"/>
                                        </p:tgtEl>
                                      </p:cBhvr>
                                    </p:animEffect>
                                  </p:childTnLst>
                                </p:cTn>
                              </p:par>
                              <p:par>
                                <p:cTn fill="hold" nodeType="withEffect" presetClass="entr" presetID="10" presetSubtype="0">
                                  <p:stCondLst>
                                    <p:cond delay="0"/>
                                  </p:stCondLst>
                                  <p:childTnLst>
                                    <p:set>
                                      <p:cBhvr>
                                        <p:cTn dur="1" fill="hold">
                                          <p:stCondLst>
                                            <p:cond delay="0"/>
                                          </p:stCondLst>
                                        </p:cTn>
                                        <p:tgtEl>
                                          <p:spTgt spid="3257"/>
                                        </p:tgtEl>
                                        <p:attrNameLst>
                                          <p:attrName>style.visibility</p:attrName>
                                        </p:attrNameLst>
                                      </p:cBhvr>
                                      <p:to>
                                        <p:strVal val="visible"/>
                                      </p:to>
                                    </p:set>
                                    <p:animEffect filter="fade" transition="in">
                                      <p:cBhvr>
                                        <p:cTn dur="500"/>
                                        <p:tgtEl>
                                          <p:spTgt spid="3257"/>
                                        </p:tgtEl>
                                      </p:cBhvr>
                                    </p:animEffect>
                                  </p:childTnLst>
                                </p:cTn>
                              </p:par>
                              <p:par>
                                <p:cTn fill="hold" nodeType="withEffect" presetClass="entr" presetID="10" presetSubtype="0">
                                  <p:stCondLst>
                                    <p:cond delay="0"/>
                                  </p:stCondLst>
                                  <p:childTnLst>
                                    <p:set>
                                      <p:cBhvr>
                                        <p:cTn dur="1" fill="hold">
                                          <p:stCondLst>
                                            <p:cond delay="0"/>
                                          </p:stCondLst>
                                        </p:cTn>
                                        <p:tgtEl>
                                          <p:spTgt spid="3262"/>
                                        </p:tgtEl>
                                        <p:attrNameLst>
                                          <p:attrName>style.visibility</p:attrName>
                                        </p:attrNameLst>
                                      </p:cBhvr>
                                      <p:to>
                                        <p:strVal val="visible"/>
                                      </p:to>
                                    </p:set>
                                    <p:animEffect filter="fade" transition="in">
                                      <p:cBhvr>
                                        <p:cTn dur="500"/>
                                        <p:tgtEl>
                                          <p:spTgt spid="3262"/>
                                        </p:tgtEl>
                                      </p:cBhvr>
                                    </p:animEffect>
                                  </p:childTnLst>
                                </p:cTn>
                              </p:par>
                              <p:par>
                                <p:cTn fill="hold" nodeType="withEffect" presetClass="entr" presetID="10" presetSubtype="0">
                                  <p:stCondLst>
                                    <p:cond delay="0"/>
                                  </p:stCondLst>
                                  <p:childTnLst>
                                    <p:set>
                                      <p:cBhvr>
                                        <p:cTn dur="1" fill="hold">
                                          <p:stCondLst>
                                            <p:cond delay="0"/>
                                          </p:stCondLst>
                                        </p:cTn>
                                        <p:tgtEl>
                                          <p:spTgt spid="3267"/>
                                        </p:tgtEl>
                                        <p:attrNameLst>
                                          <p:attrName>style.visibility</p:attrName>
                                        </p:attrNameLst>
                                      </p:cBhvr>
                                      <p:to>
                                        <p:strVal val="visible"/>
                                      </p:to>
                                    </p:set>
                                    <p:animEffect filter="fade" transition="in">
                                      <p:cBhvr>
                                        <p:cTn dur="500"/>
                                        <p:tgtEl>
                                          <p:spTgt spid="3267"/>
                                        </p:tgtEl>
                                      </p:cBhvr>
                                    </p:animEffect>
                                  </p:childTnLst>
                                </p:cTn>
                              </p:par>
                              <p:par>
                                <p:cTn fill="hold" nodeType="withEffect" presetClass="entr" presetID="10" presetSubtype="0">
                                  <p:stCondLst>
                                    <p:cond delay="0"/>
                                  </p:stCondLst>
                                  <p:childTnLst>
                                    <p:set>
                                      <p:cBhvr>
                                        <p:cTn dur="1" fill="hold">
                                          <p:stCondLst>
                                            <p:cond delay="0"/>
                                          </p:stCondLst>
                                        </p:cTn>
                                        <p:tgtEl>
                                          <p:spTgt spid="3272"/>
                                        </p:tgtEl>
                                        <p:attrNameLst>
                                          <p:attrName>style.visibility</p:attrName>
                                        </p:attrNameLst>
                                      </p:cBhvr>
                                      <p:to>
                                        <p:strVal val="visible"/>
                                      </p:to>
                                    </p:set>
                                    <p:animEffect filter="fade" transition="in">
                                      <p:cBhvr>
                                        <p:cTn dur="500"/>
                                        <p:tgtEl>
                                          <p:spTgt spid="3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7"/>
                                        </p:tgtEl>
                                        <p:attrNameLst>
                                          <p:attrName>style.visibility</p:attrName>
                                        </p:attrNameLst>
                                      </p:cBhvr>
                                      <p:to>
                                        <p:strVal val="visible"/>
                                      </p:to>
                                    </p:set>
                                    <p:animEffect filter="fade" transition="in">
                                      <p:cBhvr>
                                        <p:cTn dur="1000"/>
                                        <p:tgtEl>
                                          <p:spTgt spid="3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8"/>
                                        </p:tgtEl>
                                        <p:attrNameLst>
                                          <p:attrName>style.visibility</p:attrName>
                                        </p:attrNameLst>
                                      </p:cBhvr>
                                      <p:to>
                                        <p:strVal val="visible"/>
                                      </p:to>
                                    </p:set>
                                    <p:animEffect filter="fade" transition="in">
                                      <p:cBhvr>
                                        <p:cTn dur="1000"/>
                                        <p:tgtEl>
                                          <p:spTgt spid="3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9"/>
                                        </p:tgtEl>
                                        <p:attrNameLst>
                                          <p:attrName>style.visibility</p:attrName>
                                        </p:attrNameLst>
                                      </p:cBhvr>
                                      <p:to>
                                        <p:strVal val="visible"/>
                                      </p:to>
                                    </p:set>
                                    <p:animEffect filter="fade" transition="in">
                                      <p:cBhvr>
                                        <p:cTn dur="1000"/>
                                        <p:tgtEl>
                                          <p:spTgt spid="3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0"/>
                                        </p:tgtEl>
                                        <p:attrNameLst>
                                          <p:attrName>style.visibility</p:attrName>
                                        </p:attrNameLst>
                                      </p:cBhvr>
                                      <p:to>
                                        <p:strVal val="visible"/>
                                      </p:to>
                                    </p:set>
                                    <p:animEffect filter="fade" transition="in">
                                      <p:cBhvr>
                                        <p:cTn dur="1000"/>
                                        <p:tgtEl>
                                          <p:spTgt spid="3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4" name="Shape 3284"/>
        <p:cNvGrpSpPr/>
        <p:nvPr/>
      </p:nvGrpSpPr>
      <p:grpSpPr>
        <a:xfrm>
          <a:off x="0" y="0"/>
          <a:ext cx="0" cy="0"/>
          <a:chOff x="0" y="0"/>
          <a:chExt cx="0" cy="0"/>
        </a:xfrm>
      </p:grpSpPr>
      <p:sp>
        <p:nvSpPr>
          <p:cNvPr id="3285" name="Google Shape;3285;p7"/>
          <p:cNvSpPr/>
          <p:nvPr/>
        </p:nvSpPr>
        <p:spPr>
          <a:xfrm>
            <a:off x="1100429" y="1859202"/>
            <a:ext cx="9964218" cy="1592431"/>
          </a:xfrm>
          <a:prstGeom prst="rect">
            <a:avLst/>
          </a:prstGeom>
          <a:solidFill>
            <a:srgbClr val="B6DDE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86" name="Google Shape;3286;p7"/>
          <p:cNvGrpSpPr/>
          <p:nvPr/>
        </p:nvGrpSpPr>
        <p:grpSpPr>
          <a:xfrm>
            <a:off x="995882" y="1477770"/>
            <a:ext cx="3614218" cy="570588"/>
            <a:chOff x="1296327" y="1647588"/>
            <a:chExt cx="3614218" cy="570588"/>
          </a:xfrm>
        </p:grpSpPr>
        <p:sp>
          <p:nvSpPr>
            <p:cNvPr id="3287" name="Google Shape;3287;p7"/>
            <p:cNvSpPr txBox="1"/>
            <p:nvPr/>
          </p:nvSpPr>
          <p:spPr>
            <a:xfrm>
              <a:off x="1866915" y="1694956"/>
              <a:ext cx="304363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Đặt tính rồi tính ?</a:t>
              </a:r>
              <a:endParaRPr/>
            </a:p>
          </p:txBody>
        </p:sp>
        <p:sp>
          <p:nvSpPr>
            <p:cNvPr id="3288" name="Google Shape;3288;p7"/>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2</a:t>
              </a:r>
              <a:endParaRPr b="1" sz="3600">
                <a:solidFill>
                  <a:schemeClr val="lt1"/>
                </a:solidFill>
                <a:latin typeface="Arial"/>
                <a:ea typeface="Arial"/>
                <a:cs typeface="Arial"/>
                <a:sym typeface="Arial"/>
              </a:endParaRPr>
            </a:p>
          </p:txBody>
        </p:sp>
      </p:grpSp>
      <p:grpSp>
        <p:nvGrpSpPr>
          <p:cNvPr id="3289" name="Google Shape;3289;p7"/>
          <p:cNvGrpSpPr/>
          <p:nvPr/>
        </p:nvGrpSpPr>
        <p:grpSpPr>
          <a:xfrm>
            <a:off x="1566470" y="3103664"/>
            <a:ext cx="1147790" cy="1384995"/>
            <a:chOff x="1566470" y="2095726"/>
            <a:chExt cx="1147790" cy="1384995"/>
          </a:xfrm>
        </p:grpSpPr>
        <p:grpSp>
          <p:nvGrpSpPr>
            <p:cNvPr id="3290" name="Google Shape;3290;p7"/>
            <p:cNvGrpSpPr/>
            <p:nvPr/>
          </p:nvGrpSpPr>
          <p:grpSpPr>
            <a:xfrm>
              <a:off x="1566470" y="2095726"/>
              <a:ext cx="1147790" cy="1384995"/>
              <a:chOff x="1697011" y="2095726"/>
              <a:chExt cx="1147790" cy="1384995"/>
            </a:xfrm>
          </p:grpSpPr>
          <p:sp>
            <p:nvSpPr>
              <p:cNvPr id="3291" name="Google Shape;3291;p7"/>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543</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403</a:t>
                </a:r>
                <a:endParaRPr/>
              </a:p>
            </p:txBody>
          </p:sp>
          <p:sp>
            <p:nvSpPr>
              <p:cNvPr id="3292" name="Google Shape;3292;p7"/>
              <p:cNvSpPr txBox="1"/>
              <p:nvPr/>
            </p:nvSpPr>
            <p:spPr>
              <a:xfrm>
                <a:off x="1697011" y="2418890"/>
                <a:ext cx="23776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293" name="Google Shape;3293;p7"/>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294" name="Google Shape;3294;p7"/>
          <p:cNvGrpSpPr/>
          <p:nvPr/>
        </p:nvGrpSpPr>
        <p:grpSpPr>
          <a:xfrm>
            <a:off x="4077687" y="3103664"/>
            <a:ext cx="1147790" cy="1384995"/>
            <a:chOff x="1566470" y="2095726"/>
            <a:chExt cx="1147790" cy="1384995"/>
          </a:xfrm>
        </p:grpSpPr>
        <p:grpSp>
          <p:nvGrpSpPr>
            <p:cNvPr id="3295" name="Google Shape;3295;p7"/>
            <p:cNvGrpSpPr/>
            <p:nvPr/>
          </p:nvGrpSpPr>
          <p:grpSpPr>
            <a:xfrm>
              <a:off x="1566470" y="2095726"/>
              <a:ext cx="1147790" cy="1384995"/>
              <a:chOff x="1697011" y="2095726"/>
              <a:chExt cx="1147790" cy="1384995"/>
            </a:xfrm>
          </p:grpSpPr>
          <p:sp>
            <p:nvSpPr>
              <p:cNvPr id="3296" name="Google Shape;3296;p7"/>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619</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207</a:t>
                </a:r>
                <a:endParaRPr/>
              </a:p>
            </p:txBody>
          </p:sp>
          <p:sp>
            <p:nvSpPr>
              <p:cNvPr id="3297" name="Google Shape;3297;p7"/>
              <p:cNvSpPr txBox="1"/>
              <p:nvPr/>
            </p:nvSpPr>
            <p:spPr>
              <a:xfrm>
                <a:off x="1697011" y="2418890"/>
                <a:ext cx="3639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298" name="Google Shape;3298;p7"/>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299" name="Google Shape;3299;p7"/>
          <p:cNvGrpSpPr/>
          <p:nvPr/>
        </p:nvGrpSpPr>
        <p:grpSpPr>
          <a:xfrm>
            <a:off x="6804805" y="3103664"/>
            <a:ext cx="1147790" cy="1384995"/>
            <a:chOff x="1566470" y="2095726"/>
            <a:chExt cx="1147790" cy="1384995"/>
          </a:xfrm>
        </p:grpSpPr>
        <p:grpSp>
          <p:nvGrpSpPr>
            <p:cNvPr id="3300" name="Google Shape;3300;p7"/>
            <p:cNvGrpSpPr/>
            <p:nvPr/>
          </p:nvGrpSpPr>
          <p:grpSpPr>
            <a:xfrm>
              <a:off x="1566470" y="2095726"/>
              <a:ext cx="1147790" cy="1384995"/>
              <a:chOff x="1697011" y="2095726"/>
              <a:chExt cx="1147790" cy="1384995"/>
            </a:xfrm>
          </p:grpSpPr>
          <p:sp>
            <p:nvSpPr>
              <p:cNvPr id="3301" name="Google Shape;3301;p7"/>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758</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727</a:t>
                </a:r>
                <a:endParaRPr/>
              </a:p>
            </p:txBody>
          </p:sp>
          <p:sp>
            <p:nvSpPr>
              <p:cNvPr id="3302" name="Google Shape;3302;p7"/>
              <p:cNvSpPr txBox="1"/>
              <p:nvPr/>
            </p:nvSpPr>
            <p:spPr>
              <a:xfrm>
                <a:off x="1697011" y="2418890"/>
                <a:ext cx="3639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303" name="Google Shape;3303;p7"/>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304" name="Google Shape;3304;p7"/>
          <p:cNvGrpSpPr/>
          <p:nvPr/>
        </p:nvGrpSpPr>
        <p:grpSpPr>
          <a:xfrm>
            <a:off x="9249970" y="3103664"/>
            <a:ext cx="1147790" cy="1384995"/>
            <a:chOff x="1566470" y="2095726"/>
            <a:chExt cx="1147790" cy="1384995"/>
          </a:xfrm>
        </p:grpSpPr>
        <p:grpSp>
          <p:nvGrpSpPr>
            <p:cNvPr id="3305" name="Google Shape;3305;p7"/>
            <p:cNvGrpSpPr/>
            <p:nvPr/>
          </p:nvGrpSpPr>
          <p:grpSpPr>
            <a:xfrm>
              <a:off x="1566470" y="2095726"/>
              <a:ext cx="1147790" cy="1384995"/>
              <a:chOff x="1697011" y="2095726"/>
              <a:chExt cx="1147790" cy="1384995"/>
            </a:xfrm>
          </p:grpSpPr>
          <p:sp>
            <p:nvSpPr>
              <p:cNvPr id="3306" name="Google Shape;3306;p7"/>
              <p:cNvSpPr txBox="1"/>
              <p:nvPr/>
            </p:nvSpPr>
            <p:spPr>
              <a:xfrm>
                <a:off x="1934771" y="2095726"/>
                <a:ext cx="91003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347</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120</a:t>
                </a:r>
                <a:endParaRPr/>
              </a:p>
            </p:txBody>
          </p:sp>
          <p:sp>
            <p:nvSpPr>
              <p:cNvPr id="3307" name="Google Shape;3307;p7"/>
              <p:cNvSpPr txBox="1"/>
              <p:nvPr/>
            </p:nvSpPr>
            <p:spPr>
              <a:xfrm>
                <a:off x="1697011" y="2418890"/>
                <a:ext cx="3639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a:t>
                </a:r>
                <a:endParaRPr/>
              </a:p>
            </p:txBody>
          </p:sp>
        </p:grpSp>
        <p:cxnSp>
          <p:nvCxnSpPr>
            <p:cNvPr id="3308" name="Google Shape;3308;p7"/>
            <p:cNvCxnSpPr/>
            <p:nvPr/>
          </p:nvCxnSpPr>
          <p:spPr>
            <a:xfrm>
              <a:off x="1689100" y="3378200"/>
              <a:ext cx="889000" cy="0"/>
            </a:xfrm>
            <a:prstGeom prst="straightConnector1">
              <a:avLst/>
            </a:prstGeom>
            <a:noFill/>
            <a:ln cap="flat" cmpd="sng" w="19050">
              <a:solidFill>
                <a:schemeClr val="dk1"/>
              </a:solidFill>
              <a:prstDash val="solid"/>
              <a:miter lim="800000"/>
              <a:headEnd len="sm" w="sm" type="none"/>
              <a:tailEnd len="sm" w="sm" type="none"/>
            </a:ln>
          </p:spPr>
        </p:cxnSp>
      </p:grpSp>
      <p:sp>
        <p:nvSpPr>
          <p:cNvPr id="3309" name="Google Shape;3309;p7"/>
          <p:cNvSpPr txBox="1"/>
          <p:nvPr/>
        </p:nvSpPr>
        <p:spPr>
          <a:xfrm>
            <a:off x="1786950" y="4259348"/>
            <a:ext cx="910030"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140</a:t>
            </a:r>
            <a:endParaRPr/>
          </a:p>
        </p:txBody>
      </p:sp>
      <p:sp>
        <p:nvSpPr>
          <p:cNvPr id="3310" name="Google Shape;3310;p7"/>
          <p:cNvSpPr txBox="1"/>
          <p:nvPr/>
        </p:nvSpPr>
        <p:spPr>
          <a:xfrm>
            <a:off x="4305459" y="4259348"/>
            <a:ext cx="825342"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412</a:t>
            </a:r>
            <a:endParaRPr/>
          </a:p>
        </p:txBody>
      </p:sp>
      <p:sp>
        <p:nvSpPr>
          <p:cNvPr id="3311" name="Google Shape;3311;p7"/>
          <p:cNvSpPr txBox="1"/>
          <p:nvPr/>
        </p:nvSpPr>
        <p:spPr>
          <a:xfrm>
            <a:off x="7035799" y="4259348"/>
            <a:ext cx="972636"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  31</a:t>
            </a:r>
            <a:endParaRPr/>
          </a:p>
        </p:txBody>
      </p:sp>
      <p:sp>
        <p:nvSpPr>
          <p:cNvPr id="3312" name="Google Shape;3312;p7"/>
          <p:cNvSpPr txBox="1"/>
          <p:nvPr/>
        </p:nvSpPr>
        <p:spPr>
          <a:xfrm>
            <a:off x="9497086" y="4259348"/>
            <a:ext cx="972636" cy="65883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C00000"/>
                </a:solidFill>
                <a:latin typeface="Arial"/>
                <a:ea typeface="Arial"/>
                <a:cs typeface="Arial"/>
                <a:sym typeface="Arial"/>
              </a:rPr>
              <a:t>227</a:t>
            </a:r>
            <a:endParaRPr/>
          </a:p>
        </p:txBody>
      </p:sp>
      <p:sp>
        <p:nvSpPr>
          <p:cNvPr id="3313" name="Google Shape;3313;p7"/>
          <p:cNvSpPr txBox="1"/>
          <p:nvPr/>
        </p:nvSpPr>
        <p:spPr>
          <a:xfrm>
            <a:off x="1281176" y="2396369"/>
            <a:ext cx="960272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543 – 403       619 – 207              758 - 727           347 - 120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6"/>
                                        </p:tgtEl>
                                        <p:attrNameLst>
                                          <p:attrName>style.visibility</p:attrName>
                                        </p:attrNameLst>
                                      </p:cBhvr>
                                      <p:to>
                                        <p:strVal val="visible"/>
                                      </p:to>
                                    </p:set>
                                    <p:animEffect filter="fade" transition="in">
                                      <p:cBhvr>
                                        <p:cTn dur="500"/>
                                        <p:tgtEl>
                                          <p:spTgt spid="3286"/>
                                        </p:tgtEl>
                                      </p:cBhvr>
                                    </p:animEffect>
                                  </p:childTnLst>
                                </p:cTn>
                              </p:par>
                              <p:par>
                                <p:cTn fill="hold" nodeType="withEffect" presetClass="entr" presetID="10" presetSubtype="0">
                                  <p:stCondLst>
                                    <p:cond delay="0"/>
                                  </p:stCondLst>
                                  <p:childTnLst>
                                    <p:set>
                                      <p:cBhvr>
                                        <p:cTn dur="1" fill="hold">
                                          <p:stCondLst>
                                            <p:cond delay="0"/>
                                          </p:stCondLst>
                                        </p:cTn>
                                        <p:tgtEl>
                                          <p:spTgt spid="3313"/>
                                        </p:tgtEl>
                                        <p:attrNameLst>
                                          <p:attrName>style.visibility</p:attrName>
                                        </p:attrNameLst>
                                      </p:cBhvr>
                                      <p:to>
                                        <p:strVal val="visible"/>
                                      </p:to>
                                    </p:set>
                                    <p:animEffect filter="fade" transition="in">
                                      <p:cBhvr>
                                        <p:cTn dur="500"/>
                                        <p:tgtEl>
                                          <p:spTgt spid="3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9"/>
                                        </p:tgtEl>
                                        <p:attrNameLst>
                                          <p:attrName>style.visibility</p:attrName>
                                        </p:attrNameLst>
                                      </p:cBhvr>
                                      <p:to>
                                        <p:strVal val="visible"/>
                                      </p:to>
                                    </p:set>
                                    <p:animEffect filter="fade" transition="in">
                                      <p:cBhvr>
                                        <p:cTn dur="500"/>
                                        <p:tgtEl>
                                          <p:spTgt spid="32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9"/>
                                        </p:tgtEl>
                                        <p:attrNameLst>
                                          <p:attrName>style.visibility</p:attrName>
                                        </p:attrNameLst>
                                      </p:cBhvr>
                                      <p:to>
                                        <p:strVal val="visible"/>
                                      </p:to>
                                    </p:set>
                                    <p:animEffect filter="fade" transition="in">
                                      <p:cBhvr>
                                        <p:cTn dur="1000"/>
                                        <p:tgtEl>
                                          <p:spTgt spid="33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4"/>
                                        </p:tgtEl>
                                        <p:attrNameLst>
                                          <p:attrName>style.visibility</p:attrName>
                                        </p:attrNameLst>
                                      </p:cBhvr>
                                      <p:to>
                                        <p:strVal val="visible"/>
                                      </p:to>
                                    </p:set>
                                    <p:animEffect filter="fade" transition="in">
                                      <p:cBhvr>
                                        <p:cTn dur="500"/>
                                        <p:tgtEl>
                                          <p:spTgt spid="3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0"/>
                                        </p:tgtEl>
                                        <p:attrNameLst>
                                          <p:attrName>style.visibility</p:attrName>
                                        </p:attrNameLst>
                                      </p:cBhvr>
                                      <p:to>
                                        <p:strVal val="visible"/>
                                      </p:to>
                                    </p:set>
                                    <p:animEffect filter="fade" transition="in">
                                      <p:cBhvr>
                                        <p:cTn dur="1000"/>
                                        <p:tgtEl>
                                          <p:spTgt spid="3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9"/>
                                        </p:tgtEl>
                                        <p:attrNameLst>
                                          <p:attrName>style.visibility</p:attrName>
                                        </p:attrNameLst>
                                      </p:cBhvr>
                                      <p:to>
                                        <p:strVal val="visible"/>
                                      </p:to>
                                    </p:set>
                                    <p:animEffect filter="fade" transition="in">
                                      <p:cBhvr>
                                        <p:cTn dur="500"/>
                                        <p:tgtEl>
                                          <p:spTgt spid="32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1"/>
                                        </p:tgtEl>
                                        <p:attrNameLst>
                                          <p:attrName>style.visibility</p:attrName>
                                        </p:attrNameLst>
                                      </p:cBhvr>
                                      <p:to>
                                        <p:strVal val="visible"/>
                                      </p:to>
                                    </p:set>
                                    <p:animEffect filter="fade" transition="in">
                                      <p:cBhvr>
                                        <p:cTn dur="1000"/>
                                        <p:tgtEl>
                                          <p:spTgt spid="33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4"/>
                                        </p:tgtEl>
                                        <p:attrNameLst>
                                          <p:attrName>style.visibility</p:attrName>
                                        </p:attrNameLst>
                                      </p:cBhvr>
                                      <p:to>
                                        <p:strVal val="visible"/>
                                      </p:to>
                                    </p:set>
                                    <p:animEffect filter="fade" transition="in">
                                      <p:cBhvr>
                                        <p:cTn dur="500"/>
                                        <p:tgtEl>
                                          <p:spTgt spid="3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2"/>
                                        </p:tgtEl>
                                        <p:attrNameLst>
                                          <p:attrName>style.visibility</p:attrName>
                                        </p:attrNameLst>
                                      </p:cBhvr>
                                      <p:to>
                                        <p:strVal val="visible"/>
                                      </p:to>
                                    </p:set>
                                    <p:animEffect filter="fade" transition="in">
                                      <p:cBhvr>
                                        <p:cTn dur="1000"/>
                                        <p:tgtEl>
                                          <p:spTgt spid="3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7" name="Shape 3317"/>
        <p:cNvGrpSpPr/>
        <p:nvPr/>
      </p:nvGrpSpPr>
      <p:grpSpPr>
        <a:xfrm>
          <a:off x="0" y="0"/>
          <a:ext cx="0" cy="0"/>
          <a:chOff x="0" y="0"/>
          <a:chExt cx="0" cy="0"/>
        </a:xfrm>
      </p:grpSpPr>
      <p:grpSp>
        <p:nvGrpSpPr>
          <p:cNvPr id="3318" name="Google Shape;3318;p8"/>
          <p:cNvGrpSpPr/>
          <p:nvPr/>
        </p:nvGrpSpPr>
        <p:grpSpPr>
          <a:xfrm>
            <a:off x="983182" y="614170"/>
            <a:ext cx="6039918" cy="570588"/>
            <a:chOff x="1296327" y="1647588"/>
            <a:chExt cx="6039918" cy="570588"/>
          </a:xfrm>
        </p:grpSpPr>
        <p:sp>
          <p:nvSpPr>
            <p:cNvPr id="3319" name="Google Shape;3319;p8"/>
            <p:cNvSpPr txBox="1"/>
            <p:nvPr/>
          </p:nvSpPr>
          <p:spPr>
            <a:xfrm>
              <a:off x="1866915" y="1694956"/>
              <a:ext cx="546933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ial"/>
                  <a:ea typeface="Arial"/>
                  <a:cs typeface="Arial"/>
                  <a:sym typeface="Arial"/>
                </a:rPr>
                <a:t>Tính nhẩm (theo mẫu).</a:t>
              </a:r>
              <a:endParaRPr/>
            </a:p>
          </p:txBody>
        </p:sp>
        <p:sp>
          <p:nvSpPr>
            <p:cNvPr id="3320" name="Google Shape;3320;p8"/>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3</a:t>
              </a:r>
              <a:endParaRPr b="1" sz="3600">
                <a:solidFill>
                  <a:schemeClr val="lt1"/>
                </a:solidFill>
                <a:latin typeface="Arial"/>
                <a:ea typeface="Arial"/>
                <a:cs typeface="Arial"/>
                <a:sym typeface="Arial"/>
              </a:endParaRPr>
            </a:p>
          </p:txBody>
        </p:sp>
      </p:grpSp>
      <p:sp>
        <p:nvSpPr>
          <p:cNvPr id="3321" name="Google Shape;3321;p8"/>
          <p:cNvSpPr txBox="1"/>
          <p:nvPr/>
        </p:nvSpPr>
        <p:spPr>
          <a:xfrm>
            <a:off x="2997200" y="1232126"/>
            <a:ext cx="5469330" cy="267765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Mẫu:</a:t>
            </a:r>
            <a:endParaRPr/>
          </a:p>
          <a:p>
            <a:pPr indent="0" lvl="0" marL="0" marR="0" rtl="0" algn="ctr">
              <a:lnSpc>
                <a:spcPct val="150000"/>
              </a:lnSpc>
              <a:spcBef>
                <a:spcPts val="0"/>
              </a:spcBef>
              <a:spcAft>
                <a:spcPts val="0"/>
              </a:spcAft>
              <a:buNone/>
            </a:pPr>
            <a:r>
              <a:rPr lang="en-US" sz="2800">
                <a:solidFill>
                  <a:schemeClr val="dk1"/>
                </a:solidFill>
                <a:latin typeface="Arial"/>
                <a:ea typeface="Arial"/>
                <a:cs typeface="Arial"/>
                <a:sym typeface="Arial"/>
              </a:rPr>
              <a:t>400 + 200 = ?</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Nhẩm: 6 trăm - 2 trăm = 4 trăm.</a:t>
            </a:r>
            <a:endParaRPr/>
          </a:p>
          <a:p>
            <a:pPr indent="0" lvl="0" marL="0" marR="0" rtl="0" algn="l">
              <a:lnSpc>
                <a:spcPct val="150000"/>
              </a:lnSpc>
              <a:spcBef>
                <a:spcPts val="0"/>
              </a:spcBef>
              <a:spcAft>
                <a:spcPts val="0"/>
              </a:spcAft>
              <a:buNone/>
            </a:pPr>
            <a:r>
              <a:rPr lang="en-US" sz="2800">
                <a:solidFill>
                  <a:schemeClr val="dk1"/>
                </a:solidFill>
                <a:latin typeface="Arial"/>
                <a:ea typeface="Arial"/>
                <a:cs typeface="Arial"/>
                <a:sym typeface="Arial"/>
              </a:rPr>
              <a:t>              600   -   200  =  400</a:t>
            </a:r>
            <a:endParaRPr/>
          </a:p>
        </p:txBody>
      </p:sp>
      <p:sp>
        <p:nvSpPr>
          <p:cNvPr id="3322" name="Google Shape;3322;p8"/>
          <p:cNvSpPr txBox="1"/>
          <p:nvPr/>
        </p:nvSpPr>
        <p:spPr>
          <a:xfrm>
            <a:off x="983182" y="4076926"/>
            <a:ext cx="3081730" cy="73866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700 - 300 = 400</a:t>
            </a:r>
            <a:endParaRPr/>
          </a:p>
        </p:txBody>
      </p:sp>
      <p:sp>
        <p:nvSpPr>
          <p:cNvPr id="3323" name="Google Shape;3323;p8"/>
          <p:cNvSpPr txBox="1"/>
          <p:nvPr/>
        </p:nvSpPr>
        <p:spPr>
          <a:xfrm>
            <a:off x="983182" y="4877026"/>
            <a:ext cx="3081730" cy="73866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800 - 500 = 300</a:t>
            </a:r>
            <a:endParaRPr/>
          </a:p>
        </p:txBody>
      </p:sp>
      <p:sp>
        <p:nvSpPr>
          <p:cNvPr id="3324" name="Google Shape;3324;p8"/>
          <p:cNvSpPr txBox="1"/>
          <p:nvPr/>
        </p:nvSpPr>
        <p:spPr>
          <a:xfrm>
            <a:off x="6164782" y="4076926"/>
            <a:ext cx="3081730" cy="73866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600 - 400 = 200</a:t>
            </a:r>
            <a:endParaRPr/>
          </a:p>
        </p:txBody>
      </p:sp>
      <p:sp>
        <p:nvSpPr>
          <p:cNvPr id="3325" name="Google Shape;3325;p8"/>
          <p:cNvSpPr txBox="1"/>
          <p:nvPr/>
        </p:nvSpPr>
        <p:spPr>
          <a:xfrm>
            <a:off x="6164782" y="4877026"/>
            <a:ext cx="3081730" cy="738664"/>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2800">
                <a:solidFill>
                  <a:srgbClr val="E36C09"/>
                </a:solidFill>
                <a:latin typeface="Arial"/>
                <a:ea typeface="Arial"/>
                <a:cs typeface="Arial"/>
                <a:sym typeface="Arial"/>
              </a:rPr>
              <a:t>900 - 700 = 200</a:t>
            </a:r>
            <a:endParaRPr/>
          </a:p>
        </p:txBody>
      </p:sp>
      <p:sp>
        <p:nvSpPr>
          <p:cNvPr id="3326" name="Google Shape;3326;p8"/>
          <p:cNvSpPr/>
          <p:nvPr/>
        </p:nvSpPr>
        <p:spPr>
          <a:xfrm>
            <a:off x="2801874" y="4257210"/>
            <a:ext cx="812800" cy="51936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7" name="Google Shape;3327;p8"/>
          <p:cNvSpPr/>
          <p:nvPr/>
        </p:nvSpPr>
        <p:spPr>
          <a:xfrm>
            <a:off x="2776930" y="4916045"/>
            <a:ext cx="812800" cy="51936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8" name="Google Shape;3328;p8"/>
          <p:cNvSpPr/>
          <p:nvPr/>
        </p:nvSpPr>
        <p:spPr>
          <a:xfrm>
            <a:off x="8085074" y="4257210"/>
            <a:ext cx="812800" cy="51936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9" name="Google Shape;3329;p8"/>
          <p:cNvSpPr/>
          <p:nvPr/>
        </p:nvSpPr>
        <p:spPr>
          <a:xfrm>
            <a:off x="8060130" y="4916045"/>
            <a:ext cx="812800" cy="51936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8"/>
                                        </p:tgtEl>
                                        <p:attrNameLst>
                                          <p:attrName>style.visibility</p:attrName>
                                        </p:attrNameLst>
                                      </p:cBhvr>
                                      <p:to>
                                        <p:strVal val="visible"/>
                                      </p:to>
                                    </p:set>
                                    <p:animEffect filter="fade" transition="in">
                                      <p:cBhvr>
                                        <p:cTn dur="500"/>
                                        <p:tgtEl>
                                          <p:spTgt spid="33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1"/>
                                        </p:tgtEl>
                                        <p:attrNameLst>
                                          <p:attrName>style.visibility</p:attrName>
                                        </p:attrNameLst>
                                      </p:cBhvr>
                                      <p:to>
                                        <p:strVal val="visible"/>
                                      </p:to>
                                    </p:set>
                                    <p:animEffect filter="fade" transition="in">
                                      <p:cBhvr>
                                        <p:cTn dur="500"/>
                                        <p:tgtEl>
                                          <p:spTgt spid="33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2"/>
                                        </p:tgtEl>
                                        <p:attrNameLst>
                                          <p:attrName>style.visibility</p:attrName>
                                        </p:attrNameLst>
                                      </p:cBhvr>
                                      <p:to>
                                        <p:strVal val="visible"/>
                                      </p:to>
                                    </p:set>
                                    <p:animEffect filter="fade" transition="in">
                                      <p:cBhvr>
                                        <p:cTn dur="500"/>
                                        <p:tgtEl>
                                          <p:spTgt spid="3322"/>
                                        </p:tgtEl>
                                      </p:cBhvr>
                                    </p:animEffect>
                                  </p:childTnLst>
                                </p:cTn>
                              </p:par>
                              <p:par>
                                <p:cTn fill="hold" nodeType="withEffect" presetClass="entr" presetID="10" presetSubtype="0">
                                  <p:stCondLst>
                                    <p:cond delay="0"/>
                                  </p:stCondLst>
                                  <p:childTnLst>
                                    <p:set>
                                      <p:cBhvr>
                                        <p:cTn dur="1" fill="hold">
                                          <p:stCondLst>
                                            <p:cond delay="0"/>
                                          </p:stCondLst>
                                        </p:cTn>
                                        <p:tgtEl>
                                          <p:spTgt spid="3323"/>
                                        </p:tgtEl>
                                        <p:attrNameLst>
                                          <p:attrName>style.visibility</p:attrName>
                                        </p:attrNameLst>
                                      </p:cBhvr>
                                      <p:to>
                                        <p:strVal val="visible"/>
                                      </p:to>
                                    </p:set>
                                    <p:animEffect filter="fade" transition="in">
                                      <p:cBhvr>
                                        <p:cTn dur="500"/>
                                        <p:tgtEl>
                                          <p:spTgt spid="3323"/>
                                        </p:tgtEl>
                                      </p:cBhvr>
                                    </p:animEffect>
                                  </p:childTnLst>
                                </p:cTn>
                              </p:par>
                              <p:par>
                                <p:cTn fill="hold" nodeType="withEffect" presetClass="entr" presetID="10" presetSubtype="0">
                                  <p:stCondLst>
                                    <p:cond delay="0"/>
                                  </p:stCondLst>
                                  <p:childTnLst>
                                    <p:set>
                                      <p:cBhvr>
                                        <p:cTn dur="1" fill="hold">
                                          <p:stCondLst>
                                            <p:cond delay="0"/>
                                          </p:stCondLst>
                                        </p:cTn>
                                        <p:tgtEl>
                                          <p:spTgt spid="3324"/>
                                        </p:tgtEl>
                                        <p:attrNameLst>
                                          <p:attrName>style.visibility</p:attrName>
                                        </p:attrNameLst>
                                      </p:cBhvr>
                                      <p:to>
                                        <p:strVal val="visible"/>
                                      </p:to>
                                    </p:set>
                                    <p:animEffect filter="fade" transition="in">
                                      <p:cBhvr>
                                        <p:cTn dur="500"/>
                                        <p:tgtEl>
                                          <p:spTgt spid="3324"/>
                                        </p:tgtEl>
                                      </p:cBhvr>
                                    </p:animEffect>
                                  </p:childTnLst>
                                </p:cTn>
                              </p:par>
                              <p:par>
                                <p:cTn fill="hold" nodeType="withEffect" presetClass="entr" presetID="10" presetSubtype="0">
                                  <p:stCondLst>
                                    <p:cond delay="0"/>
                                  </p:stCondLst>
                                  <p:childTnLst>
                                    <p:set>
                                      <p:cBhvr>
                                        <p:cTn dur="1" fill="hold">
                                          <p:stCondLst>
                                            <p:cond delay="0"/>
                                          </p:stCondLst>
                                        </p:cTn>
                                        <p:tgtEl>
                                          <p:spTgt spid="3325"/>
                                        </p:tgtEl>
                                        <p:attrNameLst>
                                          <p:attrName>style.visibility</p:attrName>
                                        </p:attrNameLst>
                                      </p:cBhvr>
                                      <p:to>
                                        <p:strVal val="visible"/>
                                      </p:to>
                                    </p:set>
                                    <p:animEffect filter="fade" transition="in">
                                      <p:cBhvr>
                                        <p:cTn dur="500"/>
                                        <p:tgtEl>
                                          <p:spTgt spid="3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26"/>
                                        </p:tgtEl>
                                      </p:cBhvr>
                                    </p:animEffect>
                                    <p:set>
                                      <p:cBhvr>
                                        <p:cTn dur="1" fill="hold">
                                          <p:stCondLst>
                                            <p:cond delay="500"/>
                                          </p:stCondLst>
                                        </p:cTn>
                                        <p:tgtEl>
                                          <p:spTgt spid="332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27"/>
                                        </p:tgtEl>
                                      </p:cBhvr>
                                    </p:animEffect>
                                    <p:set>
                                      <p:cBhvr>
                                        <p:cTn dur="1" fill="hold">
                                          <p:stCondLst>
                                            <p:cond delay="500"/>
                                          </p:stCondLst>
                                        </p:cTn>
                                        <p:tgtEl>
                                          <p:spTgt spid="332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28"/>
                                        </p:tgtEl>
                                      </p:cBhvr>
                                    </p:animEffect>
                                    <p:set>
                                      <p:cBhvr>
                                        <p:cTn dur="1" fill="hold">
                                          <p:stCondLst>
                                            <p:cond delay="500"/>
                                          </p:stCondLst>
                                        </p:cTn>
                                        <p:tgtEl>
                                          <p:spTgt spid="332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29"/>
                                        </p:tgtEl>
                                      </p:cBhvr>
                                    </p:animEffect>
                                    <p:set>
                                      <p:cBhvr>
                                        <p:cTn dur="1" fill="hold">
                                          <p:stCondLst>
                                            <p:cond delay="500"/>
                                          </p:stCondLst>
                                        </p:cTn>
                                        <p:tgtEl>
                                          <p:spTgt spid="332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3" name="Shape 3333"/>
        <p:cNvGrpSpPr/>
        <p:nvPr/>
      </p:nvGrpSpPr>
      <p:grpSpPr>
        <a:xfrm>
          <a:off x="0" y="0"/>
          <a:ext cx="0" cy="0"/>
          <a:chOff x="0" y="0"/>
          <a:chExt cx="0" cy="0"/>
        </a:xfrm>
      </p:grpSpPr>
      <p:grpSp>
        <p:nvGrpSpPr>
          <p:cNvPr id="3334" name="Google Shape;3334;p9"/>
          <p:cNvGrpSpPr/>
          <p:nvPr/>
        </p:nvGrpSpPr>
        <p:grpSpPr>
          <a:xfrm>
            <a:off x="891742" y="508412"/>
            <a:ext cx="10172498" cy="1631216"/>
            <a:chOff x="1296327" y="1567956"/>
            <a:chExt cx="10172498" cy="1631216"/>
          </a:xfrm>
        </p:grpSpPr>
        <p:sp>
          <p:nvSpPr>
            <p:cNvPr id="3335" name="Google Shape;3335;p9"/>
            <p:cNvSpPr txBox="1"/>
            <p:nvPr/>
          </p:nvSpPr>
          <p:spPr>
            <a:xfrm>
              <a:off x="1866915" y="1567956"/>
              <a:ext cx="9601910" cy="1631216"/>
            </a:xfrm>
            <a:prstGeom prst="rect">
              <a:avLst/>
            </a:prstGeom>
            <a:noFill/>
            <a:ln>
              <a:noFill/>
            </a:ln>
          </p:spPr>
          <p:txBody>
            <a:bodyPr anchorCtr="0" anchor="t" bIns="45700" lIns="91425" spcFirstLastPara="1" rIns="91425" wrap="square" tIns="45700">
              <a:spAutoFit/>
            </a:bodyPr>
            <a:lstStyle/>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Bác Sơn thu hoach được 580 kg thóc nếp. Bác hùng thu hoạch được ít hơn bác Sơn 40 kg thóc nếp. Hỏi bác Hùng thu hoạch được bao nhiêu ki-lô-gam thóc nếp?</a:t>
              </a:r>
              <a:endParaRPr/>
            </a:p>
          </p:txBody>
        </p:sp>
        <p:sp>
          <p:nvSpPr>
            <p:cNvPr id="3336" name="Google Shape;3336;p9"/>
            <p:cNvSpPr/>
            <p:nvPr/>
          </p:nvSpPr>
          <p:spPr>
            <a:xfrm>
              <a:off x="1296327" y="1647588"/>
              <a:ext cx="570588" cy="570588"/>
            </a:xfrm>
            <a:prstGeom prst="ellipse">
              <a:avLst/>
            </a:prstGeom>
            <a:solidFill>
              <a:schemeClr val="accent4"/>
            </a:solidFill>
            <a:ln cap="flat" cmpd="sng" w="12700">
              <a:solidFill>
                <a:srgbClr val="D6E3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600">
                  <a:solidFill>
                    <a:schemeClr val="lt1"/>
                  </a:solidFill>
                  <a:latin typeface="Arial"/>
                  <a:ea typeface="Arial"/>
                  <a:cs typeface="Arial"/>
                  <a:sym typeface="Arial"/>
                </a:rPr>
                <a:t>4</a:t>
              </a:r>
              <a:endParaRPr b="1" sz="3600">
                <a:solidFill>
                  <a:schemeClr val="lt1"/>
                </a:solidFill>
                <a:latin typeface="Arial"/>
                <a:ea typeface="Arial"/>
                <a:cs typeface="Arial"/>
                <a:sym typeface="Arial"/>
              </a:endParaRPr>
            </a:p>
          </p:txBody>
        </p:sp>
      </p:grpSp>
      <p:sp>
        <p:nvSpPr>
          <p:cNvPr id="3337" name="Google Shape;3337;p9"/>
          <p:cNvSpPr txBox="1"/>
          <p:nvPr/>
        </p:nvSpPr>
        <p:spPr>
          <a:xfrm>
            <a:off x="1044505" y="2236677"/>
            <a:ext cx="4167575" cy="2144177"/>
          </a:xfrm>
          <a:prstGeom prst="rect">
            <a:avLst/>
          </a:prstGeom>
          <a:noFill/>
          <a:ln>
            <a:noFill/>
          </a:ln>
        </p:spPr>
        <p:txBody>
          <a:bodyPr anchorCtr="0" anchor="t" bIns="45700" lIns="91425" spcFirstLastPara="1" rIns="91425" wrap="square" tIns="45700">
            <a:spAutoFit/>
          </a:bodyPr>
          <a:lstStyle/>
          <a:p>
            <a:pPr indent="0" lvl="0" marL="0" marR="0" rtl="0" algn="ctr">
              <a:lnSpc>
                <a:spcPct val="142857"/>
              </a:lnSpc>
              <a:spcBef>
                <a:spcPts val="0"/>
              </a:spcBef>
              <a:spcAft>
                <a:spcPts val="0"/>
              </a:spcAft>
              <a:buNone/>
            </a:pPr>
            <a:r>
              <a:rPr lang="en-US" sz="2800">
                <a:solidFill>
                  <a:schemeClr val="dk1"/>
                </a:solidFill>
                <a:latin typeface="Arial"/>
                <a:ea typeface="Arial"/>
                <a:cs typeface="Arial"/>
                <a:sym typeface="Arial"/>
              </a:rPr>
              <a:t>Tóm tắt:</a:t>
            </a:r>
            <a:endParaRPr/>
          </a:p>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Bác Sơn            : 580 kg</a:t>
            </a:r>
            <a:endParaRPr/>
          </a:p>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Bác Hùng ít hơn: 40kg</a:t>
            </a:r>
            <a:endParaRPr/>
          </a:p>
          <a:p>
            <a:pPr indent="0" lvl="0" marL="0" marR="0" rtl="0" algn="l">
              <a:lnSpc>
                <a:spcPct val="142857"/>
              </a:lnSpc>
              <a:spcBef>
                <a:spcPts val="0"/>
              </a:spcBef>
              <a:spcAft>
                <a:spcPts val="0"/>
              </a:spcAft>
              <a:buNone/>
            </a:pPr>
            <a:r>
              <a:rPr lang="en-US" sz="2800">
                <a:solidFill>
                  <a:schemeClr val="dk1"/>
                </a:solidFill>
                <a:latin typeface="Arial"/>
                <a:ea typeface="Arial"/>
                <a:cs typeface="Arial"/>
                <a:sym typeface="Arial"/>
              </a:rPr>
              <a:t>Bác Hùng          : … kg?</a:t>
            </a:r>
            <a:endParaRPr/>
          </a:p>
        </p:txBody>
      </p:sp>
      <p:sp>
        <p:nvSpPr>
          <p:cNvPr id="3338" name="Google Shape;3338;p9"/>
          <p:cNvSpPr txBox="1"/>
          <p:nvPr/>
        </p:nvSpPr>
        <p:spPr>
          <a:xfrm>
            <a:off x="2886891" y="4119945"/>
            <a:ext cx="8365671" cy="2144177"/>
          </a:xfrm>
          <a:prstGeom prst="rect">
            <a:avLst/>
          </a:prstGeom>
          <a:noFill/>
          <a:ln>
            <a:noFill/>
          </a:ln>
        </p:spPr>
        <p:txBody>
          <a:bodyPr anchorCtr="0" anchor="t" bIns="45700" lIns="91425" spcFirstLastPara="1" rIns="91425" wrap="square" tIns="45700">
            <a:spAutoFit/>
          </a:bodyPr>
          <a:lstStyle/>
          <a:p>
            <a:pPr indent="0" lvl="0" marL="0" marR="0" rtl="0" algn="ctr">
              <a:lnSpc>
                <a:spcPct val="142857"/>
              </a:lnSpc>
              <a:spcBef>
                <a:spcPts val="0"/>
              </a:spcBef>
              <a:spcAft>
                <a:spcPts val="0"/>
              </a:spcAft>
              <a:buNone/>
            </a:pPr>
            <a:r>
              <a:rPr lang="en-US" sz="2800">
                <a:solidFill>
                  <a:srgbClr val="E36C09"/>
                </a:solidFill>
                <a:latin typeface="Arial"/>
                <a:ea typeface="Arial"/>
                <a:cs typeface="Arial"/>
                <a:sym typeface="Arial"/>
              </a:rPr>
              <a:t>Bài giải</a:t>
            </a:r>
            <a:endParaRPr sz="2800">
              <a:solidFill>
                <a:srgbClr val="E36C09"/>
              </a:solidFill>
              <a:latin typeface="Arial"/>
              <a:ea typeface="Arial"/>
              <a:cs typeface="Arial"/>
              <a:sym typeface="Arial"/>
            </a:endParaRPr>
          </a:p>
          <a:p>
            <a:pPr indent="0" lvl="0" marL="0" marR="0" rtl="0" algn="l">
              <a:lnSpc>
                <a:spcPct val="142857"/>
              </a:lnSpc>
              <a:spcBef>
                <a:spcPts val="0"/>
              </a:spcBef>
              <a:spcAft>
                <a:spcPts val="0"/>
              </a:spcAft>
              <a:buNone/>
            </a:pPr>
            <a:r>
              <a:rPr lang="en-US" sz="2800">
                <a:solidFill>
                  <a:srgbClr val="E36C09"/>
                </a:solidFill>
                <a:latin typeface="Arial"/>
                <a:ea typeface="Arial"/>
                <a:cs typeface="Arial"/>
                <a:sym typeface="Arial"/>
              </a:rPr>
              <a:t>Bác Hùng thu hoạch được số ki-lô-gam thóc nếp là:</a:t>
            </a:r>
            <a:endParaRPr/>
          </a:p>
          <a:p>
            <a:pPr indent="0" lvl="0" marL="0" marR="0" rtl="0" algn="l">
              <a:lnSpc>
                <a:spcPct val="142857"/>
              </a:lnSpc>
              <a:spcBef>
                <a:spcPts val="0"/>
              </a:spcBef>
              <a:spcAft>
                <a:spcPts val="0"/>
              </a:spcAft>
              <a:buNone/>
            </a:pPr>
            <a:r>
              <a:rPr lang="en-US" sz="2800">
                <a:solidFill>
                  <a:srgbClr val="E36C09"/>
                </a:solidFill>
                <a:latin typeface="Arial"/>
                <a:ea typeface="Arial"/>
                <a:cs typeface="Arial"/>
                <a:sym typeface="Arial"/>
              </a:rPr>
              <a:t>                     580 – 40 = 540 (kg)</a:t>
            </a:r>
            <a:endParaRPr/>
          </a:p>
          <a:p>
            <a:pPr indent="0" lvl="0" marL="0" marR="0" rtl="0" algn="l">
              <a:lnSpc>
                <a:spcPct val="142857"/>
              </a:lnSpc>
              <a:spcBef>
                <a:spcPts val="0"/>
              </a:spcBef>
              <a:spcAft>
                <a:spcPts val="0"/>
              </a:spcAft>
              <a:buNone/>
            </a:pPr>
            <a:r>
              <a:rPr lang="en-US" sz="2800">
                <a:solidFill>
                  <a:srgbClr val="E36C09"/>
                </a:solidFill>
                <a:latin typeface="Arial"/>
                <a:ea typeface="Arial"/>
                <a:cs typeface="Arial"/>
                <a:sym typeface="Arial"/>
              </a:rPr>
              <a:t>                                   Đáp số: 540 kg thóc nếp</a:t>
            </a:r>
            <a:endParaRPr sz="2800">
              <a:solidFill>
                <a:srgbClr val="E36C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4"/>
                                        </p:tgtEl>
                                        <p:attrNameLst>
                                          <p:attrName>style.visibility</p:attrName>
                                        </p:attrNameLst>
                                      </p:cBhvr>
                                      <p:to>
                                        <p:strVal val="visible"/>
                                      </p:to>
                                    </p:set>
                                    <p:animEffect filter="fade" transition="in">
                                      <p:cBhvr>
                                        <p:cTn dur="500"/>
                                        <p:tgtEl>
                                          <p:spTgt spid="33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7"/>
                                        </p:tgtEl>
                                        <p:attrNameLst>
                                          <p:attrName>style.visibility</p:attrName>
                                        </p:attrNameLst>
                                      </p:cBhvr>
                                      <p:to>
                                        <p:strVal val="visible"/>
                                      </p:to>
                                    </p:set>
                                    <p:animEffect filter="fade" transition="in">
                                      <p:cBhvr>
                                        <p:cTn dur="500"/>
                                        <p:tgtEl>
                                          <p:spTgt spid="33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8">
                                            <p:txEl>
                                              <p:pRg end="0" st="0"/>
                                            </p:txEl>
                                          </p:spTgt>
                                        </p:tgtEl>
                                        <p:attrNameLst>
                                          <p:attrName>style.visibility</p:attrName>
                                        </p:attrNameLst>
                                      </p:cBhvr>
                                      <p:to>
                                        <p:strVal val="visible"/>
                                      </p:to>
                                    </p:set>
                                    <p:animEffect filter="fade" transition="in">
                                      <p:cBhvr>
                                        <p:cTn dur="500"/>
                                        <p:tgtEl>
                                          <p:spTgt spid="33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8">
                                            <p:txEl>
                                              <p:pRg end="1" st="1"/>
                                            </p:txEl>
                                          </p:spTgt>
                                        </p:tgtEl>
                                        <p:attrNameLst>
                                          <p:attrName>style.visibility</p:attrName>
                                        </p:attrNameLst>
                                      </p:cBhvr>
                                      <p:to>
                                        <p:strVal val="visible"/>
                                      </p:to>
                                    </p:set>
                                    <p:animEffect filter="fade" transition="in">
                                      <p:cBhvr>
                                        <p:cTn dur="500"/>
                                        <p:tgtEl>
                                          <p:spTgt spid="33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8">
                                            <p:txEl>
                                              <p:pRg end="2" st="2"/>
                                            </p:txEl>
                                          </p:spTgt>
                                        </p:tgtEl>
                                        <p:attrNameLst>
                                          <p:attrName>style.visibility</p:attrName>
                                        </p:attrNameLst>
                                      </p:cBhvr>
                                      <p:to>
                                        <p:strVal val="visible"/>
                                      </p:to>
                                    </p:set>
                                    <p:animEffect filter="fade" transition="in">
                                      <p:cBhvr>
                                        <p:cTn dur="500"/>
                                        <p:tgtEl>
                                          <p:spTgt spid="333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8">
                                            <p:txEl>
                                              <p:pRg end="3" st="3"/>
                                            </p:txEl>
                                          </p:spTgt>
                                        </p:tgtEl>
                                        <p:attrNameLst>
                                          <p:attrName>style.visibility</p:attrName>
                                        </p:attrNameLst>
                                      </p:cBhvr>
                                      <p:to>
                                        <p:strVal val="visible"/>
                                      </p:to>
                                    </p:set>
                                    <p:animEffect filter="fade" transition="in">
                                      <p:cBhvr>
                                        <p:cTn dur="500"/>
                                        <p:tgtEl>
                                          <p:spTgt spid="333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2021-06-02T01:34:28Z</dcterms:created>
  <dc:creator>Phạm Thanh Hằng (ADAS – GV)</dc:creator>
</cp:coreProperties>
</file>