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wav" ContentType="audio/x-wav"/>
  <Default Extension="wdp" ContentType="image/vnd.ms-photo"/>
  <Default Extension="GIF" ContentType="image/gif"/>
  <Default Extension="jpg" ContentType="image/jpe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 id="2147483696" r:id="rId2"/>
    <p:sldMasterId id="2147483708" r:id="rId3"/>
    <p:sldMasterId id="2147483720" r:id="rId4"/>
  </p:sldMasterIdLst>
  <p:notesMasterIdLst>
    <p:notesMasterId r:id="rId27"/>
  </p:notesMasterIdLst>
  <p:sldIdLst>
    <p:sldId id="2007577100" r:id="rId5"/>
    <p:sldId id="2007577101" r:id="rId6"/>
    <p:sldId id="2007577127" r:id="rId7"/>
    <p:sldId id="311" r:id="rId8"/>
    <p:sldId id="2007577130" r:id="rId9"/>
    <p:sldId id="2007577120" r:id="rId10"/>
    <p:sldId id="2007577103" r:id="rId11"/>
    <p:sldId id="2007577107" r:id="rId12"/>
    <p:sldId id="2007577113" r:id="rId13"/>
    <p:sldId id="2007577124" r:id="rId14"/>
    <p:sldId id="2007577123" r:id="rId15"/>
    <p:sldId id="2007577119" r:id="rId16"/>
    <p:sldId id="323" r:id="rId17"/>
    <p:sldId id="2007577126" r:id="rId18"/>
    <p:sldId id="2007577108" r:id="rId19"/>
    <p:sldId id="2007577129" r:id="rId20"/>
    <p:sldId id="2007577121" r:id="rId21"/>
    <p:sldId id="325" r:id="rId22"/>
    <p:sldId id="2007577106" r:id="rId23"/>
    <p:sldId id="2007577112" r:id="rId24"/>
    <p:sldId id="2007577111" r:id="rId25"/>
    <p:sldId id="2007577125"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dmin" initials="A" lastIdx="0" clrIdx="0">
    <p:extLst>
      <p:ext uri="{19B8F6BF-5375-455C-9EA6-DF929625EA0E}">
        <p15:presenceInfo xmlns:p15="http://schemas.microsoft.com/office/powerpoint/2012/main" userId="Admin"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3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132" autoAdjust="0"/>
    <p:restoredTop sz="94660"/>
  </p:normalViewPr>
  <p:slideViewPr>
    <p:cSldViewPr snapToGrid="0">
      <p:cViewPr varScale="1">
        <p:scale>
          <a:sx n="80" d="100"/>
          <a:sy n="80" d="100"/>
        </p:scale>
        <p:origin x="498" y="96"/>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slideMaster" Target="slideMasters/slideMaster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commentAuthors" Target="commentAuthor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notesMaster" Target="notesMasters/notesMaster1.xml"/><Relationship Id="rId30"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44FD8AE-5195-4499-9F79-EF24A609834A}" type="datetimeFigureOut">
              <a:rPr lang="en-US" smtClean="0"/>
              <a:t>8/23/2023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EE39734-D972-4345-AE8C-918B2F3D34F5}" type="slidenum">
              <a:rPr lang="en-US" smtClean="0"/>
              <a:t>‹#›</a:t>
            </a:fld>
            <a:endParaRPr lang="en-US"/>
          </a:p>
        </p:txBody>
      </p:sp>
    </p:spTree>
    <p:extLst>
      <p:ext uri="{BB962C8B-B14F-4D97-AF65-F5344CB8AC3E}">
        <p14:creationId xmlns:p14="http://schemas.microsoft.com/office/powerpoint/2010/main" val="38957434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algn="just">
              <a:lnSpc>
                <a:spcPct val="107000"/>
              </a:lnSpc>
              <a:spcBef>
                <a:spcPts val="0"/>
              </a:spcBef>
              <a:spcAft>
                <a:spcPts val="800"/>
              </a:spcAft>
            </a:pPr>
            <a:endParaRPr lang="en-US" sz="180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4" name="灯片编号占位符 3"/>
          <p:cNvSpPr>
            <a:spLocks noGrp="1"/>
          </p:cNvSpPr>
          <p:nvPr>
            <p:ph type="sldNum" sz="quarter" idx="10"/>
          </p:nvPr>
        </p:nvSpPr>
        <p:spPr/>
        <p:txBody>
          <a:bodyPr/>
          <a:lstStyle/>
          <a:p>
            <a:pPr marL="0" marR="0" lvl="0" indent="0" algn="r" defTabSz="685800" rtl="0" eaLnBrk="1" fontAlgn="auto" latinLnBrk="0" hangingPunct="1">
              <a:lnSpc>
                <a:spcPct val="100000"/>
              </a:lnSpc>
              <a:spcBef>
                <a:spcPts val="0"/>
              </a:spcBef>
              <a:spcAft>
                <a:spcPts val="0"/>
              </a:spcAft>
              <a:buClrTx/>
              <a:buSzTx/>
              <a:buFontTx/>
              <a:buNone/>
              <a:defRPr/>
            </a:pPr>
            <a:fld id="{EC297550-8885-453D-9AD3-343D5CEF3595}"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t>1</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14191751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幻灯片图像占位符 84993"/>
          <p:cNvSpPr>
            <a:spLocks noGrp="1" noRot="1" noChangeAspect="1" noTextEdit="1"/>
          </p:cNvSpPr>
          <p:nvPr>
            <p:ph type="sldImg"/>
          </p:nvPr>
        </p:nvSpPr>
        <p:spPr/>
      </p:sp>
      <p:sp>
        <p:nvSpPr>
          <p:cNvPr id="40963" name="文本占位符 84994"/>
          <p:cNvSpPr>
            <a:spLocks noGrp="1"/>
          </p:cNvSpPr>
          <p:nvPr>
            <p:ph type="body" idx="1"/>
          </p:nvPr>
        </p:nvSpPr>
        <p:spPr/>
        <p:txBody>
          <a:bodyPr wrap="square" lIns="91440" tIns="45720" rIns="91440" bIns="4572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0964" name="灯片编号占位符 1"/>
          <p:cNvSpPr txBox="1">
            <a:spLocks noGrp="1"/>
          </p:cNvSpPr>
          <p:nvPr/>
        </p:nvSpPr>
        <p:spPr>
          <a:xfrm>
            <a:off x="3884613" y="8685213"/>
            <a:ext cx="2971800" cy="457200"/>
          </a:xfrm>
          <a:prstGeom prst="rect">
            <a:avLst/>
          </a:prstGeom>
          <a:noFill/>
          <a:ln w="9525">
            <a:noFill/>
          </a:ln>
        </p:spPr>
        <p:txBody>
          <a:bodyPr anchor="b" anchorCtr="0"/>
          <a:lstStyle/>
          <a:p>
            <a:pPr marL="0" marR="0" lvl="0" indent="0" algn="r" defTabSz="914400" rtl="0" eaLnBrk="1" fontAlgn="auto" latinLnBrk="0" hangingPunct="1">
              <a:lnSpc>
                <a:spcPct val="100000"/>
              </a:lnSpc>
              <a:spcBef>
                <a:spcPts val="0"/>
              </a:spcBef>
              <a:spcAft>
                <a:spcPts val="0"/>
              </a:spcAft>
              <a:buClrTx/>
              <a:buSzTx/>
              <a:buFontTx/>
              <a:buNone/>
              <a:tabLst/>
              <a:defRPr/>
            </a:pPr>
            <a:fld id="{9A0DB2DC-4C9A-4742-B13C-FB6460FD3503}" type="slidenum">
              <a:rPr kumimoji="0" lang="en-US" altLang="zh-CN" sz="1200" b="0" i="0" u="none" strike="noStrike" kern="1200" cap="none" spc="0" normalizeH="0" baseline="0" noProof="0" dirty="0">
                <a:ln>
                  <a:noFill/>
                </a:ln>
                <a:solidFill>
                  <a:prstClr val="black"/>
                </a:solidFill>
                <a:effectLst/>
                <a:uLnTx/>
                <a:uFillTx/>
                <a:latin typeface="Calibri" panose="020F0502020204030204"/>
                <a:ea typeface="SimSun"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altLang="zh-CN" sz="1200" b="0" i="0" u="none" strike="noStrike" kern="1200" cap="none" spc="0" normalizeH="0" baseline="0" noProof="0" dirty="0">
              <a:ln>
                <a:noFill/>
              </a:ln>
              <a:solidFill>
                <a:prstClr val="black"/>
              </a:solidFill>
              <a:effectLst/>
              <a:uLnTx/>
              <a:uFillTx/>
              <a:latin typeface="Calibri" panose="020F0502020204030204"/>
              <a:ea typeface="SimSun" panose="02010600030101010101" pitchFamily="2" charset="-122"/>
              <a:cs typeface="+mn-cs"/>
            </a:endParaRPr>
          </a:p>
        </p:txBody>
      </p:sp>
    </p:spTree>
    <p:extLst>
      <p:ext uri="{BB962C8B-B14F-4D97-AF65-F5344CB8AC3E}">
        <p14:creationId xmlns:p14="http://schemas.microsoft.com/office/powerpoint/2010/main" val="368036488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8"/>
        <p:cNvGrpSpPr/>
        <p:nvPr/>
      </p:nvGrpSpPr>
      <p:grpSpPr>
        <a:xfrm>
          <a:off x="0" y="0"/>
          <a:ext cx="0" cy="0"/>
          <a:chOff x="0" y="0"/>
          <a:chExt cx="0" cy="0"/>
        </a:xfrm>
      </p:grpSpPr>
      <p:sp>
        <p:nvSpPr>
          <p:cNvPr id="999" name="Google Shape;999;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00" name="Google Shape;1000;p1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171450" lvl="0" indent="-171450" algn="l" rtl="0">
              <a:spcBef>
                <a:spcPts val="0"/>
              </a:spcBef>
              <a:spcAft>
                <a:spcPts val="0"/>
              </a:spcAft>
              <a:buClr>
                <a:schemeClr val="dk1"/>
              </a:buClr>
              <a:buSzPts val="1200"/>
              <a:buFont typeface="Calibri"/>
              <a:buChar char="-"/>
            </a:pPr>
            <a:r>
              <a:rPr lang="en-US" dirty="0"/>
              <a:t>Slide</a:t>
            </a:r>
            <a:r>
              <a:rPr lang="en-US" baseline="0" dirty="0"/>
              <a:t> HS </a:t>
            </a:r>
            <a:r>
              <a:rPr lang="en-US" baseline="0" dirty="0" err="1"/>
              <a:t>trình</a:t>
            </a:r>
            <a:r>
              <a:rPr lang="en-US" baseline="0" dirty="0"/>
              <a:t> </a:t>
            </a:r>
            <a:r>
              <a:rPr lang="en-US" baseline="0" dirty="0" err="1"/>
              <a:t>bày</a:t>
            </a:r>
            <a:r>
              <a:rPr lang="en-US" baseline="0" dirty="0"/>
              <a:t> </a:t>
            </a:r>
            <a:endParaRPr dirty="0"/>
          </a:p>
        </p:txBody>
      </p:sp>
    </p:spTree>
    <p:extLst>
      <p:ext uri="{BB962C8B-B14F-4D97-AF65-F5344CB8AC3E}">
        <p14:creationId xmlns:p14="http://schemas.microsoft.com/office/powerpoint/2010/main" val="110332864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p:cNvSpPr>
            <a:spLocks noGrp="1" noRot="1" noChangeAspect="1" noTextEdit="1"/>
          </p:cNvSpPr>
          <p:nvPr>
            <p:ph type="sldImg"/>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348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spcBef>
                <a:spcPct val="0"/>
              </a:spcBef>
            </a:pPr>
            <a:endParaRPr lang="en-US" altLang="en-US"/>
          </a:p>
        </p:txBody>
      </p:sp>
      <p:sp>
        <p:nvSpPr>
          <p:cNvPr id="3482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975E33CE-C8BF-4871-BB0E-E0FE49DE238B}" type="slidenum">
              <a:rPr lang="en-US" altLang="en-US">
                <a:solidFill>
                  <a:srgbClr val="000000"/>
                </a:solidFill>
                <a:latin typeface="Calibri" panose="020F0502020204030204" pitchFamily="34" charset="0"/>
              </a:rPr>
              <a:t>22</a:t>
            </a:fld>
            <a:endParaRPr lang="en-US" altLang="en-US">
              <a:solidFill>
                <a:srgbClr val="000000"/>
              </a:solidFill>
              <a:latin typeface="Calibri" panose="020F0502020204030204" pitchFamily="34" charset="0"/>
            </a:endParaRPr>
          </a:p>
        </p:txBody>
      </p:sp>
    </p:spTree>
    <p:extLst>
      <p:ext uri="{BB962C8B-B14F-4D97-AF65-F5344CB8AC3E}">
        <p14:creationId xmlns:p14="http://schemas.microsoft.com/office/powerpoint/2010/main" val="42376335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p:cNvSpPr>
            <a:spLocks noGrp="1" noRot="1" noChangeAspect="1" noTextEdit="1"/>
          </p:cNvSpPr>
          <p:nvPr>
            <p:ph type="sldImg"/>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348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spcBef>
                <a:spcPct val="0"/>
              </a:spcBef>
            </a:pPr>
            <a:endParaRPr lang="en-US" altLang="en-US"/>
          </a:p>
        </p:txBody>
      </p:sp>
      <p:sp>
        <p:nvSpPr>
          <p:cNvPr id="3482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975E33CE-C8BF-4871-BB0E-E0FE49DE238B}" type="slidenum">
              <a:rPr lang="en-US" altLang="en-US">
                <a:solidFill>
                  <a:srgbClr val="000000"/>
                </a:solidFill>
                <a:latin typeface="Calibri" panose="020F0502020204030204" pitchFamily="34" charset="0"/>
              </a:rPr>
              <a:t>2</a:t>
            </a:fld>
            <a:endParaRPr lang="en-US" altLang="en-US">
              <a:solidFill>
                <a:srgbClr val="000000"/>
              </a:solidFill>
              <a:latin typeface="Calibri" panose="020F0502020204030204" pitchFamily="34" charset="0"/>
            </a:endParaRPr>
          </a:p>
        </p:txBody>
      </p:sp>
    </p:spTree>
    <p:extLst>
      <p:ext uri="{BB962C8B-B14F-4D97-AF65-F5344CB8AC3E}">
        <p14:creationId xmlns:p14="http://schemas.microsoft.com/office/powerpoint/2010/main" val="39902697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p:cNvSpPr>
            <a:spLocks noGrp="1" noRot="1" noChangeAspect="1" noTextEdit="1"/>
          </p:cNvSpPr>
          <p:nvPr>
            <p:ph type="sldImg"/>
          </p:nvPr>
        </p:nvSpPr>
        <p:spPr bwMode="auto">
          <a:noFill/>
          <a:ln>
            <a:solidFill>
              <a:srgbClr val="000000"/>
            </a:solidFill>
            <a:miter lim="800000"/>
          </a:ln>
          <a:extLst>
            <a:ext uri="{909E8E84-426E-40DD-AFC4-6F175D3DCCD1}">
              <a14:hiddenFill xmlns:a14="http://schemas.microsoft.com/office/drawing/2010/main">
                <a:solidFill>
                  <a:srgbClr val="FFFFFF"/>
                </a:solidFill>
              </a14:hiddenFill>
            </a:ext>
          </a:extLst>
        </p:spPr>
      </p:sp>
      <p:sp>
        <p:nvSpPr>
          <p:cNvPr id="348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lstStyle/>
          <a:p>
            <a:pPr eaLnBrk="1" hangingPunct="1">
              <a:spcBef>
                <a:spcPct val="0"/>
              </a:spcBef>
            </a:pPr>
            <a:endParaRPr lang="en-US" altLang="en-US"/>
          </a:p>
        </p:txBody>
      </p:sp>
      <p:sp>
        <p:nvSpPr>
          <p:cNvPr id="3482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975E33CE-C8BF-4871-BB0E-E0FE49DE238B}" type="slidenum">
              <a:rPr lang="en-US" altLang="en-US">
                <a:solidFill>
                  <a:srgbClr val="000000"/>
                </a:solidFill>
                <a:latin typeface="Calibri" panose="020F0502020204030204" pitchFamily="34" charset="0"/>
              </a:rPr>
              <a:t>3</a:t>
            </a:fld>
            <a:endParaRPr lang="en-US" altLang="en-US">
              <a:solidFill>
                <a:srgbClr val="000000"/>
              </a:solidFill>
              <a:latin typeface="Calibri" panose="020F0502020204030204" pitchFamily="34" charset="0"/>
            </a:endParaRPr>
          </a:p>
        </p:txBody>
      </p:sp>
    </p:spTree>
    <p:extLst>
      <p:ext uri="{BB962C8B-B14F-4D97-AF65-F5344CB8AC3E}">
        <p14:creationId xmlns:p14="http://schemas.microsoft.com/office/powerpoint/2010/main" val="345988202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62B162E-F920-4511-832F-006A16C91FE9}"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40988213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62B162E-F920-4511-832F-006A16C91FE9}"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0911387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62B162E-F920-4511-832F-006A16C91FE9}"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1663296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62B162E-F920-4511-832F-006A16C91FE9}"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87271372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幻灯片图像占位符 84993"/>
          <p:cNvSpPr>
            <a:spLocks noGrp="1" noRot="1" noChangeAspect="1" noTextEdit="1"/>
          </p:cNvSpPr>
          <p:nvPr>
            <p:ph type="sldImg"/>
          </p:nvPr>
        </p:nvSpPr>
        <p:spPr/>
      </p:sp>
      <p:sp>
        <p:nvSpPr>
          <p:cNvPr id="40963" name="文本占位符 84994"/>
          <p:cNvSpPr>
            <a:spLocks noGrp="1"/>
          </p:cNvSpPr>
          <p:nvPr>
            <p:ph type="body" idx="1"/>
          </p:nvPr>
        </p:nvSpPr>
        <p:spPr/>
        <p:txBody>
          <a:bodyPr wrap="square" lIns="91440" tIns="45720" rIns="91440" bIns="4572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0964" name="灯片编号占位符 1"/>
          <p:cNvSpPr txBox="1">
            <a:spLocks noGrp="1"/>
          </p:cNvSpPr>
          <p:nvPr/>
        </p:nvSpPr>
        <p:spPr>
          <a:xfrm>
            <a:off x="3884613" y="8685213"/>
            <a:ext cx="2971800" cy="457200"/>
          </a:xfrm>
          <a:prstGeom prst="rect">
            <a:avLst/>
          </a:prstGeom>
          <a:noFill/>
          <a:ln w="9525">
            <a:noFill/>
          </a:ln>
        </p:spPr>
        <p:txBody>
          <a:bodyPr anchor="b" anchorCtr="0"/>
          <a:lstStyle/>
          <a:p>
            <a:pPr marL="0" marR="0" lvl="0" indent="0" algn="r" defTabSz="914400" rtl="0" eaLnBrk="1" fontAlgn="auto" latinLnBrk="0" hangingPunct="1">
              <a:lnSpc>
                <a:spcPct val="100000"/>
              </a:lnSpc>
              <a:spcBef>
                <a:spcPts val="0"/>
              </a:spcBef>
              <a:spcAft>
                <a:spcPts val="0"/>
              </a:spcAft>
              <a:buClrTx/>
              <a:buSzTx/>
              <a:buFontTx/>
              <a:buNone/>
              <a:tabLst/>
              <a:defRPr/>
            </a:pPr>
            <a:fld id="{9A0DB2DC-4C9A-4742-B13C-FB6460FD3503}" type="slidenum">
              <a:rPr kumimoji="0" lang="en-US" altLang="zh-CN" sz="1200" b="0" i="0" u="none" strike="noStrike" kern="1200" cap="none" spc="0" normalizeH="0" baseline="0" noProof="0" dirty="0">
                <a:ln>
                  <a:noFill/>
                </a:ln>
                <a:solidFill>
                  <a:prstClr val="black"/>
                </a:solidFill>
                <a:effectLst/>
                <a:uLnTx/>
                <a:uFillTx/>
                <a:latin typeface="Calibri" panose="020F0502020204030204"/>
                <a:ea typeface="SimSun"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altLang="zh-CN" sz="1200" b="0" i="0" u="none" strike="noStrike" kern="1200" cap="none" spc="0" normalizeH="0" baseline="0" noProof="0" dirty="0">
              <a:ln>
                <a:noFill/>
              </a:ln>
              <a:solidFill>
                <a:prstClr val="black"/>
              </a:solidFill>
              <a:effectLst/>
              <a:uLnTx/>
              <a:uFillTx/>
              <a:latin typeface="Calibri" panose="020F0502020204030204"/>
              <a:ea typeface="SimSun" panose="02010600030101010101" pitchFamily="2" charset="-122"/>
              <a:cs typeface="+mn-cs"/>
            </a:endParaRPr>
          </a:p>
        </p:txBody>
      </p:sp>
    </p:spTree>
    <p:extLst>
      <p:ext uri="{BB962C8B-B14F-4D97-AF65-F5344CB8AC3E}">
        <p14:creationId xmlns:p14="http://schemas.microsoft.com/office/powerpoint/2010/main" val="368036488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幻灯片图像占位符 84993"/>
          <p:cNvSpPr>
            <a:spLocks noGrp="1" noRot="1" noChangeAspect="1" noTextEdit="1"/>
          </p:cNvSpPr>
          <p:nvPr>
            <p:ph type="sldImg"/>
          </p:nvPr>
        </p:nvSpPr>
        <p:spPr/>
      </p:sp>
      <p:sp>
        <p:nvSpPr>
          <p:cNvPr id="40963" name="文本占位符 84994"/>
          <p:cNvSpPr>
            <a:spLocks noGrp="1"/>
          </p:cNvSpPr>
          <p:nvPr>
            <p:ph type="body" idx="1"/>
          </p:nvPr>
        </p:nvSpPr>
        <p:spPr/>
        <p:txBody>
          <a:bodyPr wrap="square" lIns="91440" tIns="45720" rIns="91440" bIns="45720" anchor="t" anchorCtr="0"/>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0964" name="灯片编号占位符 1"/>
          <p:cNvSpPr txBox="1">
            <a:spLocks noGrp="1"/>
          </p:cNvSpPr>
          <p:nvPr/>
        </p:nvSpPr>
        <p:spPr>
          <a:xfrm>
            <a:off x="3884613" y="8685213"/>
            <a:ext cx="2971800" cy="457200"/>
          </a:xfrm>
          <a:prstGeom prst="rect">
            <a:avLst/>
          </a:prstGeom>
          <a:noFill/>
          <a:ln w="9525">
            <a:noFill/>
          </a:ln>
        </p:spPr>
        <p:txBody>
          <a:bodyPr anchor="b" anchorCtr="0"/>
          <a:lstStyle/>
          <a:p>
            <a:pPr marL="0" marR="0" lvl="0" indent="0" algn="r" defTabSz="914400" rtl="0" eaLnBrk="1" fontAlgn="auto" latinLnBrk="0" hangingPunct="1">
              <a:lnSpc>
                <a:spcPct val="100000"/>
              </a:lnSpc>
              <a:spcBef>
                <a:spcPts val="0"/>
              </a:spcBef>
              <a:spcAft>
                <a:spcPts val="0"/>
              </a:spcAft>
              <a:buClrTx/>
              <a:buSzTx/>
              <a:buFontTx/>
              <a:buNone/>
              <a:tabLst/>
              <a:defRPr/>
            </a:pPr>
            <a:fld id="{9A0DB2DC-4C9A-4742-B13C-FB6460FD3503}" type="slidenum">
              <a:rPr kumimoji="0" lang="en-US" altLang="zh-CN" sz="1200" b="0" i="0" u="none" strike="noStrike" kern="1200" cap="none" spc="0" normalizeH="0" baseline="0" noProof="0" dirty="0">
                <a:ln>
                  <a:noFill/>
                </a:ln>
                <a:solidFill>
                  <a:prstClr val="black"/>
                </a:solidFill>
                <a:effectLst/>
                <a:uLnTx/>
                <a:uFillTx/>
                <a:latin typeface="Calibri" panose="020F0502020204030204"/>
                <a:ea typeface="SimSun"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altLang="zh-CN" sz="1200" b="0" i="0" u="none" strike="noStrike" kern="1200" cap="none" spc="0" normalizeH="0" baseline="0" noProof="0" dirty="0">
              <a:ln>
                <a:noFill/>
              </a:ln>
              <a:solidFill>
                <a:prstClr val="black"/>
              </a:solidFill>
              <a:effectLst/>
              <a:uLnTx/>
              <a:uFillTx/>
              <a:latin typeface="Calibri" panose="020F0502020204030204"/>
              <a:ea typeface="SimSun" panose="02010600030101010101" pitchFamily="2" charset="-122"/>
              <a:cs typeface="+mn-cs"/>
            </a:endParaRPr>
          </a:p>
        </p:txBody>
      </p:sp>
    </p:spTree>
    <p:extLst>
      <p:ext uri="{BB962C8B-B14F-4D97-AF65-F5344CB8AC3E}">
        <p14:creationId xmlns:p14="http://schemas.microsoft.com/office/powerpoint/2010/main" val="24708937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5"/>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609600" indent="0" algn="ctr">
              <a:buNone/>
              <a:defRPr>
                <a:solidFill>
                  <a:schemeClr val="tx1">
                    <a:tint val="75000"/>
                  </a:schemeClr>
                </a:solidFill>
              </a:defRPr>
            </a:lvl2pPr>
            <a:lvl3pPr marL="1219200" indent="0" algn="ctr">
              <a:buNone/>
              <a:defRPr>
                <a:solidFill>
                  <a:schemeClr val="tx1">
                    <a:tint val="75000"/>
                  </a:schemeClr>
                </a:solidFill>
              </a:defRPr>
            </a:lvl3pPr>
            <a:lvl4pPr marL="1828800" indent="0" algn="ctr">
              <a:buNone/>
              <a:defRPr>
                <a:solidFill>
                  <a:schemeClr val="tx1">
                    <a:tint val="75000"/>
                  </a:schemeClr>
                </a:solidFill>
              </a:defRPr>
            </a:lvl4pPr>
            <a:lvl5pPr marL="2438400" indent="0" algn="ctr">
              <a:buNone/>
              <a:defRPr>
                <a:solidFill>
                  <a:schemeClr val="tx1">
                    <a:tint val="75000"/>
                  </a:schemeClr>
                </a:solidFill>
              </a:defRPr>
            </a:lvl5pPr>
            <a:lvl6pPr marL="3048000" indent="0" algn="ctr">
              <a:buNone/>
              <a:defRPr>
                <a:solidFill>
                  <a:schemeClr val="tx1">
                    <a:tint val="75000"/>
                  </a:schemeClr>
                </a:solidFill>
              </a:defRPr>
            </a:lvl6pPr>
            <a:lvl7pPr marL="3657600" indent="0" algn="ctr">
              <a:buNone/>
              <a:defRPr>
                <a:solidFill>
                  <a:schemeClr val="tx1">
                    <a:tint val="75000"/>
                  </a:schemeClr>
                </a:solidFill>
              </a:defRPr>
            </a:lvl7pPr>
            <a:lvl8pPr marL="4267200" indent="0" algn="ctr">
              <a:buNone/>
              <a:defRPr>
                <a:solidFill>
                  <a:schemeClr val="tx1">
                    <a:tint val="75000"/>
                  </a:schemeClr>
                </a:solidFill>
              </a:defRPr>
            </a:lvl8pPr>
            <a:lvl9pPr marL="4876800"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2901546996"/>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666854893"/>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06375"/>
            <a:ext cx="2743200" cy="4387851"/>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06375"/>
            <a:ext cx="8026400" cy="438785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030149275"/>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vi-VN"/>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vi-VN"/>
          </a:p>
        </p:txBody>
      </p:sp>
      <p:sp>
        <p:nvSpPr>
          <p:cNvPr id="4" name="Date Placeholder 3"/>
          <p:cNvSpPr>
            <a:spLocks noGrp="1"/>
          </p:cNvSpPr>
          <p:nvPr>
            <p:ph type="dt" sz="half" idx="10"/>
          </p:nvPr>
        </p:nvSpPr>
        <p:spPr/>
        <p:txBody>
          <a:bodyPr/>
          <a:lstStyle/>
          <a:p>
            <a:fld id="{DBA32C21-FD13-4697-ADCD-F9E33DDFF06F}" type="datetimeFigureOut">
              <a:rPr lang="vi-VN" smtClean="0"/>
              <a:t>23/08/2023</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2885D699-091F-4322-9983-565B97A178FD}" type="slidenum">
              <a:rPr lang="vi-VN" smtClean="0"/>
              <a:t>‹#›</a:t>
            </a:fld>
            <a:endParaRPr lang="vi-VN"/>
          </a:p>
        </p:txBody>
      </p:sp>
    </p:spTree>
    <p:extLst>
      <p:ext uri="{BB962C8B-B14F-4D97-AF65-F5344CB8AC3E}">
        <p14:creationId xmlns:p14="http://schemas.microsoft.com/office/powerpoint/2010/main" val="247419511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10"/>
          </p:nvPr>
        </p:nvSpPr>
        <p:spPr/>
        <p:txBody>
          <a:bodyPr/>
          <a:lstStyle/>
          <a:p>
            <a:fld id="{DBA32C21-FD13-4697-ADCD-F9E33DDFF06F}" type="datetimeFigureOut">
              <a:rPr lang="vi-VN" smtClean="0"/>
              <a:t>23/08/2023</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2885D699-091F-4322-9983-565B97A178FD}" type="slidenum">
              <a:rPr lang="vi-VN" smtClean="0"/>
              <a:t>‹#›</a:t>
            </a:fld>
            <a:endParaRPr lang="vi-VN"/>
          </a:p>
        </p:txBody>
      </p:sp>
    </p:spTree>
    <p:extLst>
      <p:ext uri="{BB962C8B-B14F-4D97-AF65-F5344CB8AC3E}">
        <p14:creationId xmlns:p14="http://schemas.microsoft.com/office/powerpoint/2010/main" val="327455481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vi-VN"/>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DBA32C21-FD13-4697-ADCD-F9E33DDFF06F}" type="datetimeFigureOut">
              <a:rPr lang="vi-VN" smtClean="0"/>
              <a:t>23/08/2023</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2885D699-091F-4322-9983-565B97A178FD}" type="slidenum">
              <a:rPr lang="vi-VN" smtClean="0"/>
              <a:t>‹#›</a:t>
            </a:fld>
            <a:endParaRPr lang="vi-VN"/>
          </a:p>
        </p:txBody>
      </p:sp>
    </p:spTree>
    <p:extLst>
      <p:ext uri="{BB962C8B-B14F-4D97-AF65-F5344CB8AC3E}">
        <p14:creationId xmlns:p14="http://schemas.microsoft.com/office/powerpoint/2010/main" val="108879076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Date Placeholder 4"/>
          <p:cNvSpPr>
            <a:spLocks noGrp="1"/>
          </p:cNvSpPr>
          <p:nvPr>
            <p:ph type="dt" sz="half" idx="10"/>
          </p:nvPr>
        </p:nvSpPr>
        <p:spPr/>
        <p:txBody>
          <a:bodyPr/>
          <a:lstStyle/>
          <a:p>
            <a:fld id="{DBA32C21-FD13-4697-ADCD-F9E33DDFF06F}" type="datetimeFigureOut">
              <a:rPr lang="vi-VN" smtClean="0"/>
              <a:t>23/08/2023</a:t>
            </a:fld>
            <a:endParaRPr lang="vi-VN"/>
          </a:p>
        </p:txBody>
      </p:sp>
      <p:sp>
        <p:nvSpPr>
          <p:cNvPr id="6" name="Footer Placeholder 5"/>
          <p:cNvSpPr>
            <a:spLocks noGrp="1"/>
          </p:cNvSpPr>
          <p:nvPr>
            <p:ph type="ftr" sz="quarter" idx="11"/>
          </p:nvPr>
        </p:nvSpPr>
        <p:spPr/>
        <p:txBody>
          <a:bodyPr/>
          <a:lstStyle/>
          <a:p>
            <a:endParaRPr lang="vi-VN"/>
          </a:p>
        </p:txBody>
      </p:sp>
      <p:sp>
        <p:nvSpPr>
          <p:cNvPr id="7" name="Slide Number Placeholder 6"/>
          <p:cNvSpPr>
            <a:spLocks noGrp="1"/>
          </p:cNvSpPr>
          <p:nvPr>
            <p:ph type="sldNum" sz="quarter" idx="12"/>
          </p:nvPr>
        </p:nvSpPr>
        <p:spPr/>
        <p:txBody>
          <a:bodyPr/>
          <a:lstStyle/>
          <a:p>
            <a:fld id="{2885D699-091F-4322-9983-565B97A178FD}" type="slidenum">
              <a:rPr lang="vi-VN" smtClean="0"/>
              <a:t>‹#›</a:t>
            </a:fld>
            <a:endParaRPr lang="vi-VN"/>
          </a:p>
        </p:txBody>
      </p:sp>
    </p:spTree>
    <p:extLst>
      <p:ext uri="{BB962C8B-B14F-4D97-AF65-F5344CB8AC3E}">
        <p14:creationId xmlns:p14="http://schemas.microsoft.com/office/powerpoint/2010/main" val="295280548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vi-VN"/>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7" name="Date Placeholder 6"/>
          <p:cNvSpPr>
            <a:spLocks noGrp="1"/>
          </p:cNvSpPr>
          <p:nvPr>
            <p:ph type="dt" sz="half" idx="10"/>
          </p:nvPr>
        </p:nvSpPr>
        <p:spPr/>
        <p:txBody>
          <a:bodyPr/>
          <a:lstStyle/>
          <a:p>
            <a:fld id="{DBA32C21-FD13-4697-ADCD-F9E33DDFF06F}" type="datetimeFigureOut">
              <a:rPr lang="vi-VN" smtClean="0"/>
              <a:t>23/08/2023</a:t>
            </a:fld>
            <a:endParaRPr lang="vi-VN"/>
          </a:p>
        </p:txBody>
      </p:sp>
      <p:sp>
        <p:nvSpPr>
          <p:cNvPr id="8" name="Footer Placeholder 7"/>
          <p:cNvSpPr>
            <a:spLocks noGrp="1"/>
          </p:cNvSpPr>
          <p:nvPr>
            <p:ph type="ftr" sz="quarter" idx="11"/>
          </p:nvPr>
        </p:nvSpPr>
        <p:spPr/>
        <p:txBody>
          <a:bodyPr/>
          <a:lstStyle/>
          <a:p>
            <a:endParaRPr lang="vi-VN"/>
          </a:p>
        </p:txBody>
      </p:sp>
      <p:sp>
        <p:nvSpPr>
          <p:cNvPr id="9" name="Slide Number Placeholder 8"/>
          <p:cNvSpPr>
            <a:spLocks noGrp="1"/>
          </p:cNvSpPr>
          <p:nvPr>
            <p:ph type="sldNum" sz="quarter" idx="12"/>
          </p:nvPr>
        </p:nvSpPr>
        <p:spPr/>
        <p:txBody>
          <a:bodyPr/>
          <a:lstStyle/>
          <a:p>
            <a:fld id="{2885D699-091F-4322-9983-565B97A178FD}" type="slidenum">
              <a:rPr lang="vi-VN" smtClean="0"/>
              <a:t>‹#›</a:t>
            </a:fld>
            <a:endParaRPr lang="vi-VN"/>
          </a:p>
        </p:txBody>
      </p:sp>
    </p:spTree>
    <p:extLst>
      <p:ext uri="{BB962C8B-B14F-4D97-AF65-F5344CB8AC3E}">
        <p14:creationId xmlns:p14="http://schemas.microsoft.com/office/powerpoint/2010/main" val="110323359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Date Placeholder 2"/>
          <p:cNvSpPr>
            <a:spLocks noGrp="1"/>
          </p:cNvSpPr>
          <p:nvPr>
            <p:ph type="dt" sz="half" idx="10"/>
          </p:nvPr>
        </p:nvSpPr>
        <p:spPr/>
        <p:txBody>
          <a:bodyPr/>
          <a:lstStyle/>
          <a:p>
            <a:fld id="{DBA32C21-FD13-4697-ADCD-F9E33DDFF06F}" type="datetimeFigureOut">
              <a:rPr lang="vi-VN" smtClean="0"/>
              <a:t>23/08/2023</a:t>
            </a:fld>
            <a:endParaRPr lang="vi-VN"/>
          </a:p>
        </p:txBody>
      </p:sp>
      <p:sp>
        <p:nvSpPr>
          <p:cNvPr id="4" name="Footer Placeholder 3"/>
          <p:cNvSpPr>
            <a:spLocks noGrp="1"/>
          </p:cNvSpPr>
          <p:nvPr>
            <p:ph type="ftr" sz="quarter" idx="11"/>
          </p:nvPr>
        </p:nvSpPr>
        <p:spPr/>
        <p:txBody>
          <a:bodyPr/>
          <a:lstStyle/>
          <a:p>
            <a:endParaRPr lang="vi-VN"/>
          </a:p>
        </p:txBody>
      </p:sp>
      <p:sp>
        <p:nvSpPr>
          <p:cNvPr id="5" name="Slide Number Placeholder 4"/>
          <p:cNvSpPr>
            <a:spLocks noGrp="1"/>
          </p:cNvSpPr>
          <p:nvPr>
            <p:ph type="sldNum" sz="quarter" idx="12"/>
          </p:nvPr>
        </p:nvSpPr>
        <p:spPr/>
        <p:txBody>
          <a:bodyPr/>
          <a:lstStyle/>
          <a:p>
            <a:fld id="{2885D699-091F-4322-9983-565B97A178FD}" type="slidenum">
              <a:rPr lang="vi-VN" smtClean="0"/>
              <a:t>‹#›</a:t>
            </a:fld>
            <a:endParaRPr lang="vi-VN"/>
          </a:p>
        </p:txBody>
      </p:sp>
    </p:spTree>
    <p:extLst>
      <p:ext uri="{BB962C8B-B14F-4D97-AF65-F5344CB8AC3E}">
        <p14:creationId xmlns:p14="http://schemas.microsoft.com/office/powerpoint/2010/main" val="269434549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BA32C21-FD13-4697-ADCD-F9E33DDFF06F}" type="datetimeFigureOut">
              <a:rPr lang="vi-VN" smtClean="0"/>
              <a:t>23/08/2023</a:t>
            </a:fld>
            <a:endParaRPr lang="vi-VN"/>
          </a:p>
        </p:txBody>
      </p:sp>
      <p:sp>
        <p:nvSpPr>
          <p:cNvPr id="3" name="Footer Placeholder 2"/>
          <p:cNvSpPr>
            <a:spLocks noGrp="1"/>
          </p:cNvSpPr>
          <p:nvPr>
            <p:ph type="ftr" sz="quarter" idx="11"/>
          </p:nvPr>
        </p:nvSpPr>
        <p:spPr/>
        <p:txBody>
          <a:bodyPr/>
          <a:lstStyle/>
          <a:p>
            <a:endParaRPr lang="vi-VN"/>
          </a:p>
        </p:txBody>
      </p:sp>
      <p:sp>
        <p:nvSpPr>
          <p:cNvPr id="4" name="Slide Number Placeholder 3"/>
          <p:cNvSpPr>
            <a:spLocks noGrp="1"/>
          </p:cNvSpPr>
          <p:nvPr>
            <p:ph type="sldNum" sz="quarter" idx="12"/>
          </p:nvPr>
        </p:nvSpPr>
        <p:spPr/>
        <p:txBody>
          <a:bodyPr/>
          <a:lstStyle/>
          <a:p>
            <a:fld id="{2885D699-091F-4322-9983-565B97A178FD}" type="slidenum">
              <a:rPr lang="vi-VN" smtClean="0"/>
              <a:t>‹#›</a:t>
            </a:fld>
            <a:endParaRPr lang="vi-VN"/>
          </a:p>
        </p:txBody>
      </p:sp>
    </p:spTree>
    <p:extLst>
      <p:ext uri="{BB962C8B-B14F-4D97-AF65-F5344CB8AC3E}">
        <p14:creationId xmlns:p14="http://schemas.microsoft.com/office/powerpoint/2010/main" val="45482204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vi-VN"/>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DBA32C21-FD13-4697-ADCD-F9E33DDFF06F}" type="datetimeFigureOut">
              <a:rPr lang="vi-VN" smtClean="0"/>
              <a:t>23/08/2023</a:t>
            </a:fld>
            <a:endParaRPr lang="vi-VN"/>
          </a:p>
        </p:txBody>
      </p:sp>
      <p:sp>
        <p:nvSpPr>
          <p:cNvPr id="6" name="Footer Placeholder 5"/>
          <p:cNvSpPr>
            <a:spLocks noGrp="1"/>
          </p:cNvSpPr>
          <p:nvPr>
            <p:ph type="ftr" sz="quarter" idx="11"/>
          </p:nvPr>
        </p:nvSpPr>
        <p:spPr/>
        <p:txBody>
          <a:bodyPr/>
          <a:lstStyle/>
          <a:p>
            <a:endParaRPr lang="vi-VN"/>
          </a:p>
        </p:txBody>
      </p:sp>
      <p:sp>
        <p:nvSpPr>
          <p:cNvPr id="7" name="Slide Number Placeholder 6"/>
          <p:cNvSpPr>
            <a:spLocks noGrp="1"/>
          </p:cNvSpPr>
          <p:nvPr>
            <p:ph type="sldNum" sz="quarter" idx="12"/>
          </p:nvPr>
        </p:nvSpPr>
        <p:spPr/>
        <p:txBody>
          <a:bodyPr/>
          <a:lstStyle/>
          <a:p>
            <a:fld id="{2885D699-091F-4322-9983-565B97A178FD}" type="slidenum">
              <a:rPr lang="vi-VN" smtClean="0"/>
              <a:t>‹#›</a:t>
            </a:fld>
            <a:endParaRPr lang="vi-VN"/>
          </a:p>
        </p:txBody>
      </p:sp>
    </p:spTree>
    <p:extLst>
      <p:ext uri="{BB962C8B-B14F-4D97-AF65-F5344CB8AC3E}">
        <p14:creationId xmlns:p14="http://schemas.microsoft.com/office/powerpoint/2010/main" val="17325882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225670318"/>
      </p:ext>
    </p:extLst>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vi-VN"/>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vi-VN"/>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DBA32C21-FD13-4697-ADCD-F9E33DDFF06F}" type="datetimeFigureOut">
              <a:rPr lang="vi-VN" smtClean="0"/>
              <a:t>23/08/2023</a:t>
            </a:fld>
            <a:endParaRPr lang="vi-VN"/>
          </a:p>
        </p:txBody>
      </p:sp>
      <p:sp>
        <p:nvSpPr>
          <p:cNvPr id="6" name="Footer Placeholder 5"/>
          <p:cNvSpPr>
            <a:spLocks noGrp="1"/>
          </p:cNvSpPr>
          <p:nvPr>
            <p:ph type="ftr" sz="quarter" idx="11"/>
          </p:nvPr>
        </p:nvSpPr>
        <p:spPr/>
        <p:txBody>
          <a:bodyPr/>
          <a:lstStyle/>
          <a:p>
            <a:endParaRPr lang="vi-VN"/>
          </a:p>
        </p:txBody>
      </p:sp>
      <p:sp>
        <p:nvSpPr>
          <p:cNvPr id="7" name="Slide Number Placeholder 6"/>
          <p:cNvSpPr>
            <a:spLocks noGrp="1"/>
          </p:cNvSpPr>
          <p:nvPr>
            <p:ph type="sldNum" sz="quarter" idx="12"/>
          </p:nvPr>
        </p:nvSpPr>
        <p:spPr/>
        <p:txBody>
          <a:bodyPr/>
          <a:lstStyle/>
          <a:p>
            <a:fld id="{2885D699-091F-4322-9983-565B97A178FD}" type="slidenum">
              <a:rPr lang="vi-VN" smtClean="0"/>
              <a:t>‹#›</a:t>
            </a:fld>
            <a:endParaRPr lang="vi-VN"/>
          </a:p>
        </p:txBody>
      </p:sp>
    </p:spTree>
    <p:extLst>
      <p:ext uri="{BB962C8B-B14F-4D97-AF65-F5344CB8AC3E}">
        <p14:creationId xmlns:p14="http://schemas.microsoft.com/office/powerpoint/2010/main" val="272946861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vi-VN"/>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10"/>
          </p:nvPr>
        </p:nvSpPr>
        <p:spPr/>
        <p:txBody>
          <a:bodyPr/>
          <a:lstStyle/>
          <a:p>
            <a:fld id="{DBA32C21-FD13-4697-ADCD-F9E33DDFF06F}" type="datetimeFigureOut">
              <a:rPr lang="vi-VN" smtClean="0"/>
              <a:t>23/08/2023</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2885D699-091F-4322-9983-565B97A178FD}" type="slidenum">
              <a:rPr lang="vi-VN" smtClean="0"/>
              <a:t>‹#›</a:t>
            </a:fld>
            <a:endParaRPr lang="vi-VN"/>
          </a:p>
        </p:txBody>
      </p:sp>
    </p:spTree>
    <p:extLst>
      <p:ext uri="{BB962C8B-B14F-4D97-AF65-F5344CB8AC3E}">
        <p14:creationId xmlns:p14="http://schemas.microsoft.com/office/powerpoint/2010/main" val="21246027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vi-VN"/>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10"/>
          </p:nvPr>
        </p:nvSpPr>
        <p:spPr/>
        <p:txBody>
          <a:bodyPr/>
          <a:lstStyle/>
          <a:p>
            <a:fld id="{DBA32C21-FD13-4697-ADCD-F9E33DDFF06F}" type="datetimeFigureOut">
              <a:rPr lang="vi-VN" smtClean="0"/>
              <a:t>23/08/2023</a:t>
            </a:fld>
            <a:endParaRPr lang="vi-VN"/>
          </a:p>
        </p:txBody>
      </p:sp>
      <p:sp>
        <p:nvSpPr>
          <p:cNvPr id="5" name="Footer Placeholder 4"/>
          <p:cNvSpPr>
            <a:spLocks noGrp="1"/>
          </p:cNvSpPr>
          <p:nvPr>
            <p:ph type="ftr" sz="quarter" idx="11"/>
          </p:nvPr>
        </p:nvSpPr>
        <p:spPr/>
        <p:txBody>
          <a:bodyPr/>
          <a:lstStyle/>
          <a:p>
            <a:endParaRPr lang="vi-VN"/>
          </a:p>
        </p:txBody>
      </p:sp>
      <p:sp>
        <p:nvSpPr>
          <p:cNvPr id="6" name="Slide Number Placeholder 5"/>
          <p:cNvSpPr>
            <a:spLocks noGrp="1"/>
          </p:cNvSpPr>
          <p:nvPr>
            <p:ph type="sldNum" sz="quarter" idx="12"/>
          </p:nvPr>
        </p:nvSpPr>
        <p:spPr/>
        <p:txBody>
          <a:bodyPr/>
          <a:lstStyle/>
          <a:p>
            <a:fld id="{2885D699-091F-4322-9983-565B97A178FD}" type="slidenum">
              <a:rPr lang="vi-VN" smtClean="0"/>
              <a:t>‹#›</a:t>
            </a:fld>
            <a:endParaRPr lang="vi-VN"/>
          </a:p>
        </p:txBody>
      </p:sp>
    </p:spTree>
    <p:extLst>
      <p:ext uri="{BB962C8B-B14F-4D97-AF65-F5344CB8AC3E}">
        <p14:creationId xmlns:p14="http://schemas.microsoft.com/office/powerpoint/2010/main" val="265801017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_Title Slide">
    <p:bg>
      <p:bgPr>
        <a:solidFill>
          <a:srgbClr val="00206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912FF248-73E2-4B5D-9669-D05536B13110}"/>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6F2E4380-9AAF-4929-8F62-F490FD06BB80}"/>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3">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05263AFC-D1B4-4D83-808E-9B96447708D3}"/>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E97D35D9-4A80-4E5E-AE99-A42260106314}"/>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F1D5A806-A58C-4FB9-9CB8-29884CE2006D}"/>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ED4A141D-52F2-416A-BB8C-6ABF536EB5BD}"/>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233E8FF6-A58B-4C0A-8E03-7EBCEC1A722A}"/>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1B628C4E-2CC0-49FD-AE56-2DA39F0AEDC3}"/>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B7905D3C-D345-41E1-9F8F-3DE9CB825DDB}"/>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381F408-D6BF-4983-8522-FE74B038BAD1}"/>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313829AE-A03B-42DF-8C85-190282C1CC18}"/>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92BB61BC-FAB6-4715-A9E7-CC0E8CEE0D5C}"/>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D079DC36-A197-4791-8A06-31AB6A7A8165}"/>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BFAD29E2-C19B-47AB-B438-BA439212A9D2}"/>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DA309345-B33A-4CD0-9D4E-F69123E7E182}"/>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590C6090-7470-4DB3-8246-659CCC0F2A1A}"/>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611C93AB-AF4D-48EC-B180-BF93AED33FA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FC04491F-28E4-471E-8BA3-24A18340297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D54D7793-AF6A-4956-9B72-E4F3A35C4520}"/>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47A74F27-516B-4842-B2FD-3E800B67929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81691461-33B0-489D-A18A-AD91D59A1D2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0EEF144F-B527-4080-AAEA-10B3E48E39A2}"/>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40F35D0D-CACF-4AB5-BE8A-E9FB73511388}"/>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30" name="Google Shape;1016;p14">
            <a:extLst>
              <a:ext uri="{FF2B5EF4-FFF2-40B4-BE49-F238E27FC236}">
                <a16:creationId xmlns:a16="http://schemas.microsoft.com/office/drawing/2014/main" id="{327BF5F6-D034-4620-B2B7-7F2179C531EB}"/>
              </a:ext>
            </a:extLst>
          </p:cNvPr>
          <p:cNvGrpSpPr/>
          <p:nvPr userDrawn="1"/>
        </p:nvGrpSpPr>
        <p:grpSpPr>
          <a:xfrm>
            <a:off x="989192" y="5645930"/>
            <a:ext cx="615189" cy="535538"/>
            <a:chOff x="2495125" y="2142250"/>
            <a:chExt cx="444275" cy="398525"/>
          </a:xfrm>
        </p:grpSpPr>
        <p:sp>
          <p:nvSpPr>
            <p:cNvPr id="31" name="Google Shape;1017;p14">
              <a:extLst>
                <a:ext uri="{FF2B5EF4-FFF2-40B4-BE49-F238E27FC236}">
                  <a16:creationId xmlns:a16="http://schemas.microsoft.com/office/drawing/2014/main" id="{F2F00FDD-D7D5-4809-82CF-73AA35BD05FE}"/>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1018;p14">
              <a:extLst>
                <a:ext uri="{FF2B5EF4-FFF2-40B4-BE49-F238E27FC236}">
                  <a16:creationId xmlns:a16="http://schemas.microsoft.com/office/drawing/2014/main" id="{5395EB15-BC66-42AE-A1EE-3E2823F5486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3" name="Google Shape;1019;p14">
            <a:extLst>
              <a:ext uri="{FF2B5EF4-FFF2-40B4-BE49-F238E27FC236}">
                <a16:creationId xmlns:a16="http://schemas.microsoft.com/office/drawing/2014/main" id="{D53CFA2D-5D0C-4A67-9094-88F183BFE612}"/>
              </a:ext>
            </a:extLst>
          </p:cNvPr>
          <p:cNvGrpSpPr/>
          <p:nvPr userDrawn="1"/>
        </p:nvGrpSpPr>
        <p:grpSpPr>
          <a:xfrm>
            <a:off x="10177821" y="427685"/>
            <a:ext cx="403468" cy="378112"/>
            <a:chOff x="3243875" y="2372825"/>
            <a:chExt cx="291375" cy="281375"/>
          </a:xfrm>
        </p:grpSpPr>
        <p:sp>
          <p:nvSpPr>
            <p:cNvPr id="34" name="Google Shape;1020;p14">
              <a:extLst>
                <a:ext uri="{FF2B5EF4-FFF2-40B4-BE49-F238E27FC236}">
                  <a16:creationId xmlns:a16="http://schemas.microsoft.com/office/drawing/2014/main" id="{30675EEE-C22B-4D00-94DF-E49C0A367512}"/>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1021;p14">
              <a:extLst>
                <a:ext uri="{FF2B5EF4-FFF2-40B4-BE49-F238E27FC236}">
                  <a16:creationId xmlns:a16="http://schemas.microsoft.com/office/drawing/2014/main" id="{E3DBEB34-9A0C-4ECA-A1F1-6D8B1FF8997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1022;p14">
              <a:extLst>
                <a:ext uri="{FF2B5EF4-FFF2-40B4-BE49-F238E27FC236}">
                  <a16:creationId xmlns:a16="http://schemas.microsoft.com/office/drawing/2014/main" id="{07CFEFDF-2E28-4483-834B-DA095CF3CE4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1023;p14">
              <a:extLst>
                <a:ext uri="{FF2B5EF4-FFF2-40B4-BE49-F238E27FC236}">
                  <a16:creationId xmlns:a16="http://schemas.microsoft.com/office/drawing/2014/main" id="{14506E96-EBA9-4C68-AF1F-8C4403B117FE}"/>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1024;p14">
              <a:extLst>
                <a:ext uri="{FF2B5EF4-FFF2-40B4-BE49-F238E27FC236}">
                  <a16:creationId xmlns:a16="http://schemas.microsoft.com/office/drawing/2014/main" id="{B2F2C8B1-350B-49EE-9CA4-D84F2E04689C}"/>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1025;p14">
              <a:extLst>
                <a:ext uri="{FF2B5EF4-FFF2-40B4-BE49-F238E27FC236}">
                  <a16:creationId xmlns:a16="http://schemas.microsoft.com/office/drawing/2014/main" id="{524642B7-86EC-4E65-B0EB-6949F77DB65F}"/>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1026;p14">
              <a:extLst>
                <a:ext uri="{FF2B5EF4-FFF2-40B4-BE49-F238E27FC236}">
                  <a16:creationId xmlns:a16="http://schemas.microsoft.com/office/drawing/2014/main" id="{DA2CC125-6131-46A3-AC36-26C92E5CD21A}"/>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1027;p14">
              <a:extLst>
                <a:ext uri="{FF2B5EF4-FFF2-40B4-BE49-F238E27FC236}">
                  <a16:creationId xmlns:a16="http://schemas.microsoft.com/office/drawing/2014/main" id="{5A24D573-ECDB-4ACD-87B3-20030C31E8D4}"/>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1028;p14">
              <a:extLst>
                <a:ext uri="{FF2B5EF4-FFF2-40B4-BE49-F238E27FC236}">
                  <a16:creationId xmlns:a16="http://schemas.microsoft.com/office/drawing/2014/main" id="{7E867DAA-A57F-489C-A045-9A1C1429277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1029;p14">
              <a:extLst>
                <a:ext uri="{FF2B5EF4-FFF2-40B4-BE49-F238E27FC236}">
                  <a16:creationId xmlns:a16="http://schemas.microsoft.com/office/drawing/2014/main" id="{1DF03B23-6B1D-4056-9368-8D8F2372120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4" name="Google Shape;1030;p14">
            <a:extLst>
              <a:ext uri="{FF2B5EF4-FFF2-40B4-BE49-F238E27FC236}">
                <a16:creationId xmlns:a16="http://schemas.microsoft.com/office/drawing/2014/main" id="{AC4C02C6-8357-4A9D-9FE8-73BED3D677DA}"/>
              </a:ext>
            </a:extLst>
          </p:cNvPr>
          <p:cNvGrpSpPr/>
          <p:nvPr userDrawn="1"/>
        </p:nvGrpSpPr>
        <p:grpSpPr>
          <a:xfrm>
            <a:off x="11004071" y="1043373"/>
            <a:ext cx="230796" cy="226531"/>
            <a:chOff x="4954425" y="2036375"/>
            <a:chExt cx="166675" cy="168575"/>
          </a:xfrm>
        </p:grpSpPr>
        <p:sp>
          <p:nvSpPr>
            <p:cNvPr id="45" name="Google Shape;1031;p14">
              <a:extLst>
                <a:ext uri="{FF2B5EF4-FFF2-40B4-BE49-F238E27FC236}">
                  <a16:creationId xmlns:a16="http://schemas.microsoft.com/office/drawing/2014/main" id="{7490645F-164B-43DC-B0C4-4E49ABCDCE6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1032;p14">
              <a:extLst>
                <a:ext uri="{FF2B5EF4-FFF2-40B4-BE49-F238E27FC236}">
                  <a16:creationId xmlns:a16="http://schemas.microsoft.com/office/drawing/2014/main" id="{F62C8C47-6F19-44BD-9FED-30D56890DF52}"/>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7" name="Google Shape;1033;p14">
            <a:extLst>
              <a:ext uri="{FF2B5EF4-FFF2-40B4-BE49-F238E27FC236}">
                <a16:creationId xmlns:a16="http://schemas.microsoft.com/office/drawing/2014/main" id="{9C058F19-0AE8-4DE1-A824-EE065CCDBD8D}"/>
              </a:ext>
            </a:extLst>
          </p:cNvPr>
          <p:cNvSpPr/>
          <p:nvPr userDrawn="1"/>
        </p:nvSpPr>
        <p:spPr>
          <a:xfrm>
            <a:off x="2054612" y="6264683"/>
            <a:ext cx="164953" cy="109117"/>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1034;p14">
            <a:extLst>
              <a:ext uri="{FF2B5EF4-FFF2-40B4-BE49-F238E27FC236}">
                <a16:creationId xmlns:a16="http://schemas.microsoft.com/office/drawing/2014/main" id="{F39F1339-6652-4316-AEAE-58755DC68066}"/>
              </a:ext>
            </a:extLst>
          </p:cNvPr>
          <p:cNvSpPr/>
          <p:nvPr userDrawn="1"/>
        </p:nvSpPr>
        <p:spPr>
          <a:xfrm>
            <a:off x="10995521" y="6181468"/>
            <a:ext cx="120469" cy="8321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9" name="Google Shape;1035;p14">
            <a:extLst>
              <a:ext uri="{FF2B5EF4-FFF2-40B4-BE49-F238E27FC236}">
                <a16:creationId xmlns:a16="http://schemas.microsoft.com/office/drawing/2014/main" id="{B0CF15ED-922C-4751-B1DA-9089B1988ECC}"/>
              </a:ext>
            </a:extLst>
          </p:cNvPr>
          <p:cNvGrpSpPr/>
          <p:nvPr userDrawn="1"/>
        </p:nvGrpSpPr>
        <p:grpSpPr>
          <a:xfrm>
            <a:off x="817359" y="5192331"/>
            <a:ext cx="230796" cy="226531"/>
            <a:chOff x="4954425" y="2036375"/>
            <a:chExt cx="166675" cy="168575"/>
          </a:xfrm>
        </p:grpSpPr>
        <p:sp>
          <p:nvSpPr>
            <p:cNvPr id="50" name="Google Shape;1036;p14">
              <a:extLst>
                <a:ext uri="{FF2B5EF4-FFF2-40B4-BE49-F238E27FC236}">
                  <a16:creationId xmlns:a16="http://schemas.microsoft.com/office/drawing/2014/main" id="{7EA6F03C-5B07-4131-89F4-3BAFB23D4AF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1037;p14">
              <a:extLst>
                <a:ext uri="{FF2B5EF4-FFF2-40B4-BE49-F238E27FC236}">
                  <a16:creationId xmlns:a16="http://schemas.microsoft.com/office/drawing/2014/main" id="{C7913F77-486F-46A9-8AEC-4B7565FB4E4C}"/>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6" name="Google Shape;1082;p14">
            <a:extLst>
              <a:ext uri="{FF2B5EF4-FFF2-40B4-BE49-F238E27FC236}">
                <a16:creationId xmlns:a16="http://schemas.microsoft.com/office/drawing/2014/main" id="{95018CA8-A1C2-47FD-890D-549D7B4AC236}"/>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083;p14">
            <a:extLst>
              <a:ext uri="{FF2B5EF4-FFF2-40B4-BE49-F238E27FC236}">
                <a16:creationId xmlns:a16="http://schemas.microsoft.com/office/drawing/2014/main" id="{B936ECCA-F1FD-46EC-B26D-DE3BF7D0C273}"/>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1084;p14">
            <a:extLst>
              <a:ext uri="{FF2B5EF4-FFF2-40B4-BE49-F238E27FC236}">
                <a16:creationId xmlns:a16="http://schemas.microsoft.com/office/drawing/2014/main" id="{03D9643B-BC02-476E-ABF0-0F13D9275EA3}"/>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1085;p14">
            <a:extLst>
              <a:ext uri="{FF2B5EF4-FFF2-40B4-BE49-F238E27FC236}">
                <a16:creationId xmlns:a16="http://schemas.microsoft.com/office/drawing/2014/main" id="{E4F6C8FF-3CF3-45F6-8706-79866A8801F6}"/>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86;p14">
            <a:extLst>
              <a:ext uri="{FF2B5EF4-FFF2-40B4-BE49-F238E27FC236}">
                <a16:creationId xmlns:a16="http://schemas.microsoft.com/office/drawing/2014/main" id="{1BF2058A-58A5-400D-B987-EA9281BD464C}"/>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82;p14">
            <a:extLst>
              <a:ext uri="{FF2B5EF4-FFF2-40B4-BE49-F238E27FC236}">
                <a16:creationId xmlns:a16="http://schemas.microsoft.com/office/drawing/2014/main" id="{3B878202-51EA-4466-A893-7046CA4B0564}"/>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83;p14">
            <a:extLst>
              <a:ext uri="{FF2B5EF4-FFF2-40B4-BE49-F238E27FC236}">
                <a16:creationId xmlns:a16="http://schemas.microsoft.com/office/drawing/2014/main" id="{8AE3EC7F-38CF-4238-A1D3-36A00E1CDB4B}"/>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84;p14">
            <a:extLst>
              <a:ext uri="{FF2B5EF4-FFF2-40B4-BE49-F238E27FC236}">
                <a16:creationId xmlns:a16="http://schemas.microsoft.com/office/drawing/2014/main" id="{A109E879-FF69-420F-8594-E4E350138FE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85;p14">
            <a:extLst>
              <a:ext uri="{FF2B5EF4-FFF2-40B4-BE49-F238E27FC236}">
                <a16:creationId xmlns:a16="http://schemas.microsoft.com/office/drawing/2014/main" id="{D728BFA8-D828-48D9-B813-EB0070A3F849}"/>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86;p14">
            <a:extLst>
              <a:ext uri="{FF2B5EF4-FFF2-40B4-BE49-F238E27FC236}">
                <a16:creationId xmlns:a16="http://schemas.microsoft.com/office/drawing/2014/main" id="{AAD00854-B92E-4943-95A5-C96E52F3DC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82;p14">
            <a:extLst>
              <a:ext uri="{FF2B5EF4-FFF2-40B4-BE49-F238E27FC236}">
                <a16:creationId xmlns:a16="http://schemas.microsoft.com/office/drawing/2014/main" id="{A9BB0978-9312-4447-80AB-41294A409ED1}"/>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3;p14">
            <a:extLst>
              <a:ext uri="{FF2B5EF4-FFF2-40B4-BE49-F238E27FC236}">
                <a16:creationId xmlns:a16="http://schemas.microsoft.com/office/drawing/2014/main" id="{61FF21EF-8FF4-4964-B264-5FF3E4B83CCE}"/>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84;p14">
            <a:extLst>
              <a:ext uri="{FF2B5EF4-FFF2-40B4-BE49-F238E27FC236}">
                <a16:creationId xmlns:a16="http://schemas.microsoft.com/office/drawing/2014/main" id="{2A3A52D1-7028-4394-92D4-70E60315E66B}"/>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085;p14">
            <a:extLst>
              <a:ext uri="{FF2B5EF4-FFF2-40B4-BE49-F238E27FC236}">
                <a16:creationId xmlns:a16="http://schemas.microsoft.com/office/drawing/2014/main" id="{2B402ED8-8890-4BBD-BD4A-317F62877C5F}"/>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086;p14">
            <a:extLst>
              <a:ext uri="{FF2B5EF4-FFF2-40B4-BE49-F238E27FC236}">
                <a16:creationId xmlns:a16="http://schemas.microsoft.com/office/drawing/2014/main" id="{4FDB29D0-7164-4DBA-A2E6-84221CCDCFD4}"/>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082;p14">
            <a:extLst>
              <a:ext uri="{FF2B5EF4-FFF2-40B4-BE49-F238E27FC236}">
                <a16:creationId xmlns:a16="http://schemas.microsoft.com/office/drawing/2014/main" id="{76F446C8-2BE2-457E-A059-3FBDE50A2DAB}"/>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083;p14">
            <a:extLst>
              <a:ext uri="{FF2B5EF4-FFF2-40B4-BE49-F238E27FC236}">
                <a16:creationId xmlns:a16="http://schemas.microsoft.com/office/drawing/2014/main" id="{543F1EC7-1C51-46E0-ACF5-20C5F0905E39}"/>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084;p14">
            <a:extLst>
              <a:ext uri="{FF2B5EF4-FFF2-40B4-BE49-F238E27FC236}">
                <a16:creationId xmlns:a16="http://schemas.microsoft.com/office/drawing/2014/main" id="{4E6B9D33-57F3-4A75-9293-3C04278D772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085;p14">
            <a:extLst>
              <a:ext uri="{FF2B5EF4-FFF2-40B4-BE49-F238E27FC236}">
                <a16:creationId xmlns:a16="http://schemas.microsoft.com/office/drawing/2014/main" id="{46B5E075-E226-4895-9493-A4CA9A703FD3}"/>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086;p14">
            <a:extLst>
              <a:ext uri="{FF2B5EF4-FFF2-40B4-BE49-F238E27FC236}">
                <a16:creationId xmlns:a16="http://schemas.microsoft.com/office/drawing/2014/main" id="{56534FCD-AD06-4E33-8FD5-4A0CA24C6414}"/>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082;p14">
            <a:extLst>
              <a:ext uri="{FF2B5EF4-FFF2-40B4-BE49-F238E27FC236}">
                <a16:creationId xmlns:a16="http://schemas.microsoft.com/office/drawing/2014/main" id="{13F8C6C7-68B9-45D6-8F01-F8260F297A7E}"/>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083;p14">
            <a:extLst>
              <a:ext uri="{FF2B5EF4-FFF2-40B4-BE49-F238E27FC236}">
                <a16:creationId xmlns:a16="http://schemas.microsoft.com/office/drawing/2014/main" id="{3C93F6CB-9B31-4CE5-A4E7-7E978C24989B}"/>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084;p14">
            <a:extLst>
              <a:ext uri="{FF2B5EF4-FFF2-40B4-BE49-F238E27FC236}">
                <a16:creationId xmlns:a16="http://schemas.microsoft.com/office/drawing/2014/main" id="{73CA4133-52E1-4CA4-9B02-C32EF64DCA79}"/>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085;p14">
            <a:extLst>
              <a:ext uri="{FF2B5EF4-FFF2-40B4-BE49-F238E27FC236}">
                <a16:creationId xmlns:a16="http://schemas.microsoft.com/office/drawing/2014/main" id="{68B32AF3-395D-4C97-B3AC-6748065FE197}"/>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086;p14">
            <a:extLst>
              <a:ext uri="{FF2B5EF4-FFF2-40B4-BE49-F238E27FC236}">
                <a16:creationId xmlns:a16="http://schemas.microsoft.com/office/drawing/2014/main" id="{F2737C08-B20B-4DD3-8C2B-6D9629DF844C}"/>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082;p14">
            <a:extLst>
              <a:ext uri="{FF2B5EF4-FFF2-40B4-BE49-F238E27FC236}">
                <a16:creationId xmlns:a16="http://schemas.microsoft.com/office/drawing/2014/main" id="{C67ED233-4DA4-4D61-B819-CA361C34FFD3}"/>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083;p14">
            <a:extLst>
              <a:ext uri="{FF2B5EF4-FFF2-40B4-BE49-F238E27FC236}">
                <a16:creationId xmlns:a16="http://schemas.microsoft.com/office/drawing/2014/main" id="{DB6F480F-12E0-4FF2-94FC-7455618F43E4}"/>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084;p14">
            <a:extLst>
              <a:ext uri="{FF2B5EF4-FFF2-40B4-BE49-F238E27FC236}">
                <a16:creationId xmlns:a16="http://schemas.microsoft.com/office/drawing/2014/main" id="{FB8875DE-94FC-4821-827E-F05F343D19DD}"/>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085;p14">
            <a:extLst>
              <a:ext uri="{FF2B5EF4-FFF2-40B4-BE49-F238E27FC236}">
                <a16:creationId xmlns:a16="http://schemas.microsoft.com/office/drawing/2014/main" id="{E65EE193-261C-47D2-90E2-CA9711A2BA94}"/>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086;p14">
            <a:extLst>
              <a:ext uri="{FF2B5EF4-FFF2-40B4-BE49-F238E27FC236}">
                <a16:creationId xmlns:a16="http://schemas.microsoft.com/office/drawing/2014/main" id="{750B5385-9383-49D9-B37E-8AFC31139A9F}"/>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082;p14">
            <a:extLst>
              <a:ext uri="{FF2B5EF4-FFF2-40B4-BE49-F238E27FC236}">
                <a16:creationId xmlns:a16="http://schemas.microsoft.com/office/drawing/2014/main" id="{F3257D7D-B01D-4B31-A19B-AE3EC8A76CBF}"/>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083;p14">
            <a:extLst>
              <a:ext uri="{FF2B5EF4-FFF2-40B4-BE49-F238E27FC236}">
                <a16:creationId xmlns:a16="http://schemas.microsoft.com/office/drawing/2014/main" id="{8E8AEB58-46B0-42AC-876C-D39BC069B58E}"/>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084;p14">
            <a:extLst>
              <a:ext uri="{FF2B5EF4-FFF2-40B4-BE49-F238E27FC236}">
                <a16:creationId xmlns:a16="http://schemas.microsoft.com/office/drawing/2014/main" id="{98A058F8-5048-4E43-81F6-E2A9D68F5787}"/>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085;p14">
            <a:extLst>
              <a:ext uri="{FF2B5EF4-FFF2-40B4-BE49-F238E27FC236}">
                <a16:creationId xmlns:a16="http://schemas.microsoft.com/office/drawing/2014/main" id="{163FF619-D1D7-43D9-961D-4D8377AFE91D}"/>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086;p14">
            <a:extLst>
              <a:ext uri="{FF2B5EF4-FFF2-40B4-BE49-F238E27FC236}">
                <a16:creationId xmlns:a16="http://schemas.microsoft.com/office/drawing/2014/main" id="{B5048DB8-1C0A-4C5F-97C4-0B01226065BF}"/>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082;p14">
            <a:extLst>
              <a:ext uri="{FF2B5EF4-FFF2-40B4-BE49-F238E27FC236}">
                <a16:creationId xmlns:a16="http://schemas.microsoft.com/office/drawing/2014/main" id="{09146345-B88A-4221-8479-754909293DEC}"/>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083;p14">
            <a:extLst>
              <a:ext uri="{FF2B5EF4-FFF2-40B4-BE49-F238E27FC236}">
                <a16:creationId xmlns:a16="http://schemas.microsoft.com/office/drawing/2014/main" id="{69A8F20E-CA52-4FFA-9E27-AAA9CA116197}"/>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084;p14">
            <a:extLst>
              <a:ext uri="{FF2B5EF4-FFF2-40B4-BE49-F238E27FC236}">
                <a16:creationId xmlns:a16="http://schemas.microsoft.com/office/drawing/2014/main" id="{EB5F0B58-A764-4EE5-8968-0C2DD1B536DE}"/>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085;p14">
            <a:extLst>
              <a:ext uri="{FF2B5EF4-FFF2-40B4-BE49-F238E27FC236}">
                <a16:creationId xmlns:a16="http://schemas.microsoft.com/office/drawing/2014/main" id="{5366DC7B-ACAB-4BCC-97E2-465D277AFFCF}"/>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086;p14">
            <a:extLst>
              <a:ext uri="{FF2B5EF4-FFF2-40B4-BE49-F238E27FC236}">
                <a16:creationId xmlns:a16="http://schemas.microsoft.com/office/drawing/2014/main" id="{0033D128-1983-4502-AB2A-1E6443704D03}"/>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082;p14">
            <a:extLst>
              <a:ext uri="{FF2B5EF4-FFF2-40B4-BE49-F238E27FC236}">
                <a16:creationId xmlns:a16="http://schemas.microsoft.com/office/drawing/2014/main" id="{79616093-3DF5-4B1F-8962-5D6B7DDDE673}"/>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083;p14">
            <a:extLst>
              <a:ext uri="{FF2B5EF4-FFF2-40B4-BE49-F238E27FC236}">
                <a16:creationId xmlns:a16="http://schemas.microsoft.com/office/drawing/2014/main" id="{2D25397A-7136-493A-B17D-5C3117972727}"/>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084;p14">
            <a:extLst>
              <a:ext uri="{FF2B5EF4-FFF2-40B4-BE49-F238E27FC236}">
                <a16:creationId xmlns:a16="http://schemas.microsoft.com/office/drawing/2014/main" id="{E70275CF-BEEF-4134-8FC1-FA98BAD2A6F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085;p14">
            <a:extLst>
              <a:ext uri="{FF2B5EF4-FFF2-40B4-BE49-F238E27FC236}">
                <a16:creationId xmlns:a16="http://schemas.microsoft.com/office/drawing/2014/main" id="{3E3D4E28-9C07-4484-A1DF-F77BBBFD1538}"/>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086;p14">
            <a:extLst>
              <a:ext uri="{FF2B5EF4-FFF2-40B4-BE49-F238E27FC236}">
                <a16:creationId xmlns:a16="http://schemas.microsoft.com/office/drawing/2014/main" id="{0BF03047-9E59-4CF4-B825-EA2C74E97B63}"/>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7" name="Google Shape;2356;p30">
            <a:extLst>
              <a:ext uri="{FF2B5EF4-FFF2-40B4-BE49-F238E27FC236}">
                <a16:creationId xmlns:a16="http://schemas.microsoft.com/office/drawing/2014/main" id="{FF3093F1-70FF-4A92-A939-256BC49F43A6}"/>
              </a:ext>
            </a:extLst>
          </p:cNvPr>
          <p:cNvGrpSpPr/>
          <p:nvPr userDrawn="1"/>
        </p:nvGrpSpPr>
        <p:grpSpPr>
          <a:xfrm>
            <a:off x="745412" y="1491606"/>
            <a:ext cx="9867486" cy="4773077"/>
            <a:chOff x="623255" y="927125"/>
            <a:chExt cx="7691377" cy="3871900"/>
          </a:xfrm>
          <a:solidFill>
            <a:schemeClr val="accent5">
              <a:lumMod val="75000"/>
            </a:schemeClr>
          </a:solidFill>
        </p:grpSpPr>
        <p:sp>
          <p:nvSpPr>
            <p:cNvPr id="148" name="Google Shape;2357;p30">
              <a:extLst>
                <a:ext uri="{FF2B5EF4-FFF2-40B4-BE49-F238E27FC236}">
                  <a16:creationId xmlns:a16="http://schemas.microsoft.com/office/drawing/2014/main" id="{378B6936-B094-4FA3-9256-C7AF5859717D}"/>
                </a:ext>
              </a:extLst>
            </p:cNvPr>
            <p:cNvSpPr/>
            <p:nvPr/>
          </p:nvSpPr>
          <p:spPr>
            <a:xfrm>
              <a:off x="2977025" y="927125"/>
              <a:ext cx="3134100" cy="14817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9" name="Google Shape;2358;p30">
              <a:extLst>
                <a:ext uri="{FF2B5EF4-FFF2-40B4-BE49-F238E27FC236}">
                  <a16:creationId xmlns:a16="http://schemas.microsoft.com/office/drawing/2014/main" id="{FAD56BA3-21A7-4CCC-B7DB-AC61435A3A7D}"/>
                </a:ext>
              </a:extLst>
            </p:cNvPr>
            <p:cNvGrpSpPr/>
            <p:nvPr/>
          </p:nvGrpSpPr>
          <p:grpSpPr>
            <a:xfrm>
              <a:off x="623255" y="973375"/>
              <a:ext cx="7691377" cy="3825650"/>
              <a:chOff x="623255" y="973375"/>
              <a:chExt cx="7691377" cy="3825650"/>
            </a:xfrm>
            <a:grpFill/>
          </p:grpSpPr>
          <p:sp>
            <p:nvSpPr>
              <p:cNvPr id="150" name="Google Shape;2359;p30">
                <a:extLst>
                  <a:ext uri="{FF2B5EF4-FFF2-40B4-BE49-F238E27FC236}">
                    <a16:creationId xmlns:a16="http://schemas.microsoft.com/office/drawing/2014/main" id="{545757E5-2BB3-4409-8989-EF99146A7AC6}"/>
                  </a:ext>
                </a:extLst>
              </p:cNvPr>
              <p:cNvSpPr/>
              <p:nvPr/>
            </p:nvSpPr>
            <p:spPr>
              <a:xfrm>
                <a:off x="623255" y="973375"/>
                <a:ext cx="7691377" cy="3825650"/>
              </a:xfrm>
              <a:custGeom>
                <a:avLst/>
                <a:gdLst/>
                <a:ahLst/>
                <a:cxnLst/>
                <a:rect l="l" t="t" r="r" b="b"/>
                <a:pathLst>
                  <a:path w="19015" h="15544" extrusionOk="0">
                    <a:moveTo>
                      <a:pt x="8537" y="1"/>
                    </a:moveTo>
                    <a:cubicBezTo>
                      <a:pt x="8251" y="1"/>
                      <a:pt x="7939" y="81"/>
                      <a:pt x="7602" y="271"/>
                    </a:cubicBezTo>
                    <a:cubicBezTo>
                      <a:pt x="5479" y="1481"/>
                      <a:pt x="6004" y="4151"/>
                      <a:pt x="6004" y="4151"/>
                    </a:cubicBezTo>
                    <a:cubicBezTo>
                      <a:pt x="6004" y="4151"/>
                      <a:pt x="5636" y="4115"/>
                      <a:pt x="5091" y="4115"/>
                    </a:cubicBezTo>
                    <a:cubicBezTo>
                      <a:pt x="3665" y="4115"/>
                      <a:pt x="1024" y="4366"/>
                      <a:pt x="594" y="6183"/>
                    </a:cubicBezTo>
                    <a:cubicBezTo>
                      <a:pt x="1" y="8671"/>
                      <a:pt x="3470" y="10953"/>
                      <a:pt x="3470" y="10953"/>
                    </a:cubicBezTo>
                    <a:cubicBezTo>
                      <a:pt x="3470" y="10953"/>
                      <a:pt x="2420" y="14697"/>
                      <a:pt x="6369" y="15427"/>
                    </a:cubicBezTo>
                    <a:cubicBezTo>
                      <a:pt x="6807" y="15508"/>
                      <a:pt x="7209" y="15544"/>
                      <a:pt x="7578" y="15544"/>
                    </a:cubicBezTo>
                    <a:cubicBezTo>
                      <a:pt x="10550" y="15544"/>
                      <a:pt x="11345" y="13213"/>
                      <a:pt x="11345" y="13213"/>
                    </a:cubicBezTo>
                    <a:cubicBezTo>
                      <a:pt x="11345" y="13213"/>
                      <a:pt x="12272" y="13362"/>
                      <a:pt x="13464" y="13362"/>
                    </a:cubicBezTo>
                    <a:cubicBezTo>
                      <a:pt x="15500" y="13362"/>
                      <a:pt x="18307" y="12926"/>
                      <a:pt x="18581" y="10565"/>
                    </a:cubicBezTo>
                    <a:cubicBezTo>
                      <a:pt x="19014" y="6822"/>
                      <a:pt x="16389" y="5795"/>
                      <a:pt x="16389" y="5795"/>
                    </a:cubicBezTo>
                    <a:cubicBezTo>
                      <a:pt x="16389" y="5795"/>
                      <a:pt x="18718" y="2348"/>
                      <a:pt x="16389" y="613"/>
                    </a:cubicBezTo>
                    <a:cubicBezTo>
                      <a:pt x="15923" y="263"/>
                      <a:pt x="15420" y="123"/>
                      <a:pt x="14914" y="123"/>
                    </a:cubicBezTo>
                    <a:cubicBezTo>
                      <a:pt x="12914" y="123"/>
                      <a:pt x="10866" y="2303"/>
                      <a:pt x="10866" y="2303"/>
                    </a:cubicBezTo>
                    <a:cubicBezTo>
                      <a:pt x="10866" y="2303"/>
                      <a:pt x="10071" y="1"/>
                      <a:pt x="853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1" name="Google Shape;2360;p30">
                <a:extLst>
                  <a:ext uri="{FF2B5EF4-FFF2-40B4-BE49-F238E27FC236}">
                    <a16:creationId xmlns:a16="http://schemas.microsoft.com/office/drawing/2014/main" id="{697B9033-8630-487B-BB45-593826617AE1}"/>
                  </a:ext>
                </a:extLst>
              </p:cNvPr>
              <p:cNvSpPr/>
              <p:nvPr/>
            </p:nvSpPr>
            <p:spPr>
              <a:xfrm>
                <a:off x="1878425" y="11851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2" name="Google Shape;2361;p30">
                <a:extLst>
                  <a:ext uri="{FF2B5EF4-FFF2-40B4-BE49-F238E27FC236}">
                    <a16:creationId xmlns:a16="http://schemas.microsoft.com/office/drawing/2014/main" id="{78FFD4CA-CF6A-48EF-B32F-21BB39865BE3}"/>
                  </a:ext>
                </a:extLst>
              </p:cNvPr>
              <p:cNvSpPr/>
              <p:nvPr/>
            </p:nvSpPr>
            <p:spPr>
              <a:xfrm>
                <a:off x="5585525" y="32313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53" name="Google Shape;447;p27">
            <a:extLst>
              <a:ext uri="{FF2B5EF4-FFF2-40B4-BE49-F238E27FC236}">
                <a16:creationId xmlns:a16="http://schemas.microsoft.com/office/drawing/2014/main" id="{9368DEE6-4134-4E61-9FBC-094C8ED3D5D5}"/>
              </a:ext>
            </a:extLst>
          </p:cNvPr>
          <p:cNvGrpSpPr/>
          <p:nvPr userDrawn="1"/>
        </p:nvGrpSpPr>
        <p:grpSpPr>
          <a:xfrm>
            <a:off x="8391927" y="4047629"/>
            <a:ext cx="2301388" cy="1593766"/>
            <a:chOff x="4799733" y="3457797"/>
            <a:chExt cx="2301388" cy="1593766"/>
          </a:xfrm>
        </p:grpSpPr>
        <p:sp>
          <p:nvSpPr>
            <p:cNvPr id="154" name="Google Shape;448;p27">
              <a:extLst>
                <a:ext uri="{FF2B5EF4-FFF2-40B4-BE49-F238E27FC236}">
                  <a16:creationId xmlns:a16="http://schemas.microsoft.com/office/drawing/2014/main" id="{0301A587-8C68-4FD9-A8FC-970C849E2B95}"/>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449;p27">
              <a:extLst>
                <a:ext uri="{FF2B5EF4-FFF2-40B4-BE49-F238E27FC236}">
                  <a16:creationId xmlns:a16="http://schemas.microsoft.com/office/drawing/2014/main" id="{0A2339AA-D2C6-4088-B2D1-038FD047A8DB}"/>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450;p27">
              <a:extLst>
                <a:ext uri="{FF2B5EF4-FFF2-40B4-BE49-F238E27FC236}">
                  <a16:creationId xmlns:a16="http://schemas.microsoft.com/office/drawing/2014/main" id="{079FA416-221F-4C27-A885-A339B1E6CD0B}"/>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451;p27">
              <a:extLst>
                <a:ext uri="{FF2B5EF4-FFF2-40B4-BE49-F238E27FC236}">
                  <a16:creationId xmlns:a16="http://schemas.microsoft.com/office/drawing/2014/main" id="{B2395859-C339-422A-B184-A814A384983F}"/>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452;p27">
              <a:extLst>
                <a:ext uri="{FF2B5EF4-FFF2-40B4-BE49-F238E27FC236}">
                  <a16:creationId xmlns:a16="http://schemas.microsoft.com/office/drawing/2014/main" id="{2570E2EA-1611-45AF-B410-B8EAD8C13239}"/>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453;p27">
              <a:extLst>
                <a:ext uri="{FF2B5EF4-FFF2-40B4-BE49-F238E27FC236}">
                  <a16:creationId xmlns:a16="http://schemas.microsoft.com/office/drawing/2014/main" id="{60B9E5EF-9B22-42A6-879E-76D9CADF5E0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454;p27">
              <a:extLst>
                <a:ext uri="{FF2B5EF4-FFF2-40B4-BE49-F238E27FC236}">
                  <a16:creationId xmlns:a16="http://schemas.microsoft.com/office/drawing/2014/main" id="{E049AADD-731D-4B3A-80AB-4476C4458327}"/>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455;p27">
              <a:extLst>
                <a:ext uri="{FF2B5EF4-FFF2-40B4-BE49-F238E27FC236}">
                  <a16:creationId xmlns:a16="http://schemas.microsoft.com/office/drawing/2014/main" id="{8CA9F57F-EA74-42A6-8BCF-2F02525A1B7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456;p27">
              <a:extLst>
                <a:ext uri="{FF2B5EF4-FFF2-40B4-BE49-F238E27FC236}">
                  <a16:creationId xmlns:a16="http://schemas.microsoft.com/office/drawing/2014/main" id="{51051372-56DA-4CA0-B257-624B0BADC19D}"/>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457;p27">
              <a:extLst>
                <a:ext uri="{FF2B5EF4-FFF2-40B4-BE49-F238E27FC236}">
                  <a16:creationId xmlns:a16="http://schemas.microsoft.com/office/drawing/2014/main" id="{190DD4E9-4E3C-4DCE-A288-A18247874E73}"/>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458;p27">
              <a:extLst>
                <a:ext uri="{FF2B5EF4-FFF2-40B4-BE49-F238E27FC236}">
                  <a16:creationId xmlns:a16="http://schemas.microsoft.com/office/drawing/2014/main" id="{6977EABB-2FE1-4876-8F3A-616A486418FD}"/>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459;p27">
              <a:extLst>
                <a:ext uri="{FF2B5EF4-FFF2-40B4-BE49-F238E27FC236}">
                  <a16:creationId xmlns:a16="http://schemas.microsoft.com/office/drawing/2014/main" id="{21FD9FA5-1C4F-4A6A-A859-A2F9483412AB}"/>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460;p27">
              <a:extLst>
                <a:ext uri="{FF2B5EF4-FFF2-40B4-BE49-F238E27FC236}">
                  <a16:creationId xmlns:a16="http://schemas.microsoft.com/office/drawing/2014/main" id="{BED00730-87C7-4E7E-93A3-EF34CD2D0B53}"/>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461;p27">
              <a:extLst>
                <a:ext uri="{FF2B5EF4-FFF2-40B4-BE49-F238E27FC236}">
                  <a16:creationId xmlns:a16="http://schemas.microsoft.com/office/drawing/2014/main" id="{940E24E4-0A8A-4755-ACAF-F083F7BBEC15}"/>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462;p27">
              <a:extLst>
                <a:ext uri="{FF2B5EF4-FFF2-40B4-BE49-F238E27FC236}">
                  <a16:creationId xmlns:a16="http://schemas.microsoft.com/office/drawing/2014/main" id="{B363DCC6-B233-43FD-B3A7-D975076A91DA}"/>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463;p27">
              <a:extLst>
                <a:ext uri="{FF2B5EF4-FFF2-40B4-BE49-F238E27FC236}">
                  <a16:creationId xmlns:a16="http://schemas.microsoft.com/office/drawing/2014/main" id="{6604F3DD-8E17-45F6-BD3A-46CE1EB135DC}"/>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464;p27">
              <a:extLst>
                <a:ext uri="{FF2B5EF4-FFF2-40B4-BE49-F238E27FC236}">
                  <a16:creationId xmlns:a16="http://schemas.microsoft.com/office/drawing/2014/main" id="{A2888BAB-A80C-4A78-8E7F-92C85A5FF5EC}"/>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465;p27">
              <a:extLst>
                <a:ext uri="{FF2B5EF4-FFF2-40B4-BE49-F238E27FC236}">
                  <a16:creationId xmlns:a16="http://schemas.microsoft.com/office/drawing/2014/main" id="{A795FDD6-335A-4D40-9908-28F17CC8D6D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466;p27">
              <a:extLst>
                <a:ext uri="{FF2B5EF4-FFF2-40B4-BE49-F238E27FC236}">
                  <a16:creationId xmlns:a16="http://schemas.microsoft.com/office/drawing/2014/main" id="{40042A55-B58B-468F-8AC9-4029D6F180D8}"/>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467;p27">
              <a:extLst>
                <a:ext uri="{FF2B5EF4-FFF2-40B4-BE49-F238E27FC236}">
                  <a16:creationId xmlns:a16="http://schemas.microsoft.com/office/drawing/2014/main" id="{0A049FD1-0206-4832-8362-250EAFD47C6E}"/>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468;p27">
              <a:extLst>
                <a:ext uri="{FF2B5EF4-FFF2-40B4-BE49-F238E27FC236}">
                  <a16:creationId xmlns:a16="http://schemas.microsoft.com/office/drawing/2014/main" id="{64E39DB6-ED2F-4FE9-924D-E116ED06E4D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469;p27">
              <a:extLst>
                <a:ext uri="{FF2B5EF4-FFF2-40B4-BE49-F238E27FC236}">
                  <a16:creationId xmlns:a16="http://schemas.microsoft.com/office/drawing/2014/main" id="{3FCDEC40-E622-4892-A767-C3B6EE2CF466}"/>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470;p27">
              <a:extLst>
                <a:ext uri="{FF2B5EF4-FFF2-40B4-BE49-F238E27FC236}">
                  <a16:creationId xmlns:a16="http://schemas.microsoft.com/office/drawing/2014/main" id="{6A5181E6-12F9-4DEF-A4D3-CCF7C194B772}"/>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471;p27">
              <a:extLst>
                <a:ext uri="{FF2B5EF4-FFF2-40B4-BE49-F238E27FC236}">
                  <a16:creationId xmlns:a16="http://schemas.microsoft.com/office/drawing/2014/main" id="{68162CBB-17A0-4FCF-8537-CD49EC44B0F4}"/>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472;p27">
              <a:extLst>
                <a:ext uri="{FF2B5EF4-FFF2-40B4-BE49-F238E27FC236}">
                  <a16:creationId xmlns:a16="http://schemas.microsoft.com/office/drawing/2014/main" id="{8A4CEE83-408B-48F0-A642-5A4030608496}"/>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473;p27">
              <a:extLst>
                <a:ext uri="{FF2B5EF4-FFF2-40B4-BE49-F238E27FC236}">
                  <a16:creationId xmlns:a16="http://schemas.microsoft.com/office/drawing/2014/main" id="{5894F585-4FE0-4D35-942A-765BFA1FE85D}"/>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474;p27">
              <a:extLst>
                <a:ext uri="{FF2B5EF4-FFF2-40B4-BE49-F238E27FC236}">
                  <a16:creationId xmlns:a16="http://schemas.microsoft.com/office/drawing/2014/main" id="{9651F459-AD37-416E-83CD-7B291453457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475;p27">
              <a:extLst>
                <a:ext uri="{FF2B5EF4-FFF2-40B4-BE49-F238E27FC236}">
                  <a16:creationId xmlns:a16="http://schemas.microsoft.com/office/drawing/2014/main" id="{6F26A33A-A50F-4B34-A633-4A3211B9B12C}"/>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476;p27">
              <a:extLst>
                <a:ext uri="{FF2B5EF4-FFF2-40B4-BE49-F238E27FC236}">
                  <a16:creationId xmlns:a16="http://schemas.microsoft.com/office/drawing/2014/main" id="{9F84191F-EF9E-4832-BE9D-F531B7DAA274}"/>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477;p27">
              <a:extLst>
                <a:ext uri="{FF2B5EF4-FFF2-40B4-BE49-F238E27FC236}">
                  <a16:creationId xmlns:a16="http://schemas.microsoft.com/office/drawing/2014/main" id="{8BABFD7C-9A58-414E-A03F-B3CEF4950DE2}"/>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478;p27">
              <a:extLst>
                <a:ext uri="{FF2B5EF4-FFF2-40B4-BE49-F238E27FC236}">
                  <a16:creationId xmlns:a16="http://schemas.microsoft.com/office/drawing/2014/main" id="{A76879E2-D3AF-4216-8ECE-D3ADB73959E4}"/>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479;p27">
              <a:extLst>
                <a:ext uri="{FF2B5EF4-FFF2-40B4-BE49-F238E27FC236}">
                  <a16:creationId xmlns:a16="http://schemas.microsoft.com/office/drawing/2014/main" id="{55F81698-8966-405B-B8DF-DC60E71C69EF}"/>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480;p27">
              <a:extLst>
                <a:ext uri="{FF2B5EF4-FFF2-40B4-BE49-F238E27FC236}">
                  <a16:creationId xmlns:a16="http://schemas.microsoft.com/office/drawing/2014/main" id="{CA3E968B-3320-4B93-8C97-FFDD29B8E650}"/>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481;p27">
              <a:extLst>
                <a:ext uri="{FF2B5EF4-FFF2-40B4-BE49-F238E27FC236}">
                  <a16:creationId xmlns:a16="http://schemas.microsoft.com/office/drawing/2014/main" id="{291C66FF-B179-4723-B7A7-5E14C0A1978D}"/>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482;p27">
              <a:extLst>
                <a:ext uri="{FF2B5EF4-FFF2-40B4-BE49-F238E27FC236}">
                  <a16:creationId xmlns:a16="http://schemas.microsoft.com/office/drawing/2014/main" id="{ABE770CB-5BEA-40D7-8893-19839B809826}"/>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9" name="Google Shape;483;p27">
              <a:extLst>
                <a:ext uri="{FF2B5EF4-FFF2-40B4-BE49-F238E27FC236}">
                  <a16:creationId xmlns:a16="http://schemas.microsoft.com/office/drawing/2014/main" id="{BDE0DD92-9954-483D-9254-DF93389D6D10}"/>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484;p27">
              <a:extLst>
                <a:ext uri="{FF2B5EF4-FFF2-40B4-BE49-F238E27FC236}">
                  <a16:creationId xmlns:a16="http://schemas.microsoft.com/office/drawing/2014/main" id="{98E0769E-2EC9-413B-86D6-D6E6966C2609}"/>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485;p27">
              <a:extLst>
                <a:ext uri="{FF2B5EF4-FFF2-40B4-BE49-F238E27FC236}">
                  <a16:creationId xmlns:a16="http://schemas.microsoft.com/office/drawing/2014/main" id="{0A5FA524-2DF6-4965-9E8E-94B13171613C}"/>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486;p27">
              <a:extLst>
                <a:ext uri="{FF2B5EF4-FFF2-40B4-BE49-F238E27FC236}">
                  <a16:creationId xmlns:a16="http://schemas.microsoft.com/office/drawing/2014/main" id="{F509284B-876D-4A80-BA84-280F172E213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487;p27">
              <a:extLst>
                <a:ext uri="{FF2B5EF4-FFF2-40B4-BE49-F238E27FC236}">
                  <a16:creationId xmlns:a16="http://schemas.microsoft.com/office/drawing/2014/main" id="{514DAC2C-F787-4F25-9A11-7B159FD88F5A}"/>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488;p27">
              <a:extLst>
                <a:ext uri="{FF2B5EF4-FFF2-40B4-BE49-F238E27FC236}">
                  <a16:creationId xmlns:a16="http://schemas.microsoft.com/office/drawing/2014/main" id="{43DA952A-51C1-4CD8-87AC-54EE952645F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489;p27">
              <a:extLst>
                <a:ext uri="{FF2B5EF4-FFF2-40B4-BE49-F238E27FC236}">
                  <a16:creationId xmlns:a16="http://schemas.microsoft.com/office/drawing/2014/main" id="{F591E635-FEAB-4C3C-B9C6-EC29961A1ECB}"/>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490;p27">
              <a:extLst>
                <a:ext uri="{FF2B5EF4-FFF2-40B4-BE49-F238E27FC236}">
                  <a16:creationId xmlns:a16="http://schemas.microsoft.com/office/drawing/2014/main" id="{E02F2ECF-691B-47FD-81C8-6B94B0BA2911}"/>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491;p27">
              <a:extLst>
                <a:ext uri="{FF2B5EF4-FFF2-40B4-BE49-F238E27FC236}">
                  <a16:creationId xmlns:a16="http://schemas.microsoft.com/office/drawing/2014/main" id="{A5A28937-704C-464F-98FE-88CACD065452}"/>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492;p27">
              <a:extLst>
                <a:ext uri="{FF2B5EF4-FFF2-40B4-BE49-F238E27FC236}">
                  <a16:creationId xmlns:a16="http://schemas.microsoft.com/office/drawing/2014/main" id="{4C5272C7-D691-460D-AF7C-E29527C98AC4}"/>
                </a:ext>
              </a:extLst>
            </p:cNvPr>
            <p:cNvSpPr/>
            <p:nvPr/>
          </p:nvSpPr>
          <p:spPr>
            <a:xfrm>
              <a:off x="564583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493;p27">
              <a:extLst>
                <a:ext uri="{FF2B5EF4-FFF2-40B4-BE49-F238E27FC236}">
                  <a16:creationId xmlns:a16="http://schemas.microsoft.com/office/drawing/2014/main" id="{05038E9A-E454-4492-82BB-9FDEB648C086}"/>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494;p27">
              <a:extLst>
                <a:ext uri="{FF2B5EF4-FFF2-40B4-BE49-F238E27FC236}">
                  <a16:creationId xmlns:a16="http://schemas.microsoft.com/office/drawing/2014/main" id="{742D069C-DE57-4FAB-A021-8FD151CA235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495;p27">
              <a:extLst>
                <a:ext uri="{FF2B5EF4-FFF2-40B4-BE49-F238E27FC236}">
                  <a16:creationId xmlns:a16="http://schemas.microsoft.com/office/drawing/2014/main" id="{27981ADF-5C21-4526-8F52-CC8B04A60578}"/>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496;p27">
              <a:extLst>
                <a:ext uri="{FF2B5EF4-FFF2-40B4-BE49-F238E27FC236}">
                  <a16:creationId xmlns:a16="http://schemas.microsoft.com/office/drawing/2014/main" id="{AD32BB56-298A-4E14-A1C3-7DF8DE415D66}"/>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497;p27">
              <a:extLst>
                <a:ext uri="{FF2B5EF4-FFF2-40B4-BE49-F238E27FC236}">
                  <a16:creationId xmlns:a16="http://schemas.microsoft.com/office/drawing/2014/main" id="{CD80068C-4264-4ADA-8B18-8F64800BA4B6}"/>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498;p27">
              <a:extLst>
                <a:ext uri="{FF2B5EF4-FFF2-40B4-BE49-F238E27FC236}">
                  <a16:creationId xmlns:a16="http://schemas.microsoft.com/office/drawing/2014/main" id="{3F6C4494-4796-48A2-8886-1DCED0045D2E}"/>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499;p27">
              <a:extLst>
                <a:ext uri="{FF2B5EF4-FFF2-40B4-BE49-F238E27FC236}">
                  <a16:creationId xmlns:a16="http://schemas.microsoft.com/office/drawing/2014/main" id="{2674BDF2-8965-4D1E-807D-E6D106AFBFDA}"/>
                </a:ext>
              </a:extLst>
            </p:cNvPr>
            <p:cNvSpPr/>
            <p:nvPr/>
          </p:nvSpPr>
          <p:spPr>
            <a:xfrm>
              <a:off x="5604409" y="4254476"/>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500;p27">
              <a:extLst>
                <a:ext uri="{FF2B5EF4-FFF2-40B4-BE49-F238E27FC236}">
                  <a16:creationId xmlns:a16="http://schemas.microsoft.com/office/drawing/2014/main" id="{138DF767-835B-4C1B-9DEF-B209F8AD9A0A}"/>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501;p27">
              <a:extLst>
                <a:ext uri="{FF2B5EF4-FFF2-40B4-BE49-F238E27FC236}">
                  <a16:creationId xmlns:a16="http://schemas.microsoft.com/office/drawing/2014/main" id="{4CBA8055-B063-450A-8906-2CF185A9842D}"/>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502;p27">
              <a:extLst>
                <a:ext uri="{FF2B5EF4-FFF2-40B4-BE49-F238E27FC236}">
                  <a16:creationId xmlns:a16="http://schemas.microsoft.com/office/drawing/2014/main" id="{8CE6223A-D964-464F-86AC-CE5DDBF82B21}"/>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503;p27">
              <a:extLst>
                <a:ext uri="{FF2B5EF4-FFF2-40B4-BE49-F238E27FC236}">
                  <a16:creationId xmlns:a16="http://schemas.microsoft.com/office/drawing/2014/main" id="{B4196230-7B41-4113-B6A8-CC4C3ED43B0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 name="Group 291">
            <a:extLst>
              <a:ext uri="{FF2B5EF4-FFF2-40B4-BE49-F238E27FC236}">
                <a16:creationId xmlns:a16="http://schemas.microsoft.com/office/drawing/2014/main" id="{81AB7299-1143-40B8-A113-516BAE18D37E}"/>
              </a:ext>
            </a:extLst>
          </p:cNvPr>
          <p:cNvGrpSpPr/>
          <p:nvPr userDrawn="1"/>
        </p:nvGrpSpPr>
        <p:grpSpPr>
          <a:xfrm>
            <a:off x="1598355" y="3608289"/>
            <a:ext cx="2204156" cy="2018295"/>
            <a:chOff x="1598355" y="3608289"/>
            <a:chExt cx="2204156" cy="2018295"/>
          </a:xfrm>
        </p:grpSpPr>
        <p:grpSp>
          <p:nvGrpSpPr>
            <p:cNvPr id="211" name="Google Shape;505;p27">
              <a:extLst>
                <a:ext uri="{FF2B5EF4-FFF2-40B4-BE49-F238E27FC236}">
                  <a16:creationId xmlns:a16="http://schemas.microsoft.com/office/drawing/2014/main" id="{A42BCA09-07B9-4CBD-A2DF-E24B3C63BD62}"/>
                </a:ext>
              </a:extLst>
            </p:cNvPr>
            <p:cNvGrpSpPr/>
            <p:nvPr/>
          </p:nvGrpSpPr>
          <p:grpSpPr>
            <a:xfrm>
              <a:off x="1598355" y="4368136"/>
              <a:ext cx="868990" cy="1258447"/>
              <a:chOff x="3235834" y="3793115"/>
              <a:chExt cx="868990" cy="1258447"/>
            </a:xfrm>
          </p:grpSpPr>
          <p:sp>
            <p:nvSpPr>
              <p:cNvPr id="259" name="Google Shape;506;p27">
                <a:extLst>
                  <a:ext uri="{FF2B5EF4-FFF2-40B4-BE49-F238E27FC236}">
                    <a16:creationId xmlns:a16="http://schemas.microsoft.com/office/drawing/2014/main" id="{BD828A38-7FD5-4192-AFA1-0F8CBEA346BE}"/>
                  </a:ext>
                </a:extLst>
              </p:cNvPr>
              <p:cNvSpPr/>
              <p:nvPr/>
            </p:nvSpPr>
            <p:spPr>
              <a:xfrm>
                <a:off x="3236476" y="3795496"/>
                <a:ext cx="868347" cy="1256066"/>
              </a:xfrm>
              <a:custGeom>
                <a:avLst/>
                <a:gdLst/>
                <a:ahLst/>
                <a:cxnLst/>
                <a:rect l="l" t="t" r="r" b="b"/>
                <a:pathLst>
                  <a:path w="15711" h="22726" extrusionOk="0">
                    <a:moveTo>
                      <a:pt x="1099" y="1"/>
                    </a:moveTo>
                    <a:cubicBezTo>
                      <a:pt x="490" y="1"/>
                      <a:pt x="1" y="491"/>
                      <a:pt x="1" y="1099"/>
                    </a:cubicBezTo>
                    <a:lnTo>
                      <a:pt x="1" y="21614"/>
                    </a:lnTo>
                    <a:cubicBezTo>
                      <a:pt x="1" y="22223"/>
                      <a:pt x="490" y="22726"/>
                      <a:pt x="1099" y="22726"/>
                    </a:cubicBezTo>
                    <a:lnTo>
                      <a:pt x="14612" y="22726"/>
                    </a:lnTo>
                    <a:cubicBezTo>
                      <a:pt x="15221" y="22726"/>
                      <a:pt x="15711" y="22223"/>
                      <a:pt x="15711" y="21614"/>
                    </a:cubicBezTo>
                    <a:lnTo>
                      <a:pt x="15711" y="1099"/>
                    </a:lnTo>
                    <a:cubicBezTo>
                      <a:pt x="15711" y="491"/>
                      <a:pt x="15221" y="1"/>
                      <a:pt x="1461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60" name="Google Shape;507;p27">
                <a:extLst>
                  <a:ext uri="{FF2B5EF4-FFF2-40B4-BE49-F238E27FC236}">
                    <a16:creationId xmlns:a16="http://schemas.microsoft.com/office/drawing/2014/main" id="{E29DCE97-F16B-4989-BDC3-AA1A5694BD20}"/>
                  </a:ext>
                </a:extLst>
              </p:cNvPr>
              <p:cNvGrpSpPr/>
              <p:nvPr/>
            </p:nvGrpSpPr>
            <p:grpSpPr>
              <a:xfrm>
                <a:off x="3235834" y="3793115"/>
                <a:ext cx="865418" cy="1258447"/>
                <a:chOff x="3235834" y="3793115"/>
                <a:chExt cx="865418" cy="1258447"/>
              </a:xfrm>
            </p:grpSpPr>
            <p:sp>
              <p:nvSpPr>
                <p:cNvPr id="261" name="Google Shape;508;p27">
                  <a:extLst>
                    <a:ext uri="{FF2B5EF4-FFF2-40B4-BE49-F238E27FC236}">
                      <a16:creationId xmlns:a16="http://schemas.microsoft.com/office/drawing/2014/main" id="{8AB76180-4FBF-46B5-AF84-3C5E2E574B03}"/>
                    </a:ext>
                  </a:extLst>
                </p:cNvPr>
                <p:cNvSpPr/>
                <p:nvPr/>
              </p:nvSpPr>
              <p:spPr>
                <a:xfrm>
                  <a:off x="3235834" y="3793115"/>
                  <a:ext cx="865418" cy="389985"/>
                </a:xfrm>
                <a:custGeom>
                  <a:avLst/>
                  <a:gdLst/>
                  <a:ahLst/>
                  <a:cxnLst/>
                  <a:rect l="l" t="t" r="r" b="b"/>
                  <a:pathLst>
                    <a:path w="15658" h="7056" extrusionOk="0">
                      <a:moveTo>
                        <a:pt x="1046" y="1"/>
                      </a:moveTo>
                      <a:cubicBezTo>
                        <a:pt x="437" y="1"/>
                        <a:pt x="1" y="491"/>
                        <a:pt x="1" y="1099"/>
                      </a:cubicBezTo>
                      <a:lnTo>
                        <a:pt x="1" y="7055"/>
                      </a:lnTo>
                      <a:lnTo>
                        <a:pt x="15658" y="7055"/>
                      </a:lnTo>
                      <a:lnTo>
                        <a:pt x="15658" y="1099"/>
                      </a:lnTo>
                      <a:cubicBezTo>
                        <a:pt x="15658" y="491"/>
                        <a:pt x="15168" y="1"/>
                        <a:pt x="1455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509;p27">
                  <a:extLst>
                    <a:ext uri="{FF2B5EF4-FFF2-40B4-BE49-F238E27FC236}">
                      <a16:creationId xmlns:a16="http://schemas.microsoft.com/office/drawing/2014/main" id="{D08CAE54-F59F-4A10-8D78-8262F1A9DB44}"/>
                    </a:ext>
                  </a:extLst>
                </p:cNvPr>
                <p:cNvSpPr/>
                <p:nvPr/>
              </p:nvSpPr>
              <p:spPr>
                <a:xfrm>
                  <a:off x="3306725" y="3905262"/>
                  <a:ext cx="719118" cy="182888"/>
                </a:xfrm>
                <a:custGeom>
                  <a:avLst/>
                  <a:gdLst/>
                  <a:ahLst/>
                  <a:cxnLst/>
                  <a:rect l="l" t="t" r="r" b="b"/>
                  <a:pathLst>
                    <a:path w="13011" h="3309" extrusionOk="0">
                      <a:moveTo>
                        <a:pt x="662" y="0"/>
                      </a:moveTo>
                      <a:cubicBezTo>
                        <a:pt x="278" y="0"/>
                        <a:pt x="0" y="278"/>
                        <a:pt x="0" y="662"/>
                      </a:cubicBezTo>
                      <a:lnTo>
                        <a:pt x="0" y="2647"/>
                      </a:lnTo>
                      <a:cubicBezTo>
                        <a:pt x="0" y="3031"/>
                        <a:pt x="278" y="3309"/>
                        <a:pt x="662" y="3309"/>
                      </a:cubicBezTo>
                      <a:lnTo>
                        <a:pt x="12349" y="3309"/>
                      </a:lnTo>
                      <a:cubicBezTo>
                        <a:pt x="12733" y="3309"/>
                        <a:pt x="13011" y="3031"/>
                        <a:pt x="13011" y="2647"/>
                      </a:cubicBezTo>
                      <a:lnTo>
                        <a:pt x="13011" y="662"/>
                      </a:lnTo>
                      <a:cubicBezTo>
                        <a:pt x="13011" y="278"/>
                        <a:pt x="12733" y="0"/>
                        <a:pt x="12349"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510;p27">
                  <a:extLst>
                    <a:ext uri="{FF2B5EF4-FFF2-40B4-BE49-F238E27FC236}">
                      <a16:creationId xmlns:a16="http://schemas.microsoft.com/office/drawing/2014/main" id="{9DB1CFE6-09AD-4BAD-99EC-F2FB4357E9BE}"/>
                    </a:ext>
                  </a:extLst>
                </p:cNvPr>
                <p:cNvSpPr/>
                <p:nvPr/>
              </p:nvSpPr>
              <p:spPr>
                <a:xfrm>
                  <a:off x="3309654" y="4261478"/>
                  <a:ext cx="146355" cy="143426"/>
                </a:xfrm>
                <a:custGeom>
                  <a:avLst/>
                  <a:gdLst/>
                  <a:ahLst/>
                  <a:cxnLst/>
                  <a:rect l="l" t="t" r="r" b="b"/>
                  <a:pathLst>
                    <a:path w="2648" h="2595" extrusionOk="0">
                      <a:moveTo>
                        <a:pt x="556" y="1"/>
                      </a:moveTo>
                      <a:cubicBezTo>
                        <a:pt x="278" y="1"/>
                        <a:pt x="0" y="226"/>
                        <a:pt x="0" y="504"/>
                      </a:cubicBezTo>
                      <a:lnTo>
                        <a:pt x="0" y="2052"/>
                      </a:lnTo>
                      <a:cubicBezTo>
                        <a:pt x="0" y="2383"/>
                        <a:pt x="278" y="2595"/>
                        <a:pt x="556" y="2595"/>
                      </a:cubicBezTo>
                      <a:lnTo>
                        <a:pt x="2091" y="2595"/>
                      </a:lnTo>
                      <a:cubicBezTo>
                        <a:pt x="2369" y="2595"/>
                        <a:pt x="2647" y="2383"/>
                        <a:pt x="2647" y="2052"/>
                      </a:cubicBezTo>
                      <a:lnTo>
                        <a:pt x="2647" y="504"/>
                      </a:lnTo>
                      <a:cubicBezTo>
                        <a:pt x="2647" y="226"/>
                        <a:pt x="2369" y="1"/>
                        <a:pt x="2091"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511;p27">
                  <a:extLst>
                    <a:ext uri="{FF2B5EF4-FFF2-40B4-BE49-F238E27FC236}">
                      <a16:creationId xmlns:a16="http://schemas.microsoft.com/office/drawing/2014/main" id="{70583FED-039A-47A5-B629-2D017A70CC66}"/>
                    </a:ext>
                  </a:extLst>
                </p:cNvPr>
                <p:cNvSpPr/>
                <p:nvPr/>
              </p:nvSpPr>
              <p:spPr>
                <a:xfrm>
                  <a:off x="3501275" y="4261478"/>
                  <a:ext cx="143426" cy="143426"/>
                </a:xfrm>
                <a:custGeom>
                  <a:avLst/>
                  <a:gdLst/>
                  <a:ahLst/>
                  <a:cxnLst/>
                  <a:rect l="l" t="t" r="r" b="b"/>
                  <a:pathLst>
                    <a:path w="2595" h="2595" extrusionOk="0">
                      <a:moveTo>
                        <a:pt x="557" y="1"/>
                      </a:moveTo>
                      <a:cubicBezTo>
                        <a:pt x="226" y="1"/>
                        <a:pt x="1" y="226"/>
                        <a:pt x="1" y="504"/>
                      </a:cubicBezTo>
                      <a:lnTo>
                        <a:pt x="1" y="2052"/>
                      </a:lnTo>
                      <a:cubicBezTo>
                        <a:pt x="1" y="2383"/>
                        <a:pt x="226" y="2595"/>
                        <a:pt x="557" y="2595"/>
                      </a:cubicBezTo>
                      <a:lnTo>
                        <a:pt x="2105" y="2595"/>
                      </a:lnTo>
                      <a:cubicBezTo>
                        <a:pt x="2383" y="2595"/>
                        <a:pt x="2595" y="2383"/>
                        <a:pt x="2595" y="2052"/>
                      </a:cubicBezTo>
                      <a:lnTo>
                        <a:pt x="2595" y="504"/>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512;p27">
                  <a:extLst>
                    <a:ext uri="{FF2B5EF4-FFF2-40B4-BE49-F238E27FC236}">
                      <a16:creationId xmlns:a16="http://schemas.microsoft.com/office/drawing/2014/main" id="{D2C0D188-0581-496D-BB69-AB762A023099}"/>
                    </a:ext>
                  </a:extLst>
                </p:cNvPr>
                <p:cNvSpPr/>
                <p:nvPr/>
              </p:nvSpPr>
              <p:spPr>
                <a:xfrm>
                  <a:off x="3693670" y="4261478"/>
                  <a:ext cx="143426" cy="143426"/>
                </a:xfrm>
                <a:custGeom>
                  <a:avLst/>
                  <a:gdLst/>
                  <a:ahLst/>
                  <a:cxnLst/>
                  <a:rect l="l" t="t" r="r" b="b"/>
                  <a:pathLst>
                    <a:path w="2595" h="2595" extrusionOk="0">
                      <a:moveTo>
                        <a:pt x="490" y="1"/>
                      </a:moveTo>
                      <a:cubicBezTo>
                        <a:pt x="226" y="1"/>
                        <a:pt x="1" y="226"/>
                        <a:pt x="1" y="504"/>
                      </a:cubicBezTo>
                      <a:lnTo>
                        <a:pt x="1" y="2052"/>
                      </a:lnTo>
                      <a:cubicBezTo>
                        <a:pt x="1" y="2383"/>
                        <a:pt x="226" y="2595"/>
                        <a:pt x="490" y="2595"/>
                      </a:cubicBezTo>
                      <a:lnTo>
                        <a:pt x="2092" y="2595"/>
                      </a:lnTo>
                      <a:cubicBezTo>
                        <a:pt x="2370" y="2595"/>
                        <a:pt x="2595" y="2383"/>
                        <a:pt x="2595" y="2052"/>
                      </a:cubicBezTo>
                      <a:lnTo>
                        <a:pt x="2595" y="504"/>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513;p27">
                  <a:extLst>
                    <a:ext uri="{FF2B5EF4-FFF2-40B4-BE49-F238E27FC236}">
                      <a16:creationId xmlns:a16="http://schemas.microsoft.com/office/drawing/2014/main" id="{76B17AE7-FC35-4694-9100-6C5B55E674A5}"/>
                    </a:ext>
                  </a:extLst>
                </p:cNvPr>
                <p:cNvSpPr/>
                <p:nvPr/>
              </p:nvSpPr>
              <p:spPr>
                <a:xfrm>
                  <a:off x="3309654" y="4453872"/>
                  <a:ext cx="146355" cy="143426"/>
                </a:xfrm>
                <a:custGeom>
                  <a:avLst/>
                  <a:gdLst/>
                  <a:ahLst/>
                  <a:cxnLst/>
                  <a:rect l="l" t="t" r="r" b="b"/>
                  <a:pathLst>
                    <a:path w="2648" h="2595" extrusionOk="0">
                      <a:moveTo>
                        <a:pt x="556" y="1"/>
                      </a:moveTo>
                      <a:cubicBezTo>
                        <a:pt x="278" y="1"/>
                        <a:pt x="0" y="226"/>
                        <a:pt x="0" y="556"/>
                      </a:cubicBezTo>
                      <a:lnTo>
                        <a:pt x="0" y="2092"/>
                      </a:lnTo>
                      <a:cubicBezTo>
                        <a:pt x="0" y="2370"/>
                        <a:pt x="278" y="2595"/>
                        <a:pt x="556" y="2595"/>
                      </a:cubicBezTo>
                      <a:lnTo>
                        <a:pt x="2091" y="2595"/>
                      </a:lnTo>
                      <a:cubicBezTo>
                        <a:pt x="2369" y="2595"/>
                        <a:pt x="2647" y="2370"/>
                        <a:pt x="2647" y="2092"/>
                      </a:cubicBezTo>
                      <a:lnTo>
                        <a:pt x="2647" y="556"/>
                      </a:lnTo>
                      <a:cubicBezTo>
                        <a:pt x="2647" y="226"/>
                        <a:pt x="2369" y="1"/>
                        <a:pt x="2091"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514;p27">
                  <a:extLst>
                    <a:ext uri="{FF2B5EF4-FFF2-40B4-BE49-F238E27FC236}">
                      <a16:creationId xmlns:a16="http://schemas.microsoft.com/office/drawing/2014/main" id="{06563CF9-9334-4C03-9B26-6095F6C818E4}"/>
                    </a:ext>
                  </a:extLst>
                </p:cNvPr>
                <p:cNvSpPr/>
                <p:nvPr/>
              </p:nvSpPr>
              <p:spPr>
                <a:xfrm>
                  <a:off x="3501275" y="4453872"/>
                  <a:ext cx="143426" cy="143426"/>
                </a:xfrm>
                <a:custGeom>
                  <a:avLst/>
                  <a:gdLst/>
                  <a:ahLst/>
                  <a:cxnLst/>
                  <a:rect l="l" t="t" r="r" b="b"/>
                  <a:pathLst>
                    <a:path w="2595" h="2595" extrusionOk="0">
                      <a:moveTo>
                        <a:pt x="557" y="1"/>
                      </a:moveTo>
                      <a:cubicBezTo>
                        <a:pt x="226" y="1"/>
                        <a:pt x="1" y="226"/>
                        <a:pt x="1" y="556"/>
                      </a:cubicBezTo>
                      <a:lnTo>
                        <a:pt x="1" y="2092"/>
                      </a:lnTo>
                      <a:cubicBezTo>
                        <a:pt x="1" y="2370"/>
                        <a:pt x="226" y="2595"/>
                        <a:pt x="557" y="2595"/>
                      </a:cubicBezTo>
                      <a:lnTo>
                        <a:pt x="2105" y="2595"/>
                      </a:lnTo>
                      <a:cubicBezTo>
                        <a:pt x="2383" y="2595"/>
                        <a:pt x="2595" y="2370"/>
                        <a:pt x="2595" y="2092"/>
                      </a:cubicBezTo>
                      <a:lnTo>
                        <a:pt x="2595" y="556"/>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515;p27">
                  <a:extLst>
                    <a:ext uri="{FF2B5EF4-FFF2-40B4-BE49-F238E27FC236}">
                      <a16:creationId xmlns:a16="http://schemas.microsoft.com/office/drawing/2014/main" id="{00A09FB6-1540-4742-BC12-1C40F843C573}"/>
                    </a:ext>
                  </a:extLst>
                </p:cNvPr>
                <p:cNvSpPr/>
                <p:nvPr/>
              </p:nvSpPr>
              <p:spPr>
                <a:xfrm>
                  <a:off x="3693670" y="4453872"/>
                  <a:ext cx="143426" cy="143426"/>
                </a:xfrm>
                <a:custGeom>
                  <a:avLst/>
                  <a:gdLst/>
                  <a:ahLst/>
                  <a:cxnLst/>
                  <a:rect l="l" t="t" r="r" b="b"/>
                  <a:pathLst>
                    <a:path w="2595" h="2595" extrusionOk="0">
                      <a:moveTo>
                        <a:pt x="490" y="1"/>
                      </a:moveTo>
                      <a:cubicBezTo>
                        <a:pt x="226" y="1"/>
                        <a:pt x="1" y="226"/>
                        <a:pt x="1" y="556"/>
                      </a:cubicBezTo>
                      <a:lnTo>
                        <a:pt x="1" y="2092"/>
                      </a:lnTo>
                      <a:cubicBezTo>
                        <a:pt x="1" y="2370"/>
                        <a:pt x="226" y="2595"/>
                        <a:pt x="490" y="2595"/>
                      </a:cubicBezTo>
                      <a:lnTo>
                        <a:pt x="2092" y="2595"/>
                      </a:lnTo>
                      <a:cubicBezTo>
                        <a:pt x="2370" y="2595"/>
                        <a:pt x="2595" y="2370"/>
                        <a:pt x="2595" y="2092"/>
                      </a:cubicBezTo>
                      <a:lnTo>
                        <a:pt x="2595" y="556"/>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516;p27">
                  <a:extLst>
                    <a:ext uri="{FF2B5EF4-FFF2-40B4-BE49-F238E27FC236}">
                      <a16:creationId xmlns:a16="http://schemas.microsoft.com/office/drawing/2014/main" id="{B190F497-400D-4B46-B3AE-96032D54DFDA}"/>
                    </a:ext>
                  </a:extLst>
                </p:cNvPr>
                <p:cNvSpPr/>
                <p:nvPr/>
              </p:nvSpPr>
              <p:spPr>
                <a:xfrm>
                  <a:off x="3309654" y="4645549"/>
                  <a:ext cx="146355" cy="146355"/>
                </a:xfrm>
                <a:custGeom>
                  <a:avLst/>
                  <a:gdLst/>
                  <a:ahLst/>
                  <a:cxnLst/>
                  <a:rect l="l" t="t" r="r" b="b"/>
                  <a:pathLst>
                    <a:path w="2648" h="2648" extrusionOk="0">
                      <a:moveTo>
                        <a:pt x="556" y="0"/>
                      </a:moveTo>
                      <a:cubicBezTo>
                        <a:pt x="278" y="0"/>
                        <a:pt x="0" y="278"/>
                        <a:pt x="0" y="556"/>
                      </a:cubicBezTo>
                      <a:lnTo>
                        <a:pt x="0" y="2105"/>
                      </a:lnTo>
                      <a:cubicBezTo>
                        <a:pt x="0" y="2383"/>
                        <a:pt x="278" y="2647"/>
                        <a:pt x="556" y="2647"/>
                      </a:cubicBezTo>
                      <a:lnTo>
                        <a:pt x="2091" y="2647"/>
                      </a:lnTo>
                      <a:cubicBezTo>
                        <a:pt x="2369" y="2647"/>
                        <a:pt x="2647" y="2383"/>
                        <a:pt x="2647" y="2105"/>
                      </a:cubicBezTo>
                      <a:lnTo>
                        <a:pt x="2647" y="556"/>
                      </a:lnTo>
                      <a:cubicBezTo>
                        <a:pt x="2647" y="278"/>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517;p27">
                  <a:extLst>
                    <a:ext uri="{FF2B5EF4-FFF2-40B4-BE49-F238E27FC236}">
                      <a16:creationId xmlns:a16="http://schemas.microsoft.com/office/drawing/2014/main" id="{1B2252C1-BAEB-4A32-8E90-3D383EA7B2E4}"/>
                    </a:ext>
                  </a:extLst>
                </p:cNvPr>
                <p:cNvSpPr/>
                <p:nvPr/>
              </p:nvSpPr>
              <p:spPr>
                <a:xfrm>
                  <a:off x="3501275" y="4645549"/>
                  <a:ext cx="143426" cy="146355"/>
                </a:xfrm>
                <a:custGeom>
                  <a:avLst/>
                  <a:gdLst/>
                  <a:ahLst/>
                  <a:cxnLst/>
                  <a:rect l="l" t="t" r="r" b="b"/>
                  <a:pathLst>
                    <a:path w="2595" h="2648" extrusionOk="0">
                      <a:moveTo>
                        <a:pt x="557" y="0"/>
                      </a:moveTo>
                      <a:cubicBezTo>
                        <a:pt x="226" y="0"/>
                        <a:pt x="1" y="278"/>
                        <a:pt x="1" y="556"/>
                      </a:cubicBezTo>
                      <a:lnTo>
                        <a:pt x="1" y="2105"/>
                      </a:lnTo>
                      <a:cubicBezTo>
                        <a:pt x="1" y="2383"/>
                        <a:pt x="226" y="2647"/>
                        <a:pt x="557" y="2647"/>
                      </a:cubicBezTo>
                      <a:lnTo>
                        <a:pt x="2105" y="2647"/>
                      </a:lnTo>
                      <a:cubicBezTo>
                        <a:pt x="2383" y="2647"/>
                        <a:pt x="2595" y="2383"/>
                        <a:pt x="2595" y="2105"/>
                      </a:cubicBezTo>
                      <a:lnTo>
                        <a:pt x="2595" y="556"/>
                      </a:lnTo>
                      <a:cubicBezTo>
                        <a:pt x="2595" y="278"/>
                        <a:pt x="2383" y="0"/>
                        <a:pt x="2105" y="0"/>
                      </a:cubicBezTo>
                      <a:close/>
                    </a:path>
                  </a:pathLst>
                </a:custGeom>
                <a:solidFill>
                  <a:srgbClr val="C1C1C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518;p27">
                  <a:extLst>
                    <a:ext uri="{FF2B5EF4-FFF2-40B4-BE49-F238E27FC236}">
                      <a16:creationId xmlns:a16="http://schemas.microsoft.com/office/drawing/2014/main" id="{7AD245D9-B2F3-4EB4-995D-CDC775197795}"/>
                    </a:ext>
                  </a:extLst>
                </p:cNvPr>
                <p:cNvSpPr/>
                <p:nvPr/>
              </p:nvSpPr>
              <p:spPr>
                <a:xfrm>
                  <a:off x="3693670" y="4645549"/>
                  <a:ext cx="143426" cy="146355"/>
                </a:xfrm>
                <a:custGeom>
                  <a:avLst/>
                  <a:gdLst/>
                  <a:ahLst/>
                  <a:cxnLst/>
                  <a:rect l="l" t="t" r="r" b="b"/>
                  <a:pathLst>
                    <a:path w="2595" h="2648" extrusionOk="0">
                      <a:moveTo>
                        <a:pt x="490" y="0"/>
                      </a:moveTo>
                      <a:cubicBezTo>
                        <a:pt x="226" y="0"/>
                        <a:pt x="1" y="278"/>
                        <a:pt x="1" y="556"/>
                      </a:cubicBezTo>
                      <a:lnTo>
                        <a:pt x="1" y="2105"/>
                      </a:lnTo>
                      <a:cubicBezTo>
                        <a:pt x="1" y="2383"/>
                        <a:pt x="226" y="2647"/>
                        <a:pt x="490" y="2647"/>
                      </a:cubicBezTo>
                      <a:lnTo>
                        <a:pt x="2092" y="2647"/>
                      </a:lnTo>
                      <a:cubicBezTo>
                        <a:pt x="2370" y="2647"/>
                        <a:pt x="2595" y="2383"/>
                        <a:pt x="2595" y="2105"/>
                      </a:cubicBezTo>
                      <a:lnTo>
                        <a:pt x="2595" y="556"/>
                      </a:lnTo>
                      <a:cubicBezTo>
                        <a:pt x="2595" y="278"/>
                        <a:pt x="2370" y="0"/>
                        <a:pt x="2092"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519;p27">
                  <a:extLst>
                    <a:ext uri="{FF2B5EF4-FFF2-40B4-BE49-F238E27FC236}">
                      <a16:creationId xmlns:a16="http://schemas.microsoft.com/office/drawing/2014/main" id="{98A33EF0-520C-4B93-AE7C-E55930A5077E}"/>
                    </a:ext>
                  </a:extLst>
                </p:cNvPr>
                <p:cNvSpPr/>
                <p:nvPr/>
              </p:nvSpPr>
              <p:spPr>
                <a:xfrm>
                  <a:off x="3309654" y="4840873"/>
                  <a:ext cx="146355" cy="143426"/>
                </a:xfrm>
                <a:custGeom>
                  <a:avLst/>
                  <a:gdLst/>
                  <a:ahLst/>
                  <a:cxnLst/>
                  <a:rect l="l" t="t" r="r" b="b"/>
                  <a:pathLst>
                    <a:path w="2648" h="2595" extrusionOk="0">
                      <a:moveTo>
                        <a:pt x="556" y="0"/>
                      </a:moveTo>
                      <a:cubicBezTo>
                        <a:pt x="278" y="0"/>
                        <a:pt x="0" y="225"/>
                        <a:pt x="0" y="503"/>
                      </a:cubicBezTo>
                      <a:lnTo>
                        <a:pt x="0" y="2091"/>
                      </a:lnTo>
                      <a:cubicBezTo>
                        <a:pt x="0" y="2369"/>
                        <a:pt x="278" y="2594"/>
                        <a:pt x="556" y="2594"/>
                      </a:cubicBezTo>
                      <a:lnTo>
                        <a:pt x="2091" y="2594"/>
                      </a:lnTo>
                      <a:cubicBezTo>
                        <a:pt x="2369" y="2594"/>
                        <a:pt x="2647" y="2369"/>
                        <a:pt x="2647" y="2091"/>
                      </a:cubicBezTo>
                      <a:lnTo>
                        <a:pt x="2647" y="503"/>
                      </a:lnTo>
                      <a:cubicBezTo>
                        <a:pt x="2647" y="225"/>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520;p27">
                  <a:extLst>
                    <a:ext uri="{FF2B5EF4-FFF2-40B4-BE49-F238E27FC236}">
                      <a16:creationId xmlns:a16="http://schemas.microsoft.com/office/drawing/2014/main" id="{BF34BFB8-E0F8-4561-BD25-835FE61E4027}"/>
                    </a:ext>
                  </a:extLst>
                </p:cNvPr>
                <p:cNvSpPr/>
                <p:nvPr/>
              </p:nvSpPr>
              <p:spPr>
                <a:xfrm>
                  <a:off x="3501275" y="4840873"/>
                  <a:ext cx="143426" cy="143426"/>
                </a:xfrm>
                <a:custGeom>
                  <a:avLst/>
                  <a:gdLst/>
                  <a:ahLst/>
                  <a:cxnLst/>
                  <a:rect l="l" t="t" r="r" b="b"/>
                  <a:pathLst>
                    <a:path w="2595" h="2595" extrusionOk="0">
                      <a:moveTo>
                        <a:pt x="557" y="0"/>
                      </a:moveTo>
                      <a:cubicBezTo>
                        <a:pt x="226" y="0"/>
                        <a:pt x="1" y="225"/>
                        <a:pt x="1" y="503"/>
                      </a:cubicBezTo>
                      <a:lnTo>
                        <a:pt x="1" y="2091"/>
                      </a:lnTo>
                      <a:cubicBezTo>
                        <a:pt x="1" y="2369"/>
                        <a:pt x="226" y="2594"/>
                        <a:pt x="557" y="2594"/>
                      </a:cubicBezTo>
                      <a:lnTo>
                        <a:pt x="2105" y="2594"/>
                      </a:lnTo>
                      <a:cubicBezTo>
                        <a:pt x="2383" y="2594"/>
                        <a:pt x="2595" y="2369"/>
                        <a:pt x="2595" y="2091"/>
                      </a:cubicBezTo>
                      <a:lnTo>
                        <a:pt x="2595" y="503"/>
                      </a:lnTo>
                      <a:cubicBezTo>
                        <a:pt x="2595" y="225"/>
                        <a:pt x="2383" y="0"/>
                        <a:pt x="2105"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521;p27">
                  <a:extLst>
                    <a:ext uri="{FF2B5EF4-FFF2-40B4-BE49-F238E27FC236}">
                      <a16:creationId xmlns:a16="http://schemas.microsoft.com/office/drawing/2014/main" id="{2B528C3C-EA42-4CC7-9BAF-11A3DAC1CC9E}"/>
                    </a:ext>
                  </a:extLst>
                </p:cNvPr>
                <p:cNvSpPr/>
                <p:nvPr/>
              </p:nvSpPr>
              <p:spPr>
                <a:xfrm>
                  <a:off x="3693670" y="4840873"/>
                  <a:ext cx="143426" cy="143426"/>
                </a:xfrm>
                <a:custGeom>
                  <a:avLst/>
                  <a:gdLst/>
                  <a:ahLst/>
                  <a:cxnLst/>
                  <a:rect l="l" t="t" r="r" b="b"/>
                  <a:pathLst>
                    <a:path w="2595" h="2595" extrusionOk="0">
                      <a:moveTo>
                        <a:pt x="490" y="0"/>
                      </a:moveTo>
                      <a:cubicBezTo>
                        <a:pt x="226" y="0"/>
                        <a:pt x="1" y="225"/>
                        <a:pt x="1" y="503"/>
                      </a:cubicBezTo>
                      <a:lnTo>
                        <a:pt x="1" y="2091"/>
                      </a:lnTo>
                      <a:cubicBezTo>
                        <a:pt x="1" y="2369"/>
                        <a:pt x="226" y="2594"/>
                        <a:pt x="490" y="2594"/>
                      </a:cubicBezTo>
                      <a:lnTo>
                        <a:pt x="2092" y="2594"/>
                      </a:lnTo>
                      <a:cubicBezTo>
                        <a:pt x="2370" y="2594"/>
                        <a:pt x="2595" y="2369"/>
                        <a:pt x="2595" y="2091"/>
                      </a:cubicBezTo>
                      <a:lnTo>
                        <a:pt x="2595" y="503"/>
                      </a:lnTo>
                      <a:cubicBezTo>
                        <a:pt x="2595" y="225"/>
                        <a:pt x="2370" y="0"/>
                        <a:pt x="2092" y="0"/>
                      </a:cubicBezTo>
                      <a:close/>
                    </a:path>
                  </a:pathLst>
                </a:custGeom>
                <a:solidFill>
                  <a:srgbClr val="9999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522;p27">
                  <a:extLst>
                    <a:ext uri="{FF2B5EF4-FFF2-40B4-BE49-F238E27FC236}">
                      <a16:creationId xmlns:a16="http://schemas.microsoft.com/office/drawing/2014/main" id="{4CEFEBD3-AAF5-4495-B2EE-5D6CE7E57676}"/>
                    </a:ext>
                  </a:extLst>
                </p:cNvPr>
                <p:cNvSpPr/>
                <p:nvPr/>
              </p:nvSpPr>
              <p:spPr>
                <a:xfrm>
                  <a:off x="3855335" y="4185426"/>
                  <a:ext cx="243685" cy="866136"/>
                </a:xfrm>
                <a:custGeom>
                  <a:avLst/>
                  <a:gdLst/>
                  <a:ahLst/>
                  <a:cxnLst/>
                  <a:rect l="l" t="t" r="r" b="b"/>
                  <a:pathLst>
                    <a:path w="4409" h="15671" extrusionOk="0">
                      <a:moveTo>
                        <a:pt x="2595" y="1377"/>
                      </a:moveTo>
                      <a:cubicBezTo>
                        <a:pt x="2926" y="1377"/>
                        <a:pt x="3137" y="1602"/>
                        <a:pt x="3137" y="1880"/>
                      </a:cubicBezTo>
                      <a:lnTo>
                        <a:pt x="3137" y="3428"/>
                      </a:lnTo>
                      <a:cubicBezTo>
                        <a:pt x="3137" y="3759"/>
                        <a:pt x="2926" y="3971"/>
                        <a:pt x="2595" y="3971"/>
                      </a:cubicBezTo>
                      <a:lnTo>
                        <a:pt x="1046" y="3971"/>
                      </a:lnTo>
                      <a:cubicBezTo>
                        <a:pt x="768" y="3971"/>
                        <a:pt x="543" y="3759"/>
                        <a:pt x="543" y="3428"/>
                      </a:cubicBezTo>
                      <a:lnTo>
                        <a:pt x="543" y="1880"/>
                      </a:lnTo>
                      <a:cubicBezTo>
                        <a:pt x="543" y="1602"/>
                        <a:pt x="768" y="1377"/>
                        <a:pt x="1046" y="1377"/>
                      </a:cubicBezTo>
                      <a:close/>
                      <a:moveTo>
                        <a:pt x="2595" y="4858"/>
                      </a:moveTo>
                      <a:cubicBezTo>
                        <a:pt x="2926" y="4858"/>
                        <a:pt x="3137" y="5083"/>
                        <a:pt x="3137" y="5413"/>
                      </a:cubicBezTo>
                      <a:lnTo>
                        <a:pt x="3137" y="6949"/>
                      </a:lnTo>
                      <a:cubicBezTo>
                        <a:pt x="3137" y="7227"/>
                        <a:pt x="2926" y="7452"/>
                        <a:pt x="2595" y="7452"/>
                      </a:cubicBezTo>
                      <a:lnTo>
                        <a:pt x="1046" y="7452"/>
                      </a:lnTo>
                      <a:cubicBezTo>
                        <a:pt x="768" y="7452"/>
                        <a:pt x="543" y="7227"/>
                        <a:pt x="543" y="6949"/>
                      </a:cubicBezTo>
                      <a:lnTo>
                        <a:pt x="543" y="5413"/>
                      </a:lnTo>
                      <a:cubicBezTo>
                        <a:pt x="543" y="5083"/>
                        <a:pt x="768" y="4858"/>
                        <a:pt x="1046" y="4858"/>
                      </a:cubicBezTo>
                      <a:close/>
                      <a:moveTo>
                        <a:pt x="2595" y="8325"/>
                      </a:moveTo>
                      <a:cubicBezTo>
                        <a:pt x="2926" y="8325"/>
                        <a:pt x="3137" y="8603"/>
                        <a:pt x="3137" y="8881"/>
                      </a:cubicBezTo>
                      <a:lnTo>
                        <a:pt x="3137" y="13950"/>
                      </a:lnTo>
                      <a:cubicBezTo>
                        <a:pt x="3137" y="14228"/>
                        <a:pt x="2926" y="14453"/>
                        <a:pt x="2595" y="14453"/>
                      </a:cubicBezTo>
                      <a:lnTo>
                        <a:pt x="1046" y="14453"/>
                      </a:lnTo>
                      <a:cubicBezTo>
                        <a:pt x="768" y="14453"/>
                        <a:pt x="543" y="14228"/>
                        <a:pt x="543" y="13950"/>
                      </a:cubicBezTo>
                      <a:lnTo>
                        <a:pt x="543" y="8881"/>
                      </a:lnTo>
                      <a:cubicBezTo>
                        <a:pt x="543" y="8603"/>
                        <a:pt x="768" y="8325"/>
                        <a:pt x="1046" y="8325"/>
                      </a:cubicBezTo>
                      <a:close/>
                      <a:moveTo>
                        <a:pt x="1" y="0"/>
                      </a:moveTo>
                      <a:lnTo>
                        <a:pt x="1" y="15671"/>
                      </a:lnTo>
                      <a:lnTo>
                        <a:pt x="3415" y="15671"/>
                      </a:lnTo>
                      <a:cubicBezTo>
                        <a:pt x="3521" y="15671"/>
                        <a:pt x="3693" y="15605"/>
                        <a:pt x="3799" y="15605"/>
                      </a:cubicBezTo>
                      <a:cubicBezTo>
                        <a:pt x="4183" y="15446"/>
                        <a:pt x="4408" y="15009"/>
                        <a:pt x="4408" y="14559"/>
                      </a:cubicBezTo>
                      <a:lnTo>
                        <a:pt x="4408"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523;p27">
                  <a:extLst>
                    <a:ext uri="{FF2B5EF4-FFF2-40B4-BE49-F238E27FC236}">
                      <a16:creationId xmlns:a16="http://schemas.microsoft.com/office/drawing/2014/main" id="{88A17DD6-EFCA-4D13-B115-DD1BE0FE656C}"/>
                    </a:ext>
                  </a:extLst>
                </p:cNvPr>
                <p:cNvSpPr/>
                <p:nvPr/>
              </p:nvSpPr>
              <p:spPr>
                <a:xfrm>
                  <a:off x="3855335" y="3793115"/>
                  <a:ext cx="243685" cy="389985"/>
                </a:xfrm>
                <a:custGeom>
                  <a:avLst/>
                  <a:gdLst/>
                  <a:ahLst/>
                  <a:cxnLst/>
                  <a:rect l="l" t="t" r="r" b="b"/>
                  <a:pathLst>
                    <a:path w="4409" h="7056" extrusionOk="0">
                      <a:moveTo>
                        <a:pt x="1" y="1"/>
                      </a:moveTo>
                      <a:lnTo>
                        <a:pt x="1" y="1986"/>
                      </a:lnTo>
                      <a:lnTo>
                        <a:pt x="2423" y="1986"/>
                      </a:lnTo>
                      <a:cubicBezTo>
                        <a:pt x="2807" y="1986"/>
                        <a:pt x="3085" y="2264"/>
                        <a:pt x="3085" y="2648"/>
                      </a:cubicBezTo>
                      <a:lnTo>
                        <a:pt x="3085" y="4633"/>
                      </a:lnTo>
                      <a:cubicBezTo>
                        <a:pt x="3085" y="5017"/>
                        <a:pt x="2807" y="5295"/>
                        <a:pt x="2423" y="5295"/>
                      </a:cubicBezTo>
                      <a:lnTo>
                        <a:pt x="1" y="5295"/>
                      </a:lnTo>
                      <a:lnTo>
                        <a:pt x="1" y="7055"/>
                      </a:lnTo>
                      <a:lnTo>
                        <a:pt x="4408" y="7055"/>
                      </a:lnTo>
                      <a:lnTo>
                        <a:pt x="4408" y="1099"/>
                      </a:lnTo>
                      <a:cubicBezTo>
                        <a:pt x="4408" y="491"/>
                        <a:pt x="4024" y="1"/>
                        <a:pt x="341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524;p27">
                  <a:extLst>
                    <a:ext uri="{FF2B5EF4-FFF2-40B4-BE49-F238E27FC236}">
                      <a16:creationId xmlns:a16="http://schemas.microsoft.com/office/drawing/2014/main" id="{D26EDB8F-0344-4746-BFE8-D4ADD6D80E52}"/>
                    </a:ext>
                  </a:extLst>
                </p:cNvPr>
                <p:cNvSpPr/>
                <p:nvPr/>
              </p:nvSpPr>
              <p:spPr>
                <a:xfrm>
                  <a:off x="3855335" y="3905262"/>
                  <a:ext cx="170508" cy="182888"/>
                </a:xfrm>
                <a:custGeom>
                  <a:avLst/>
                  <a:gdLst/>
                  <a:ahLst/>
                  <a:cxnLst/>
                  <a:rect l="l" t="t" r="r" b="b"/>
                  <a:pathLst>
                    <a:path w="3085" h="3309" extrusionOk="0">
                      <a:moveTo>
                        <a:pt x="1" y="0"/>
                      </a:moveTo>
                      <a:lnTo>
                        <a:pt x="1" y="768"/>
                      </a:lnTo>
                      <a:lnTo>
                        <a:pt x="1761" y="768"/>
                      </a:lnTo>
                      <a:lnTo>
                        <a:pt x="1761" y="2594"/>
                      </a:lnTo>
                      <a:lnTo>
                        <a:pt x="1" y="2594"/>
                      </a:lnTo>
                      <a:lnTo>
                        <a:pt x="1" y="3309"/>
                      </a:lnTo>
                      <a:lnTo>
                        <a:pt x="2423" y="3309"/>
                      </a:lnTo>
                      <a:cubicBezTo>
                        <a:pt x="2807" y="3309"/>
                        <a:pt x="3085" y="3031"/>
                        <a:pt x="3085" y="2647"/>
                      </a:cubicBezTo>
                      <a:lnTo>
                        <a:pt x="3085" y="662"/>
                      </a:lnTo>
                      <a:cubicBezTo>
                        <a:pt x="3085" y="278"/>
                        <a:pt x="2807" y="0"/>
                        <a:pt x="2423"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525;p27">
                  <a:extLst>
                    <a:ext uri="{FF2B5EF4-FFF2-40B4-BE49-F238E27FC236}">
                      <a16:creationId xmlns:a16="http://schemas.microsoft.com/office/drawing/2014/main" id="{8631E4B7-01DE-475E-9735-B1AB33AC9E30}"/>
                    </a:ext>
                  </a:extLst>
                </p:cNvPr>
                <p:cNvSpPr/>
                <p:nvPr/>
              </p:nvSpPr>
              <p:spPr>
                <a:xfrm>
                  <a:off x="3723681" y="3945499"/>
                  <a:ext cx="35870" cy="100260"/>
                </a:xfrm>
                <a:custGeom>
                  <a:avLst/>
                  <a:gdLst/>
                  <a:ahLst/>
                  <a:cxnLst/>
                  <a:rect l="l" t="t" r="r" b="b"/>
                  <a:pathLst>
                    <a:path w="649" h="1814" extrusionOk="0">
                      <a:moveTo>
                        <a:pt x="80" y="0"/>
                      </a:moveTo>
                      <a:cubicBezTo>
                        <a:pt x="67" y="0"/>
                        <a:pt x="40" y="13"/>
                        <a:pt x="27" y="13"/>
                      </a:cubicBezTo>
                      <a:cubicBezTo>
                        <a:pt x="14" y="27"/>
                        <a:pt x="0" y="40"/>
                        <a:pt x="0" y="66"/>
                      </a:cubicBezTo>
                      <a:cubicBezTo>
                        <a:pt x="0" y="93"/>
                        <a:pt x="14" y="106"/>
                        <a:pt x="27" y="106"/>
                      </a:cubicBezTo>
                      <a:cubicBezTo>
                        <a:pt x="40" y="106"/>
                        <a:pt x="67" y="119"/>
                        <a:pt x="80" y="119"/>
                      </a:cubicBezTo>
                      <a:lnTo>
                        <a:pt x="278" y="119"/>
                      </a:lnTo>
                      <a:cubicBezTo>
                        <a:pt x="278" y="132"/>
                        <a:pt x="292" y="132"/>
                        <a:pt x="292" y="146"/>
                      </a:cubicBezTo>
                      <a:cubicBezTo>
                        <a:pt x="292" y="146"/>
                        <a:pt x="292" y="159"/>
                        <a:pt x="292" y="172"/>
                      </a:cubicBezTo>
                      <a:cubicBezTo>
                        <a:pt x="292" y="172"/>
                        <a:pt x="292" y="185"/>
                        <a:pt x="292" y="185"/>
                      </a:cubicBezTo>
                      <a:cubicBezTo>
                        <a:pt x="292" y="225"/>
                        <a:pt x="292" y="265"/>
                        <a:pt x="292" y="305"/>
                      </a:cubicBezTo>
                      <a:cubicBezTo>
                        <a:pt x="292" y="331"/>
                        <a:pt x="292" y="371"/>
                        <a:pt x="292" y="424"/>
                      </a:cubicBezTo>
                      <a:cubicBezTo>
                        <a:pt x="292" y="463"/>
                        <a:pt x="292" y="516"/>
                        <a:pt x="292" y="582"/>
                      </a:cubicBezTo>
                      <a:cubicBezTo>
                        <a:pt x="292" y="635"/>
                        <a:pt x="292" y="715"/>
                        <a:pt x="292" y="794"/>
                      </a:cubicBezTo>
                      <a:cubicBezTo>
                        <a:pt x="278" y="913"/>
                        <a:pt x="278" y="1006"/>
                        <a:pt x="278" y="1085"/>
                      </a:cubicBezTo>
                      <a:cubicBezTo>
                        <a:pt x="278" y="1165"/>
                        <a:pt x="278" y="1231"/>
                        <a:pt x="278" y="1284"/>
                      </a:cubicBezTo>
                      <a:cubicBezTo>
                        <a:pt x="278" y="1350"/>
                        <a:pt x="278" y="1403"/>
                        <a:pt x="265" y="1443"/>
                      </a:cubicBezTo>
                      <a:cubicBezTo>
                        <a:pt x="265" y="1496"/>
                        <a:pt x="265" y="1549"/>
                        <a:pt x="265" y="1602"/>
                      </a:cubicBezTo>
                      <a:cubicBezTo>
                        <a:pt x="265" y="1628"/>
                        <a:pt x="252" y="1641"/>
                        <a:pt x="239" y="1655"/>
                      </a:cubicBezTo>
                      <a:cubicBezTo>
                        <a:pt x="225" y="1668"/>
                        <a:pt x="212" y="1681"/>
                        <a:pt x="186" y="1694"/>
                      </a:cubicBezTo>
                      <a:lnTo>
                        <a:pt x="133" y="1694"/>
                      </a:lnTo>
                      <a:cubicBezTo>
                        <a:pt x="119" y="1694"/>
                        <a:pt x="93" y="1707"/>
                        <a:pt x="80" y="1707"/>
                      </a:cubicBezTo>
                      <a:lnTo>
                        <a:pt x="27" y="1707"/>
                      </a:lnTo>
                      <a:cubicBezTo>
                        <a:pt x="14" y="1721"/>
                        <a:pt x="0" y="1734"/>
                        <a:pt x="0" y="1760"/>
                      </a:cubicBezTo>
                      <a:cubicBezTo>
                        <a:pt x="0" y="1774"/>
                        <a:pt x="14" y="1787"/>
                        <a:pt x="27" y="1800"/>
                      </a:cubicBezTo>
                      <a:cubicBezTo>
                        <a:pt x="53" y="1800"/>
                        <a:pt x="80" y="1813"/>
                        <a:pt x="106" y="1813"/>
                      </a:cubicBezTo>
                      <a:lnTo>
                        <a:pt x="596" y="1813"/>
                      </a:lnTo>
                      <a:cubicBezTo>
                        <a:pt x="609" y="1813"/>
                        <a:pt x="622" y="1800"/>
                        <a:pt x="622" y="1800"/>
                      </a:cubicBezTo>
                      <a:cubicBezTo>
                        <a:pt x="636" y="1787"/>
                        <a:pt x="649" y="1774"/>
                        <a:pt x="649" y="1760"/>
                      </a:cubicBezTo>
                      <a:cubicBezTo>
                        <a:pt x="649" y="1734"/>
                        <a:pt x="636" y="1721"/>
                        <a:pt x="622" y="1707"/>
                      </a:cubicBezTo>
                      <a:cubicBezTo>
                        <a:pt x="609" y="1694"/>
                        <a:pt x="583" y="1694"/>
                        <a:pt x="569" y="1694"/>
                      </a:cubicBezTo>
                      <a:lnTo>
                        <a:pt x="424" y="1694"/>
                      </a:lnTo>
                      <a:lnTo>
                        <a:pt x="464" y="66"/>
                      </a:lnTo>
                      <a:cubicBezTo>
                        <a:pt x="464" y="40"/>
                        <a:pt x="450" y="27"/>
                        <a:pt x="450" y="13"/>
                      </a:cubicBezTo>
                      <a:cubicBezTo>
                        <a:pt x="450" y="0"/>
                        <a:pt x="437" y="0"/>
                        <a:pt x="41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526;p27">
                  <a:extLst>
                    <a:ext uri="{FF2B5EF4-FFF2-40B4-BE49-F238E27FC236}">
                      <a16:creationId xmlns:a16="http://schemas.microsoft.com/office/drawing/2014/main" id="{842F1723-4926-49E7-B16D-FE61E9626743}"/>
                    </a:ext>
                  </a:extLst>
                </p:cNvPr>
                <p:cNvSpPr/>
                <p:nvPr/>
              </p:nvSpPr>
              <p:spPr>
                <a:xfrm>
                  <a:off x="3764636" y="3944007"/>
                  <a:ext cx="63671" cy="102471"/>
                </a:xfrm>
                <a:custGeom>
                  <a:avLst/>
                  <a:gdLst/>
                  <a:ahLst/>
                  <a:cxnLst/>
                  <a:rect l="l" t="t" r="r" b="b"/>
                  <a:pathLst>
                    <a:path w="1152" h="1854" extrusionOk="0">
                      <a:moveTo>
                        <a:pt x="596" y="1"/>
                      </a:moveTo>
                      <a:cubicBezTo>
                        <a:pt x="503" y="1"/>
                        <a:pt x="424" y="27"/>
                        <a:pt x="358" y="54"/>
                      </a:cubicBezTo>
                      <a:cubicBezTo>
                        <a:pt x="292" y="93"/>
                        <a:pt x="226" y="133"/>
                        <a:pt x="186" y="186"/>
                      </a:cubicBezTo>
                      <a:cubicBezTo>
                        <a:pt x="133" y="239"/>
                        <a:pt x="106" y="292"/>
                        <a:pt x="80" y="345"/>
                      </a:cubicBezTo>
                      <a:cubicBezTo>
                        <a:pt x="53" y="398"/>
                        <a:pt x="40" y="437"/>
                        <a:pt x="40" y="477"/>
                      </a:cubicBezTo>
                      <a:cubicBezTo>
                        <a:pt x="40" y="477"/>
                        <a:pt x="40" y="490"/>
                        <a:pt x="40" y="504"/>
                      </a:cubicBezTo>
                      <a:cubicBezTo>
                        <a:pt x="40" y="517"/>
                        <a:pt x="53" y="543"/>
                        <a:pt x="53" y="557"/>
                      </a:cubicBezTo>
                      <a:cubicBezTo>
                        <a:pt x="67" y="570"/>
                        <a:pt x="67" y="583"/>
                        <a:pt x="80" y="596"/>
                      </a:cubicBezTo>
                      <a:cubicBezTo>
                        <a:pt x="106" y="609"/>
                        <a:pt x="120" y="609"/>
                        <a:pt x="146" y="609"/>
                      </a:cubicBezTo>
                      <a:cubicBezTo>
                        <a:pt x="186" y="609"/>
                        <a:pt x="212" y="596"/>
                        <a:pt x="239" y="583"/>
                      </a:cubicBezTo>
                      <a:cubicBezTo>
                        <a:pt x="252" y="570"/>
                        <a:pt x="265" y="543"/>
                        <a:pt x="265" y="504"/>
                      </a:cubicBezTo>
                      <a:cubicBezTo>
                        <a:pt x="265" y="490"/>
                        <a:pt x="265" y="477"/>
                        <a:pt x="252" y="477"/>
                      </a:cubicBezTo>
                      <a:cubicBezTo>
                        <a:pt x="252" y="464"/>
                        <a:pt x="252" y="451"/>
                        <a:pt x="239" y="451"/>
                      </a:cubicBezTo>
                      <a:lnTo>
                        <a:pt x="226" y="424"/>
                      </a:lnTo>
                      <a:cubicBezTo>
                        <a:pt x="212" y="424"/>
                        <a:pt x="212" y="411"/>
                        <a:pt x="212" y="398"/>
                      </a:cubicBezTo>
                      <a:cubicBezTo>
                        <a:pt x="212" y="384"/>
                        <a:pt x="226" y="371"/>
                        <a:pt x="239" y="345"/>
                      </a:cubicBezTo>
                      <a:cubicBezTo>
                        <a:pt x="252" y="305"/>
                        <a:pt x="278" y="279"/>
                        <a:pt x="318" y="252"/>
                      </a:cubicBezTo>
                      <a:cubicBezTo>
                        <a:pt x="345" y="226"/>
                        <a:pt x="384" y="199"/>
                        <a:pt x="424" y="173"/>
                      </a:cubicBezTo>
                      <a:cubicBezTo>
                        <a:pt x="464" y="146"/>
                        <a:pt x="517" y="133"/>
                        <a:pt x="570" y="133"/>
                      </a:cubicBezTo>
                      <a:cubicBezTo>
                        <a:pt x="636" y="133"/>
                        <a:pt x="676" y="146"/>
                        <a:pt x="715" y="173"/>
                      </a:cubicBezTo>
                      <a:cubicBezTo>
                        <a:pt x="755" y="186"/>
                        <a:pt x="795" y="212"/>
                        <a:pt x="821" y="239"/>
                      </a:cubicBezTo>
                      <a:cubicBezTo>
                        <a:pt x="848" y="279"/>
                        <a:pt x="861" y="305"/>
                        <a:pt x="874" y="345"/>
                      </a:cubicBezTo>
                      <a:cubicBezTo>
                        <a:pt x="887" y="384"/>
                        <a:pt x="887" y="411"/>
                        <a:pt x="887" y="451"/>
                      </a:cubicBezTo>
                      <a:cubicBezTo>
                        <a:pt x="887" y="530"/>
                        <a:pt x="874" y="596"/>
                        <a:pt x="848" y="676"/>
                      </a:cubicBezTo>
                      <a:cubicBezTo>
                        <a:pt x="821" y="768"/>
                        <a:pt x="781" y="848"/>
                        <a:pt x="742" y="927"/>
                      </a:cubicBezTo>
                      <a:cubicBezTo>
                        <a:pt x="689" y="1007"/>
                        <a:pt x="636" y="1099"/>
                        <a:pt x="583" y="1179"/>
                      </a:cubicBezTo>
                      <a:cubicBezTo>
                        <a:pt x="530" y="1258"/>
                        <a:pt x="464" y="1337"/>
                        <a:pt x="398" y="1404"/>
                      </a:cubicBezTo>
                      <a:cubicBezTo>
                        <a:pt x="345" y="1470"/>
                        <a:pt x="278" y="1536"/>
                        <a:pt x="212" y="1602"/>
                      </a:cubicBezTo>
                      <a:cubicBezTo>
                        <a:pt x="159" y="1655"/>
                        <a:pt x="93" y="1708"/>
                        <a:pt x="53" y="1748"/>
                      </a:cubicBezTo>
                      <a:cubicBezTo>
                        <a:pt x="40" y="1761"/>
                        <a:pt x="27" y="1761"/>
                        <a:pt x="14" y="1774"/>
                      </a:cubicBezTo>
                      <a:cubicBezTo>
                        <a:pt x="1" y="1787"/>
                        <a:pt x="1" y="1787"/>
                        <a:pt x="1" y="1801"/>
                      </a:cubicBezTo>
                      <a:cubicBezTo>
                        <a:pt x="1" y="1814"/>
                        <a:pt x="1" y="1827"/>
                        <a:pt x="14" y="1840"/>
                      </a:cubicBezTo>
                      <a:cubicBezTo>
                        <a:pt x="27" y="1854"/>
                        <a:pt x="40" y="1854"/>
                        <a:pt x="67" y="1854"/>
                      </a:cubicBezTo>
                      <a:cubicBezTo>
                        <a:pt x="80" y="1854"/>
                        <a:pt x="106" y="1854"/>
                        <a:pt x="120" y="1840"/>
                      </a:cubicBezTo>
                      <a:cubicBezTo>
                        <a:pt x="146" y="1840"/>
                        <a:pt x="146" y="1840"/>
                        <a:pt x="159" y="1827"/>
                      </a:cubicBezTo>
                      <a:lnTo>
                        <a:pt x="676" y="1827"/>
                      </a:lnTo>
                      <a:cubicBezTo>
                        <a:pt x="715" y="1827"/>
                        <a:pt x="768" y="1827"/>
                        <a:pt x="808" y="1840"/>
                      </a:cubicBezTo>
                      <a:lnTo>
                        <a:pt x="953" y="1840"/>
                      </a:lnTo>
                      <a:cubicBezTo>
                        <a:pt x="967" y="1840"/>
                        <a:pt x="967" y="1827"/>
                        <a:pt x="980" y="1827"/>
                      </a:cubicBezTo>
                      <a:cubicBezTo>
                        <a:pt x="1006" y="1814"/>
                        <a:pt x="1020" y="1801"/>
                        <a:pt x="1020" y="1787"/>
                      </a:cubicBezTo>
                      <a:cubicBezTo>
                        <a:pt x="1059" y="1721"/>
                        <a:pt x="1099" y="1668"/>
                        <a:pt x="1112" y="1629"/>
                      </a:cubicBezTo>
                      <a:cubicBezTo>
                        <a:pt x="1139" y="1589"/>
                        <a:pt x="1152" y="1576"/>
                        <a:pt x="1152" y="1562"/>
                      </a:cubicBezTo>
                      <a:cubicBezTo>
                        <a:pt x="1152" y="1536"/>
                        <a:pt x="1139" y="1523"/>
                        <a:pt x="1126" y="1523"/>
                      </a:cubicBezTo>
                      <a:cubicBezTo>
                        <a:pt x="1112" y="1509"/>
                        <a:pt x="1099" y="1509"/>
                        <a:pt x="1086" y="1509"/>
                      </a:cubicBezTo>
                      <a:cubicBezTo>
                        <a:pt x="1059" y="1509"/>
                        <a:pt x="1046" y="1509"/>
                        <a:pt x="1033" y="1523"/>
                      </a:cubicBezTo>
                      <a:cubicBezTo>
                        <a:pt x="1020" y="1536"/>
                        <a:pt x="1020" y="1549"/>
                        <a:pt x="1006" y="1562"/>
                      </a:cubicBezTo>
                      <a:lnTo>
                        <a:pt x="953" y="1655"/>
                      </a:lnTo>
                      <a:cubicBezTo>
                        <a:pt x="940" y="1668"/>
                        <a:pt x="927" y="1682"/>
                        <a:pt x="914" y="1682"/>
                      </a:cubicBezTo>
                      <a:cubicBezTo>
                        <a:pt x="914" y="1695"/>
                        <a:pt x="901" y="1695"/>
                        <a:pt x="887" y="1695"/>
                      </a:cubicBezTo>
                      <a:lnTo>
                        <a:pt x="464" y="1695"/>
                      </a:lnTo>
                      <a:cubicBezTo>
                        <a:pt x="398" y="1695"/>
                        <a:pt x="345" y="1682"/>
                        <a:pt x="292" y="1682"/>
                      </a:cubicBezTo>
                      <a:cubicBezTo>
                        <a:pt x="331" y="1642"/>
                        <a:pt x="384" y="1602"/>
                        <a:pt x="437" y="1536"/>
                      </a:cubicBezTo>
                      <a:cubicBezTo>
                        <a:pt x="490" y="1483"/>
                        <a:pt x="543" y="1417"/>
                        <a:pt x="609" y="1351"/>
                      </a:cubicBezTo>
                      <a:cubicBezTo>
                        <a:pt x="662" y="1284"/>
                        <a:pt x="715" y="1218"/>
                        <a:pt x="768" y="1139"/>
                      </a:cubicBezTo>
                      <a:cubicBezTo>
                        <a:pt x="821" y="1073"/>
                        <a:pt x="874" y="993"/>
                        <a:pt x="914" y="914"/>
                      </a:cubicBezTo>
                      <a:cubicBezTo>
                        <a:pt x="953" y="834"/>
                        <a:pt x="993" y="768"/>
                        <a:pt x="1006" y="689"/>
                      </a:cubicBezTo>
                      <a:cubicBezTo>
                        <a:pt x="1033" y="609"/>
                        <a:pt x="1046" y="530"/>
                        <a:pt x="1046" y="451"/>
                      </a:cubicBezTo>
                      <a:cubicBezTo>
                        <a:pt x="1046" y="398"/>
                        <a:pt x="1046" y="332"/>
                        <a:pt x="1033" y="279"/>
                      </a:cubicBezTo>
                      <a:cubicBezTo>
                        <a:pt x="1006" y="226"/>
                        <a:pt x="980" y="173"/>
                        <a:pt x="953" y="133"/>
                      </a:cubicBezTo>
                      <a:cubicBezTo>
                        <a:pt x="914" y="93"/>
                        <a:pt x="861" y="67"/>
                        <a:pt x="808" y="40"/>
                      </a:cubicBezTo>
                      <a:cubicBezTo>
                        <a:pt x="755" y="14"/>
                        <a:pt x="676" y="1"/>
                        <a:pt x="596"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527;p27">
                  <a:extLst>
                    <a:ext uri="{FF2B5EF4-FFF2-40B4-BE49-F238E27FC236}">
                      <a16:creationId xmlns:a16="http://schemas.microsoft.com/office/drawing/2014/main" id="{2C1B97DE-EADC-4C49-8166-AF77F5C3197E}"/>
                    </a:ext>
                  </a:extLst>
                </p:cNvPr>
                <p:cNvSpPr/>
                <p:nvPr/>
              </p:nvSpPr>
              <p:spPr>
                <a:xfrm>
                  <a:off x="3829745" y="3991539"/>
                  <a:ext cx="65882" cy="57149"/>
                </a:xfrm>
                <a:custGeom>
                  <a:avLst/>
                  <a:gdLst/>
                  <a:ahLst/>
                  <a:cxnLst/>
                  <a:rect l="l" t="t" r="r" b="b"/>
                  <a:pathLst>
                    <a:path w="1192" h="1034" extrusionOk="0">
                      <a:moveTo>
                        <a:pt x="173" y="1"/>
                      </a:moveTo>
                      <a:cubicBezTo>
                        <a:pt x="93" y="1"/>
                        <a:pt x="53" y="1"/>
                        <a:pt x="27" y="14"/>
                      </a:cubicBezTo>
                      <a:cubicBezTo>
                        <a:pt x="14" y="27"/>
                        <a:pt x="0" y="41"/>
                        <a:pt x="0" y="67"/>
                      </a:cubicBezTo>
                      <a:cubicBezTo>
                        <a:pt x="0" y="80"/>
                        <a:pt x="14" y="107"/>
                        <a:pt x="27" y="107"/>
                      </a:cubicBezTo>
                      <a:cubicBezTo>
                        <a:pt x="53" y="120"/>
                        <a:pt x="80" y="120"/>
                        <a:pt x="120" y="120"/>
                      </a:cubicBezTo>
                      <a:cubicBezTo>
                        <a:pt x="159" y="120"/>
                        <a:pt x="186" y="133"/>
                        <a:pt x="199" y="147"/>
                      </a:cubicBezTo>
                      <a:cubicBezTo>
                        <a:pt x="212" y="147"/>
                        <a:pt x="239" y="173"/>
                        <a:pt x="265" y="199"/>
                      </a:cubicBezTo>
                      <a:lnTo>
                        <a:pt x="490" y="517"/>
                      </a:lnTo>
                      <a:lnTo>
                        <a:pt x="450" y="557"/>
                      </a:lnTo>
                      <a:lnTo>
                        <a:pt x="424" y="610"/>
                      </a:lnTo>
                      <a:lnTo>
                        <a:pt x="371" y="676"/>
                      </a:lnTo>
                      <a:cubicBezTo>
                        <a:pt x="345" y="702"/>
                        <a:pt x="318" y="742"/>
                        <a:pt x="278" y="795"/>
                      </a:cubicBezTo>
                      <a:cubicBezTo>
                        <a:pt x="265" y="808"/>
                        <a:pt x="252" y="822"/>
                        <a:pt x="239" y="835"/>
                      </a:cubicBezTo>
                      <a:cubicBezTo>
                        <a:pt x="225" y="835"/>
                        <a:pt x="199" y="835"/>
                        <a:pt x="186" y="848"/>
                      </a:cubicBezTo>
                      <a:cubicBezTo>
                        <a:pt x="146" y="848"/>
                        <a:pt x="120" y="848"/>
                        <a:pt x="93" y="861"/>
                      </a:cubicBezTo>
                      <a:cubicBezTo>
                        <a:pt x="67" y="874"/>
                        <a:pt x="53" y="888"/>
                        <a:pt x="53" y="914"/>
                      </a:cubicBezTo>
                      <a:cubicBezTo>
                        <a:pt x="53" y="927"/>
                        <a:pt x="53" y="941"/>
                        <a:pt x="53" y="941"/>
                      </a:cubicBezTo>
                      <a:cubicBezTo>
                        <a:pt x="67" y="954"/>
                        <a:pt x="67" y="954"/>
                        <a:pt x="80" y="967"/>
                      </a:cubicBezTo>
                      <a:lnTo>
                        <a:pt x="398" y="967"/>
                      </a:lnTo>
                      <a:cubicBezTo>
                        <a:pt x="398" y="967"/>
                        <a:pt x="411" y="967"/>
                        <a:pt x="424" y="980"/>
                      </a:cubicBezTo>
                      <a:lnTo>
                        <a:pt x="477" y="980"/>
                      </a:lnTo>
                      <a:cubicBezTo>
                        <a:pt x="490" y="980"/>
                        <a:pt x="517" y="967"/>
                        <a:pt x="530" y="967"/>
                      </a:cubicBezTo>
                      <a:cubicBezTo>
                        <a:pt x="556" y="954"/>
                        <a:pt x="570" y="941"/>
                        <a:pt x="570" y="914"/>
                      </a:cubicBezTo>
                      <a:cubicBezTo>
                        <a:pt x="570" y="901"/>
                        <a:pt x="556" y="901"/>
                        <a:pt x="556" y="888"/>
                      </a:cubicBezTo>
                      <a:cubicBezTo>
                        <a:pt x="543" y="861"/>
                        <a:pt x="503" y="861"/>
                        <a:pt x="464" y="861"/>
                      </a:cubicBezTo>
                      <a:cubicBezTo>
                        <a:pt x="450" y="861"/>
                        <a:pt x="437" y="861"/>
                        <a:pt x="424" y="848"/>
                      </a:cubicBezTo>
                      <a:cubicBezTo>
                        <a:pt x="424" y="848"/>
                        <a:pt x="424" y="848"/>
                        <a:pt x="424" y="835"/>
                      </a:cubicBezTo>
                      <a:cubicBezTo>
                        <a:pt x="424" y="835"/>
                        <a:pt x="424" y="822"/>
                        <a:pt x="437" y="808"/>
                      </a:cubicBezTo>
                      <a:cubicBezTo>
                        <a:pt x="450" y="782"/>
                        <a:pt x="464" y="782"/>
                        <a:pt x="464" y="769"/>
                      </a:cubicBezTo>
                      <a:cubicBezTo>
                        <a:pt x="490" y="742"/>
                        <a:pt x="503" y="729"/>
                        <a:pt x="517" y="702"/>
                      </a:cubicBezTo>
                      <a:cubicBezTo>
                        <a:pt x="530" y="689"/>
                        <a:pt x="543" y="663"/>
                        <a:pt x="570" y="636"/>
                      </a:cubicBezTo>
                      <a:cubicBezTo>
                        <a:pt x="583" y="649"/>
                        <a:pt x="609" y="676"/>
                        <a:pt x="623" y="716"/>
                      </a:cubicBezTo>
                      <a:cubicBezTo>
                        <a:pt x="649" y="742"/>
                        <a:pt x="662" y="755"/>
                        <a:pt x="689" y="782"/>
                      </a:cubicBezTo>
                      <a:cubicBezTo>
                        <a:pt x="702" y="808"/>
                        <a:pt x="715" y="835"/>
                        <a:pt x="728" y="848"/>
                      </a:cubicBezTo>
                      <a:cubicBezTo>
                        <a:pt x="728" y="861"/>
                        <a:pt x="742" y="874"/>
                        <a:pt x="742" y="888"/>
                      </a:cubicBezTo>
                      <a:cubicBezTo>
                        <a:pt x="742" y="901"/>
                        <a:pt x="742" y="901"/>
                        <a:pt x="728" y="914"/>
                      </a:cubicBezTo>
                      <a:lnTo>
                        <a:pt x="702" y="914"/>
                      </a:lnTo>
                      <a:cubicBezTo>
                        <a:pt x="689" y="914"/>
                        <a:pt x="675" y="927"/>
                        <a:pt x="675" y="941"/>
                      </a:cubicBezTo>
                      <a:cubicBezTo>
                        <a:pt x="675" y="954"/>
                        <a:pt x="662" y="967"/>
                        <a:pt x="662" y="967"/>
                      </a:cubicBezTo>
                      <a:cubicBezTo>
                        <a:pt x="662" y="980"/>
                        <a:pt x="675" y="994"/>
                        <a:pt x="689" y="1007"/>
                      </a:cubicBezTo>
                      <a:cubicBezTo>
                        <a:pt x="702" y="1033"/>
                        <a:pt x="728" y="1033"/>
                        <a:pt x="768" y="1033"/>
                      </a:cubicBezTo>
                      <a:lnTo>
                        <a:pt x="1086" y="1033"/>
                      </a:lnTo>
                      <a:cubicBezTo>
                        <a:pt x="1112" y="1033"/>
                        <a:pt x="1139" y="1033"/>
                        <a:pt x="1152" y="1020"/>
                      </a:cubicBezTo>
                      <a:cubicBezTo>
                        <a:pt x="1178" y="1020"/>
                        <a:pt x="1192" y="1007"/>
                        <a:pt x="1192" y="980"/>
                      </a:cubicBezTo>
                      <a:cubicBezTo>
                        <a:pt x="1192" y="954"/>
                        <a:pt x="1178" y="941"/>
                        <a:pt x="1165" y="941"/>
                      </a:cubicBezTo>
                      <a:cubicBezTo>
                        <a:pt x="1139" y="927"/>
                        <a:pt x="1125" y="927"/>
                        <a:pt x="1099" y="927"/>
                      </a:cubicBezTo>
                      <a:cubicBezTo>
                        <a:pt x="1073" y="927"/>
                        <a:pt x="1046" y="914"/>
                        <a:pt x="1033" y="914"/>
                      </a:cubicBezTo>
                      <a:cubicBezTo>
                        <a:pt x="1020" y="914"/>
                        <a:pt x="993" y="914"/>
                        <a:pt x="967" y="901"/>
                      </a:cubicBezTo>
                      <a:cubicBezTo>
                        <a:pt x="967" y="901"/>
                        <a:pt x="953" y="888"/>
                        <a:pt x="940" y="888"/>
                      </a:cubicBezTo>
                      <a:cubicBezTo>
                        <a:pt x="927" y="874"/>
                        <a:pt x="914" y="848"/>
                        <a:pt x="887" y="822"/>
                      </a:cubicBezTo>
                      <a:cubicBezTo>
                        <a:pt x="861" y="795"/>
                        <a:pt x="834" y="755"/>
                        <a:pt x="795" y="716"/>
                      </a:cubicBezTo>
                      <a:cubicBezTo>
                        <a:pt x="755" y="663"/>
                        <a:pt x="715" y="597"/>
                        <a:pt x="649" y="517"/>
                      </a:cubicBezTo>
                      <a:cubicBezTo>
                        <a:pt x="689" y="477"/>
                        <a:pt x="715" y="438"/>
                        <a:pt x="742" y="398"/>
                      </a:cubicBezTo>
                      <a:cubicBezTo>
                        <a:pt x="768" y="358"/>
                        <a:pt x="795" y="319"/>
                        <a:pt x="834" y="266"/>
                      </a:cubicBezTo>
                      <a:cubicBezTo>
                        <a:pt x="861" y="239"/>
                        <a:pt x="874" y="226"/>
                        <a:pt x="900" y="213"/>
                      </a:cubicBezTo>
                      <a:cubicBezTo>
                        <a:pt x="927" y="213"/>
                        <a:pt x="940" y="199"/>
                        <a:pt x="980" y="199"/>
                      </a:cubicBezTo>
                      <a:lnTo>
                        <a:pt x="1125" y="199"/>
                      </a:lnTo>
                      <a:cubicBezTo>
                        <a:pt x="1139" y="199"/>
                        <a:pt x="1152" y="186"/>
                        <a:pt x="1165" y="186"/>
                      </a:cubicBezTo>
                      <a:cubicBezTo>
                        <a:pt x="1178" y="173"/>
                        <a:pt x="1178" y="160"/>
                        <a:pt x="1178" y="147"/>
                      </a:cubicBezTo>
                      <a:cubicBezTo>
                        <a:pt x="1178" y="107"/>
                        <a:pt x="1165" y="80"/>
                        <a:pt x="1125" y="80"/>
                      </a:cubicBezTo>
                      <a:lnTo>
                        <a:pt x="728" y="80"/>
                      </a:lnTo>
                      <a:cubicBezTo>
                        <a:pt x="689" y="80"/>
                        <a:pt x="675" y="80"/>
                        <a:pt x="649" y="94"/>
                      </a:cubicBezTo>
                      <a:cubicBezTo>
                        <a:pt x="636" y="107"/>
                        <a:pt x="623" y="120"/>
                        <a:pt x="623" y="147"/>
                      </a:cubicBezTo>
                      <a:cubicBezTo>
                        <a:pt x="623" y="160"/>
                        <a:pt x="636" y="173"/>
                        <a:pt x="649" y="186"/>
                      </a:cubicBezTo>
                      <a:cubicBezTo>
                        <a:pt x="662" y="186"/>
                        <a:pt x="662" y="199"/>
                        <a:pt x="675" y="199"/>
                      </a:cubicBezTo>
                      <a:cubicBezTo>
                        <a:pt x="675" y="199"/>
                        <a:pt x="689" y="199"/>
                        <a:pt x="689" y="213"/>
                      </a:cubicBezTo>
                      <a:cubicBezTo>
                        <a:pt x="689" y="213"/>
                        <a:pt x="675" y="226"/>
                        <a:pt x="662" y="252"/>
                      </a:cubicBezTo>
                      <a:cubicBezTo>
                        <a:pt x="649" y="266"/>
                        <a:pt x="636" y="292"/>
                        <a:pt x="623" y="319"/>
                      </a:cubicBezTo>
                      <a:lnTo>
                        <a:pt x="570" y="398"/>
                      </a:lnTo>
                      <a:cubicBezTo>
                        <a:pt x="543" y="372"/>
                        <a:pt x="517" y="345"/>
                        <a:pt x="503" y="305"/>
                      </a:cubicBezTo>
                      <a:cubicBezTo>
                        <a:pt x="477" y="279"/>
                        <a:pt x="464" y="252"/>
                        <a:pt x="450" y="239"/>
                      </a:cubicBezTo>
                      <a:cubicBezTo>
                        <a:pt x="437" y="213"/>
                        <a:pt x="424" y="199"/>
                        <a:pt x="411" y="173"/>
                      </a:cubicBezTo>
                      <a:cubicBezTo>
                        <a:pt x="411" y="160"/>
                        <a:pt x="398" y="147"/>
                        <a:pt x="398" y="147"/>
                      </a:cubicBezTo>
                      <a:cubicBezTo>
                        <a:pt x="398" y="133"/>
                        <a:pt x="411" y="133"/>
                        <a:pt x="424" y="133"/>
                      </a:cubicBezTo>
                      <a:lnTo>
                        <a:pt x="477" y="133"/>
                      </a:lnTo>
                      <a:cubicBezTo>
                        <a:pt x="490" y="133"/>
                        <a:pt x="517" y="120"/>
                        <a:pt x="530" y="107"/>
                      </a:cubicBezTo>
                      <a:cubicBezTo>
                        <a:pt x="543" y="94"/>
                        <a:pt x="543" y="80"/>
                        <a:pt x="543" y="67"/>
                      </a:cubicBezTo>
                      <a:cubicBezTo>
                        <a:pt x="543" y="54"/>
                        <a:pt x="543" y="54"/>
                        <a:pt x="543" y="41"/>
                      </a:cubicBezTo>
                      <a:cubicBezTo>
                        <a:pt x="543" y="41"/>
                        <a:pt x="530" y="27"/>
                        <a:pt x="530" y="27"/>
                      </a:cubicBezTo>
                      <a:cubicBezTo>
                        <a:pt x="517" y="14"/>
                        <a:pt x="503" y="14"/>
                        <a:pt x="490"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528;p27">
                  <a:extLst>
                    <a:ext uri="{FF2B5EF4-FFF2-40B4-BE49-F238E27FC236}">
                      <a16:creationId xmlns:a16="http://schemas.microsoft.com/office/drawing/2014/main" id="{3BB91B02-6D7B-4EC1-B236-752097DC6F9F}"/>
                    </a:ext>
                  </a:extLst>
                </p:cNvPr>
                <p:cNvSpPr/>
                <p:nvPr/>
              </p:nvSpPr>
              <p:spPr>
                <a:xfrm>
                  <a:off x="3901430" y="3946218"/>
                  <a:ext cx="60023" cy="100260"/>
                </a:xfrm>
                <a:custGeom>
                  <a:avLst/>
                  <a:gdLst/>
                  <a:ahLst/>
                  <a:cxnLst/>
                  <a:rect l="l" t="t" r="r" b="b"/>
                  <a:pathLst>
                    <a:path w="1086" h="1814" extrusionOk="0">
                      <a:moveTo>
                        <a:pt x="861" y="0"/>
                      </a:moveTo>
                      <a:cubicBezTo>
                        <a:pt x="834" y="0"/>
                        <a:pt x="781" y="0"/>
                        <a:pt x="728" y="14"/>
                      </a:cubicBezTo>
                      <a:lnTo>
                        <a:pt x="530" y="14"/>
                      </a:lnTo>
                      <a:cubicBezTo>
                        <a:pt x="464" y="14"/>
                        <a:pt x="398" y="27"/>
                        <a:pt x="331" y="27"/>
                      </a:cubicBezTo>
                      <a:cubicBezTo>
                        <a:pt x="265" y="40"/>
                        <a:pt x="212" y="40"/>
                        <a:pt x="173" y="40"/>
                      </a:cubicBezTo>
                      <a:cubicBezTo>
                        <a:pt x="146" y="53"/>
                        <a:pt x="133" y="67"/>
                        <a:pt x="133" y="93"/>
                      </a:cubicBezTo>
                      <a:cubicBezTo>
                        <a:pt x="133" y="159"/>
                        <a:pt x="120" y="212"/>
                        <a:pt x="120" y="265"/>
                      </a:cubicBezTo>
                      <a:cubicBezTo>
                        <a:pt x="120" y="318"/>
                        <a:pt x="106" y="358"/>
                        <a:pt x="106" y="397"/>
                      </a:cubicBezTo>
                      <a:cubicBezTo>
                        <a:pt x="106" y="437"/>
                        <a:pt x="93" y="477"/>
                        <a:pt x="93" y="530"/>
                      </a:cubicBezTo>
                      <a:cubicBezTo>
                        <a:pt x="93" y="569"/>
                        <a:pt x="80" y="622"/>
                        <a:pt x="67" y="675"/>
                      </a:cubicBezTo>
                      <a:cubicBezTo>
                        <a:pt x="67" y="702"/>
                        <a:pt x="67" y="715"/>
                        <a:pt x="67" y="742"/>
                      </a:cubicBezTo>
                      <a:cubicBezTo>
                        <a:pt x="67" y="755"/>
                        <a:pt x="67" y="768"/>
                        <a:pt x="67" y="781"/>
                      </a:cubicBezTo>
                      <a:cubicBezTo>
                        <a:pt x="67" y="821"/>
                        <a:pt x="67" y="861"/>
                        <a:pt x="80" y="887"/>
                      </a:cubicBezTo>
                      <a:cubicBezTo>
                        <a:pt x="93" y="914"/>
                        <a:pt x="106" y="927"/>
                        <a:pt x="146" y="927"/>
                      </a:cubicBezTo>
                      <a:cubicBezTo>
                        <a:pt x="159" y="927"/>
                        <a:pt x="173" y="927"/>
                        <a:pt x="212" y="914"/>
                      </a:cubicBezTo>
                      <a:cubicBezTo>
                        <a:pt x="239" y="914"/>
                        <a:pt x="265" y="900"/>
                        <a:pt x="305" y="900"/>
                      </a:cubicBezTo>
                      <a:cubicBezTo>
                        <a:pt x="345" y="887"/>
                        <a:pt x="384" y="874"/>
                        <a:pt x="424" y="874"/>
                      </a:cubicBezTo>
                      <a:cubicBezTo>
                        <a:pt x="464" y="861"/>
                        <a:pt x="503" y="861"/>
                        <a:pt x="556" y="861"/>
                      </a:cubicBezTo>
                      <a:cubicBezTo>
                        <a:pt x="623" y="861"/>
                        <a:pt x="689" y="874"/>
                        <a:pt x="728" y="887"/>
                      </a:cubicBezTo>
                      <a:cubicBezTo>
                        <a:pt x="781" y="914"/>
                        <a:pt x="821" y="940"/>
                        <a:pt x="848" y="967"/>
                      </a:cubicBezTo>
                      <a:cubicBezTo>
                        <a:pt x="874" y="993"/>
                        <a:pt x="901" y="1033"/>
                        <a:pt x="914" y="1072"/>
                      </a:cubicBezTo>
                      <a:cubicBezTo>
                        <a:pt x="914" y="1112"/>
                        <a:pt x="927" y="1152"/>
                        <a:pt x="927" y="1192"/>
                      </a:cubicBezTo>
                      <a:cubicBezTo>
                        <a:pt x="927" y="1244"/>
                        <a:pt x="914" y="1311"/>
                        <a:pt x="887" y="1364"/>
                      </a:cubicBezTo>
                      <a:cubicBezTo>
                        <a:pt x="874" y="1430"/>
                        <a:pt x="834" y="1483"/>
                        <a:pt x="795" y="1522"/>
                      </a:cubicBezTo>
                      <a:cubicBezTo>
                        <a:pt x="742" y="1575"/>
                        <a:pt x="689" y="1615"/>
                        <a:pt x="623" y="1642"/>
                      </a:cubicBezTo>
                      <a:cubicBezTo>
                        <a:pt x="543" y="1668"/>
                        <a:pt x="464" y="1681"/>
                        <a:pt x="371" y="1681"/>
                      </a:cubicBezTo>
                      <a:lnTo>
                        <a:pt x="292" y="1681"/>
                      </a:lnTo>
                      <a:cubicBezTo>
                        <a:pt x="265" y="1668"/>
                        <a:pt x="239" y="1668"/>
                        <a:pt x="212" y="1655"/>
                      </a:cubicBezTo>
                      <a:cubicBezTo>
                        <a:pt x="199" y="1642"/>
                        <a:pt x="173" y="1642"/>
                        <a:pt x="159" y="1628"/>
                      </a:cubicBezTo>
                      <a:cubicBezTo>
                        <a:pt x="146" y="1615"/>
                        <a:pt x="146" y="1602"/>
                        <a:pt x="146" y="1589"/>
                      </a:cubicBezTo>
                      <a:cubicBezTo>
                        <a:pt x="146" y="1562"/>
                        <a:pt x="146" y="1549"/>
                        <a:pt x="159" y="1549"/>
                      </a:cubicBezTo>
                      <a:cubicBezTo>
                        <a:pt x="173" y="1536"/>
                        <a:pt x="199" y="1536"/>
                        <a:pt x="212" y="1536"/>
                      </a:cubicBezTo>
                      <a:cubicBezTo>
                        <a:pt x="226" y="1522"/>
                        <a:pt x="239" y="1522"/>
                        <a:pt x="252" y="1509"/>
                      </a:cubicBezTo>
                      <a:cubicBezTo>
                        <a:pt x="265" y="1496"/>
                        <a:pt x="278" y="1483"/>
                        <a:pt x="278" y="1456"/>
                      </a:cubicBezTo>
                      <a:cubicBezTo>
                        <a:pt x="278" y="1417"/>
                        <a:pt x="265" y="1390"/>
                        <a:pt x="239" y="1377"/>
                      </a:cubicBezTo>
                      <a:cubicBezTo>
                        <a:pt x="226" y="1364"/>
                        <a:pt x="199" y="1364"/>
                        <a:pt x="173" y="1364"/>
                      </a:cubicBezTo>
                      <a:cubicBezTo>
                        <a:pt x="146" y="1364"/>
                        <a:pt x="133" y="1364"/>
                        <a:pt x="106" y="1377"/>
                      </a:cubicBezTo>
                      <a:cubicBezTo>
                        <a:pt x="93" y="1390"/>
                        <a:pt x="67" y="1403"/>
                        <a:pt x="53" y="1417"/>
                      </a:cubicBezTo>
                      <a:cubicBezTo>
                        <a:pt x="40" y="1443"/>
                        <a:pt x="27" y="1456"/>
                        <a:pt x="14" y="1483"/>
                      </a:cubicBezTo>
                      <a:cubicBezTo>
                        <a:pt x="14" y="1509"/>
                        <a:pt x="1" y="1536"/>
                        <a:pt x="1" y="1562"/>
                      </a:cubicBezTo>
                      <a:cubicBezTo>
                        <a:pt x="1" y="1628"/>
                        <a:pt x="27" y="1681"/>
                        <a:pt x="53" y="1708"/>
                      </a:cubicBezTo>
                      <a:cubicBezTo>
                        <a:pt x="80" y="1747"/>
                        <a:pt x="120" y="1774"/>
                        <a:pt x="159" y="1787"/>
                      </a:cubicBezTo>
                      <a:cubicBezTo>
                        <a:pt x="199" y="1800"/>
                        <a:pt x="239" y="1814"/>
                        <a:pt x="278" y="1814"/>
                      </a:cubicBezTo>
                      <a:lnTo>
                        <a:pt x="371" y="1814"/>
                      </a:lnTo>
                      <a:cubicBezTo>
                        <a:pt x="503" y="1814"/>
                        <a:pt x="609" y="1800"/>
                        <a:pt x="689" y="1761"/>
                      </a:cubicBezTo>
                      <a:cubicBezTo>
                        <a:pt x="781" y="1721"/>
                        <a:pt x="861" y="1681"/>
                        <a:pt x="914" y="1615"/>
                      </a:cubicBezTo>
                      <a:cubicBezTo>
                        <a:pt x="980" y="1562"/>
                        <a:pt x="1020" y="1496"/>
                        <a:pt x="1046" y="1417"/>
                      </a:cubicBezTo>
                      <a:cubicBezTo>
                        <a:pt x="1073" y="1350"/>
                        <a:pt x="1086" y="1271"/>
                        <a:pt x="1086" y="1205"/>
                      </a:cubicBezTo>
                      <a:cubicBezTo>
                        <a:pt x="1086" y="1152"/>
                        <a:pt x="1086" y="1086"/>
                        <a:pt x="1059" y="1033"/>
                      </a:cubicBezTo>
                      <a:cubicBezTo>
                        <a:pt x="1046" y="967"/>
                        <a:pt x="1020" y="914"/>
                        <a:pt x="967" y="874"/>
                      </a:cubicBezTo>
                      <a:cubicBezTo>
                        <a:pt x="940" y="821"/>
                        <a:pt x="887" y="781"/>
                        <a:pt x="821" y="755"/>
                      </a:cubicBezTo>
                      <a:cubicBezTo>
                        <a:pt x="755" y="728"/>
                        <a:pt x="662" y="715"/>
                        <a:pt x="570" y="715"/>
                      </a:cubicBezTo>
                      <a:lnTo>
                        <a:pt x="464" y="715"/>
                      </a:lnTo>
                      <a:cubicBezTo>
                        <a:pt x="424" y="728"/>
                        <a:pt x="384" y="728"/>
                        <a:pt x="358" y="742"/>
                      </a:cubicBezTo>
                      <a:cubicBezTo>
                        <a:pt x="318" y="742"/>
                        <a:pt x="292" y="755"/>
                        <a:pt x="265" y="755"/>
                      </a:cubicBezTo>
                      <a:cubicBezTo>
                        <a:pt x="239" y="768"/>
                        <a:pt x="226" y="768"/>
                        <a:pt x="212" y="768"/>
                      </a:cubicBezTo>
                      <a:lnTo>
                        <a:pt x="292" y="199"/>
                      </a:lnTo>
                      <a:cubicBezTo>
                        <a:pt x="318" y="186"/>
                        <a:pt x="345" y="186"/>
                        <a:pt x="398" y="172"/>
                      </a:cubicBezTo>
                      <a:cubicBezTo>
                        <a:pt x="464" y="172"/>
                        <a:pt x="517" y="172"/>
                        <a:pt x="570" y="159"/>
                      </a:cubicBezTo>
                      <a:lnTo>
                        <a:pt x="874" y="159"/>
                      </a:lnTo>
                      <a:cubicBezTo>
                        <a:pt x="901" y="159"/>
                        <a:pt x="914" y="146"/>
                        <a:pt x="940" y="146"/>
                      </a:cubicBezTo>
                      <a:cubicBezTo>
                        <a:pt x="967" y="133"/>
                        <a:pt x="980" y="106"/>
                        <a:pt x="980" y="80"/>
                      </a:cubicBezTo>
                      <a:cubicBezTo>
                        <a:pt x="980" y="53"/>
                        <a:pt x="967" y="27"/>
                        <a:pt x="940" y="27"/>
                      </a:cubicBezTo>
                      <a:cubicBezTo>
                        <a:pt x="927" y="14"/>
                        <a:pt x="887" y="0"/>
                        <a:pt x="86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529;p27">
                  <a:extLst>
                    <a:ext uri="{FF2B5EF4-FFF2-40B4-BE49-F238E27FC236}">
                      <a16:creationId xmlns:a16="http://schemas.microsoft.com/office/drawing/2014/main" id="{B1E317D3-7F61-4726-AFEC-3EE6B5BF7F5B}"/>
                    </a:ext>
                  </a:extLst>
                </p:cNvPr>
                <p:cNvSpPr/>
                <p:nvPr/>
              </p:nvSpPr>
              <p:spPr>
                <a:xfrm>
                  <a:off x="3885346" y="4261478"/>
                  <a:ext cx="143426" cy="143426"/>
                </a:xfrm>
                <a:custGeom>
                  <a:avLst/>
                  <a:gdLst/>
                  <a:ahLst/>
                  <a:cxnLst/>
                  <a:rect l="l" t="t" r="r" b="b"/>
                  <a:pathLst>
                    <a:path w="2595" h="2595" extrusionOk="0">
                      <a:moveTo>
                        <a:pt x="503" y="1"/>
                      </a:moveTo>
                      <a:cubicBezTo>
                        <a:pt x="225" y="1"/>
                        <a:pt x="0" y="226"/>
                        <a:pt x="0" y="504"/>
                      </a:cubicBezTo>
                      <a:lnTo>
                        <a:pt x="0" y="2052"/>
                      </a:lnTo>
                      <a:cubicBezTo>
                        <a:pt x="0" y="2383"/>
                        <a:pt x="225" y="2595"/>
                        <a:pt x="503" y="2595"/>
                      </a:cubicBezTo>
                      <a:lnTo>
                        <a:pt x="2052" y="2595"/>
                      </a:lnTo>
                      <a:cubicBezTo>
                        <a:pt x="2383" y="2595"/>
                        <a:pt x="2594" y="2383"/>
                        <a:pt x="2594" y="2052"/>
                      </a:cubicBezTo>
                      <a:lnTo>
                        <a:pt x="2594" y="504"/>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530;p27">
                  <a:extLst>
                    <a:ext uri="{FF2B5EF4-FFF2-40B4-BE49-F238E27FC236}">
                      <a16:creationId xmlns:a16="http://schemas.microsoft.com/office/drawing/2014/main" id="{A7276B4F-5A31-4A79-ADF0-3EE69A9D6BB2}"/>
                    </a:ext>
                  </a:extLst>
                </p:cNvPr>
                <p:cNvSpPr/>
                <p:nvPr/>
              </p:nvSpPr>
              <p:spPr>
                <a:xfrm>
                  <a:off x="3885346" y="4453872"/>
                  <a:ext cx="143426" cy="143426"/>
                </a:xfrm>
                <a:custGeom>
                  <a:avLst/>
                  <a:gdLst/>
                  <a:ahLst/>
                  <a:cxnLst/>
                  <a:rect l="l" t="t" r="r" b="b"/>
                  <a:pathLst>
                    <a:path w="2595" h="2595" extrusionOk="0">
                      <a:moveTo>
                        <a:pt x="503" y="1"/>
                      </a:moveTo>
                      <a:cubicBezTo>
                        <a:pt x="225" y="1"/>
                        <a:pt x="0" y="226"/>
                        <a:pt x="0" y="556"/>
                      </a:cubicBezTo>
                      <a:lnTo>
                        <a:pt x="0" y="2092"/>
                      </a:lnTo>
                      <a:cubicBezTo>
                        <a:pt x="0" y="2370"/>
                        <a:pt x="225" y="2595"/>
                        <a:pt x="503" y="2595"/>
                      </a:cubicBezTo>
                      <a:lnTo>
                        <a:pt x="2052" y="2595"/>
                      </a:lnTo>
                      <a:cubicBezTo>
                        <a:pt x="2383" y="2595"/>
                        <a:pt x="2594" y="2370"/>
                        <a:pt x="2594" y="2092"/>
                      </a:cubicBezTo>
                      <a:lnTo>
                        <a:pt x="2594" y="556"/>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531;p27">
                  <a:extLst>
                    <a:ext uri="{FF2B5EF4-FFF2-40B4-BE49-F238E27FC236}">
                      <a16:creationId xmlns:a16="http://schemas.microsoft.com/office/drawing/2014/main" id="{67393D13-484A-454D-87D9-E4A3469377EE}"/>
                    </a:ext>
                  </a:extLst>
                </p:cNvPr>
                <p:cNvSpPr/>
                <p:nvPr/>
              </p:nvSpPr>
              <p:spPr>
                <a:xfrm>
                  <a:off x="3885346" y="4645549"/>
                  <a:ext cx="143426" cy="338750"/>
                </a:xfrm>
                <a:custGeom>
                  <a:avLst/>
                  <a:gdLst/>
                  <a:ahLst/>
                  <a:cxnLst/>
                  <a:rect l="l" t="t" r="r" b="b"/>
                  <a:pathLst>
                    <a:path w="2595" h="6129" extrusionOk="0">
                      <a:moveTo>
                        <a:pt x="503" y="0"/>
                      </a:moveTo>
                      <a:cubicBezTo>
                        <a:pt x="225" y="0"/>
                        <a:pt x="0" y="278"/>
                        <a:pt x="0" y="556"/>
                      </a:cubicBezTo>
                      <a:lnTo>
                        <a:pt x="0" y="5625"/>
                      </a:lnTo>
                      <a:cubicBezTo>
                        <a:pt x="0" y="5903"/>
                        <a:pt x="225" y="6128"/>
                        <a:pt x="503" y="6128"/>
                      </a:cubicBezTo>
                      <a:lnTo>
                        <a:pt x="2052" y="6128"/>
                      </a:lnTo>
                      <a:cubicBezTo>
                        <a:pt x="2383" y="6128"/>
                        <a:pt x="2594" y="5903"/>
                        <a:pt x="2594" y="5625"/>
                      </a:cubicBezTo>
                      <a:lnTo>
                        <a:pt x="2594" y="556"/>
                      </a:lnTo>
                      <a:cubicBezTo>
                        <a:pt x="2594" y="278"/>
                        <a:pt x="2383" y="0"/>
                        <a:pt x="2052" y="0"/>
                      </a:cubicBezTo>
                      <a:close/>
                    </a:path>
                  </a:pathLst>
                </a:custGeom>
                <a:solidFill>
                  <a:srgbClr val="8080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12" name="Google Shape;532;p27">
              <a:extLst>
                <a:ext uri="{FF2B5EF4-FFF2-40B4-BE49-F238E27FC236}">
                  <a16:creationId xmlns:a16="http://schemas.microsoft.com/office/drawing/2014/main" id="{756B86EB-BDC9-496F-9803-D692702A2F57}"/>
                </a:ext>
              </a:extLst>
            </p:cNvPr>
            <p:cNvSpPr/>
            <p:nvPr/>
          </p:nvSpPr>
          <p:spPr>
            <a:xfrm>
              <a:off x="2415510" y="3608289"/>
              <a:ext cx="278008" cy="1899077"/>
            </a:xfrm>
            <a:custGeom>
              <a:avLst/>
              <a:gdLst/>
              <a:ahLst/>
              <a:cxnLst/>
              <a:rect l="l" t="t" r="r" b="b"/>
              <a:pathLst>
                <a:path w="5030" h="34360" extrusionOk="0">
                  <a:moveTo>
                    <a:pt x="1" y="1"/>
                  </a:moveTo>
                  <a:lnTo>
                    <a:pt x="1" y="34359"/>
                  </a:lnTo>
                  <a:lnTo>
                    <a:pt x="5030" y="34359"/>
                  </a:lnTo>
                  <a:lnTo>
                    <a:pt x="503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533;p27">
              <a:extLst>
                <a:ext uri="{FF2B5EF4-FFF2-40B4-BE49-F238E27FC236}">
                  <a16:creationId xmlns:a16="http://schemas.microsoft.com/office/drawing/2014/main" id="{81E796A1-5BC5-4F50-9C7F-FE67D512F613}"/>
                </a:ext>
              </a:extLst>
            </p:cNvPr>
            <p:cNvSpPr/>
            <p:nvPr/>
          </p:nvSpPr>
          <p:spPr>
            <a:xfrm>
              <a:off x="2653282" y="3608289"/>
              <a:ext cx="40237" cy="1899077"/>
            </a:xfrm>
            <a:custGeom>
              <a:avLst/>
              <a:gdLst/>
              <a:ahLst/>
              <a:cxnLst/>
              <a:rect l="l" t="t" r="r" b="b"/>
              <a:pathLst>
                <a:path w="728" h="34360" extrusionOk="0">
                  <a:moveTo>
                    <a:pt x="0" y="1"/>
                  </a:moveTo>
                  <a:lnTo>
                    <a:pt x="0" y="34359"/>
                  </a:lnTo>
                  <a:lnTo>
                    <a:pt x="728" y="34359"/>
                  </a:lnTo>
                  <a:lnTo>
                    <a:pt x="728"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534;p27">
              <a:extLst>
                <a:ext uri="{FF2B5EF4-FFF2-40B4-BE49-F238E27FC236}">
                  <a16:creationId xmlns:a16="http://schemas.microsoft.com/office/drawing/2014/main" id="{9A6AE7D0-D627-481B-A33D-812CA67904B9}"/>
                </a:ext>
              </a:extLst>
            </p:cNvPr>
            <p:cNvSpPr/>
            <p:nvPr/>
          </p:nvSpPr>
          <p:spPr>
            <a:xfrm>
              <a:off x="2510630" y="3669749"/>
              <a:ext cx="182888" cy="8843"/>
            </a:xfrm>
            <a:custGeom>
              <a:avLst/>
              <a:gdLst/>
              <a:ahLst/>
              <a:cxnLst/>
              <a:rect l="l" t="t" r="r" b="b"/>
              <a:pathLst>
                <a:path w="3309" h="160" extrusionOk="0">
                  <a:moveTo>
                    <a:pt x="0" y="1"/>
                  </a:moveTo>
                  <a:lnTo>
                    <a:pt x="0" y="159"/>
                  </a:lnTo>
                  <a:lnTo>
                    <a:pt x="3309" y="159"/>
                  </a:lnTo>
                  <a:lnTo>
                    <a:pt x="330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535;p27">
              <a:extLst>
                <a:ext uri="{FF2B5EF4-FFF2-40B4-BE49-F238E27FC236}">
                  <a16:creationId xmlns:a16="http://schemas.microsoft.com/office/drawing/2014/main" id="{557306C8-242D-4DBA-8FB4-94849A3A1AFC}"/>
                </a:ext>
              </a:extLst>
            </p:cNvPr>
            <p:cNvSpPr/>
            <p:nvPr/>
          </p:nvSpPr>
          <p:spPr>
            <a:xfrm>
              <a:off x="2571316" y="3745856"/>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536;p27">
              <a:extLst>
                <a:ext uri="{FF2B5EF4-FFF2-40B4-BE49-F238E27FC236}">
                  <a16:creationId xmlns:a16="http://schemas.microsoft.com/office/drawing/2014/main" id="{37BD1422-08DB-40E3-9969-56CAB3BF27B8}"/>
                </a:ext>
              </a:extLst>
            </p:cNvPr>
            <p:cNvSpPr/>
            <p:nvPr/>
          </p:nvSpPr>
          <p:spPr>
            <a:xfrm>
              <a:off x="2571316" y="3848990"/>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537;p27">
              <a:extLst>
                <a:ext uri="{FF2B5EF4-FFF2-40B4-BE49-F238E27FC236}">
                  <a16:creationId xmlns:a16="http://schemas.microsoft.com/office/drawing/2014/main" id="{F8B6D48A-0D31-48F5-88FC-5D4331A434F5}"/>
                </a:ext>
              </a:extLst>
            </p:cNvPr>
            <p:cNvSpPr/>
            <p:nvPr/>
          </p:nvSpPr>
          <p:spPr>
            <a:xfrm>
              <a:off x="2571316" y="3955771"/>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538;p27">
              <a:extLst>
                <a:ext uri="{FF2B5EF4-FFF2-40B4-BE49-F238E27FC236}">
                  <a16:creationId xmlns:a16="http://schemas.microsoft.com/office/drawing/2014/main" id="{A451E4C8-67B5-4AB9-BC4B-F50ACFB56831}"/>
                </a:ext>
              </a:extLst>
            </p:cNvPr>
            <p:cNvSpPr/>
            <p:nvPr/>
          </p:nvSpPr>
          <p:spPr>
            <a:xfrm>
              <a:off x="2571316" y="4120365"/>
              <a:ext cx="122202" cy="9562"/>
            </a:xfrm>
            <a:custGeom>
              <a:avLst/>
              <a:gdLst/>
              <a:ahLst/>
              <a:cxnLst/>
              <a:rect l="l" t="t" r="r" b="b"/>
              <a:pathLst>
                <a:path w="2211" h="173" extrusionOk="0">
                  <a:moveTo>
                    <a:pt x="1" y="0"/>
                  </a:moveTo>
                  <a:lnTo>
                    <a:pt x="1" y="173"/>
                  </a:lnTo>
                  <a:lnTo>
                    <a:pt x="2211" y="173"/>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539;p27">
              <a:extLst>
                <a:ext uri="{FF2B5EF4-FFF2-40B4-BE49-F238E27FC236}">
                  <a16:creationId xmlns:a16="http://schemas.microsoft.com/office/drawing/2014/main" id="{90304A48-6E5B-4376-AE6F-9F45056E29BA}"/>
                </a:ext>
              </a:extLst>
            </p:cNvPr>
            <p:cNvSpPr/>
            <p:nvPr/>
          </p:nvSpPr>
          <p:spPr>
            <a:xfrm>
              <a:off x="2571316" y="4227147"/>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540;p27">
              <a:extLst>
                <a:ext uri="{FF2B5EF4-FFF2-40B4-BE49-F238E27FC236}">
                  <a16:creationId xmlns:a16="http://schemas.microsoft.com/office/drawing/2014/main" id="{D6204825-D4BE-488A-BAD7-A8F242BD5C95}"/>
                </a:ext>
              </a:extLst>
            </p:cNvPr>
            <p:cNvSpPr/>
            <p:nvPr/>
          </p:nvSpPr>
          <p:spPr>
            <a:xfrm>
              <a:off x="2571316" y="4333984"/>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541;p27">
              <a:extLst>
                <a:ext uri="{FF2B5EF4-FFF2-40B4-BE49-F238E27FC236}">
                  <a16:creationId xmlns:a16="http://schemas.microsoft.com/office/drawing/2014/main" id="{571064EF-0C69-47FB-9B3F-AB748AC09695}"/>
                </a:ext>
              </a:extLst>
            </p:cNvPr>
            <p:cNvSpPr/>
            <p:nvPr/>
          </p:nvSpPr>
          <p:spPr>
            <a:xfrm>
              <a:off x="2571316" y="4495649"/>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542;p27">
              <a:extLst>
                <a:ext uri="{FF2B5EF4-FFF2-40B4-BE49-F238E27FC236}">
                  <a16:creationId xmlns:a16="http://schemas.microsoft.com/office/drawing/2014/main" id="{AB9583F4-9E14-4948-B93B-30114C08478E}"/>
                </a:ext>
              </a:extLst>
            </p:cNvPr>
            <p:cNvSpPr/>
            <p:nvPr/>
          </p:nvSpPr>
          <p:spPr>
            <a:xfrm>
              <a:off x="2571316" y="4598782"/>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543;p27">
              <a:extLst>
                <a:ext uri="{FF2B5EF4-FFF2-40B4-BE49-F238E27FC236}">
                  <a16:creationId xmlns:a16="http://schemas.microsoft.com/office/drawing/2014/main" id="{38BAEA61-3FBB-46DD-BDFA-55BC2F3A01CB}"/>
                </a:ext>
              </a:extLst>
            </p:cNvPr>
            <p:cNvSpPr/>
            <p:nvPr/>
          </p:nvSpPr>
          <p:spPr>
            <a:xfrm>
              <a:off x="2571316" y="4705564"/>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544;p27">
              <a:extLst>
                <a:ext uri="{FF2B5EF4-FFF2-40B4-BE49-F238E27FC236}">
                  <a16:creationId xmlns:a16="http://schemas.microsoft.com/office/drawing/2014/main" id="{C0A4EDB6-62E1-4DFF-B62C-5E263E10B5DD}"/>
                </a:ext>
              </a:extLst>
            </p:cNvPr>
            <p:cNvSpPr/>
            <p:nvPr/>
          </p:nvSpPr>
          <p:spPr>
            <a:xfrm>
              <a:off x="2571316" y="4867229"/>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545;p27">
              <a:extLst>
                <a:ext uri="{FF2B5EF4-FFF2-40B4-BE49-F238E27FC236}">
                  <a16:creationId xmlns:a16="http://schemas.microsoft.com/office/drawing/2014/main" id="{A2251814-6D4A-43F9-9D21-F2924CF3BD4B}"/>
                </a:ext>
              </a:extLst>
            </p:cNvPr>
            <p:cNvSpPr/>
            <p:nvPr/>
          </p:nvSpPr>
          <p:spPr>
            <a:xfrm>
              <a:off x="2571316" y="4974010"/>
              <a:ext cx="122202" cy="8843"/>
            </a:xfrm>
            <a:custGeom>
              <a:avLst/>
              <a:gdLst/>
              <a:ahLst/>
              <a:cxnLst/>
              <a:rect l="l" t="t" r="r" b="b"/>
              <a:pathLst>
                <a:path w="2211" h="160" extrusionOk="0">
                  <a:moveTo>
                    <a:pt x="1" y="1"/>
                  </a:moveTo>
                  <a:lnTo>
                    <a:pt x="1" y="160"/>
                  </a:lnTo>
                  <a:lnTo>
                    <a:pt x="2211" y="160"/>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546;p27">
              <a:extLst>
                <a:ext uri="{FF2B5EF4-FFF2-40B4-BE49-F238E27FC236}">
                  <a16:creationId xmlns:a16="http://schemas.microsoft.com/office/drawing/2014/main" id="{9CAD2FF1-0C28-48DD-8631-EB60EBA18E7D}"/>
                </a:ext>
              </a:extLst>
            </p:cNvPr>
            <p:cNvSpPr/>
            <p:nvPr/>
          </p:nvSpPr>
          <p:spPr>
            <a:xfrm>
              <a:off x="2571316" y="5080847"/>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547;p27">
              <a:extLst>
                <a:ext uri="{FF2B5EF4-FFF2-40B4-BE49-F238E27FC236}">
                  <a16:creationId xmlns:a16="http://schemas.microsoft.com/office/drawing/2014/main" id="{A95F1797-8713-46FC-8BB5-6A9FC408FA82}"/>
                </a:ext>
              </a:extLst>
            </p:cNvPr>
            <p:cNvSpPr/>
            <p:nvPr/>
          </p:nvSpPr>
          <p:spPr>
            <a:xfrm>
              <a:off x="2571316" y="5242512"/>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548;p27">
              <a:extLst>
                <a:ext uri="{FF2B5EF4-FFF2-40B4-BE49-F238E27FC236}">
                  <a16:creationId xmlns:a16="http://schemas.microsoft.com/office/drawing/2014/main" id="{ED31FC63-D703-4B59-8884-B6B31AFA0B6F}"/>
                </a:ext>
              </a:extLst>
            </p:cNvPr>
            <p:cNvSpPr/>
            <p:nvPr/>
          </p:nvSpPr>
          <p:spPr>
            <a:xfrm>
              <a:off x="2571316" y="5348575"/>
              <a:ext cx="122202" cy="9562"/>
            </a:xfrm>
            <a:custGeom>
              <a:avLst/>
              <a:gdLst/>
              <a:ahLst/>
              <a:cxnLst/>
              <a:rect l="l" t="t" r="r" b="b"/>
              <a:pathLst>
                <a:path w="2211" h="173" extrusionOk="0">
                  <a:moveTo>
                    <a:pt x="1" y="0"/>
                  </a:moveTo>
                  <a:lnTo>
                    <a:pt x="1" y="172"/>
                  </a:lnTo>
                  <a:lnTo>
                    <a:pt x="2211" y="172"/>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549;p27">
              <a:extLst>
                <a:ext uri="{FF2B5EF4-FFF2-40B4-BE49-F238E27FC236}">
                  <a16:creationId xmlns:a16="http://schemas.microsoft.com/office/drawing/2014/main" id="{6933254A-2B66-4231-85FE-4A59FB922D9B}"/>
                </a:ext>
              </a:extLst>
            </p:cNvPr>
            <p:cNvSpPr/>
            <p:nvPr/>
          </p:nvSpPr>
          <p:spPr>
            <a:xfrm>
              <a:off x="2571316" y="5452427"/>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550;p27">
              <a:extLst>
                <a:ext uri="{FF2B5EF4-FFF2-40B4-BE49-F238E27FC236}">
                  <a16:creationId xmlns:a16="http://schemas.microsoft.com/office/drawing/2014/main" id="{D8572276-64CC-425D-A478-F43E1A7C7328}"/>
                </a:ext>
              </a:extLst>
            </p:cNvPr>
            <p:cNvSpPr/>
            <p:nvPr/>
          </p:nvSpPr>
          <p:spPr>
            <a:xfrm>
              <a:off x="2510630" y="4041384"/>
              <a:ext cx="182888" cy="12491"/>
            </a:xfrm>
            <a:custGeom>
              <a:avLst/>
              <a:gdLst/>
              <a:ahLst/>
              <a:cxnLst/>
              <a:rect l="l" t="t" r="r" b="b"/>
              <a:pathLst>
                <a:path w="3309" h="226" extrusionOk="0">
                  <a:moveTo>
                    <a:pt x="0" y="0"/>
                  </a:moveTo>
                  <a:lnTo>
                    <a:pt x="0" y="225"/>
                  </a:lnTo>
                  <a:lnTo>
                    <a:pt x="3309" y="225"/>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551;p27">
              <a:extLst>
                <a:ext uri="{FF2B5EF4-FFF2-40B4-BE49-F238E27FC236}">
                  <a16:creationId xmlns:a16="http://schemas.microsoft.com/office/drawing/2014/main" id="{EA446A83-B25D-4578-A366-F5EED8714B4A}"/>
                </a:ext>
              </a:extLst>
            </p:cNvPr>
            <p:cNvSpPr/>
            <p:nvPr/>
          </p:nvSpPr>
          <p:spPr>
            <a:xfrm>
              <a:off x="2510630" y="4415894"/>
              <a:ext cx="182888" cy="9562"/>
            </a:xfrm>
            <a:custGeom>
              <a:avLst/>
              <a:gdLst/>
              <a:ahLst/>
              <a:cxnLst/>
              <a:rect l="l" t="t" r="r" b="b"/>
              <a:pathLst>
                <a:path w="3309" h="173" extrusionOk="0">
                  <a:moveTo>
                    <a:pt x="0" y="0"/>
                  </a:moveTo>
                  <a:lnTo>
                    <a:pt x="0" y="173"/>
                  </a:lnTo>
                  <a:lnTo>
                    <a:pt x="3309" y="173"/>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552;p27">
              <a:extLst>
                <a:ext uri="{FF2B5EF4-FFF2-40B4-BE49-F238E27FC236}">
                  <a16:creationId xmlns:a16="http://schemas.microsoft.com/office/drawing/2014/main" id="{4B465406-CCEB-41F6-9969-AAFE60350B4F}"/>
                </a:ext>
              </a:extLst>
            </p:cNvPr>
            <p:cNvSpPr/>
            <p:nvPr/>
          </p:nvSpPr>
          <p:spPr>
            <a:xfrm>
              <a:off x="2510630" y="4788248"/>
              <a:ext cx="182888" cy="8843"/>
            </a:xfrm>
            <a:custGeom>
              <a:avLst/>
              <a:gdLst/>
              <a:ahLst/>
              <a:cxnLst/>
              <a:rect l="l" t="t" r="r" b="b"/>
              <a:pathLst>
                <a:path w="3309" h="160" extrusionOk="0">
                  <a:moveTo>
                    <a:pt x="0" y="0"/>
                  </a:moveTo>
                  <a:lnTo>
                    <a:pt x="0" y="159"/>
                  </a:lnTo>
                  <a:lnTo>
                    <a:pt x="3309" y="159"/>
                  </a:lnTo>
                  <a:lnTo>
                    <a:pt x="3309"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553;p27">
              <a:extLst>
                <a:ext uri="{FF2B5EF4-FFF2-40B4-BE49-F238E27FC236}">
                  <a16:creationId xmlns:a16="http://schemas.microsoft.com/office/drawing/2014/main" id="{B07E5668-BE47-49D8-9F0D-CE8F181A746A}"/>
                </a:ext>
              </a:extLst>
            </p:cNvPr>
            <p:cNvSpPr/>
            <p:nvPr/>
          </p:nvSpPr>
          <p:spPr>
            <a:xfrm>
              <a:off x="2510630" y="5162757"/>
              <a:ext cx="182888" cy="9562"/>
            </a:xfrm>
            <a:custGeom>
              <a:avLst/>
              <a:gdLst/>
              <a:ahLst/>
              <a:cxnLst/>
              <a:rect l="l" t="t" r="r" b="b"/>
              <a:pathLst>
                <a:path w="3309" h="173" extrusionOk="0">
                  <a:moveTo>
                    <a:pt x="0" y="1"/>
                  </a:moveTo>
                  <a:lnTo>
                    <a:pt x="0" y="173"/>
                  </a:lnTo>
                  <a:lnTo>
                    <a:pt x="3309" y="173"/>
                  </a:lnTo>
                  <a:lnTo>
                    <a:pt x="3309"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554;p27">
              <a:extLst>
                <a:ext uri="{FF2B5EF4-FFF2-40B4-BE49-F238E27FC236}">
                  <a16:creationId xmlns:a16="http://schemas.microsoft.com/office/drawing/2014/main" id="{98052098-82D0-4C42-8D07-08E76756DAA9}"/>
                </a:ext>
              </a:extLst>
            </p:cNvPr>
            <p:cNvSpPr/>
            <p:nvPr/>
          </p:nvSpPr>
          <p:spPr>
            <a:xfrm>
              <a:off x="2598398" y="4303254"/>
              <a:ext cx="317526" cy="1058089"/>
            </a:xfrm>
            <a:custGeom>
              <a:avLst/>
              <a:gdLst/>
              <a:ahLst/>
              <a:cxnLst/>
              <a:rect l="l" t="t" r="r" b="b"/>
              <a:pathLst>
                <a:path w="5745" h="19144" extrusionOk="0">
                  <a:moveTo>
                    <a:pt x="3097" y="0"/>
                  </a:moveTo>
                  <a:lnTo>
                    <a:pt x="450" y="331"/>
                  </a:lnTo>
                  <a:cubicBezTo>
                    <a:pt x="67" y="2263"/>
                    <a:pt x="0" y="5466"/>
                    <a:pt x="397" y="8987"/>
                  </a:cubicBezTo>
                  <a:cubicBezTo>
                    <a:pt x="1047" y="14626"/>
                    <a:pt x="2590" y="19143"/>
                    <a:pt x="3848" y="19143"/>
                  </a:cubicBezTo>
                  <a:cubicBezTo>
                    <a:pt x="3872" y="19143"/>
                    <a:pt x="3895" y="19142"/>
                    <a:pt x="3918" y="19138"/>
                  </a:cubicBezTo>
                  <a:cubicBezTo>
                    <a:pt x="5242" y="18980"/>
                    <a:pt x="5744" y="14228"/>
                    <a:pt x="5083" y="8497"/>
                  </a:cubicBezTo>
                  <a:cubicBezTo>
                    <a:pt x="4633" y="4911"/>
                    <a:pt x="3918" y="1827"/>
                    <a:pt x="309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555;p27">
              <a:extLst>
                <a:ext uri="{FF2B5EF4-FFF2-40B4-BE49-F238E27FC236}">
                  <a16:creationId xmlns:a16="http://schemas.microsoft.com/office/drawing/2014/main" id="{DDCD966B-1DCF-45C6-988F-74F6AA004565}"/>
                </a:ext>
              </a:extLst>
            </p:cNvPr>
            <p:cNvSpPr/>
            <p:nvPr/>
          </p:nvSpPr>
          <p:spPr>
            <a:xfrm>
              <a:off x="2607905" y="4617077"/>
              <a:ext cx="286796" cy="744266"/>
            </a:xfrm>
            <a:custGeom>
              <a:avLst/>
              <a:gdLst/>
              <a:ahLst/>
              <a:cxnLst/>
              <a:rect l="l" t="t" r="r" b="b"/>
              <a:pathLst>
                <a:path w="5189" h="13466" extrusionOk="0">
                  <a:moveTo>
                    <a:pt x="0" y="0"/>
                  </a:moveTo>
                  <a:cubicBezTo>
                    <a:pt x="53" y="1059"/>
                    <a:pt x="106" y="2158"/>
                    <a:pt x="225" y="3309"/>
                  </a:cubicBezTo>
                  <a:cubicBezTo>
                    <a:pt x="875" y="8948"/>
                    <a:pt x="2418" y="13465"/>
                    <a:pt x="3676" y="13465"/>
                  </a:cubicBezTo>
                  <a:cubicBezTo>
                    <a:pt x="3700" y="13465"/>
                    <a:pt x="3723" y="13464"/>
                    <a:pt x="3746" y="13460"/>
                  </a:cubicBezTo>
                  <a:cubicBezTo>
                    <a:pt x="4686" y="13355"/>
                    <a:pt x="5189" y="10919"/>
                    <a:pt x="5189" y="7505"/>
                  </a:cubicBezTo>
                  <a:lnTo>
                    <a:pt x="5189" y="7505"/>
                  </a:lnTo>
                  <a:cubicBezTo>
                    <a:pt x="4695" y="7986"/>
                    <a:pt x="4237" y="8200"/>
                    <a:pt x="3813" y="8200"/>
                  </a:cubicBezTo>
                  <a:cubicBezTo>
                    <a:pt x="1860" y="8200"/>
                    <a:pt x="631" y="3676"/>
                    <a:pt x="0" y="0"/>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556;p27">
              <a:extLst>
                <a:ext uri="{FF2B5EF4-FFF2-40B4-BE49-F238E27FC236}">
                  <a16:creationId xmlns:a16="http://schemas.microsoft.com/office/drawing/2014/main" id="{32CB2EA9-2433-46C6-8B28-BB719B1E6FEF}"/>
                </a:ext>
              </a:extLst>
            </p:cNvPr>
            <p:cNvSpPr/>
            <p:nvPr/>
          </p:nvSpPr>
          <p:spPr>
            <a:xfrm>
              <a:off x="2723474" y="4415452"/>
              <a:ext cx="101034" cy="247886"/>
            </a:xfrm>
            <a:custGeom>
              <a:avLst/>
              <a:gdLst/>
              <a:ahLst/>
              <a:cxnLst/>
              <a:rect l="l" t="t" r="r" b="b"/>
              <a:pathLst>
                <a:path w="1828" h="4485" extrusionOk="0">
                  <a:moveTo>
                    <a:pt x="561" y="1"/>
                  </a:moveTo>
                  <a:cubicBezTo>
                    <a:pt x="542" y="1"/>
                    <a:pt x="522" y="3"/>
                    <a:pt x="504" y="8"/>
                  </a:cubicBezTo>
                  <a:cubicBezTo>
                    <a:pt x="173" y="75"/>
                    <a:pt x="1" y="1120"/>
                    <a:pt x="226" y="2325"/>
                  </a:cubicBezTo>
                  <a:cubicBezTo>
                    <a:pt x="445" y="3561"/>
                    <a:pt x="914" y="4484"/>
                    <a:pt x="1244" y="4484"/>
                  </a:cubicBezTo>
                  <a:cubicBezTo>
                    <a:pt x="1253" y="4484"/>
                    <a:pt x="1262" y="4483"/>
                    <a:pt x="1271" y="4482"/>
                  </a:cubicBezTo>
                  <a:cubicBezTo>
                    <a:pt x="1655" y="4376"/>
                    <a:pt x="1827" y="3317"/>
                    <a:pt x="1602" y="2113"/>
                  </a:cubicBezTo>
                  <a:cubicBezTo>
                    <a:pt x="1388" y="955"/>
                    <a:pt x="935" y="1"/>
                    <a:pt x="5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557;p27">
              <a:extLst>
                <a:ext uri="{FF2B5EF4-FFF2-40B4-BE49-F238E27FC236}">
                  <a16:creationId xmlns:a16="http://schemas.microsoft.com/office/drawing/2014/main" id="{F8C8A1F7-9E5D-43E5-A185-E58EA3A619AA}"/>
                </a:ext>
              </a:extLst>
            </p:cNvPr>
            <p:cNvSpPr/>
            <p:nvPr/>
          </p:nvSpPr>
          <p:spPr>
            <a:xfrm>
              <a:off x="2525221" y="3916253"/>
              <a:ext cx="396562" cy="371691"/>
            </a:xfrm>
            <a:custGeom>
              <a:avLst/>
              <a:gdLst/>
              <a:ahLst/>
              <a:cxnLst/>
              <a:rect l="l" t="t" r="r" b="b"/>
              <a:pathLst>
                <a:path w="7175" h="6725" extrusionOk="0">
                  <a:moveTo>
                    <a:pt x="993" y="1"/>
                  </a:moveTo>
                  <a:cubicBezTo>
                    <a:pt x="2317" y="2489"/>
                    <a:pt x="663" y="2595"/>
                    <a:pt x="332" y="4143"/>
                  </a:cubicBezTo>
                  <a:cubicBezTo>
                    <a:pt x="1" y="5679"/>
                    <a:pt x="1443" y="6724"/>
                    <a:pt x="1443" y="6724"/>
                  </a:cubicBezTo>
                  <a:lnTo>
                    <a:pt x="4580" y="6393"/>
                  </a:lnTo>
                  <a:cubicBezTo>
                    <a:pt x="7174" y="1430"/>
                    <a:pt x="994" y="1"/>
                    <a:pt x="99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558;p27">
              <a:extLst>
                <a:ext uri="{FF2B5EF4-FFF2-40B4-BE49-F238E27FC236}">
                  <a16:creationId xmlns:a16="http://schemas.microsoft.com/office/drawing/2014/main" id="{3150328E-E438-446D-913A-0E053202E519}"/>
                </a:ext>
              </a:extLst>
            </p:cNvPr>
            <p:cNvSpPr/>
            <p:nvPr/>
          </p:nvSpPr>
          <p:spPr>
            <a:xfrm>
              <a:off x="2568387" y="4063935"/>
              <a:ext cx="246559" cy="224009"/>
            </a:xfrm>
            <a:custGeom>
              <a:avLst/>
              <a:gdLst/>
              <a:ahLst/>
              <a:cxnLst/>
              <a:rect l="l" t="t" r="r" b="b"/>
              <a:pathLst>
                <a:path w="4461" h="4053" extrusionOk="0">
                  <a:moveTo>
                    <a:pt x="3299" y="0"/>
                  </a:moveTo>
                  <a:cubicBezTo>
                    <a:pt x="3169" y="0"/>
                    <a:pt x="3085" y="164"/>
                    <a:pt x="3085" y="585"/>
                  </a:cubicBezTo>
                  <a:cubicBezTo>
                    <a:pt x="3069" y="1166"/>
                    <a:pt x="2954" y="1354"/>
                    <a:pt x="2792" y="1354"/>
                  </a:cubicBezTo>
                  <a:cubicBezTo>
                    <a:pt x="2490" y="1354"/>
                    <a:pt x="2027" y="703"/>
                    <a:pt x="1739" y="703"/>
                  </a:cubicBezTo>
                  <a:cubicBezTo>
                    <a:pt x="1652" y="703"/>
                    <a:pt x="1582" y="762"/>
                    <a:pt x="1536" y="916"/>
                  </a:cubicBezTo>
                  <a:cubicBezTo>
                    <a:pt x="1340" y="1528"/>
                    <a:pt x="1938" y="3037"/>
                    <a:pt x="1419" y="3037"/>
                  </a:cubicBezTo>
                  <a:cubicBezTo>
                    <a:pt x="1377" y="3037"/>
                    <a:pt x="1328" y="3027"/>
                    <a:pt x="1271" y="3007"/>
                  </a:cubicBezTo>
                  <a:cubicBezTo>
                    <a:pt x="708" y="2797"/>
                    <a:pt x="369" y="2411"/>
                    <a:pt x="211" y="2411"/>
                  </a:cubicBezTo>
                  <a:cubicBezTo>
                    <a:pt x="119" y="2411"/>
                    <a:pt x="87" y="2538"/>
                    <a:pt x="107" y="2901"/>
                  </a:cubicBezTo>
                  <a:cubicBezTo>
                    <a:pt x="107" y="3126"/>
                    <a:pt x="54" y="3285"/>
                    <a:pt x="1" y="3391"/>
                  </a:cubicBezTo>
                  <a:cubicBezTo>
                    <a:pt x="332" y="3841"/>
                    <a:pt x="662" y="4052"/>
                    <a:pt x="662" y="4052"/>
                  </a:cubicBezTo>
                  <a:lnTo>
                    <a:pt x="3799" y="3721"/>
                  </a:lnTo>
                  <a:cubicBezTo>
                    <a:pt x="4249" y="2848"/>
                    <a:pt x="4461" y="2067"/>
                    <a:pt x="4408" y="1352"/>
                  </a:cubicBezTo>
                  <a:cubicBezTo>
                    <a:pt x="4074" y="756"/>
                    <a:pt x="3580" y="0"/>
                    <a:pt x="32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559;p27">
              <a:extLst>
                <a:ext uri="{FF2B5EF4-FFF2-40B4-BE49-F238E27FC236}">
                  <a16:creationId xmlns:a16="http://schemas.microsoft.com/office/drawing/2014/main" id="{4E49B5C9-9DBF-4C87-9D7B-889A3BE664DE}"/>
                </a:ext>
              </a:extLst>
            </p:cNvPr>
            <p:cNvSpPr/>
            <p:nvPr/>
          </p:nvSpPr>
          <p:spPr>
            <a:xfrm>
              <a:off x="2586681" y="4259646"/>
              <a:ext cx="216603" cy="130382"/>
            </a:xfrm>
            <a:custGeom>
              <a:avLst/>
              <a:gdLst/>
              <a:ahLst/>
              <a:cxnLst/>
              <a:rect l="l" t="t" r="r" b="b"/>
              <a:pathLst>
                <a:path w="3919" h="2359" extrusionOk="0">
                  <a:moveTo>
                    <a:pt x="3604" y="1"/>
                  </a:moveTo>
                  <a:cubicBezTo>
                    <a:pt x="3580" y="1"/>
                    <a:pt x="3553" y="7"/>
                    <a:pt x="3521" y="22"/>
                  </a:cubicBezTo>
                  <a:lnTo>
                    <a:pt x="106" y="405"/>
                  </a:lnTo>
                  <a:cubicBezTo>
                    <a:pt x="54" y="405"/>
                    <a:pt x="1" y="458"/>
                    <a:pt x="1" y="511"/>
                  </a:cubicBezTo>
                  <a:lnTo>
                    <a:pt x="159" y="2232"/>
                  </a:lnTo>
                  <a:cubicBezTo>
                    <a:pt x="159" y="2309"/>
                    <a:pt x="223" y="2359"/>
                    <a:pt x="278" y="2359"/>
                  </a:cubicBezTo>
                  <a:cubicBezTo>
                    <a:pt x="298" y="2359"/>
                    <a:pt x="317" y="2352"/>
                    <a:pt x="331" y="2338"/>
                  </a:cubicBezTo>
                  <a:lnTo>
                    <a:pt x="3799" y="1954"/>
                  </a:lnTo>
                  <a:cubicBezTo>
                    <a:pt x="3852" y="1954"/>
                    <a:pt x="3918" y="1901"/>
                    <a:pt x="3918" y="1782"/>
                  </a:cubicBezTo>
                  <a:lnTo>
                    <a:pt x="3746" y="127"/>
                  </a:lnTo>
                  <a:cubicBezTo>
                    <a:pt x="3707" y="50"/>
                    <a:pt x="3669" y="1"/>
                    <a:pt x="360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560;p27">
              <a:extLst>
                <a:ext uri="{FF2B5EF4-FFF2-40B4-BE49-F238E27FC236}">
                  <a16:creationId xmlns:a16="http://schemas.microsoft.com/office/drawing/2014/main" id="{B44B5DFA-7D80-4F1A-AE03-8FEAACEF2203}"/>
                </a:ext>
              </a:extLst>
            </p:cNvPr>
            <p:cNvSpPr/>
            <p:nvPr/>
          </p:nvSpPr>
          <p:spPr>
            <a:xfrm rot="41933">
              <a:off x="2590197" y="4314548"/>
              <a:ext cx="215526" cy="77273"/>
            </a:xfrm>
            <a:custGeom>
              <a:avLst/>
              <a:gdLst/>
              <a:ahLst/>
              <a:cxnLst/>
              <a:rect l="l" t="t" r="r" b="b"/>
              <a:pathLst>
                <a:path w="3866" h="1398" extrusionOk="0">
                  <a:moveTo>
                    <a:pt x="3746" y="0"/>
                  </a:moveTo>
                  <a:lnTo>
                    <a:pt x="1" y="437"/>
                  </a:lnTo>
                  <a:lnTo>
                    <a:pt x="106" y="1271"/>
                  </a:lnTo>
                  <a:cubicBezTo>
                    <a:pt x="106" y="1348"/>
                    <a:pt x="170" y="1398"/>
                    <a:pt x="225" y="1398"/>
                  </a:cubicBezTo>
                  <a:cubicBezTo>
                    <a:pt x="245" y="1398"/>
                    <a:pt x="264" y="1391"/>
                    <a:pt x="278" y="1377"/>
                  </a:cubicBezTo>
                  <a:lnTo>
                    <a:pt x="3746" y="993"/>
                  </a:lnTo>
                  <a:cubicBezTo>
                    <a:pt x="3799" y="993"/>
                    <a:pt x="3865" y="940"/>
                    <a:pt x="3865" y="821"/>
                  </a:cubicBezTo>
                  <a:lnTo>
                    <a:pt x="3746" y="0"/>
                  </a:lnTo>
                  <a:close/>
                </a:path>
              </a:pathLst>
            </a:custGeom>
            <a:solidFill>
              <a:srgbClr val="CCC4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561;p27">
              <a:extLst>
                <a:ext uri="{FF2B5EF4-FFF2-40B4-BE49-F238E27FC236}">
                  <a16:creationId xmlns:a16="http://schemas.microsoft.com/office/drawing/2014/main" id="{D082B021-A386-43D4-99F1-601F9858A307}"/>
                </a:ext>
              </a:extLst>
            </p:cNvPr>
            <p:cNvSpPr/>
            <p:nvPr/>
          </p:nvSpPr>
          <p:spPr>
            <a:xfrm>
              <a:off x="2724193" y="5007670"/>
              <a:ext cx="239982" cy="242138"/>
            </a:xfrm>
            <a:custGeom>
              <a:avLst/>
              <a:gdLst/>
              <a:ahLst/>
              <a:cxnLst/>
              <a:rect l="l" t="t" r="r" b="b"/>
              <a:pathLst>
                <a:path w="4342" h="4381" extrusionOk="0">
                  <a:moveTo>
                    <a:pt x="2635" y="1"/>
                  </a:moveTo>
                  <a:lnTo>
                    <a:pt x="107" y="3085"/>
                  </a:lnTo>
                  <a:cubicBezTo>
                    <a:pt x="0" y="3839"/>
                    <a:pt x="1571" y="4380"/>
                    <a:pt x="2831" y="4380"/>
                  </a:cubicBezTo>
                  <a:cubicBezTo>
                    <a:pt x="3605" y="4380"/>
                    <a:pt x="4261" y="4177"/>
                    <a:pt x="4342" y="3693"/>
                  </a:cubicBezTo>
                  <a:lnTo>
                    <a:pt x="2635" y="1"/>
                  </a:lnTo>
                  <a:close/>
                </a:path>
              </a:pathLst>
            </a:custGeom>
            <a:solidFill>
              <a:srgbClr val="F9A9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562;p27">
              <a:extLst>
                <a:ext uri="{FF2B5EF4-FFF2-40B4-BE49-F238E27FC236}">
                  <a16:creationId xmlns:a16="http://schemas.microsoft.com/office/drawing/2014/main" id="{AADD5680-A88B-4DB2-AB44-BE0289A3526C}"/>
                </a:ext>
              </a:extLst>
            </p:cNvPr>
            <p:cNvSpPr/>
            <p:nvPr/>
          </p:nvSpPr>
          <p:spPr>
            <a:xfrm>
              <a:off x="2730052" y="4358081"/>
              <a:ext cx="356326" cy="853756"/>
            </a:xfrm>
            <a:custGeom>
              <a:avLst/>
              <a:gdLst/>
              <a:ahLst/>
              <a:cxnLst/>
              <a:rect l="l" t="t" r="r" b="b"/>
              <a:pathLst>
                <a:path w="6447" h="15447" extrusionOk="0">
                  <a:moveTo>
                    <a:pt x="2198" y="1"/>
                  </a:moveTo>
                  <a:lnTo>
                    <a:pt x="1" y="14785"/>
                  </a:lnTo>
                  <a:lnTo>
                    <a:pt x="4236" y="15446"/>
                  </a:lnTo>
                  <a:lnTo>
                    <a:pt x="6446" y="610"/>
                  </a:lnTo>
                  <a:lnTo>
                    <a:pt x="21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563;p27">
              <a:extLst>
                <a:ext uri="{FF2B5EF4-FFF2-40B4-BE49-F238E27FC236}">
                  <a16:creationId xmlns:a16="http://schemas.microsoft.com/office/drawing/2014/main" id="{8C0C76F0-1988-4F6C-B1A7-6BB1F602D357}"/>
                </a:ext>
              </a:extLst>
            </p:cNvPr>
            <p:cNvSpPr/>
            <p:nvPr/>
          </p:nvSpPr>
          <p:spPr>
            <a:xfrm>
              <a:off x="2842692" y="4373447"/>
              <a:ext cx="243685" cy="838391"/>
            </a:xfrm>
            <a:custGeom>
              <a:avLst/>
              <a:gdLst/>
              <a:ahLst/>
              <a:cxnLst/>
              <a:rect l="l" t="t" r="r" b="b"/>
              <a:pathLst>
                <a:path w="4409" h="15169" extrusionOk="0">
                  <a:moveTo>
                    <a:pt x="2198" y="1"/>
                  </a:moveTo>
                  <a:lnTo>
                    <a:pt x="1" y="14838"/>
                  </a:lnTo>
                  <a:lnTo>
                    <a:pt x="2198" y="15168"/>
                  </a:lnTo>
                  <a:lnTo>
                    <a:pt x="4408" y="332"/>
                  </a:lnTo>
                  <a:lnTo>
                    <a:pt x="2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564;p27">
              <a:extLst>
                <a:ext uri="{FF2B5EF4-FFF2-40B4-BE49-F238E27FC236}">
                  <a16:creationId xmlns:a16="http://schemas.microsoft.com/office/drawing/2014/main" id="{D46CBBA8-F2A2-4830-919D-D6ACE170B776}"/>
                </a:ext>
              </a:extLst>
            </p:cNvPr>
            <p:cNvSpPr/>
            <p:nvPr/>
          </p:nvSpPr>
          <p:spPr>
            <a:xfrm>
              <a:off x="2846063" y="4187684"/>
              <a:ext cx="240314" cy="242083"/>
            </a:xfrm>
            <a:custGeom>
              <a:avLst/>
              <a:gdLst/>
              <a:ahLst/>
              <a:cxnLst/>
              <a:rect l="l" t="t" r="r" b="b"/>
              <a:pathLst>
                <a:path w="4348" h="4380" extrusionOk="0">
                  <a:moveTo>
                    <a:pt x="2587" y="0"/>
                  </a:moveTo>
                  <a:lnTo>
                    <a:pt x="99" y="3084"/>
                  </a:lnTo>
                  <a:cubicBezTo>
                    <a:pt x="0" y="3839"/>
                    <a:pt x="1569" y="4380"/>
                    <a:pt x="2830" y="4380"/>
                  </a:cubicBezTo>
                  <a:cubicBezTo>
                    <a:pt x="3604" y="4380"/>
                    <a:pt x="4262" y="4176"/>
                    <a:pt x="4347" y="3693"/>
                  </a:cubicBezTo>
                  <a:lnTo>
                    <a:pt x="2587" y="0"/>
                  </a:lnTo>
                  <a:close/>
                </a:path>
              </a:pathLst>
            </a:custGeom>
            <a:solidFill>
              <a:srgbClr val="FFE7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565;p27">
              <a:extLst>
                <a:ext uri="{FF2B5EF4-FFF2-40B4-BE49-F238E27FC236}">
                  <a16:creationId xmlns:a16="http://schemas.microsoft.com/office/drawing/2014/main" id="{69E3D7B6-EC35-43DC-AE4B-2A815F0F7DB6}"/>
                </a:ext>
              </a:extLst>
            </p:cNvPr>
            <p:cNvSpPr/>
            <p:nvPr/>
          </p:nvSpPr>
          <p:spPr>
            <a:xfrm>
              <a:off x="2942952" y="4186493"/>
              <a:ext cx="79755" cy="77267"/>
            </a:xfrm>
            <a:custGeom>
              <a:avLst/>
              <a:gdLst/>
              <a:ahLst/>
              <a:cxnLst/>
              <a:rect l="l" t="t" r="r" b="b"/>
              <a:pathLst>
                <a:path w="1443" h="1398" extrusionOk="0">
                  <a:moveTo>
                    <a:pt x="834" y="0"/>
                  </a:moveTo>
                  <a:lnTo>
                    <a:pt x="0" y="1046"/>
                  </a:lnTo>
                  <a:cubicBezTo>
                    <a:pt x="172" y="1218"/>
                    <a:pt x="384" y="1324"/>
                    <a:pt x="662" y="1377"/>
                  </a:cubicBezTo>
                  <a:cubicBezTo>
                    <a:pt x="736" y="1391"/>
                    <a:pt x="811" y="1397"/>
                    <a:pt x="884" y="1397"/>
                  </a:cubicBezTo>
                  <a:cubicBezTo>
                    <a:pt x="1085" y="1397"/>
                    <a:pt x="1278" y="1348"/>
                    <a:pt x="1443" y="1271"/>
                  </a:cubicBezTo>
                  <a:lnTo>
                    <a:pt x="834" y="0"/>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566;p27">
              <a:extLst>
                <a:ext uri="{FF2B5EF4-FFF2-40B4-BE49-F238E27FC236}">
                  <a16:creationId xmlns:a16="http://schemas.microsoft.com/office/drawing/2014/main" id="{695748A1-FD99-49B2-B64C-0CBCF95652DF}"/>
                </a:ext>
              </a:extLst>
            </p:cNvPr>
            <p:cNvSpPr/>
            <p:nvPr/>
          </p:nvSpPr>
          <p:spPr>
            <a:xfrm>
              <a:off x="2339458" y="4663117"/>
              <a:ext cx="777649" cy="963467"/>
            </a:xfrm>
            <a:custGeom>
              <a:avLst/>
              <a:gdLst/>
              <a:ahLst/>
              <a:cxnLst/>
              <a:rect l="l" t="t" r="r" b="b"/>
              <a:pathLst>
                <a:path w="14070" h="17432" extrusionOk="0">
                  <a:moveTo>
                    <a:pt x="0" y="1"/>
                  </a:moveTo>
                  <a:lnTo>
                    <a:pt x="0" y="13726"/>
                  </a:lnTo>
                  <a:cubicBezTo>
                    <a:pt x="0" y="15777"/>
                    <a:pt x="1377" y="17432"/>
                    <a:pt x="3097" y="17432"/>
                  </a:cubicBezTo>
                  <a:lnTo>
                    <a:pt x="10972" y="17432"/>
                  </a:lnTo>
                  <a:cubicBezTo>
                    <a:pt x="12693" y="17432"/>
                    <a:pt x="14069" y="15777"/>
                    <a:pt x="14069" y="13726"/>
                  </a:cubicBezTo>
                  <a:lnTo>
                    <a:pt x="1406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567;p27">
              <a:extLst>
                <a:ext uri="{FF2B5EF4-FFF2-40B4-BE49-F238E27FC236}">
                  <a16:creationId xmlns:a16="http://schemas.microsoft.com/office/drawing/2014/main" id="{B8EF1B35-EC9B-4BDF-94AC-D722F926DD8B}"/>
                </a:ext>
              </a:extLst>
            </p:cNvPr>
            <p:cNvSpPr/>
            <p:nvPr/>
          </p:nvSpPr>
          <p:spPr>
            <a:xfrm>
              <a:off x="2375983" y="4821897"/>
              <a:ext cx="741115" cy="804661"/>
            </a:xfrm>
            <a:custGeom>
              <a:avLst/>
              <a:gdLst/>
              <a:ahLst/>
              <a:cxnLst/>
              <a:rect l="l" t="t" r="r" b="b"/>
              <a:pathLst>
                <a:path w="13409" h="17432" extrusionOk="0">
                  <a:moveTo>
                    <a:pt x="11701" y="1"/>
                  </a:moveTo>
                  <a:lnTo>
                    <a:pt x="11701" y="12469"/>
                  </a:lnTo>
                  <a:cubicBezTo>
                    <a:pt x="11701" y="14507"/>
                    <a:pt x="10258" y="16161"/>
                    <a:pt x="8551" y="16161"/>
                  </a:cubicBezTo>
                  <a:lnTo>
                    <a:pt x="716" y="16161"/>
                  </a:lnTo>
                  <a:cubicBezTo>
                    <a:pt x="451" y="16161"/>
                    <a:pt x="226" y="16108"/>
                    <a:pt x="1" y="16042"/>
                  </a:cubicBezTo>
                  <a:lnTo>
                    <a:pt x="1" y="16042"/>
                  </a:lnTo>
                  <a:cubicBezTo>
                    <a:pt x="557" y="16876"/>
                    <a:pt x="1443" y="17432"/>
                    <a:pt x="2436" y="17432"/>
                  </a:cubicBezTo>
                  <a:lnTo>
                    <a:pt x="10311" y="17432"/>
                  </a:lnTo>
                  <a:cubicBezTo>
                    <a:pt x="12032" y="17432"/>
                    <a:pt x="13408" y="15777"/>
                    <a:pt x="13408" y="13726"/>
                  </a:cubicBezTo>
                  <a:lnTo>
                    <a:pt x="1340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568;p27">
              <a:extLst>
                <a:ext uri="{FF2B5EF4-FFF2-40B4-BE49-F238E27FC236}">
                  <a16:creationId xmlns:a16="http://schemas.microsoft.com/office/drawing/2014/main" id="{437A574E-5D46-4B2D-B081-522030A64E3F}"/>
                </a:ext>
              </a:extLst>
            </p:cNvPr>
            <p:cNvSpPr/>
            <p:nvPr/>
          </p:nvSpPr>
          <p:spPr>
            <a:xfrm>
              <a:off x="2433804" y="4873087"/>
              <a:ext cx="460897" cy="490908"/>
            </a:xfrm>
            <a:custGeom>
              <a:avLst/>
              <a:gdLst/>
              <a:ahLst/>
              <a:cxnLst/>
              <a:rect l="l" t="t" r="r" b="b"/>
              <a:pathLst>
                <a:path w="8339" h="8882" extrusionOk="0">
                  <a:moveTo>
                    <a:pt x="4196" y="1"/>
                  </a:moveTo>
                  <a:cubicBezTo>
                    <a:pt x="1880" y="1"/>
                    <a:pt x="0" y="1986"/>
                    <a:pt x="0" y="4421"/>
                  </a:cubicBezTo>
                  <a:cubicBezTo>
                    <a:pt x="0" y="6896"/>
                    <a:pt x="1880" y="8881"/>
                    <a:pt x="4196" y="8881"/>
                  </a:cubicBezTo>
                  <a:cubicBezTo>
                    <a:pt x="6459" y="8881"/>
                    <a:pt x="8339" y="6896"/>
                    <a:pt x="8339" y="4421"/>
                  </a:cubicBezTo>
                  <a:cubicBezTo>
                    <a:pt x="8339" y="1986"/>
                    <a:pt x="6459" y="1"/>
                    <a:pt x="419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569;p27">
              <a:extLst>
                <a:ext uri="{FF2B5EF4-FFF2-40B4-BE49-F238E27FC236}">
                  <a16:creationId xmlns:a16="http://schemas.microsoft.com/office/drawing/2014/main" id="{0B5EFB62-EEA1-4785-ADCF-50D9C22552BF}"/>
                </a:ext>
              </a:extLst>
            </p:cNvPr>
            <p:cNvSpPr/>
            <p:nvPr/>
          </p:nvSpPr>
          <p:spPr>
            <a:xfrm>
              <a:off x="3375992" y="4937477"/>
              <a:ext cx="426519" cy="429448"/>
            </a:xfrm>
            <a:custGeom>
              <a:avLst/>
              <a:gdLst/>
              <a:ahLst/>
              <a:cxnLst/>
              <a:rect l="l" t="t" r="r" b="b"/>
              <a:pathLst>
                <a:path w="7717" h="7770" extrusionOk="0">
                  <a:moveTo>
                    <a:pt x="3865" y="1430"/>
                  </a:moveTo>
                  <a:cubicBezTo>
                    <a:pt x="5189" y="1430"/>
                    <a:pt x="6287" y="2541"/>
                    <a:pt x="6287" y="3865"/>
                  </a:cubicBezTo>
                  <a:cubicBezTo>
                    <a:pt x="6287" y="5241"/>
                    <a:pt x="5189" y="6287"/>
                    <a:pt x="3865" y="6287"/>
                  </a:cubicBezTo>
                  <a:cubicBezTo>
                    <a:pt x="2542" y="6287"/>
                    <a:pt x="1430" y="5241"/>
                    <a:pt x="1430" y="3865"/>
                  </a:cubicBezTo>
                  <a:cubicBezTo>
                    <a:pt x="1430" y="2541"/>
                    <a:pt x="2542" y="1430"/>
                    <a:pt x="3865" y="1430"/>
                  </a:cubicBezTo>
                  <a:close/>
                  <a:moveTo>
                    <a:pt x="3865" y="0"/>
                  </a:moveTo>
                  <a:cubicBezTo>
                    <a:pt x="1708" y="0"/>
                    <a:pt x="0" y="1708"/>
                    <a:pt x="0" y="3865"/>
                  </a:cubicBezTo>
                  <a:cubicBezTo>
                    <a:pt x="0" y="6009"/>
                    <a:pt x="1708" y="7769"/>
                    <a:pt x="3865" y="7769"/>
                  </a:cubicBezTo>
                  <a:cubicBezTo>
                    <a:pt x="6009" y="7769"/>
                    <a:pt x="7717" y="6009"/>
                    <a:pt x="7717" y="3865"/>
                  </a:cubicBezTo>
                  <a:cubicBezTo>
                    <a:pt x="7717" y="1708"/>
                    <a:pt x="6009" y="0"/>
                    <a:pt x="386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570;p27">
              <a:extLst>
                <a:ext uri="{FF2B5EF4-FFF2-40B4-BE49-F238E27FC236}">
                  <a16:creationId xmlns:a16="http://schemas.microsoft.com/office/drawing/2014/main" id="{1D80BD4C-514B-4C3F-9044-4B92E1B038C3}"/>
                </a:ext>
              </a:extLst>
            </p:cNvPr>
            <p:cNvSpPr/>
            <p:nvPr/>
          </p:nvSpPr>
          <p:spPr>
            <a:xfrm>
              <a:off x="2894646" y="4821907"/>
              <a:ext cx="658432" cy="768142"/>
            </a:xfrm>
            <a:custGeom>
              <a:avLst/>
              <a:gdLst/>
              <a:ahLst/>
              <a:cxnLst/>
              <a:rect l="l" t="t" r="r" b="b"/>
              <a:pathLst>
                <a:path w="11913" h="13898" extrusionOk="0">
                  <a:moveTo>
                    <a:pt x="1" y="0"/>
                  </a:moveTo>
                  <a:lnTo>
                    <a:pt x="1" y="10853"/>
                  </a:lnTo>
                  <a:cubicBezTo>
                    <a:pt x="1" y="12507"/>
                    <a:pt x="1205" y="13897"/>
                    <a:pt x="2648" y="13897"/>
                  </a:cubicBezTo>
                  <a:lnTo>
                    <a:pt x="9265" y="13897"/>
                  </a:lnTo>
                  <a:cubicBezTo>
                    <a:pt x="10695" y="13897"/>
                    <a:pt x="11912" y="12507"/>
                    <a:pt x="11912" y="10853"/>
                  </a:cubicBezTo>
                  <a:lnTo>
                    <a:pt x="1191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1" name="Google Shape;571;p27">
              <a:extLst>
                <a:ext uri="{FF2B5EF4-FFF2-40B4-BE49-F238E27FC236}">
                  <a16:creationId xmlns:a16="http://schemas.microsoft.com/office/drawing/2014/main" id="{46BE8CA5-CDE1-4274-918B-09322F831DB0}"/>
                </a:ext>
              </a:extLst>
            </p:cNvPr>
            <p:cNvSpPr/>
            <p:nvPr/>
          </p:nvSpPr>
          <p:spPr>
            <a:xfrm>
              <a:off x="2927587" y="4821907"/>
              <a:ext cx="625491" cy="768142"/>
            </a:xfrm>
            <a:custGeom>
              <a:avLst/>
              <a:gdLst/>
              <a:ahLst/>
              <a:cxnLst/>
              <a:rect l="l" t="t" r="r" b="b"/>
              <a:pathLst>
                <a:path w="11317" h="13898" extrusionOk="0">
                  <a:moveTo>
                    <a:pt x="9768" y="0"/>
                  </a:moveTo>
                  <a:lnTo>
                    <a:pt x="9768" y="9860"/>
                  </a:lnTo>
                  <a:cubicBezTo>
                    <a:pt x="9768" y="11462"/>
                    <a:pt x="8669" y="12785"/>
                    <a:pt x="7174" y="12785"/>
                  </a:cubicBezTo>
                  <a:lnTo>
                    <a:pt x="609" y="12785"/>
                  </a:lnTo>
                  <a:cubicBezTo>
                    <a:pt x="397" y="12785"/>
                    <a:pt x="172" y="12785"/>
                    <a:pt x="0" y="12732"/>
                  </a:cubicBezTo>
                  <a:lnTo>
                    <a:pt x="0" y="12732"/>
                  </a:lnTo>
                  <a:cubicBezTo>
                    <a:pt x="503" y="13394"/>
                    <a:pt x="1218" y="13897"/>
                    <a:pt x="2052" y="13897"/>
                  </a:cubicBezTo>
                  <a:lnTo>
                    <a:pt x="8669" y="13897"/>
                  </a:lnTo>
                  <a:cubicBezTo>
                    <a:pt x="10099" y="13897"/>
                    <a:pt x="11316" y="12507"/>
                    <a:pt x="11316" y="10853"/>
                  </a:cubicBezTo>
                  <a:lnTo>
                    <a:pt x="1131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52" name="Google Shape;572;p27">
              <a:extLst>
                <a:ext uri="{FF2B5EF4-FFF2-40B4-BE49-F238E27FC236}">
                  <a16:creationId xmlns:a16="http://schemas.microsoft.com/office/drawing/2014/main" id="{B70FF2C3-E679-4C50-9037-629C23F46791}"/>
                </a:ext>
              </a:extLst>
            </p:cNvPr>
            <p:cNvGrpSpPr/>
            <p:nvPr/>
          </p:nvGrpSpPr>
          <p:grpSpPr>
            <a:xfrm>
              <a:off x="3041664" y="5111577"/>
              <a:ext cx="320455" cy="156580"/>
              <a:chOff x="2774143" y="4536556"/>
              <a:chExt cx="320455" cy="156580"/>
            </a:xfrm>
          </p:grpSpPr>
          <p:sp>
            <p:nvSpPr>
              <p:cNvPr id="256" name="Google Shape;573;p27">
                <a:extLst>
                  <a:ext uri="{FF2B5EF4-FFF2-40B4-BE49-F238E27FC236}">
                    <a16:creationId xmlns:a16="http://schemas.microsoft.com/office/drawing/2014/main" id="{1120E790-167B-44C9-ABF2-B9A6CC919A9C}"/>
                  </a:ext>
                </a:extLst>
              </p:cNvPr>
              <p:cNvSpPr/>
              <p:nvPr/>
            </p:nvSpPr>
            <p:spPr>
              <a:xfrm>
                <a:off x="2774143" y="4562865"/>
                <a:ext cx="112751" cy="98104"/>
              </a:xfrm>
              <a:custGeom>
                <a:avLst/>
                <a:gdLst/>
                <a:ahLst/>
                <a:cxnLst/>
                <a:rect l="l" t="t" r="r" b="b"/>
                <a:pathLst>
                  <a:path w="2040" h="1775" extrusionOk="0">
                    <a:moveTo>
                      <a:pt x="292" y="1"/>
                    </a:moveTo>
                    <a:cubicBezTo>
                      <a:pt x="173" y="1"/>
                      <a:pt x="94" y="14"/>
                      <a:pt x="67" y="27"/>
                    </a:cubicBezTo>
                    <a:cubicBezTo>
                      <a:pt x="27" y="40"/>
                      <a:pt x="1" y="67"/>
                      <a:pt x="1" y="107"/>
                    </a:cubicBezTo>
                    <a:cubicBezTo>
                      <a:pt x="1" y="146"/>
                      <a:pt x="27" y="173"/>
                      <a:pt x="54" y="186"/>
                    </a:cubicBezTo>
                    <a:cubicBezTo>
                      <a:pt x="94" y="199"/>
                      <a:pt x="147" y="212"/>
                      <a:pt x="226" y="212"/>
                    </a:cubicBezTo>
                    <a:cubicBezTo>
                      <a:pt x="279" y="226"/>
                      <a:pt x="319" y="239"/>
                      <a:pt x="345" y="252"/>
                    </a:cubicBezTo>
                    <a:cubicBezTo>
                      <a:pt x="385" y="265"/>
                      <a:pt x="411" y="292"/>
                      <a:pt x="451" y="358"/>
                    </a:cubicBezTo>
                    <a:lnTo>
                      <a:pt x="835" y="887"/>
                    </a:lnTo>
                    <a:lnTo>
                      <a:pt x="782" y="967"/>
                    </a:lnTo>
                    <a:lnTo>
                      <a:pt x="729" y="1033"/>
                    </a:lnTo>
                    <a:lnTo>
                      <a:pt x="636" y="1165"/>
                    </a:lnTo>
                    <a:cubicBezTo>
                      <a:pt x="597" y="1205"/>
                      <a:pt x="544" y="1271"/>
                      <a:pt x="477" y="1364"/>
                    </a:cubicBezTo>
                    <a:cubicBezTo>
                      <a:pt x="464" y="1390"/>
                      <a:pt x="438" y="1404"/>
                      <a:pt x="411" y="1417"/>
                    </a:cubicBezTo>
                    <a:cubicBezTo>
                      <a:pt x="385" y="1430"/>
                      <a:pt x="358" y="1443"/>
                      <a:pt x="319" y="1443"/>
                    </a:cubicBezTo>
                    <a:cubicBezTo>
                      <a:pt x="266" y="1443"/>
                      <a:pt x="213" y="1457"/>
                      <a:pt x="173" y="1470"/>
                    </a:cubicBezTo>
                    <a:cubicBezTo>
                      <a:pt x="120" y="1483"/>
                      <a:pt x="94" y="1509"/>
                      <a:pt x="94" y="1562"/>
                    </a:cubicBezTo>
                    <a:cubicBezTo>
                      <a:pt x="94" y="1576"/>
                      <a:pt x="94" y="1602"/>
                      <a:pt x="107" y="1615"/>
                    </a:cubicBezTo>
                    <a:cubicBezTo>
                      <a:pt x="120" y="1629"/>
                      <a:pt x="133" y="1642"/>
                      <a:pt x="147" y="1642"/>
                    </a:cubicBezTo>
                    <a:cubicBezTo>
                      <a:pt x="160" y="1655"/>
                      <a:pt x="186" y="1655"/>
                      <a:pt x="199" y="1668"/>
                    </a:cubicBezTo>
                    <a:lnTo>
                      <a:pt x="385" y="1668"/>
                    </a:lnTo>
                    <a:cubicBezTo>
                      <a:pt x="438" y="1655"/>
                      <a:pt x="491" y="1655"/>
                      <a:pt x="544" y="1655"/>
                    </a:cubicBezTo>
                    <a:cubicBezTo>
                      <a:pt x="570" y="1655"/>
                      <a:pt x="597" y="1655"/>
                      <a:pt x="623" y="1668"/>
                    </a:cubicBezTo>
                    <a:lnTo>
                      <a:pt x="822" y="1668"/>
                    </a:lnTo>
                    <a:cubicBezTo>
                      <a:pt x="848" y="1668"/>
                      <a:pt x="888" y="1655"/>
                      <a:pt x="927" y="1655"/>
                    </a:cubicBezTo>
                    <a:cubicBezTo>
                      <a:pt x="954" y="1642"/>
                      <a:pt x="980" y="1615"/>
                      <a:pt x="980" y="1562"/>
                    </a:cubicBezTo>
                    <a:cubicBezTo>
                      <a:pt x="980" y="1549"/>
                      <a:pt x="967" y="1536"/>
                      <a:pt x="954" y="1509"/>
                    </a:cubicBezTo>
                    <a:cubicBezTo>
                      <a:pt x="927" y="1483"/>
                      <a:pt x="874" y="1470"/>
                      <a:pt x="808" y="1470"/>
                    </a:cubicBezTo>
                    <a:cubicBezTo>
                      <a:pt x="769" y="1470"/>
                      <a:pt x="755" y="1470"/>
                      <a:pt x="742" y="1457"/>
                    </a:cubicBezTo>
                    <a:cubicBezTo>
                      <a:pt x="742" y="1457"/>
                      <a:pt x="729" y="1443"/>
                      <a:pt x="729" y="1430"/>
                    </a:cubicBezTo>
                    <a:cubicBezTo>
                      <a:pt x="729" y="1417"/>
                      <a:pt x="742" y="1404"/>
                      <a:pt x="755" y="1377"/>
                    </a:cubicBezTo>
                    <a:cubicBezTo>
                      <a:pt x="782" y="1351"/>
                      <a:pt x="795" y="1324"/>
                      <a:pt x="808" y="1311"/>
                    </a:cubicBezTo>
                    <a:cubicBezTo>
                      <a:pt x="835" y="1271"/>
                      <a:pt x="861" y="1245"/>
                      <a:pt x="888" y="1218"/>
                    </a:cubicBezTo>
                    <a:cubicBezTo>
                      <a:pt x="901" y="1179"/>
                      <a:pt x="941" y="1139"/>
                      <a:pt x="980" y="1086"/>
                    </a:cubicBezTo>
                    <a:cubicBezTo>
                      <a:pt x="1007" y="1126"/>
                      <a:pt x="1047" y="1165"/>
                      <a:pt x="1086" y="1218"/>
                    </a:cubicBezTo>
                    <a:cubicBezTo>
                      <a:pt x="1113" y="1258"/>
                      <a:pt x="1152" y="1298"/>
                      <a:pt x="1179" y="1337"/>
                    </a:cubicBezTo>
                    <a:cubicBezTo>
                      <a:pt x="1205" y="1377"/>
                      <a:pt x="1219" y="1417"/>
                      <a:pt x="1245" y="1457"/>
                    </a:cubicBezTo>
                    <a:cubicBezTo>
                      <a:pt x="1258" y="1483"/>
                      <a:pt x="1272" y="1496"/>
                      <a:pt x="1272" y="1509"/>
                    </a:cubicBezTo>
                    <a:cubicBezTo>
                      <a:pt x="1272" y="1536"/>
                      <a:pt x="1258" y="1549"/>
                      <a:pt x="1258" y="1549"/>
                    </a:cubicBezTo>
                    <a:lnTo>
                      <a:pt x="1205" y="1562"/>
                    </a:lnTo>
                    <a:cubicBezTo>
                      <a:pt x="1179" y="1576"/>
                      <a:pt x="1166" y="1589"/>
                      <a:pt x="1152" y="1602"/>
                    </a:cubicBezTo>
                    <a:cubicBezTo>
                      <a:pt x="1152" y="1629"/>
                      <a:pt x="1152" y="1642"/>
                      <a:pt x="1152" y="1655"/>
                    </a:cubicBezTo>
                    <a:cubicBezTo>
                      <a:pt x="1152" y="1682"/>
                      <a:pt x="1166" y="1708"/>
                      <a:pt x="1179" y="1734"/>
                    </a:cubicBezTo>
                    <a:cubicBezTo>
                      <a:pt x="1219" y="1761"/>
                      <a:pt x="1258" y="1774"/>
                      <a:pt x="1324" y="1774"/>
                    </a:cubicBezTo>
                    <a:cubicBezTo>
                      <a:pt x="1364" y="1774"/>
                      <a:pt x="1404" y="1774"/>
                      <a:pt x="1444" y="1761"/>
                    </a:cubicBezTo>
                    <a:lnTo>
                      <a:pt x="1708" y="1761"/>
                    </a:lnTo>
                    <a:cubicBezTo>
                      <a:pt x="1761" y="1774"/>
                      <a:pt x="1814" y="1774"/>
                      <a:pt x="1867" y="1774"/>
                    </a:cubicBezTo>
                    <a:cubicBezTo>
                      <a:pt x="1907" y="1774"/>
                      <a:pt x="1947" y="1761"/>
                      <a:pt x="1986" y="1761"/>
                    </a:cubicBezTo>
                    <a:cubicBezTo>
                      <a:pt x="2013" y="1748"/>
                      <a:pt x="2039" y="1721"/>
                      <a:pt x="2039" y="1668"/>
                    </a:cubicBezTo>
                    <a:cubicBezTo>
                      <a:pt x="2039" y="1642"/>
                      <a:pt x="2013" y="1615"/>
                      <a:pt x="1986" y="1602"/>
                    </a:cubicBezTo>
                    <a:cubicBezTo>
                      <a:pt x="1960" y="1589"/>
                      <a:pt x="1933" y="1576"/>
                      <a:pt x="1880" y="1576"/>
                    </a:cubicBezTo>
                    <a:lnTo>
                      <a:pt x="1774" y="1576"/>
                    </a:lnTo>
                    <a:cubicBezTo>
                      <a:pt x="1735" y="1562"/>
                      <a:pt x="1708" y="1562"/>
                      <a:pt x="1669" y="1549"/>
                    </a:cubicBezTo>
                    <a:cubicBezTo>
                      <a:pt x="1655" y="1536"/>
                      <a:pt x="1629" y="1536"/>
                      <a:pt x="1602" y="1509"/>
                    </a:cubicBezTo>
                    <a:cubicBezTo>
                      <a:pt x="1589" y="1496"/>
                      <a:pt x="1563" y="1457"/>
                      <a:pt x="1523" y="1417"/>
                    </a:cubicBezTo>
                    <a:cubicBezTo>
                      <a:pt x="1483" y="1364"/>
                      <a:pt x="1430" y="1298"/>
                      <a:pt x="1364" y="1218"/>
                    </a:cubicBezTo>
                    <a:cubicBezTo>
                      <a:pt x="1298" y="1126"/>
                      <a:pt x="1219" y="1020"/>
                      <a:pt x="1126" y="887"/>
                    </a:cubicBezTo>
                    <a:cubicBezTo>
                      <a:pt x="1179" y="808"/>
                      <a:pt x="1219" y="742"/>
                      <a:pt x="1272" y="676"/>
                    </a:cubicBezTo>
                    <a:cubicBezTo>
                      <a:pt x="1311" y="609"/>
                      <a:pt x="1364" y="543"/>
                      <a:pt x="1430" y="464"/>
                    </a:cubicBezTo>
                    <a:cubicBezTo>
                      <a:pt x="1470" y="424"/>
                      <a:pt x="1510" y="384"/>
                      <a:pt x="1549" y="371"/>
                    </a:cubicBezTo>
                    <a:cubicBezTo>
                      <a:pt x="1576" y="358"/>
                      <a:pt x="1629" y="345"/>
                      <a:pt x="1682" y="345"/>
                    </a:cubicBezTo>
                    <a:lnTo>
                      <a:pt x="1933" y="345"/>
                    </a:lnTo>
                    <a:cubicBezTo>
                      <a:pt x="1960" y="345"/>
                      <a:pt x="1986" y="332"/>
                      <a:pt x="1999" y="318"/>
                    </a:cubicBezTo>
                    <a:cubicBezTo>
                      <a:pt x="2013" y="292"/>
                      <a:pt x="2013" y="279"/>
                      <a:pt x="2013" y="252"/>
                    </a:cubicBezTo>
                    <a:cubicBezTo>
                      <a:pt x="2013" y="173"/>
                      <a:pt x="1986" y="133"/>
                      <a:pt x="1933" y="133"/>
                    </a:cubicBezTo>
                    <a:lnTo>
                      <a:pt x="1245" y="133"/>
                    </a:lnTo>
                    <a:cubicBezTo>
                      <a:pt x="1192" y="133"/>
                      <a:pt x="1152" y="146"/>
                      <a:pt x="1126" y="159"/>
                    </a:cubicBezTo>
                    <a:cubicBezTo>
                      <a:pt x="1086" y="186"/>
                      <a:pt x="1073" y="212"/>
                      <a:pt x="1073" y="252"/>
                    </a:cubicBezTo>
                    <a:cubicBezTo>
                      <a:pt x="1073" y="279"/>
                      <a:pt x="1086" y="305"/>
                      <a:pt x="1099" y="318"/>
                    </a:cubicBezTo>
                    <a:cubicBezTo>
                      <a:pt x="1126" y="332"/>
                      <a:pt x="1139" y="332"/>
                      <a:pt x="1152" y="345"/>
                    </a:cubicBezTo>
                    <a:cubicBezTo>
                      <a:pt x="1166" y="345"/>
                      <a:pt x="1179" y="358"/>
                      <a:pt x="1179" y="358"/>
                    </a:cubicBezTo>
                    <a:cubicBezTo>
                      <a:pt x="1179" y="371"/>
                      <a:pt x="1166" y="398"/>
                      <a:pt x="1139" y="437"/>
                    </a:cubicBezTo>
                    <a:cubicBezTo>
                      <a:pt x="1126" y="464"/>
                      <a:pt x="1099" y="504"/>
                      <a:pt x="1073" y="543"/>
                    </a:cubicBezTo>
                    <a:lnTo>
                      <a:pt x="980" y="689"/>
                    </a:lnTo>
                    <a:cubicBezTo>
                      <a:pt x="941" y="636"/>
                      <a:pt x="901" y="583"/>
                      <a:pt x="861" y="530"/>
                    </a:cubicBezTo>
                    <a:cubicBezTo>
                      <a:pt x="835" y="490"/>
                      <a:pt x="808" y="437"/>
                      <a:pt x="782" y="411"/>
                    </a:cubicBezTo>
                    <a:cubicBezTo>
                      <a:pt x="755" y="371"/>
                      <a:pt x="729" y="332"/>
                      <a:pt x="716" y="305"/>
                    </a:cubicBezTo>
                    <a:cubicBezTo>
                      <a:pt x="702" y="279"/>
                      <a:pt x="702" y="265"/>
                      <a:pt x="702" y="252"/>
                    </a:cubicBezTo>
                    <a:cubicBezTo>
                      <a:pt x="702" y="239"/>
                      <a:pt x="702" y="226"/>
                      <a:pt x="729" y="226"/>
                    </a:cubicBezTo>
                    <a:lnTo>
                      <a:pt x="808" y="226"/>
                    </a:lnTo>
                    <a:cubicBezTo>
                      <a:pt x="848" y="226"/>
                      <a:pt x="888" y="212"/>
                      <a:pt x="901" y="186"/>
                    </a:cubicBezTo>
                    <a:cubicBezTo>
                      <a:pt x="927" y="173"/>
                      <a:pt x="941" y="146"/>
                      <a:pt x="941" y="120"/>
                    </a:cubicBezTo>
                    <a:cubicBezTo>
                      <a:pt x="941" y="107"/>
                      <a:pt x="941" y="93"/>
                      <a:pt x="927" y="80"/>
                    </a:cubicBezTo>
                    <a:cubicBezTo>
                      <a:pt x="927" y="67"/>
                      <a:pt x="927" y="54"/>
                      <a:pt x="901" y="40"/>
                    </a:cubicBezTo>
                    <a:cubicBezTo>
                      <a:pt x="901" y="27"/>
                      <a:pt x="874" y="27"/>
                      <a:pt x="848" y="14"/>
                    </a:cubicBezTo>
                    <a:cubicBezTo>
                      <a:pt x="822" y="1"/>
                      <a:pt x="782" y="1"/>
                      <a:pt x="729"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574;p27">
                <a:extLst>
                  <a:ext uri="{FF2B5EF4-FFF2-40B4-BE49-F238E27FC236}">
                    <a16:creationId xmlns:a16="http://schemas.microsoft.com/office/drawing/2014/main" id="{88A7C46A-1524-4E67-88DD-E496954265FE}"/>
                  </a:ext>
                </a:extLst>
              </p:cNvPr>
              <p:cNvSpPr/>
              <p:nvPr/>
            </p:nvSpPr>
            <p:spPr>
              <a:xfrm>
                <a:off x="2897782" y="4536556"/>
                <a:ext cx="65882" cy="66600"/>
              </a:xfrm>
              <a:custGeom>
                <a:avLst/>
                <a:gdLst/>
                <a:ahLst/>
                <a:cxnLst/>
                <a:rect l="l" t="t" r="r" b="b"/>
                <a:pathLst>
                  <a:path w="1192" h="1205" extrusionOk="0">
                    <a:moveTo>
                      <a:pt x="596" y="0"/>
                    </a:moveTo>
                    <a:cubicBezTo>
                      <a:pt x="557" y="0"/>
                      <a:pt x="530" y="13"/>
                      <a:pt x="504" y="40"/>
                    </a:cubicBezTo>
                    <a:cubicBezTo>
                      <a:pt x="477" y="53"/>
                      <a:pt x="477" y="80"/>
                      <a:pt x="477" y="106"/>
                    </a:cubicBezTo>
                    <a:cubicBezTo>
                      <a:pt x="477" y="159"/>
                      <a:pt x="477" y="212"/>
                      <a:pt x="477" y="278"/>
                    </a:cubicBezTo>
                    <a:cubicBezTo>
                      <a:pt x="477" y="331"/>
                      <a:pt x="477" y="410"/>
                      <a:pt x="477" y="490"/>
                    </a:cubicBezTo>
                    <a:lnTo>
                      <a:pt x="93" y="490"/>
                    </a:lnTo>
                    <a:cubicBezTo>
                      <a:pt x="67" y="490"/>
                      <a:pt x="54" y="503"/>
                      <a:pt x="27" y="516"/>
                    </a:cubicBezTo>
                    <a:cubicBezTo>
                      <a:pt x="1" y="543"/>
                      <a:pt x="1" y="569"/>
                      <a:pt x="1" y="609"/>
                    </a:cubicBezTo>
                    <a:cubicBezTo>
                      <a:pt x="1" y="649"/>
                      <a:pt x="1" y="688"/>
                      <a:pt x="27" y="702"/>
                    </a:cubicBezTo>
                    <a:cubicBezTo>
                      <a:pt x="54" y="728"/>
                      <a:pt x="80" y="728"/>
                      <a:pt x="93" y="728"/>
                    </a:cubicBezTo>
                    <a:lnTo>
                      <a:pt x="252" y="728"/>
                    </a:lnTo>
                    <a:cubicBezTo>
                      <a:pt x="318" y="728"/>
                      <a:pt x="398" y="728"/>
                      <a:pt x="477" y="715"/>
                    </a:cubicBezTo>
                    <a:lnTo>
                      <a:pt x="477" y="715"/>
                    </a:lnTo>
                    <a:cubicBezTo>
                      <a:pt x="477" y="781"/>
                      <a:pt x="464" y="860"/>
                      <a:pt x="464" y="940"/>
                    </a:cubicBezTo>
                    <a:cubicBezTo>
                      <a:pt x="464" y="1006"/>
                      <a:pt x="464" y="1072"/>
                      <a:pt x="464" y="1112"/>
                    </a:cubicBezTo>
                    <a:cubicBezTo>
                      <a:pt x="464" y="1125"/>
                      <a:pt x="477" y="1152"/>
                      <a:pt x="490" y="1165"/>
                    </a:cubicBezTo>
                    <a:cubicBezTo>
                      <a:pt x="517" y="1191"/>
                      <a:pt x="543" y="1205"/>
                      <a:pt x="583" y="1205"/>
                    </a:cubicBezTo>
                    <a:cubicBezTo>
                      <a:pt x="636" y="1205"/>
                      <a:pt x="662" y="1191"/>
                      <a:pt x="689" y="1165"/>
                    </a:cubicBezTo>
                    <a:cubicBezTo>
                      <a:pt x="702" y="1138"/>
                      <a:pt x="715" y="1125"/>
                      <a:pt x="715" y="1112"/>
                    </a:cubicBezTo>
                    <a:lnTo>
                      <a:pt x="715" y="715"/>
                    </a:lnTo>
                    <a:lnTo>
                      <a:pt x="1086" y="715"/>
                    </a:lnTo>
                    <a:cubicBezTo>
                      <a:pt x="1112" y="715"/>
                      <a:pt x="1139" y="715"/>
                      <a:pt x="1165" y="688"/>
                    </a:cubicBezTo>
                    <a:cubicBezTo>
                      <a:pt x="1179" y="662"/>
                      <a:pt x="1192" y="635"/>
                      <a:pt x="1192" y="596"/>
                    </a:cubicBezTo>
                    <a:cubicBezTo>
                      <a:pt x="1192" y="543"/>
                      <a:pt x="1192" y="516"/>
                      <a:pt x="1165" y="503"/>
                    </a:cubicBezTo>
                    <a:cubicBezTo>
                      <a:pt x="1152" y="477"/>
                      <a:pt x="1139" y="477"/>
                      <a:pt x="1112" y="477"/>
                    </a:cubicBezTo>
                    <a:lnTo>
                      <a:pt x="940" y="477"/>
                    </a:lnTo>
                    <a:cubicBezTo>
                      <a:pt x="874" y="490"/>
                      <a:pt x="808" y="490"/>
                      <a:pt x="715" y="490"/>
                    </a:cubicBezTo>
                    <a:lnTo>
                      <a:pt x="715" y="278"/>
                    </a:lnTo>
                    <a:cubicBezTo>
                      <a:pt x="715" y="212"/>
                      <a:pt x="729" y="159"/>
                      <a:pt x="729" y="106"/>
                    </a:cubicBezTo>
                    <a:cubicBezTo>
                      <a:pt x="729" y="80"/>
                      <a:pt x="715" y="53"/>
                      <a:pt x="689" y="40"/>
                    </a:cubicBezTo>
                    <a:cubicBezTo>
                      <a:pt x="662" y="13"/>
                      <a:pt x="636" y="0"/>
                      <a:pt x="596"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575;p27">
                <a:extLst>
                  <a:ext uri="{FF2B5EF4-FFF2-40B4-BE49-F238E27FC236}">
                    <a16:creationId xmlns:a16="http://schemas.microsoft.com/office/drawing/2014/main" id="{BADDB4E0-619F-41C3-9B5E-847A331F9A0D}"/>
                  </a:ext>
                </a:extLst>
              </p:cNvPr>
              <p:cNvSpPr/>
              <p:nvPr/>
            </p:nvSpPr>
            <p:spPr>
              <a:xfrm>
                <a:off x="2967311" y="4565794"/>
                <a:ext cx="127287" cy="127342"/>
              </a:xfrm>
              <a:custGeom>
                <a:avLst/>
                <a:gdLst/>
                <a:ahLst/>
                <a:cxnLst/>
                <a:rect l="l" t="t" r="r" b="b"/>
                <a:pathLst>
                  <a:path w="2303" h="2304" extrusionOk="0">
                    <a:moveTo>
                      <a:pt x="225" y="1"/>
                    </a:moveTo>
                    <a:cubicBezTo>
                      <a:pt x="172" y="1"/>
                      <a:pt x="119" y="14"/>
                      <a:pt x="66" y="40"/>
                    </a:cubicBezTo>
                    <a:cubicBezTo>
                      <a:pt x="27" y="54"/>
                      <a:pt x="0" y="80"/>
                      <a:pt x="0" y="133"/>
                    </a:cubicBezTo>
                    <a:cubicBezTo>
                      <a:pt x="0" y="173"/>
                      <a:pt x="27" y="199"/>
                      <a:pt x="79" y="212"/>
                    </a:cubicBezTo>
                    <a:cubicBezTo>
                      <a:pt x="119" y="212"/>
                      <a:pt x="199" y="226"/>
                      <a:pt x="291" y="226"/>
                    </a:cubicBezTo>
                    <a:lnTo>
                      <a:pt x="371" y="226"/>
                    </a:lnTo>
                    <a:cubicBezTo>
                      <a:pt x="384" y="226"/>
                      <a:pt x="397" y="239"/>
                      <a:pt x="424" y="239"/>
                    </a:cubicBezTo>
                    <a:cubicBezTo>
                      <a:pt x="437" y="252"/>
                      <a:pt x="450" y="252"/>
                      <a:pt x="450" y="279"/>
                    </a:cubicBezTo>
                    <a:cubicBezTo>
                      <a:pt x="463" y="292"/>
                      <a:pt x="477" y="305"/>
                      <a:pt x="490" y="331"/>
                    </a:cubicBezTo>
                    <a:lnTo>
                      <a:pt x="1231" y="1655"/>
                    </a:lnTo>
                    <a:cubicBezTo>
                      <a:pt x="1191" y="1734"/>
                      <a:pt x="1165" y="1801"/>
                      <a:pt x="1125" y="1854"/>
                    </a:cubicBezTo>
                    <a:cubicBezTo>
                      <a:pt x="1099" y="1906"/>
                      <a:pt x="1059" y="1946"/>
                      <a:pt x="1019" y="1986"/>
                    </a:cubicBezTo>
                    <a:cubicBezTo>
                      <a:pt x="993" y="2012"/>
                      <a:pt x="953" y="2039"/>
                      <a:pt x="913" y="2065"/>
                    </a:cubicBezTo>
                    <a:cubicBezTo>
                      <a:pt x="874" y="2079"/>
                      <a:pt x="821" y="2092"/>
                      <a:pt x="781" y="2092"/>
                    </a:cubicBezTo>
                    <a:cubicBezTo>
                      <a:pt x="715" y="2092"/>
                      <a:pt x="649" y="2079"/>
                      <a:pt x="609" y="2039"/>
                    </a:cubicBezTo>
                    <a:cubicBezTo>
                      <a:pt x="556" y="2012"/>
                      <a:pt x="529" y="1973"/>
                      <a:pt x="529" y="1933"/>
                    </a:cubicBezTo>
                    <a:cubicBezTo>
                      <a:pt x="529" y="1906"/>
                      <a:pt x="543" y="1893"/>
                      <a:pt x="556" y="1867"/>
                    </a:cubicBezTo>
                    <a:cubicBezTo>
                      <a:pt x="556" y="1854"/>
                      <a:pt x="582" y="1840"/>
                      <a:pt x="609" y="1840"/>
                    </a:cubicBezTo>
                    <a:lnTo>
                      <a:pt x="649" y="1840"/>
                    </a:lnTo>
                    <a:cubicBezTo>
                      <a:pt x="662" y="1827"/>
                      <a:pt x="675" y="1827"/>
                      <a:pt x="702" y="1814"/>
                    </a:cubicBezTo>
                    <a:cubicBezTo>
                      <a:pt x="715" y="1814"/>
                      <a:pt x="728" y="1801"/>
                      <a:pt x="728" y="1787"/>
                    </a:cubicBezTo>
                    <a:cubicBezTo>
                      <a:pt x="741" y="1761"/>
                      <a:pt x="754" y="1748"/>
                      <a:pt x="754" y="1721"/>
                    </a:cubicBezTo>
                    <a:cubicBezTo>
                      <a:pt x="754" y="1681"/>
                      <a:pt x="728" y="1655"/>
                      <a:pt x="702" y="1629"/>
                    </a:cubicBezTo>
                    <a:cubicBezTo>
                      <a:pt x="675" y="1615"/>
                      <a:pt x="649" y="1602"/>
                      <a:pt x="609" y="1602"/>
                    </a:cubicBezTo>
                    <a:cubicBezTo>
                      <a:pt x="582" y="1602"/>
                      <a:pt x="543" y="1615"/>
                      <a:pt x="516" y="1629"/>
                    </a:cubicBezTo>
                    <a:cubicBezTo>
                      <a:pt x="477" y="1642"/>
                      <a:pt x="450" y="1655"/>
                      <a:pt x="424" y="1681"/>
                    </a:cubicBezTo>
                    <a:cubicBezTo>
                      <a:pt x="397" y="1708"/>
                      <a:pt x="371" y="1748"/>
                      <a:pt x="357" y="1787"/>
                    </a:cubicBezTo>
                    <a:cubicBezTo>
                      <a:pt x="344" y="1827"/>
                      <a:pt x="331" y="1880"/>
                      <a:pt x="331" y="1933"/>
                    </a:cubicBezTo>
                    <a:cubicBezTo>
                      <a:pt x="331" y="1986"/>
                      <a:pt x="344" y="2039"/>
                      <a:pt x="371" y="2092"/>
                    </a:cubicBezTo>
                    <a:cubicBezTo>
                      <a:pt x="397" y="2131"/>
                      <a:pt x="424" y="2171"/>
                      <a:pt x="463" y="2198"/>
                    </a:cubicBezTo>
                    <a:cubicBezTo>
                      <a:pt x="503" y="2237"/>
                      <a:pt x="543" y="2264"/>
                      <a:pt x="582" y="2277"/>
                    </a:cubicBezTo>
                    <a:cubicBezTo>
                      <a:pt x="635" y="2290"/>
                      <a:pt x="688" y="2304"/>
                      <a:pt x="741" y="2304"/>
                    </a:cubicBezTo>
                    <a:cubicBezTo>
                      <a:pt x="847" y="2304"/>
                      <a:pt x="927" y="2277"/>
                      <a:pt x="1006" y="2237"/>
                    </a:cubicBezTo>
                    <a:cubicBezTo>
                      <a:pt x="1085" y="2198"/>
                      <a:pt x="1165" y="2145"/>
                      <a:pt x="1244" y="2052"/>
                    </a:cubicBezTo>
                    <a:cubicBezTo>
                      <a:pt x="1297" y="1986"/>
                      <a:pt x="1350" y="1906"/>
                      <a:pt x="1403" y="1801"/>
                    </a:cubicBezTo>
                    <a:cubicBezTo>
                      <a:pt x="1443" y="1695"/>
                      <a:pt x="1496" y="1589"/>
                      <a:pt x="1535" y="1443"/>
                    </a:cubicBezTo>
                    <a:lnTo>
                      <a:pt x="1919" y="371"/>
                    </a:lnTo>
                    <a:cubicBezTo>
                      <a:pt x="1932" y="331"/>
                      <a:pt x="1959" y="305"/>
                      <a:pt x="1972" y="305"/>
                    </a:cubicBezTo>
                    <a:cubicBezTo>
                      <a:pt x="1999" y="292"/>
                      <a:pt x="2038" y="279"/>
                      <a:pt x="2091" y="279"/>
                    </a:cubicBezTo>
                    <a:cubicBezTo>
                      <a:pt x="2144" y="279"/>
                      <a:pt x="2197" y="265"/>
                      <a:pt x="2237" y="252"/>
                    </a:cubicBezTo>
                    <a:cubicBezTo>
                      <a:pt x="2277" y="252"/>
                      <a:pt x="2303" y="212"/>
                      <a:pt x="2303" y="173"/>
                    </a:cubicBezTo>
                    <a:cubicBezTo>
                      <a:pt x="2303" y="133"/>
                      <a:pt x="2277" y="106"/>
                      <a:pt x="2237" y="93"/>
                    </a:cubicBezTo>
                    <a:cubicBezTo>
                      <a:pt x="2197" y="80"/>
                      <a:pt x="2157" y="67"/>
                      <a:pt x="2091" y="67"/>
                    </a:cubicBezTo>
                    <a:lnTo>
                      <a:pt x="1469" y="67"/>
                    </a:lnTo>
                    <a:cubicBezTo>
                      <a:pt x="1403" y="67"/>
                      <a:pt x="1377" y="80"/>
                      <a:pt x="1350" y="93"/>
                    </a:cubicBezTo>
                    <a:cubicBezTo>
                      <a:pt x="1337" y="106"/>
                      <a:pt x="1337" y="133"/>
                      <a:pt x="1337" y="173"/>
                    </a:cubicBezTo>
                    <a:cubicBezTo>
                      <a:pt x="1337" y="199"/>
                      <a:pt x="1337" y="226"/>
                      <a:pt x="1363" y="252"/>
                    </a:cubicBezTo>
                    <a:cubicBezTo>
                      <a:pt x="1390" y="265"/>
                      <a:pt x="1443" y="279"/>
                      <a:pt x="1496" y="279"/>
                    </a:cubicBezTo>
                    <a:cubicBezTo>
                      <a:pt x="1562" y="279"/>
                      <a:pt x="1602" y="292"/>
                      <a:pt x="1615" y="305"/>
                    </a:cubicBezTo>
                    <a:cubicBezTo>
                      <a:pt x="1628" y="305"/>
                      <a:pt x="1641" y="318"/>
                      <a:pt x="1641" y="345"/>
                    </a:cubicBezTo>
                    <a:cubicBezTo>
                      <a:pt x="1641" y="384"/>
                      <a:pt x="1628" y="424"/>
                      <a:pt x="1615" y="490"/>
                    </a:cubicBezTo>
                    <a:lnTo>
                      <a:pt x="1324" y="1364"/>
                    </a:lnTo>
                    <a:lnTo>
                      <a:pt x="807" y="384"/>
                    </a:lnTo>
                    <a:cubicBezTo>
                      <a:pt x="794" y="358"/>
                      <a:pt x="794" y="331"/>
                      <a:pt x="781" y="318"/>
                    </a:cubicBezTo>
                    <a:cubicBezTo>
                      <a:pt x="781" y="292"/>
                      <a:pt x="781" y="279"/>
                      <a:pt x="781" y="265"/>
                    </a:cubicBezTo>
                    <a:cubicBezTo>
                      <a:pt x="781" y="239"/>
                      <a:pt x="781" y="226"/>
                      <a:pt x="781" y="226"/>
                    </a:cubicBezTo>
                    <a:cubicBezTo>
                      <a:pt x="794" y="226"/>
                      <a:pt x="807" y="212"/>
                      <a:pt x="821" y="212"/>
                    </a:cubicBezTo>
                    <a:cubicBezTo>
                      <a:pt x="874" y="212"/>
                      <a:pt x="900" y="199"/>
                      <a:pt x="927" y="186"/>
                    </a:cubicBezTo>
                    <a:cubicBezTo>
                      <a:pt x="940" y="159"/>
                      <a:pt x="953" y="133"/>
                      <a:pt x="953" y="106"/>
                    </a:cubicBezTo>
                    <a:cubicBezTo>
                      <a:pt x="953" y="80"/>
                      <a:pt x="940" y="54"/>
                      <a:pt x="913" y="40"/>
                    </a:cubicBezTo>
                    <a:cubicBezTo>
                      <a:pt x="900" y="14"/>
                      <a:pt x="860" y="1"/>
                      <a:pt x="794"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3" name="Google Shape;576;p27">
              <a:extLst>
                <a:ext uri="{FF2B5EF4-FFF2-40B4-BE49-F238E27FC236}">
                  <a16:creationId xmlns:a16="http://schemas.microsoft.com/office/drawing/2014/main" id="{50ED4864-BADE-4436-8E46-6281E44C4D4E}"/>
                </a:ext>
              </a:extLst>
            </p:cNvPr>
            <p:cNvSpPr/>
            <p:nvPr/>
          </p:nvSpPr>
          <p:spPr>
            <a:xfrm>
              <a:off x="3028510" y="5577559"/>
              <a:ext cx="389985" cy="49024"/>
            </a:xfrm>
            <a:custGeom>
              <a:avLst/>
              <a:gdLst/>
              <a:ahLst/>
              <a:cxnLst/>
              <a:rect l="l" t="t" r="r" b="b"/>
              <a:pathLst>
                <a:path w="7056" h="887" extrusionOk="0">
                  <a:moveTo>
                    <a:pt x="1" y="0"/>
                  </a:moveTo>
                  <a:lnTo>
                    <a:pt x="1" y="887"/>
                  </a:lnTo>
                  <a:lnTo>
                    <a:pt x="7055" y="887"/>
                  </a:lnTo>
                  <a:lnTo>
                    <a:pt x="7055" y="0"/>
                  </a:ln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5" name="Google Shape;578;p27">
            <a:extLst>
              <a:ext uri="{FF2B5EF4-FFF2-40B4-BE49-F238E27FC236}">
                <a16:creationId xmlns:a16="http://schemas.microsoft.com/office/drawing/2014/main" id="{27AAD147-CCE9-43EB-8C97-269689984BB9}"/>
              </a:ext>
            </a:extLst>
          </p:cNvPr>
          <p:cNvSpPr/>
          <p:nvPr/>
        </p:nvSpPr>
        <p:spPr>
          <a:xfrm>
            <a:off x="3307961" y="6418000"/>
            <a:ext cx="265628" cy="164649"/>
          </a:xfrm>
          <a:custGeom>
            <a:avLst/>
            <a:gdLst/>
            <a:ahLst/>
            <a:cxnLst/>
            <a:rect l="l" t="t" r="r" b="b"/>
            <a:pathLst>
              <a:path w="4806" h="2979" extrusionOk="0">
                <a:moveTo>
                  <a:pt x="1" y="1"/>
                </a:moveTo>
                <a:lnTo>
                  <a:pt x="1" y="2978"/>
                </a:lnTo>
                <a:lnTo>
                  <a:pt x="4805" y="2978"/>
                </a:lnTo>
                <a:lnTo>
                  <a:pt x="4805"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 name="Group 1">
            <a:extLst>
              <a:ext uri="{FF2B5EF4-FFF2-40B4-BE49-F238E27FC236}">
                <a16:creationId xmlns:a16="http://schemas.microsoft.com/office/drawing/2014/main" id="{F72B040B-9D26-4535-81AC-224AA70D44B5}"/>
              </a:ext>
            </a:extLst>
          </p:cNvPr>
          <p:cNvGrpSpPr/>
          <p:nvPr userDrawn="1"/>
        </p:nvGrpSpPr>
        <p:grpSpPr>
          <a:xfrm>
            <a:off x="1524301" y="5626805"/>
            <a:ext cx="9320239" cy="1231195"/>
            <a:chOff x="1524301" y="5626805"/>
            <a:chExt cx="9320239" cy="1231195"/>
          </a:xfrm>
        </p:grpSpPr>
        <p:sp>
          <p:nvSpPr>
            <p:cNvPr id="254" name="Google Shape;577;p27">
              <a:extLst>
                <a:ext uri="{FF2B5EF4-FFF2-40B4-BE49-F238E27FC236}">
                  <a16:creationId xmlns:a16="http://schemas.microsoft.com/office/drawing/2014/main" id="{1F1FE917-12C4-4F03-BFC9-63C483556F98}"/>
                </a:ext>
              </a:extLst>
            </p:cNvPr>
            <p:cNvSpPr/>
            <p:nvPr/>
          </p:nvSpPr>
          <p:spPr>
            <a:xfrm>
              <a:off x="3307961" y="6403010"/>
              <a:ext cx="265628" cy="451390"/>
            </a:xfrm>
            <a:custGeom>
              <a:avLst/>
              <a:gdLst/>
              <a:ahLst/>
              <a:cxnLst/>
              <a:rect l="l" t="t" r="r" b="b"/>
              <a:pathLst>
                <a:path w="4806" h="8167" extrusionOk="0">
                  <a:moveTo>
                    <a:pt x="1" y="1"/>
                  </a:moveTo>
                  <a:lnTo>
                    <a:pt x="1" y="8167"/>
                  </a:lnTo>
                  <a:lnTo>
                    <a:pt x="4805" y="8167"/>
                  </a:lnTo>
                  <a:lnTo>
                    <a:pt x="4805"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85" name="Google Shape;579;p27">
              <a:extLst>
                <a:ext uri="{FF2B5EF4-FFF2-40B4-BE49-F238E27FC236}">
                  <a16:creationId xmlns:a16="http://schemas.microsoft.com/office/drawing/2014/main" id="{F0A4A0F2-3BA1-43AA-88EB-3A3835904711}"/>
                </a:ext>
              </a:extLst>
            </p:cNvPr>
            <p:cNvGrpSpPr/>
            <p:nvPr userDrawn="1"/>
          </p:nvGrpSpPr>
          <p:grpSpPr>
            <a:xfrm>
              <a:off x="1524301" y="5626805"/>
              <a:ext cx="9320239" cy="1231195"/>
              <a:chOff x="929285" y="5051507"/>
              <a:chExt cx="7315206" cy="1231195"/>
            </a:xfrm>
          </p:grpSpPr>
          <p:sp>
            <p:nvSpPr>
              <p:cNvPr id="286" name="Google Shape;580;p27">
                <a:extLst>
                  <a:ext uri="{FF2B5EF4-FFF2-40B4-BE49-F238E27FC236}">
                    <a16:creationId xmlns:a16="http://schemas.microsoft.com/office/drawing/2014/main" id="{41EFCC98-A095-43FA-9417-A6F1AEA0054D}"/>
                  </a:ext>
                </a:extLst>
              </p:cNvPr>
              <p:cNvSpPr/>
              <p:nvPr/>
            </p:nvSpPr>
            <p:spPr>
              <a:xfrm>
                <a:off x="929285" y="5051507"/>
                <a:ext cx="7315206" cy="420715"/>
              </a:xfrm>
              <a:custGeom>
                <a:avLst/>
                <a:gdLst/>
                <a:ahLst/>
                <a:cxnLst/>
                <a:rect l="l" t="t" r="r" b="b"/>
                <a:pathLst>
                  <a:path w="132354" h="7612" extrusionOk="0">
                    <a:moveTo>
                      <a:pt x="1" y="1"/>
                    </a:moveTo>
                    <a:lnTo>
                      <a:pt x="1" y="7611"/>
                    </a:lnTo>
                    <a:lnTo>
                      <a:pt x="132353" y="7611"/>
                    </a:lnTo>
                    <a:lnTo>
                      <a:pt x="132353" y="1"/>
                    </a:lnTo>
                    <a:close/>
                  </a:path>
                </a:pathLst>
              </a:custGeom>
              <a:solidFill>
                <a:srgbClr val="EFED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581;p27">
                <a:extLst>
                  <a:ext uri="{FF2B5EF4-FFF2-40B4-BE49-F238E27FC236}">
                    <a16:creationId xmlns:a16="http://schemas.microsoft.com/office/drawing/2014/main" id="{D7EF2A30-CDEB-4316-B82F-97D3363F3C90}"/>
                  </a:ext>
                </a:extLst>
              </p:cNvPr>
              <p:cNvSpPr/>
              <p:nvPr/>
            </p:nvSpPr>
            <p:spPr>
              <a:xfrm>
                <a:off x="929285" y="5051507"/>
                <a:ext cx="7315206" cy="133919"/>
              </a:xfrm>
              <a:custGeom>
                <a:avLst/>
                <a:gdLst/>
                <a:ahLst/>
                <a:cxnLst/>
                <a:rect l="l" t="t" r="r" b="b"/>
                <a:pathLst>
                  <a:path w="132354" h="2423" extrusionOk="0">
                    <a:moveTo>
                      <a:pt x="1" y="1"/>
                    </a:moveTo>
                    <a:lnTo>
                      <a:pt x="1" y="2423"/>
                    </a:lnTo>
                    <a:lnTo>
                      <a:pt x="132353" y="2423"/>
                    </a:lnTo>
                    <a:lnTo>
                      <a:pt x="132353" y="1"/>
                    </a:lnTo>
                    <a:close/>
                  </a:path>
                </a:pathLst>
              </a:custGeom>
              <a:solidFill>
                <a:srgbClr val="FFFE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582;p27">
                <a:extLst>
                  <a:ext uri="{FF2B5EF4-FFF2-40B4-BE49-F238E27FC236}">
                    <a16:creationId xmlns:a16="http://schemas.microsoft.com/office/drawing/2014/main" id="{66FDB582-0AAC-4537-A858-44B9EF57CE38}"/>
                  </a:ext>
                </a:extLst>
              </p:cNvPr>
              <p:cNvSpPr/>
              <p:nvPr/>
            </p:nvSpPr>
            <p:spPr>
              <a:xfrm>
                <a:off x="6668743" y="5831311"/>
                <a:ext cx="264854" cy="451390"/>
              </a:xfrm>
              <a:custGeom>
                <a:avLst/>
                <a:gdLst/>
                <a:ahLst/>
                <a:cxnLst/>
                <a:rect l="l" t="t" r="r" b="b"/>
                <a:pathLst>
                  <a:path w="4792" h="8167" extrusionOk="0">
                    <a:moveTo>
                      <a:pt x="1" y="1"/>
                    </a:moveTo>
                    <a:lnTo>
                      <a:pt x="1" y="8167"/>
                    </a:lnTo>
                    <a:lnTo>
                      <a:pt x="4792" y="8167"/>
                    </a:lnTo>
                    <a:lnTo>
                      <a:pt x="4792"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583;p27">
                <a:extLst>
                  <a:ext uri="{FF2B5EF4-FFF2-40B4-BE49-F238E27FC236}">
                    <a16:creationId xmlns:a16="http://schemas.microsoft.com/office/drawing/2014/main" id="{AF50AB12-F2CA-445B-94F4-44131992E871}"/>
                  </a:ext>
                </a:extLst>
              </p:cNvPr>
              <p:cNvSpPr/>
              <p:nvPr/>
            </p:nvSpPr>
            <p:spPr>
              <a:xfrm>
                <a:off x="6668743" y="5831311"/>
                <a:ext cx="264854" cy="164649"/>
              </a:xfrm>
              <a:custGeom>
                <a:avLst/>
                <a:gdLst/>
                <a:ahLst/>
                <a:cxnLst/>
                <a:rect l="l" t="t" r="r" b="b"/>
                <a:pathLst>
                  <a:path w="4792" h="2979" extrusionOk="0">
                    <a:moveTo>
                      <a:pt x="1" y="1"/>
                    </a:moveTo>
                    <a:lnTo>
                      <a:pt x="1" y="2978"/>
                    </a:lnTo>
                    <a:lnTo>
                      <a:pt x="4792" y="2978"/>
                    </a:lnTo>
                    <a:lnTo>
                      <a:pt x="4792"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584;p27">
                <a:extLst>
                  <a:ext uri="{FF2B5EF4-FFF2-40B4-BE49-F238E27FC236}">
                    <a16:creationId xmlns:a16="http://schemas.microsoft.com/office/drawing/2014/main" id="{1AF2C5CE-3EDE-4127-8D0F-59AB322B7B55}"/>
                  </a:ext>
                </a:extLst>
              </p:cNvPr>
              <p:cNvSpPr/>
              <p:nvPr/>
            </p:nvSpPr>
            <p:spPr>
              <a:xfrm>
                <a:off x="1654207" y="5472167"/>
                <a:ext cx="5864644" cy="359200"/>
              </a:xfrm>
              <a:custGeom>
                <a:avLst/>
                <a:gdLst/>
                <a:ahLst/>
                <a:cxnLst/>
                <a:rect l="l" t="t" r="r" b="b"/>
                <a:pathLst>
                  <a:path w="106109" h="6499" extrusionOk="0">
                    <a:moveTo>
                      <a:pt x="1" y="0"/>
                    </a:moveTo>
                    <a:lnTo>
                      <a:pt x="1" y="6499"/>
                    </a:lnTo>
                    <a:lnTo>
                      <a:pt x="106108" y="6499"/>
                    </a:lnTo>
                    <a:lnTo>
                      <a:pt x="106108" y="0"/>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585;p27">
                <a:extLst>
                  <a:ext uri="{FF2B5EF4-FFF2-40B4-BE49-F238E27FC236}">
                    <a16:creationId xmlns:a16="http://schemas.microsoft.com/office/drawing/2014/main" id="{ED751F2E-938C-441D-80EA-F8BB05A93F91}"/>
                  </a:ext>
                </a:extLst>
              </p:cNvPr>
              <p:cNvSpPr/>
              <p:nvPr/>
            </p:nvSpPr>
            <p:spPr>
              <a:xfrm>
                <a:off x="1654207" y="5472167"/>
                <a:ext cx="5864644" cy="176311"/>
              </a:xfrm>
              <a:custGeom>
                <a:avLst/>
                <a:gdLst/>
                <a:ahLst/>
                <a:cxnLst/>
                <a:rect l="l" t="t" r="r" b="b"/>
                <a:pathLst>
                  <a:path w="106109" h="3190" extrusionOk="0">
                    <a:moveTo>
                      <a:pt x="1" y="0"/>
                    </a:moveTo>
                    <a:lnTo>
                      <a:pt x="1" y="3190"/>
                    </a:lnTo>
                    <a:lnTo>
                      <a:pt x="106108" y="3190"/>
                    </a:lnTo>
                    <a:lnTo>
                      <a:pt x="106108" y="0"/>
                    </a:lnTo>
                    <a:close/>
                  </a:path>
                </a:pathLst>
              </a:custGeom>
              <a:solidFill>
                <a:srgbClr val="B7B7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extLst>
      <p:ext uri="{BB962C8B-B14F-4D97-AF65-F5344CB8AC3E}">
        <p14:creationId xmlns:p14="http://schemas.microsoft.com/office/powerpoint/2010/main" val="4063689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30"/>
                                        </p:tgtEl>
                                      </p:cBhvr>
                                      <p:by x="150000" y="150000"/>
                                    </p:animScale>
                                  </p:childTnLst>
                                </p:cTn>
                              </p:par>
                              <p:par>
                                <p:cTn id="7" presetID="6" presetClass="emph" presetSubtype="0" repeatCount="indefinite" fill="hold" nodeType="withEffect">
                                  <p:stCondLst>
                                    <p:cond delay="0"/>
                                  </p:stCondLst>
                                  <p:childTnLst>
                                    <p:animScale>
                                      <p:cBhvr>
                                        <p:cTn id="8" dur="1000" fill="hold"/>
                                        <p:tgtEl>
                                          <p:spTgt spid="49"/>
                                        </p:tgtEl>
                                      </p:cBhvr>
                                      <p:by x="150000" y="150000"/>
                                    </p:animScale>
                                  </p:childTnLst>
                                </p:cTn>
                              </p:par>
                              <p:par>
                                <p:cTn id="9" presetID="6" presetClass="emph" presetSubtype="0" repeatCount="indefinite" fill="hold" grpId="0" nodeType="withEffect">
                                  <p:stCondLst>
                                    <p:cond delay="0"/>
                                  </p:stCondLst>
                                  <p:childTnLst>
                                    <p:animScale>
                                      <p:cBhvr>
                                        <p:cTn id="10" dur="1000" fill="hold"/>
                                        <p:tgtEl>
                                          <p:spTgt spid="4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33"/>
                                        </p:tgtEl>
                                      </p:cBhvr>
                                      <p:by x="150000" y="150000"/>
                                    </p:animScale>
                                  </p:childTnLst>
                                </p:cTn>
                              </p:par>
                              <p:par>
                                <p:cTn id="13" presetID="6" presetClass="emph" presetSubtype="0" repeatCount="indefinite" fill="hold" nodeType="withEffect">
                                  <p:stCondLst>
                                    <p:cond delay="0"/>
                                  </p:stCondLst>
                                  <p:childTnLst>
                                    <p:animScale>
                                      <p:cBhvr>
                                        <p:cTn id="14" dur="1000" fill="hold"/>
                                        <p:tgtEl>
                                          <p:spTgt spid="44"/>
                                        </p:tgtEl>
                                      </p:cBhvr>
                                      <p:by x="150000" y="150000"/>
                                    </p:animScale>
                                  </p:childTnLst>
                                </p:cTn>
                              </p:par>
                              <p:par>
                                <p:cTn id="15" presetID="6" presetClass="emph" presetSubtype="0" repeatCount="indefinite" fill="hold" grpId="0" nodeType="withEffect">
                                  <p:stCondLst>
                                    <p:cond delay="0"/>
                                  </p:stCondLst>
                                  <p:childTnLst>
                                    <p:animScale>
                                      <p:cBhvr>
                                        <p:cTn id="16" dur="1000" fill="hold"/>
                                        <p:tgtEl>
                                          <p:spTgt spid="48"/>
                                        </p:tgtEl>
                                      </p:cBhvr>
                                      <p:by x="150000" y="150000"/>
                                    </p:animScale>
                                  </p:childTnLst>
                                </p:cTn>
                              </p:par>
                              <p:par>
                                <p:cTn id="17" presetID="2" presetClass="entr" presetSubtype="4" fill="hold" nodeType="with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ppt_x"/>
                                          </p:val>
                                        </p:tav>
                                        <p:tav tm="100000">
                                          <p:val>
                                            <p:strVal val="#ppt_x"/>
                                          </p:val>
                                        </p:tav>
                                      </p:tavLst>
                                    </p:anim>
                                    <p:anim calcmode="lin" valueType="num">
                                      <p:cBhvr additive="base">
                                        <p:cTn id="20" dur="500" fill="hold"/>
                                        <p:tgtEl>
                                          <p:spTgt spid="2"/>
                                        </p:tgtEl>
                                        <p:attrNameLst>
                                          <p:attrName>ppt_y</p:attrName>
                                        </p:attrNameLst>
                                      </p:cBhvr>
                                      <p:tavLst>
                                        <p:tav tm="0">
                                          <p:val>
                                            <p:strVal val="1+#ppt_h/2"/>
                                          </p:val>
                                        </p:tav>
                                        <p:tav tm="100000">
                                          <p:val>
                                            <p:strVal val="#ppt_y"/>
                                          </p:val>
                                        </p:tav>
                                      </p:tavLst>
                                    </p:anim>
                                  </p:childTnLst>
                                </p:cTn>
                              </p:par>
                            </p:childTnLst>
                          </p:cTn>
                        </p:par>
                        <p:par>
                          <p:cTn id="21" fill="hold">
                            <p:stCondLst>
                              <p:cond delay="1000"/>
                            </p:stCondLst>
                            <p:childTnLst>
                              <p:par>
                                <p:cTn id="22" presetID="2" presetClass="entr" presetSubtype="8" fill="hold" nodeType="afterEffect">
                                  <p:stCondLst>
                                    <p:cond delay="0"/>
                                  </p:stCondLst>
                                  <p:childTnLst>
                                    <p:set>
                                      <p:cBhvr>
                                        <p:cTn id="23" dur="1" fill="hold">
                                          <p:stCondLst>
                                            <p:cond delay="0"/>
                                          </p:stCondLst>
                                        </p:cTn>
                                        <p:tgtEl>
                                          <p:spTgt spid="292"/>
                                        </p:tgtEl>
                                        <p:attrNameLst>
                                          <p:attrName>style.visibility</p:attrName>
                                        </p:attrNameLst>
                                      </p:cBhvr>
                                      <p:to>
                                        <p:strVal val="visible"/>
                                      </p:to>
                                    </p:set>
                                    <p:anim calcmode="lin" valueType="num">
                                      <p:cBhvr additive="base">
                                        <p:cTn id="24" dur="500" fill="hold"/>
                                        <p:tgtEl>
                                          <p:spTgt spid="292"/>
                                        </p:tgtEl>
                                        <p:attrNameLst>
                                          <p:attrName>ppt_x</p:attrName>
                                        </p:attrNameLst>
                                      </p:cBhvr>
                                      <p:tavLst>
                                        <p:tav tm="0">
                                          <p:val>
                                            <p:strVal val="0-#ppt_w/2"/>
                                          </p:val>
                                        </p:tav>
                                        <p:tav tm="100000">
                                          <p:val>
                                            <p:strVal val="#ppt_x"/>
                                          </p:val>
                                        </p:tav>
                                      </p:tavLst>
                                    </p:anim>
                                    <p:anim calcmode="lin" valueType="num">
                                      <p:cBhvr additive="base">
                                        <p:cTn id="25" dur="500" fill="hold"/>
                                        <p:tgtEl>
                                          <p:spTgt spid="292"/>
                                        </p:tgtEl>
                                        <p:attrNameLst>
                                          <p:attrName>ppt_y</p:attrName>
                                        </p:attrNameLst>
                                      </p:cBhvr>
                                      <p:tavLst>
                                        <p:tav tm="0">
                                          <p:val>
                                            <p:strVal val="#ppt_y"/>
                                          </p:val>
                                        </p:tav>
                                        <p:tav tm="100000">
                                          <p:val>
                                            <p:strVal val="#ppt_y"/>
                                          </p:val>
                                        </p:tav>
                                      </p:tavLst>
                                    </p:anim>
                                  </p:childTnLst>
                                </p:cTn>
                              </p:par>
                            </p:childTnLst>
                          </p:cTn>
                        </p:par>
                        <p:par>
                          <p:cTn id="26" fill="hold">
                            <p:stCondLst>
                              <p:cond delay="1500"/>
                            </p:stCondLst>
                            <p:childTnLst>
                              <p:par>
                                <p:cTn id="27" presetID="2" presetClass="entr" presetSubtype="2" fill="hold" nodeType="afterEffect">
                                  <p:stCondLst>
                                    <p:cond delay="0"/>
                                  </p:stCondLst>
                                  <p:childTnLst>
                                    <p:set>
                                      <p:cBhvr>
                                        <p:cTn id="28" dur="1" fill="hold">
                                          <p:stCondLst>
                                            <p:cond delay="0"/>
                                          </p:stCondLst>
                                        </p:cTn>
                                        <p:tgtEl>
                                          <p:spTgt spid="153"/>
                                        </p:tgtEl>
                                        <p:attrNameLst>
                                          <p:attrName>style.visibility</p:attrName>
                                        </p:attrNameLst>
                                      </p:cBhvr>
                                      <p:to>
                                        <p:strVal val="visible"/>
                                      </p:to>
                                    </p:set>
                                    <p:anim calcmode="lin" valueType="num">
                                      <p:cBhvr additive="base">
                                        <p:cTn id="29" dur="500" fill="hold"/>
                                        <p:tgtEl>
                                          <p:spTgt spid="153"/>
                                        </p:tgtEl>
                                        <p:attrNameLst>
                                          <p:attrName>ppt_x</p:attrName>
                                        </p:attrNameLst>
                                      </p:cBhvr>
                                      <p:tavLst>
                                        <p:tav tm="0">
                                          <p:val>
                                            <p:strVal val="1+#ppt_w/2"/>
                                          </p:val>
                                        </p:tav>
                                        <p:tav tm="100000">
                                          <p:val>
                                            <p:strVal val="#ppt_x"/>
                                          </p:val>
                                        </p:tav>
                                      </p:tavLst>
                                    </p:anim>
                                    <p:anim calcmode="lin" valueType="num">
                                      <p:cBhvr additive="base">
                                        <p:cTn id="30" dur="500" fill="hold"/>
                                        <p:tgtEl>
                                          <p:spTgt spid="153"/>
                                        </p:tgtEl>
                                        <p:attrNameLst>
                                          <p:attrName>ppt_y</p:attrName>
                                        </p:attrNameLst>
                                      </p:cBhvr>
                                      <p:tavLst>
                                        <p:tav tm="0">
                                          <p:val>
                                            <p:strVal val="#ppt_y"/>
                                          </p:val>
                                        </p:tav>
                                        <p:tav tm="100000">
                                          <p:val>
                                            <p:strVal val="#ppt_y"/>
                                          </p:val>
                                        </p:tav>
                                      </p:tavLst>
                                    </p:anim>
                                  </p:childTnLst>
                                </p:cTn>
                              </p:par>
                            </p:childTnLst>
                          </p:cTn>
                        </p:par>
                        <p:par>
                          <p:cTn id="31" fill="hold">
                            <p:stCondLst>
                              <p:cond delay="2000"/>
                            </p:stCondLst>
                            <p:childTnLst>
                              <p:par>
                                <p:cTn id="32" presetID="10" presetClass="entr" presetSubtype="0" fill="hold" nodeType="afterEffect">
                                  <p:stCondLst>
                                    <p:cond delay="0"/>
                                  </p:stCondLst>
                                  <p:childTnLst>
                                    <p:set>
                                      <p:cBhvr>
                                        <p:cTn id="33" dur="1" fill="hold">
                                          <p:stCondLst>
                                            <p:cond delay="0"/>
                                          </p:stCondLst>
                                        </p:cTn>
                                        <p:tgtEl>
                                          <p:spTgt spid="147"/>
                                        </p:tgtEl>
                                        <p:attrNameLst>
                                          <p:attrName>style.visibility</p:attrName>
                                        </p:attrNameLst>
                                      </p:cBhvr>
                                      <p:to>
                                        <p:strVal val="visible"/>
                                      </p:to>
                                    </p:set>
                                    <p:animEffect transition="in" filter="fade">
                                      <p:cBhvr>
                                        <p:cTn id="34" dur="500"/>
                                        <p:tgtEl>
                                          <p:spTgt spid="1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animBg="1"/>
      <p:bldP spid="48" grpId="0" animBg="1"/>
    </p:bld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C808DA7-7394-4A95-A1D5-2618BCDAC62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8/23/2023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2CB9DC4-CC6D-483A-8DF3-A796911CB821}"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3482626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C808DA7-7394-4A95-A1D5-2618BCDAC62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8/23/2023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2CB9DC4-CC6D-483A-8DF3-A796911CB821}"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0268611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C808DA7-7394-4A95-A1D5-2618BCDAC62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8/23/2023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2CB9DC4-CC6D-483A-8DF3-A796911CB821}"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0356376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C808DA7-7394-4A95-A1D5-2618BCDAC62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8/23/2023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2CB9DC4-CC6D-483A-8DF3-A796911CB821}"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6403123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C808DA7-7394-4A95-A1D5-2618BCDAC62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8/23/2023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2CB9DC4-CC6D-483A-8DF3-A796911CB821}"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24310014"/>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C808DA7-7394-4A95-A1D5-2618BCDAC62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8/23/2023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2CB9DC4-CC6D-483A-8DF3-A796911CB821}"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387357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5335"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665">
                <a:solidFill>
                  <a:schemeClr val="tx1">
                    <a:tint val="75000"/>
                  </a:schemeClr>
                </a:solidFill>
              </a:defRPr>
            </a:lvl1pPr>
            <a:lvl2pPr marL="609600" indent="0">
              <a:buNone/>
              <a:defRPr sz="2400">
                <a:solidFill>
                  <a:schemeClr val="tx1">
                    <a:tint val="75000"/>
                  </a:schemeClr>
                </a:solidFill>
              </a:defRPr>
            </a:lvl2pPr>
            <a:lvl3pPr marL="1219200" indent="0">
              <a:buNone/>
              <a:defRPr sz="2135">
                <a:solidFill>
                  <a:schemeClr val="tx1">
                    <a:tint val="75000"/>
                  </a:schemeClr>
                </a:solidFill>
              </a:defRPr>
            </a:lvl3pPr>
            <a:lvl4pPr marL="1828800" indent="0">
              <a:buNone/>
              <a:defRPr sz="1865">
                <a:solidFill>
                  <a:schemeClr val="tx1">
                    <a:tint val="75000"/>
                  </a:schemeClr>
                </a:solidFill>
              </a:defRPr>
            </a:lvl4pPr>
            <a:lvl5pPr marL="2438400" indent="0">
              <a:buNone/>
              <a:defRPr sz="1865">
                <a:solidFill>
                  <a:schemeClr val="tx1">
                    <a:tint val="75000"/>
                  </a:schemeClr>
                </a:solidFill>
              </a:defRPr>
            </a:lvl5pPr>
            <a:lvl6pPr marL="3048000" indent="0">
              <a:buNone/>
              <a:defRPr sz="1865">
                <a:solidFill>
                  <a:schemeClr val="tx1">
                    <a:tint val="75000"/>
                  </a:schemeClr>
                </a:solidFill>
              </a:defRPr>
            </a:lvl6pPr>
            <a:lvl7pPr marL="3657600" indent="0">
              <a:buNone/>
              <a:defRPr sz="1865">
                <a:solidFill>
                  <a:schemeClr val="tx1">
                    <a:tint val="75000"/>
                  </a:schemeClr>
                </a:solidFill>
              </a:defRPr>
            </a:lvl7pPr>
            <a:lvl8pPr marL="4267200" indent="0">
              <a:buNone/>
              <a:defRPr sz="1865">
                <a:solidFill>
                  <a:schemeClr val="tx1">
                    <a:tint val="75000"/>
                  </a:schemeClr>
                </a:solidFill>
              </a:defRPr>
            </a:lvl8pPr>
            <a:lvl9pPr marL="4876800" indent="0">
              <a:buNone/>
              <a:defRPr sz="1865">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4145341138"/>
      </p:ext>
    </p:extLst>
  </p:cSld>
  <p:clrMapOvr>
    <a:masterClrMapping/>
  </p:clrMapOvr>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C808DA7-7394-4A95-A1D5-2618BCDAC62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8/23/2023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2CB9DC4-CC6D-483A-8DF3-A796911CB821}"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9663715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C808DA7-7394-4A95-A1D5-2618BCDAC62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8/23/2023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2CB9DC4-CC6D-483A-8DF3-A796911CB821}"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6635232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C808DA7-7394-4A95-A1D5-2618BCDAC62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8/23/2023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2CB9DC4-CC6D-483A-8DF3-A796911CB821}"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9244271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C808DA7-7394-4A95-A1D5-2618BCDAC62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8/23/2023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2CB9DC4-CC6D-483A-8DF3-A796911CB821}"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6531168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C808DA7-7394-4A95-A1D5-2618BCDAC62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8/23/2023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2CB9DC4-CC6D-483A-8DF3-A796911CB821}"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8911326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1_Title Slide">
    <p:bg>
      <p:bgPr>
        <a:solidFill>
          <a:srgbClr val="002060"/>
        </a:solidFill>
        <a:effectLst/>
      </p:bgPr>
    </p:bg>
    <p:spTree>
      <p:nvGrpSpPr>
        <p:cNvPr id="1" name=""/>
        <p:cNvGrpSpPr/>
        <p:nvPr/>
      </p:nvGrpSpPr>
      <p:grpSpPr>
        <a:xfrm>
          <a:off x="0" y="0"/>
          <a:ext cx="0" cy="0"/>
          <a:chOff x="0" y="0"/>
          <a:chExt cx="0" cy="0"/>
        </a:xfrm>
      </p:grpSpPr>
      <p:grpSp>
        <p:nvGrpSpPr>
          <p:cNvPr id="7" name="Google Shape;992;p14">
            <a:extLst>
              <a:ext uri="{FF2B5EF4-FFF2-40B4-BE49-F238E27FC236}">
                <a16:creationId xmlns:a16="http://schemas.microsoft.com/office/drawing/2014/main" id="{912FF248-73E2-4B5D-9669-D05536B13110}"/>
              </a:ext>
            </a:extLst>
          </p:cNvPr>
          <p:cNvGrpSpPr/>
          <p:nvPr userDrawn="1"/>
        </p:nvGrpSpPr>
        <p:grpSpPr>
          <a:xfrm>
            <a:off x="395894" y="219519"/>
            <a:ext cx="11613234" cy="6240131"/>
            <a:chOff x="395894" y="219519"/>
            <a:chExt cx="8518865" cy="4788281"/>
          </a:xfrm>
        </p:grpSpPr>
        <p:sp>
          <p:nvSpPr>
            <p:cNvPr id="8" name="Google Shape;993;p14">
              <a:extLst>
                <a:ext uri="{FF2B5EF4-FFF2-40B4-BE49-F238E27FC236}">
                  <a16:creationId xmlns:a16="http://schemas.microsoft.com/office/drawing/2014/main" id="{6F2E4380-9AAF-4929-8F62-F490FD06BB80}"/>
                </a:ext>
              </a:extLst>
            </p:cNvPr>
            <p:cNvSpPr/>
            <p:nvPr/>
          </p:nvSpPr>
          <p:spPr>
            <a:xfrm>
              <a:off x="661185" y="219519"/>
              <a:ext cx="8068819" cy="4788281"/>
            </a:xfrm>
            <a:custGeom>
              <a:avLst/>
              <a:gdLst/>
              <a:ahLst/>
              <a:cxnLst/>
              <a:rect l="l" t="t" r="r" b="b"/>
              <a:pathLst>
                <a:path w="257584" h="146846" extrusionOk="0">
                  <a:moveTo>
                    <a:pt x="7146" y="1"/>
                  </a:moveTo>
                  <a:cubicBezTo>
                    <a:pt x="3214" y="1"/>
                    <a:pt x="1" y="3214"/>
                    <a:pt x="1" y="7146"/>
                  </a:cubicBezTo>
                  <a:lnTo>
                    <a:pt x="1" y="139700"/>
                  </a:lnTo>
                  <a:cubicBezTo>
                    <a:pt x="1" y="143632"/>
                    <a:pt x="3214" y="146845"/>
                    <a:pt x="7146" y="146845"/>
                  </a:cubicBezTo>
                  <a:lnTo>
                    <a:pt x="250438" y="146845"/>
                  </a:lnTo>
                  <a:cubicBezTo>
                    <a:pt x="254408" y="146845"/>
                    <a:pt x="257584" y="143632"/>
                    <a:pt x="257584" y="139700"/>
                  </a:cubicBezTo>
                  <a:lnTo>
                    <a:pt x="257584" y="7146"/>
                  </a:lnTo>
                  <a:cubicBezTo>
                    <a:pt x="257584" y="3214"/>
                    <a:pt x="254408" y="1"/>
                    <a:pt x="250438" y="1"/>
                  </a:cubicBezTo>
                  <a:close/>
                </a:path>
              </a:pathLst>
            </a:custGeom>
            <a:solidFill>
              <a:schemeClr val="accent3">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 name="Google Shape;994;p14">
              <a:extLst>
                <a:ext uri="{FF2B5EF4-FFF2-40B4-BE49-F238E27FC236}">
                  <a16:creationId xmlns:a16="http://schemas.microsoft.com/office/drawing/2014/main" id="{05263AFC-D1B4-4D83-808E-9B96447708D3}"/>
                </a:ext>
              </a:extLst>
            </p:cNvPr>
            <p:cNvGrpSpPr/>
            <p:nvPr/>
          </p:nvGrpSpPr>
          <p:grpSpPr>
            <a:xfrm>
              <a:off x="8341543" y="2282008"/>
              <a:ext cx="569676" cy="380612"/>
              <a:chOff x="8341543" y="2282008"/>
              <a:chExt cx="569676" cy="380612"/>
            </a:xfrm>
          </p:grpSpPr>
          <p:sp>
            <p:nvSpPr>
              <p:cNvPr id="28" name="Google Shape;995;p14">
                <a:extLst>
                  <a:ext uri="{FF2B5EF4-FFF2-40B4-BE49-F238E27FC236}">
                    <a16:creationId xmlns:a16="http://schemas.microsoft.com/office/drawing/2014/main" id="{E97D35D9-4A80-4E5E-AE99-A42260106314}"/>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996;p14">
                <a:extLst>
                  <a:ext uri="{FF2B5EF4-FFF2-40B4-BE49-F238E27FC236}">
                    <a16:creationId xmlns:a16="http://schemas.microsoft.com/office/drawing/2014/main" id="{F1D5A806-A58C-4FB9-9CB8-29884CE2006D}"/>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 name="Google Shape;997;p14">
              <a:extLst>
                <a:ext uri="{FF2B5EF4-FFF2-40B4-BE49-F238E27FC236}">
                  <a16:creationId xmlns:a16="http://schemas.microsoft.com/office/drawing/2014/main" id="{ED4A141D-52F2-416A-BB8C-6ABF536EB5BD}"/>
                </a:ext>
              </a:extLst>
            </p:cNvPr>
            <p:cNvSpPr/>
            <p:nvPr/>
          </p:nvSpPr>
          <p:spPr>
            <a:xfrm>
              <a:off x="8341543" y="4447718"/>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 name="Google Shape;998;p14">
              <a:extLst>
                <a:ext uri="{FF2B5EF4-FFF2-40B4-BE49-F238E27FC236}">
                  <a16:creationId xmlns:a16="http://schemas.microsoft.com/office/drawing/2014/main" id="{233E8FF6-A58B-4C0A-8E03-7EBCEC1A722A}"/>
                </a:ext>
              </a:extLst>
            </p:cNvPr>
            <p:cNvGrpSpPr/>
            <p:nvPr/>
          </p:nvGrpSpPr>
          <p:grpSpPr>
            <a:xfrm>
              <a:off x="8341543" y="1721094"/>
              <a:ext cx="569676" cy="380612"/>
              <a:chOff x="8341543" y="1721094"/>
              <a:chExt cx="569676" cy="380612"/>
            </a:xfrm>
          </p:grpSpPr>
          <p:sp>
            <p:nvSpPr>
              <p:cNvPr id="26" name="Google Shape;999;p14">
                <a:extLst>
                  <a:ext uri="{FF2B5EF4-FFF2-40B4-BE49-F238E27FC236}">
                    <a16:creationId xmlns:a16="http://schemas.microsoft.com/office/drawing/2014/main" id="{1B628C4E-2CC0-49FD-AE56-2DA39F0AEDC3}"/>
                  </a:ext>
                </a:extLst>
              </p:cNvPr>
              <p:cNvSpPr/>
              <p:nvPr/>
            </p:nvSpPr>
            <p:spPr>
              <a:xfrm>
                <a:off x="8341543" y="1800869"/>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1000;p14">
                <a:extLst>
                  <a:ext uri="{FF2B5EF4-FFF2-40B4-BE49-F238E27FC236}">
                    <a16:creationId xmlns:a16="http://schemas.microsoft.com/office/drawing/2014/main" id="{B7905D3C-D345-41E1-9F8F-3DE9CB825DDB}"/>
                  </a:ext>
                </a:extLst>
              </p:cNvPr>
              <p:cNvSpPr/>
              <p:nvPr/>
            </p:nvSpPr>
            <p:spPr>
              <a:xfrm>
                <a:off x="8341543" y="1721094"/>
                <a:ext cx="569676" cy="300837"/>
              </a:xfrm>
              <a:custGeom>
                <a:avLst/>
                <a:gdLst/>
                <a:ahLst/>
                <a:cxnLst/>
                <a:rect l="l" t="t" r="r" b="b"/>
                <a:pathLst>
                  <a:path w="18186" h="9226" extrusionOk="0">
                    <a:moveTo>
                      <a:pt x="0" y="0"/>
                    </a:moveTo>
                    <a:lnTo>
                      <a:pt x="0" y="9225"/>
                    </a:lnTo>
                    <a:lnTo>
                      <a:pt x="18186" y="9225"/>
                    </a:lnTo>
                    <a:lnTo>
                      <a:pt x="16824" y="4462"/>
                    </a:lnTo>
                    <a:lnTo>
                      <a:pt x="18186" y="0"/>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2" name="Google Shape;1001;p14">
              <a:extLst>
                <a:ext uri="{FF2B5EF4-FFF2-40B4-BE49-F238E27FC236}">
                  <a16:creationId xmlns:a16="http://schemas.microsoft.com/office/drawing/2014/main" id="{9381F408-D6BF-4983-8522-FE74B038BAD1}"/>
                </a:ext>
              </a:extLst>
            </p:cNvPr>
            <p:cNvGrpSpPr/>
            <p:nvPr/>
          </p:nvGrpSpPr>
          <p:grpSpPr>
            <a:xfrm>
              <a:off x="8346273" y="1183592"/>
              <a:ext cx="568486" cy="388014"/>
              <a:chOff x="8346273" y="1183592"/>
              <a:chExt cx="568486" cy="388014"/>
            </a:xfrm>
          </p:grpSpPr>
          <p:sp>
            <p:nvSpPr>
              <p:cNvPr id="24" name="Google Shape;1002;p14">
                <a:extLst>
                  <a:ext uri="{FF2B5EF4-FFF2-40B4-BE49-F238E27FC236}">
                    <a16:creationId xmlns:a16="http://schemas.microsoft.com/office/drawing/2014/main" id="{313829AE-A03B-42DF-8C85-190282C1CC18}"/>
                  </a:ext>
                </a:extLst>
              </p:cNvPr>
              <p:cNvSpPr/>
              <p:nvPr/>
            </p:nvSpPr>
            <p:spPr>
              <a:xfrm>
                <a:off x="8346273" y="1263367"/>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1003;p14">
                <a:extLst>
                  <a:ext uri="{FF2B5EF4-FFF2-40B4-BE49-F238E27FC236}">
                    <a16:creationId xmlns:a16="http://schemas.microsoft.com/office/drawing/2014/main" id="{92BB61BC-FAB6-4715-A9E7-CC0E8CEE0D5C}"/>
                  </a:ext>
                </a:extLst>
              </p:cNvPr>
              <p:cNvSpPr/>
              <p:nvPr/>
            </p:nvSpPr>
            <p:spPr>
              <a:xfrm>
                <a:off x="8346273" y="1183592"/>
                <a:ext cx="568486" cy="308239"/>
              </a:xfrm>
              <a:custGeom>
                <a:avLst/>
                <a:gdLst/>
                <a:ahLst/>
                <a:cxnLst/>
                <a:rect l="l" t="t" r="r" b="b"/>
                <a:pathLst>
                  <a:path w="18148" h="9453" extrusionOk="0">
                    <a:moveTo>
                      <a:pt x="0" y="0"/>
                    </a:moveTo>
                    <a:lnTo>
                      <a:pt x="0" y="9452"/>
                    </a:lnTo>
                    <a:lnTo>
                      <a:pt x="18148" y="9452"/>
                    </a:lnTo>
                    <a:lnTo>
                      <a:pt x="16787" y="4688"/>
                    </a:lnTo>
                    <a:lnTo>
                      <a:pt x="18148"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1004;p14">
              <a:extLst>
                <a:ext uri="{FF2B5EF4-FFF2-40B4-BE49-F238E27FC236}">
                  <a16:creationId xmlns:a16="http://schemas.microsoft.com/office/drawing/2014/main" id="{D079DC36-A197-4791-8A06-31AB6A7A8165}"/>
                </a:ext>
              </a:extLst>
            </p:cNvPr>
            <p:cNvGrpSpPr/>
            <p:nvPr/>
          </p:nvGrpSpPr>
          <p:grpSpPr>
            <a:xfrm>
              <a:off x="8341543" y="606635"/>
              <a:ext cx="569676" cy="388014"/>
              <a:chOff x="8341543" y="606635"/>
              <a:chExt cx="569676" cy="388014"/>
            </a:xfrm>
          </p:grpSpPr>
          <p:sp>
            <p:nvSpPr>
              <p:cNvPr id="22" name="Google Shape;1005;p14">
                <a:extLst>
                  <a:ext uri="{FF2B5EF4-FFF2-40B4-BE49-F238E27FC236}">
                    <a16:creationId xmlns:a16="http://schemas.microsoft.com/office/drawing/2014/main" id="{BFAD29E2-C19B-47AB-B438-BA439212A9D2}"/>
                  </a:ext>
                </a:extLst>
              </p:cNvPr>
              <p:cNvSpPr/>
              <p:nvPr/>
            </p:nvSpPr>
            <p:spPr>
              <a:xfrm>
                <a:off x="8341543" y="686410"/>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1006;p14">
                <a:extLst>
                  <a:ext uri="{FF2B5EF4-FFF2-40B4-BE49-F238E27FC236}">
                    <a16:creationId xmlns:a16="http://schemas.microsoft.com/office/drawing/2014/main" id="{DA309345-B33A-4CD0-9D4E-F69123E7E182}"/>
                  </a:ext>
                </a:extLst>
              </p:cNvPr>
              <p:cNvSpPr/>
              <p:nvPr/>
            </p:nvSpPr>
            <p:spPr>
              <a:xfrm>
                <a:off x="8341543" y="606635"/>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4" name="Google Shape;1007;p14">
              <a:extLst>
                <a:ext uri="{FF2B5EF4-FFF2-40B4-BE49-F238E27FC236}">
                  <a16:creationId xmlns:a16="http://schemas.microsoft.com/office/drawing/2014/main" id="{590C6090-7470-4DB3-8246-659CCC0F2A1A}"/>
                </a:ext>
              </a:extLst>
            </p:cNvPr>
            <p:cNvGrpSpPr/>
            <p:nvPr/>
          </p:nvGrpSpPr>
          <p:grpSpPr>
            <a:xfrm>
              <a:off x="8341543" y="2842933"/>
              <a:ext cx="569676" cy="380612"/>
              <a:chOff x="8341543" y="2282008"/>
              <a:chExt cx="569676" cy="380612"/>
            </a:xfrm>
          </p:grpSpPr>
          <p:sp>
            <p:nvSpPr>
              <p:cNvPr id="20" name="Google Shape;1008;p14">
                <a:extLst>
                  <a:ext uri="{FF2B5EF4-FFF2-40B4-BE49-F238E27FC236}">
                    <a16:creationId xmlns:a16="http://schemas.microsoft.com/office/drawing/2014/main" id="{611C93AB-AF4D-48EC-B180-BF93AED33FA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1009;p14">
                <a:extLst>
                  <a:ext uri="{FF2B5EF4-FFF2-40B4-BE49-F238E27FC236}">
                    <a16:creationId xmlns:a16="http://schemas.microsoft.com/office/drawing/2014/main" id="{FC04491F-28E4-471E-8BA3-24A18340297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 name="Google Shape;1010;p14">
              <a:extLst>
                <a:ext uri="{FF2B5EF4-FFF2-40B4-BE49-F238E27FC236}">
                  <a16:creationId xmlns:a16="http://schemas.microsoft.com/office/drawing/2014/main" id="{D54D7793-AF6A-4956-9B72-E4F3A35C4520}"/>
                </a:ext>
              </a:extLst>
            </p:cNvPr>
            <p:cNvGrpSpPr/>
            <p:nvPr/>
          </p:nvGrpSpPr>
          <p:grpSpPr>
            <a:xfrm>
              <a:off x="8341543" y="3403858"/>
              <a:ext cx="569676" cy="380612"/>
              <a:chOff x="8341543" y="2282008"/>
              <a:chExt cx="569676" cy="380612"/>
            </a:xfrm>
          </p:grpSpPr>
          <p:sp>
            <p:nvSpPr>
              <p:cNvPr id="18" name="Google Shape;1011;p14">
                <a:extLst>
                  <a:ext uri="{FF2B5EF4-FFF2-40B4-BE49-F238E27FC236}">
                    <a16:creationId xmlns:a16="http://schemas.microsoft.com/office/drawing/2014/main" id="{47A74F27-516B-4842-B2FD-3E800B67929D}"/>
                  </a:ext>
                </a:extLst>
              </p:cNvPr>
              <p:cNvSpPr/>
              <p:nvPr/>
            </p:nvSpPr>
            <p:spPr>
              <a:xfrm>
                <a:off x="8341543" y="2361783"/>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rgbClr val="595959">
                  <a:alpha val="145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012;p14">
                <a:extLst>
                  <a:ext uri="{FF2B5EF4-FFF2-40B4-BE49-F238E27FC236}">
                    <a16:creationId xmlns:a16="http://schemas.microsoft.com/office/drawing/2014/main" id="{81691461-33B0-489D-A18A-AD91D59A1D21}"/>
                  </a:ext>
                </a:extLst>
              </p:cNvPr>
              <p:cNvSpPr/>
              <p:nvPr/>
            </p:nvSpPr>
            <p:spPr>
              <a:xfrm>
                <a:off x="8341543" y="2282008"/>
                <a:ext cx="569676" cy="300837"/>
              </a:xfrm>
              <a:custGeom>
                <a:avLst/>
                <a:gdLst/>
                <a:ahLst/>
                <a:cxnLst/>
                <a:rect l="l" t="t" r="r" b="b"/>
                <a:pathLst>
                  <a:path w="18186" h="9226" extrusionOk="0">
                    <a:moveTo>
                      <a:pt x="0" y="1"/>
                    </a:moveTo>
                    <a:lnTo>
                      <a:pt x="0" y="9226"/>
                    </a:lnTo>
                    <a:lnTo>
                      <a:pt x="18186" y="9226"/>
                    </a:lnTo>
                    <a:lnTo>
                      <a:pt x="16673" y="4462"/>
                    </a:lnTo>
                    <a:lnTo>
                      <a:pt x="18186"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6" name="Google Shape;1013;p14">
              <a:extLst>
                <a:ext uri="{FF2B5EF4-FFF2-40B4-BE49-F238E27FC236}">
                  <a16:creationId xmlns:a16="http://schemas.microsoft.com/office/drawing/2014/main" id="{0EEF144F-B527-4080-AAEA-10B3E48E39A2}"/>
                </a:ext>
              </a:extLst>
            </p:cNvPr>
            <p:cNvSpPr/>
            <p:nvPr/>
          </p:nvSpPr>
          <p:spPr>
            <a:xfrm>
              <a:off x="8341543" y="4367943"/>
              <a:ext cx="569676" cy="308239"/>
            </a:xfrm>
            <a:custGeom>
              <a:avLst/>
              <a:gdLst/>
              <a:ahLst/>
              <a:cxnLst/>
              <a:rect l="l" t="t" r="r" b="b"/>
              <a:pathLst>
                <a:path w="18186" h="9453" extrusionOk="0">
                  <a:moveTo>
                    <a:pt x="0" y="0"/>
                  </a:moveTo>
                  <a:lnTo>
                    <a:pt x="0" y="9452"/>
                  </a:lnTo>
                  <a:lnTo>
                    <a:pt x="18186" y="9452"/>
                  </a:lnTo>
                  <a:lnTo>
                    <a:pt x="16824" y="4613"/>
                  </a:lnTo>
                  <a:lnTo>
                    <a:pt x="18186"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014;p14">
              <a:extLst>
                <a:ext uri="{FF2B5EF4-FFF2-40B4-BE49-F238E27FC236}">
                  <a16:creationId xmlns:a16="http://schemas.microsoft.com/office/drawing/2014/main" id="{40F35D0D-CACF-4AB5-BE8A-E9FB73511388}"/>
                </a:ext>
              </a:extLst>
            </p:cNvPr>
            <p:cNvSpPr/>
            <p:nvPr/>
          </p:nvSpPr>
          <p:spPr>
            <a:xfrm>
              <a:off x="395894" y="219519"/>
              <a:ext cx="8053438" cy="4788281"/>
            </a:xfrm>
            <a:custGeom>
              <a:avLst/>
              <a:gdLst/>
              <a:ahLst/>
              <a:cxnLst/>
              <a:rect l="l" t="t" r="r" b="b"/>
              <a:pathLst>
                <a:path w="257093" h="146846" extrusionOk="0">
                  <a:moveTo>
                    <a:pt x="7146" y="1"/>
                  </a:moveTo>
                  <a:cubicBezTo>
                    <a:pt x="3177" y="1"/>
                    <a:pt x="1" y="3214"/>
                    <a:pt x="1" y="7146"/>
                  </a:cubicBezTo>
                  <a:lnTo>
                    <a:pt x="1" y="139700"/>
                  </a:lnTo>
                  <a:cubicBezTo>
                    <a:pt x="1" y="143632"/>
                    <a:pt x="3177" y="146845"/>
                    <a:pt x="7146" y="146845"/>
                  </a:cubicBezTo>
                  <a:lnTo>
                    <a:pt x="249947" y="146845"/>
                  </a:lnTo>
                  <a:cubicBezTo>
                    <a:pt x="253879" y="146845"/>
                    <a:pt x="257093" y="143632"/>
                    <a:pt x="257093" y="139700"/>
                  </a:cubicBezTo>
                  <a:lnTo>
                    <a:pt x="257093" y="7146"/>
                  </a:lnTo>
                  <a:cubicBezTo>
                    <a:pt x="257093" y="3214"/>
                    <a:pt x="253879" y="1"/>
                    <a:pt x="249947" y="1"/>
                  </a:cubicBezTo>
                  <a:close/>
                </a:path>
              </a:pathLst>
            </a:custGeom>
            <a:solidFill>
              <a:srgbClr val="FCFAF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grpSp>
        <p:nvGrpSpPr>
          <p:cNvPr id="30" name="Google Shape;1016;p14">
            <a:extLst>
              <a:ext uri="{FF2B5EF4-FFF2-40B4-BE49-F238E27FC236}">
                <a16:creationId xmlns:a16="http://schemas.microsoft.com/office/drawing/2014/main" id="{327BF5F6-D034-4620-B2B7-7F2179C531EB}"/>
              </a:ext>
            </a:extLst>
          </p:cNvPr>
          <p:cNvGrpSpPr/>
          <p:nvPr userDrawn="1"/>
        </p:nvGrpSpPr>
        <p:grpSpPr>
          <a:xfrm>
            <a:off x="989192" y="5645930"/>
            <a:ext cx="615189" cy="535538"/>
            <a:chOff x="2495125" y="2142250"/>
            <a:chExt cx="444275" cy="398525"/>
          </a:xfrm>
        </p:grpSpPr>
        <p:sp>
          <p:nvSpPr>
            <p:cNvPr id="31" name="Google Shape;1017;p14">
              <a:extLst>
                <a:ext uri="{FF2B5EF4-FFF2-40B4-BE49-F238E27FC236}">
                  <a16:creationId xmlns:a16="http://schemas.microsoft.com/office/drawing/2014/main" id="{F2F00FDD-D7D5-4809-82CF-73AA35BD05FE}"/>
                </a:ext>
              </a:extLst>
            </p:cNvPr>
            <p:cNvSpPr/>
            <p:nvPr/>
          </p:nvSpPr>
          <p:spPr>
            <a:xfrm>
              <a:off x="2495125" y="2142250"/>
              <a:ext cx="444275" cy="398525"/>
            </a:xfrm>
            <a:custGeom>
              <a:avLst/>
              <a:gdLst/>
              <a:ahLst/>
              <a:cxnLst/>
              <a:rect l="l" t="t" r="r" b="b"/>
              <a:pathLst>
                <a:path w="17771" h="15941" extrusionOk="0">
                  <a:moveTo>
                    <a:pt x="6542" y="6116"/>
                  </a:moveTo>
                  <a:cubicBezTo>
                    <a:pt x="4437" y="1154"/>
                    <a:pt x="10201" y="1"/>
                    <a:pt x="9224" y="5866"/>
                  </a:cubicBezTo>
                  <a:cubicBezTo>
                    <a:pt x="11780" y="1003"/>
                    <a:pt x="16367" y="6718"/>
                    <a:pt x="10452" y="8021"/>
                  </a:cubicBezTo>
                  <a:cubicBezTo>
                    <a:pt x="17770" y="9525"/>
                    <a:pt x="12382" y="15139"/>
                    <a:pt x="9600" y="9976"/>
                  </a:cubicBezTo>
                  <a:cubicBezTo>
                    <a:pt x="11204" y="15891"/>
                    <a:pt x="5941" y="15941"/>
                    <a:pt x="7068" y="10252"/>
                  </a:cubicBezTo>
                  <a:cubicBezTo>
                    <a:pt x="4662" y="15565"/>
                    <a:pt x="1" y="11555"/>
                    <a:pt x="5414" y="8597"/>
                  </a:cubicBezTo>
                  <a:cubicBezTo>
                    <a:pt x="276" y="8597"/>
                    <a:pt x="1830" y="2031"/>
                    <a:pt x="6542" y="6116"/>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1018;p14">
              <a:extLst>
                <a:ext uri="{FF2B5EF4-FFF2-40B4-BE49-F238E27FC236}">
                  <a16:creationId xmlns:a16="http://schemas.microsoft.com/office/drawing/2014/main" id="{5395EB15-BC66-42AE-A1EE-3E2823F5486A}"/>
                </a:ext>
              </a:extLst>
            </p:cNvPr>
            <p:cNvSpPr/>
            <p:nvPr/>
          </p:nvSpPr>
          <p:spPr>
            <a:xfrm>
              <a:off x="2655525" y="2307050"/>
              <a:ext cx="94650" cy="73325"/>
            </a:xfrm>
            <a:custGeom>
              <a:avLst/>
              <a:gdLst/>
              <a:ahLst/>
              <a:cxnLst/>
              <a:rect l="l" t="t" r="r" b="b"/>
              <a:pathLst>
                <a:path w="3786" h="2933" extrusionOk="0">
                  <a:moveTo>
                    <a:pt x="1906" y="0"/>
                  </a:moveTo>
                  <a:cubicBezTo>
                    <a:pt x="1" y="0"/>
                    <a:pt x="1" y="2933"/>
                    <a:pt x="1906" y="2933"/>
                  </a:cubicBezTo>
                  <a:cubicBezTo>
                    <a:pt x="3785" y="2933"/>
                    <a:pt x="3785" y="0"/>
                    <a:pt x="190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3" name="Google Shape;1019;p14">
            <a:extLst>
              <a:ext uri="{FF2B5EF4-FFF2-40B4-BE49-F238E27FC236}">
                <a16:creationId xmlns:a16="http://schemas.microsoft.com/office/drawing/2014/main" id="{D53CFA2D-5D0C-4A67-9094-88F183BFE612}"/>
              </a:ext>
            </a:extLst>
          </p:cNvPr>
          <p:cNvGrpSpPr/>
          <p:nvPr userDrawn="1"/>
        </p:nvGrpSpPr>
        <p:grpSpPr>
          <a:xfrm>
            <a:off x="10177821" y="427685"/>
            <a:ext cx="403468" cy="378112"/>
            <a:chOff x="3243875" y="2372825"/>
            <a:chExt cx="291375" cy="281375"/>
          </a:xfrm>
        </p:grpSpPr>
        <p:sp>
          <p:nvSpPr>
            <p:cNvPr id="34" name="Google Shape;1020;p14">
              <a:extLst>
                <a:ext uri="{FF2B5EF4-FFF2-40B4-BE49-F238E27FC236}">
                  <a16:creationId xmlns:a16="http://schemas.microsoft.com/office/drawing/2014/main" id="{30675EEE-C22B-4D00-94DF-E49C0A367512}"/>
                </a:ext>
              </a:extLst>
            </p:cNvPr>
            <p:cNvSpPr/>
            <p:nvPr/>
          </p:nvSpPr>
          <p:spPr>
            <a:xfrm>
              <a:off x="3287125" y="2403550"/>
              <a:ext cx="205525" cy="200525"/>
            </a:xfrm>
            <a:custGeom>
              <a:avLst/>
              <a:gdLst/>
              <a:ahLst/>
              <a:cxnLst/>
              <a:rect l="l" t="t" r="r" b="b"/>
              <a:pathLst>
                <a:path w="8221" h="8021" fill="none" extrusionOk="0">
                  <a:moveTo>
                    <a:pt x="8221" y="0"/>
                  </a:moveTo>
                  <a:cubicBezTo>
                    <a:pt x="5765" y="2982"/>
                    <a:pt x="2807" y="5338"/>
                    <a:pt x="0" y="802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1021;p14">
              <a:extLst>
                <a:ext uri="{FF2B5EF4-FFF2-40B4-BE49-F238E27FC236}">
                  <a16:creationId xmlns:a16="http://schemas.microsoft.com/office/drawing/2014/main" id="{E3DBEB34-9A0C-4ECA-A1F1-6D8B1FF89970}"/>
                </a:ext>
              </a:extLst>
            </p:cNvPr>
            <p:cNvSpPr/>
            <p:nvPr/>
          </p:nvSpPr>
          <p:spPr>
            <a:xfrm>
              <a:off x="3304025" y="2403550"/>
              <a:ext cx="191125" cy="210550"/>
            </a:xfrm>
            <a:custGeom>
              <a:avLst/>
              <a:gdLst/>
              <a:ahLst/>
              <a:cxnLst/>
              <a:rect l="l" t="t" r="r" b="b"/>
              <a:pathLst>
                <a:path w="7645" h="8422" fill="none" extrusionOk="0">
                  <a:moveTo>
                    <a:pt x="1" y="0"/>
                  </a:moveTo>
                  <a:cubicBezTo>
                    <a:pt x="1404" y="1830"/>
                    <a:pt x="3159" y="3409"/>
                    <a:pt x="4738" y="5088"/>
                  </a:cubicBezTo>
                  <a:cubicBezTo>
                    <a:pt x="6066" y="6491"/>
                    <a:pt x="6292" y="6993"/>
                    <a:pt x="7645" y="842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1022;p14">
              <a:extLst>
                <a:ext uri="{FF2B5EF4-FFF2-40B4-BE49-F238E27FC236}">
                  <a16:creationId xmlns:a16="http://schemas.microsoft.com/office/drawing/2014/main" id="{07CFEFDF-2E28-4483-834B-DA095CF3CE48}"/>
                </a:ext>
              </a:extLst>
            </p:cNvPr>
            <p:cNvSpPr/>
            <p:nvPr/>
          </p:nvSpPr>
          <p:spPr>
            <a:xfrm>
              <a:off x="3396775" y="2372825"/>
              <a:ext cx="10675" cy="281375"/>
            </a:xfrm>
            <a:custGeom>
              <a:avLst/>
              <a:gdLst/>
              <a:ahLst/>
              <a:cxnLst/>
              <a:rect l="l" t="t" r="r" b="b"/>
              <a:pathLst>
                <a:path w="427" h="11255" fill="none" extrusionOk="0">
                  <a:moveTo>
                    <a:pt x="150" y="1"/>
                  </a:moveTo>
                  <a:cubicBezTo>
                    <a:pt x="75" y="2507"/>
                    <a:pt x="426" y="5013"/>
                    <a:pt x="150" y="7470"/>
                  </a:cubicBezTo>
                  <a:cubicBezTo>
                    <a:pt x="25" y="8798"/>
                    <a:pt x="0" y="9951"/>
                    <a:pt x="0" y="11254"/>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1023;p14">
              <a:extLst>
                <a:ext uri="{FF2B5EF4-FFF2-40B4-BE49-F238E27FC236}">
                  <a16:creationId xmlns:a16="http://schemas.microsoft.com/office/drawing/2014/main" id="{14506E96-EBA9-4C68-AF1F-8C4403B117FE}"/>
                </a:ext>
              </a:extLst>
            </p:cNvPr>
            <p:cNvSpPr/>
            <p:nvPr/>
          </p:nvSpPr>
          <p:spPr>
            <a:xfrm>
              <a:off x="3243875" y="2495650"/>
              <a:ext cx="285125" cy="10675"/>
            </a:xfrm>
            <a:custGeom>
              <a:avLst/>
              <a:gdLst/>
              <a:ahLst/>
              <a:cxnLst/>
              <a:rect l="l" t="t" r="r" b="b"/>
              <a:pathLst>
                <a:path w="11405" h="427" fill="none" extrusionOk="0">
                  <a:moveTo>
                    <a:pt x="11404" y="426"/>
                  </a:moveTo>
                  <a:cubicBezTo>
                    <a:pt x="7495" y="0"/>
                    <a:pt x="3886" y="201"/>
                    <a:pt x="1" y="50"/>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1024;p14">
              <a:extLst>
                <a:ext uri="{FF2B5EF4-FFF2-40B4-BE49-F238E27FC236}">
                  <a16:creationId xmlns:a16="http://schemas.microsoft.com/office/drawing/2014/main" id="{B2F2C8B1-350B-49EE-9CA4-D84F2E04689C}"/>
                </a:ext>
              </a:extLst>
            </p:cNvPr>
            <p:cNvSpPr/>
            <p:nvPr/>
          </p:nvSpPr>
          <p:spPr>
            <a:xfrm>
              <a:off x="3340375" y="2379100"/>
              <a:ext cx="104650" cy="267575"/>
            </a:xfrm>
            <a:custGeom>
              <a:avLst/>
              <a:gdLst/>
              <a:ahLst/>
              <a:cxnLst/>
              <a:rect l="l" t="t" r="r" b="b"/>
              <a:pathLst>
                <a:path w="4186" h="10703" fill="none" extrusionOk="0">
                  <a:moveTo>
                    <a:pt x="0" y="1"/>
                  </a:moveTo>
                  <a:cubicBezTo>
                    <a:pt x="1780" y="3409"/>
                    <a:pt x="2833" y="7043"/>
                    <a:pt x="4186" y="1070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1025;p14">
              <a:extLst>
                <a:ext uri="{FF2B5EF4-FFF2-40B4-BE49-F238E27FC236}">
                  <a16:creationId xmlns:a16="http://schemas.microsoft.com/office/drawing/2014/main" id="{524642B7-86EC-4E65-B0EB-6949F77DB65F}"/>
                </a:ext>
              </a:extLst>
            </p:cNvPr>
            <p:cNvSpPr/>
            <p:nvPr/>
          </p:nvSpPr>
          <p:spPr>
            <a:xfrm>
              <a:off x="3267075" y="2458675"/>
              <a:ext cx="268175" cy="94000"/>
            </a:xfrm>
            <a:custGeom>
              <a:avLst/>
              <a:gdLst/>
              <a:ahLst/>
              <a:cxnLst/>
              <a:rect l="l" t="t" r="r" b="b"/>
              <a:pathLst>
                <a:path w="10727" h="3760" fill="none" extrusionOk="0">
                  <a:moveTo>
                    <a:pt x="0" y="3760"/>
                  </a:moveTo>
                  <a:cubicBezTo>
                    <a:pt x="2231" y="3184"/>
                    <a:pt x="4361" y="2181"/>
                    <a:pt x="6516" y="1379"/>
                  </a:cubicBezTo>
                  <a:cubicBezTo>
                    <a:pt x="8346" y="702"/>
                    <a:pt x="8897" y="677"/>
                    <a:pt x="10727" y="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1026;p14">
              <a:extLst>
                <a:ext uri="{FF2B5EF4-FFF2-40B4-BE49-F238E27FC236}">
                  <a16:creationId xmlns:a16="http://schemas.microsoft.com/office/drawing/2014/main" id="{DA2CC125-6131-46A3-AC36-26C92E5CD21A}"/>
                </a:ext>
              </a:extLst>
            </p:cNvPr>
            <p:cNvSpPr/>
            <p:nvPr/>
          </p:nvSpPr>
          <p:spPr>
            <a:xfrm>
              <a:off x="3276475" y="2451775"/>
              <a:ext cx="257525" cy="112825"/>
            </a:xfrm>
            <a:custGeom>
              <a:avLst/>
              <a:gdLst/>
              <a:ahLst/>
              <a:cxnLst/>
              <a:rect l="l" t="t" r="r" b="b"/>
              <a:pathLst>
                <a:path w="10301" h="4513" fill="none" extrusionOk="0">
                  <a:moveTo>
                    <a:pt x="0" y="1"/>
                  </a:moveTo>
                  <a:cubicBezTo>
                    <a:pt x="2281" y="1028"/>
                    <a:pt x="4712" y="1680"/>
                    <a:pt x="6867" y="2908"/>
                  </a:cubicBezTo>
                  <a:cubicBezTo>
                    <a:pt x="8045" y="3535"/>
                    <a:pt x="9098" y="4011"/>
                    <a:pt x="10301" y="4512"/>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1027;p14">
              <a:extLst>
                <a:ext uri="{FF2B5EF4-FFF2-40B4-BE49-F238E27FC236}">
                  <a16:creationId xmlns:a16="http://schemas.microsoft.com/office/drawing/2014/main" id="{5A24D573-ECDB-4ACD-87B3-20030C31E8D4}"/>
                </a:ext>
              </a:extLst>
            </p:cNvPr>
            <p:cNvSpPr/>
            <p:nvPr/>
          </p:nvSpPr>
          <p:spPr>
            <a:xfrm>
              <a:off x="3329100" y="2385375"/>
              <a:ext cx="120325" cy="258800"/>
            </a:xfrm>
            <a:custGeom>
              <a:avLst/>
              <a:gdLst/>
              <a:ahLst/>
              <a:cxnLst/>
              <a:rect l="l" t="t" r="r" b="b"/>
              <a:pathLst>
                <a:path w="4813" h="10352" fill="none" extrusionOk="0">
                  <a:moveTo>
                    <a:pt x="4812" y="0"/>
                  </a:moveTo>
                  <a:cubicBezTo>
                    <a:pt x="2883" y="3434"/>
                    <a:pt x="1654" y="6842"/>
                    <a:pt x="0" y="10351"/>
                  </a:cubicBezTo>
                </a:path>
              </a:pathLst>
            </a:custGeom>
            <a:noFill/>
            <a:ln w="29450" cap="rnd"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1028;p14">
              <a:extLst>
                <a:ext uri="{FF2B5EF4-FFF2-40B4-BE49-F238E27FC236}">
                  <a16:creationId xmlns:a16="http://schemas.microsoft.com/office/drawing/2014/main" id="{7E867DAA-A57F-489C-A045-9A1C1429277B}"/>
                </a:ext>
              </a:extLst>
            </p:cNvPr>
            <p:cNvSpPr/>
            <p:nvPr/>
          </p:nvSpPr>
          <p:spPr>
            <a:xfrm>
              <a:off x="3327850" y="2438625"/>
              <a:ext cx="133475" cy="132850"/>
            </a:xfrm>
            <a:custGeom>
              <a:avLst/>
              <a:gdLst/>
              <a:ahLst/>
              <a:cxnLst/>
              <a:rect l="l" t="t" r="r" b="b"/>
              <a:pathLst>
                <a:path w="5339" h="5314" extrusionOk="0">
                  <a:moveTo>
                    <a:pt x="4887" y="1830"/>
                  </a:moveTo>
                  <a:cubicBezTo>
                    <a:pt x="5339" y="3058"/>
                    <a:pt x="4712" y="4412"/>
                    <a:pt x="3484" y="4863"/>
                  </a:cubicBezTo>
                  <a:cubicBezTo>
                    <a:pt x="2281" y="5314"/>
                    <a:pt x="928" y="4687"/>
                    <a:pt x="451" y="3484"/>
                  </a:cubicBezTo>
                  <a:cubicBezTo>
                    <a:pt x="0" y="2256"/>
                    <a:pt x="627" y="903"/>
                    <a:pt x="1855" y="452"/>
                  </a:cubicBezTo>
                  <a:cubicBezTo>
                    <a:pt x="3058" y="1"/>
                    <a:pt x="4411" y="602"/>
                    <a:pt x="4887" y="183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1029;p14">
              <a:extLst>
                <a:ext uri="{FF2B5EF4-FFF2-40B4-BE49-F238E27FC236}">
                  <a16:creationId xmlns:a16="http://schemas.microsoft.com/office/drawing/2014/main" id="{1DF03B23-6B1D-4056-9368-8D8F23721207}"/>
                </a:ext>
              </a:extLst>
            </p:cNvPr>
            <p:cNvSpPr/>
            <p:nvPr/>
          </p:nvSpPr>
          <p:spPr>
            <a:xfrm>
              <a:off x="3358550" y="2469325"/>
              <a:ext cx="72075" cy="71450"/>
            </a:xfrm>
            <a:custGeom>
              <a:avLst/>
              <a:gdLst/>
              <a:ahLst/>
              <a:cxnLst/>
              <a:rect l="l" t="t" r="r" b="b"/>
              <a:pathLst>
                <a:path w="2883" h="2858" extrusionOk="0">
                  <a:moveTo>
                    <a:pt x="2632" y="978"/>
                  </a:moveTo>
                  <a:cubicBezTo>
                    <a:pt x="2882" y="1630"/>
                    <a:pt x="2532" y="2382"/>
                    <a:pt x="1880" y="2607"/>
                  </a:cubicBezTo>
                  <a:cubicBezTo>
                    <a:pt x="1228" y="2858"/>
                    <a:pt x="502" y="2532"/>
                    <a:pt x="251" y="1880"/>
                  </a:cubicBezTo>
                  <a:cubicBezTo>
                    <a:pt x="0" y="1204"/>
                    <a:pt x="326" y="477"/>
                    <a:pt x="1003" y="226"/>
                  </a:cubicBezTo>
                  <a:cubicBezTo>
                    <a:pt x="1654" y="1"/>
                    <a:pt x="2381" y="326"/>
                    <a:pt x="2632" y="978"/>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4" name="Google Shape;1030;p14">
            <a:extLst>
              <a:ext uri="{FF2B5EF4-FFF2-40B4-BE49-F238E27FC236}">
                <a16:creationId xmlns:a16="http://schemas.microsoft.com/office/drawing/2014/main" id="{AC4C02C6-8357-4A9D-9FE8-73BED3D677DA}"/>
              </a:ext>
            </a:extLst>
          </p:cNvPr>
          <p:cNvGrpSpPr/>
          <p:nvPr userDrawn="1"/>
        </p:nvGrpSpPr>
        <p:grpSpPr>
          <a:xfrm>
            <a:off x="11004071" y="1043373"/>
            <a:ext cx="230796" cy="226531"/>
            <a:chOff x="4954425" y="2036375"/>
            <a:chExt cx="166675" cy="168575"/>
          </a:xfrm>
        </p:grpSpPr>
        <p:sp>
          <p:nvSpPr>
            <p:cNvPr id="45" name="Google Shape;1031;p14">
              <a:extLst>
                <a:ext uri="{FF2B5EF4-FFF2-40B4-BE49-F238E27FC236}">
                  <a16:creationId xmlns:a16="http://schemas.microsoft.com/office/drawing/2014/main" id="{7490645F-164B-43DC-B0C4-4E49ABCDCE6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1032;p14">
              <a:extLst>
                <a:ext uri="{FF2B5EF4-FFF2-40B4-BE49-F238E27FC236}">
                  <a16:creationId xmlns:a16="http://schemas.microsoft.com/office/drawing/2014/main" id="{F62C8C47-6F19-44BD-9FED-30D56890DF52}"/>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7" name="Google Shape;1033;p14">
            <a:extLst>
              <a:ext uri="{FF2B5EF4-FFF2-40B4-BE49-F238E27FC236}">
                <a16:creationId xmlns:a16="http://schemas.microsoft.com/office/drawing/2014/main" id="{9C058F19-0AE8-4DE1-A824-EE065CCDBD8D}"/>
              </a:ext>
            </a:extLst>
          </p:cNvPr>
          <p:cNvSpPr/>
          <p:nvPr userDrawn="1"/>
        </p:nvSpPr>
        <p:spPr>
          <a:xfrm>
            <a:off x="2054612" y="6264683"/>
            <a:ext cx="164953" cy="109117"/>
          </a:xfrm>
          <a:custGeom>
            <a:avLst/>
            <a:gdLst/>
            <a:ahLst/>
            <a:cxnLst/>
            <a:rect l="l" t="t" r="r" b="b"/>
            <a:pathLst>
              <a:path w="4765" h="3248" extrusionOk="0">
                <a:moveTo>
                  <a:pt x="2253" y="1"/>
                </a:moveTo>
                <a:cubicBezTo>
                  <a:pt x="255" y="1"/>
                  <a:pt x="1" y="2834"/>
                  <a:pt x="2007" y="3221"/>
                </a:cubicBezTo>
                <a:cubicBezTo>
                  <a:pt x="2122" y="3239"/>
                  <a:pt x="2233" y="3248"/>
                  <a:pt x="2340" y="3248"/>
                </a:cubicBezTo>
                <a:cubicBezTo>
                  <a:pt x="4296" y="3248"/>
                  <a:pt x="4764" y="346"/>
                  <a:pt x="2483" y="13"/>
                </a:cubicBezTo>
                <a:cubicBezTo>
                  <a:pt x="2404" y="5"/>
                  <a:pt x="2327" y="1"/>
                  <a:pt x="2253"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1034;p14">
            <a:extLst>
              <a:ext uri="{FF2B5EF4-FFF2-40B4-BE49-F238E27FC236}">
                <a16:creationId xmlns:a16="http://schemas.microsoft.com/office/drawing/2014/main" id="{F39F1339-6652-4316-AEAE-58755DC68066}"/>
              </a:ext>
            </a:extLst>
          </p:cNvPr>
          <p:cNvSpPr/>
          <p:nvPr userDrawn="1"/>
        </p:nvSpPr>
        <p:spPr>
          <a:xfrm>
            <a:off x="10995521" y="6181468"/>
            <a:ext cx="120469" cy="83215"/>
          </a:xfrm>
          <a:custGeom>
            <a:avLst/>
            <a:gdLst/>
            <a:ahLst/>
            <a:cxnLst/>
            <a:rect l="l" t="t" r="r" b="b"/>
            <a:pathLst>
              <a:path w="3480" h="2477" extrusionOk="0">
                <a:moveTo>
                  <a:pt x="2112" y="1"/>
                </a:moveTo>
                <a:cubicBezTo>
                  <a:pt x="1992" y="1"/>
                  <a:pt x="1862" y="18"/>
                  <a:pt x="1722" y="57"/>
                </a:cubicBezTo>
                <a:cubicBezTo>
                  <a:pt x="1690" y="55"/>
                  <a:pt x="1659" y="54"/>
                  <a:pt x="1628" y="54"/>
                </a:cubicBezTo>
                <a:cubicBezTo>
                  <a:pt x="35" y="54"/>
                  <a:pt x="1" y="2476"/>
                  <a:pt x="1610" y="2476"/>
                </a:cubicBezTo>
                <a:cubicBezTo>
                  <a:pt x="1678" y="2476"/>
                  <a:pt x="1748" y="2472"/>
                  <a:pt x="1822" y="2463"/>
                </a:cubicBezTo>
                <a:cubicBezTo>
                  <a:pt x="3480" y="2279"/>
                  <a:pt x="3466" y="1"/>
                  <a:pt x="2112"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9" name="Google Shape;1035;p14">
            <a:extLst>
              <a:ext uri="{FF2B5EF4-FFF2-40B4-BE49-F238E27FC236}">
                <a16:creationId xmlns:a16="http://schemas.microsoft.com/office/drawing/2014/main" id="{B0CF15ED-922C-4751-B1DA-9089B1988ECC}"/>
              </a:ext>
            </a:extLst>
          </p:cNvPr>
          <p:cNvGrpSpPr/>
          <p:nvPr userDrawn="1"/>
        </p:nvGrpSpPr>
        <p:grpSpPr>
          <a:xfrm>
            <a:off x="817359" y="5192331"/>
            <a:ext cx="230796" cy="226531"/>
            <a:chOff x="4954425" y="2036375"/>
            <a:chExt cx="166675" cy="168575"/>
          </a:xfrm>
        </p:grpSpPr>
        <p:sp>
          <p:nvSpPr>
            <p:cNvPr id="50" name="Google Shape;1036;p14">
              <a:extLst>
                <a:ext uri="{FF2B5EF4-FFF2-40B4-BE49-F238E27FC236}">
                  <a16:creationId xmlns:a16="http://schemas.microsoft.com/office/drawing/2014/main" id="{7EA6F03C-5B07-4131-89F4-3BAFB23D4AF0}"/>
                </a:ext>
              </a:extLst>
            </p:cNvPr>
            <p:cNvSpPr/>
            <p:nvPr/>
          </p:nvSpPr>
          <p:spPr>
            <a:xfrm>
              <a:off x="4954425" y="2036375"/>
              <a:ext cx="166675" cy="168575"/>
            </a:xfrm>
            <a:custGeom>
              <a:avLst/>
              <a:gdLst/>
              <a:ahLst/>
              <a:cxnLst/>
              <a:rect l="l" t="t" r="r" b="b"/>
              <a:pathLst>
                <a:path w="6667" h="6743" extrusionOk="0">
                  <a:moveTo>
                    <a:pt x="1930" y="3584"/>
                  </a:moveTo>
                  <a:cubicBezTo>
                    <a:pt x="0" y="2882"/>
                    <a:pt x="1529" y="1178"/>
                    <a:pt x="2607" y="2306"/>
                  </a:cubicBezTo>
                  <a:cubicBezTo>
                    <a:pt x="2231" y="0"/>
                    <a:pt x="4712" y="802"/>
                    <a:pt x="3935" y="2406"/>
                  </a:cubicBezTo>
                  <a:cubicBezTo>
                    <a:pt x="5088" y="877"/>
                    <a:pt x="6667" y="2506"/>
                    <a:pt x="4812" y="3384"/>
                  </a:cubicBezTo>
                  <a:cubicBezTo>
                    <a:pt x="6617" y="3885"/>
                    <a:pt x="5940" y="5464"/>
                    <a:pt x="4386" y="4837"/>
                  </a:cubicBezTo>
                  <a:cubicBezTo>
                    <a:pt x="4386" y="6742"/>
                    <a:pt x="2431" y="6517"/>
                    <a:pt x="2757" y="4787"/>
                  </a:cubicBezTo>
                  <a:cubicBezTo>
                    <a:pt x="1203" y="6141"/>
                    <a:pt x="151" y="4311"/>
                    <a:pt x="1930" y="3584"/>
                  </a:cubicBezTo>
                  <a:cubicBezTo>
                    <a:pt x="1755" y="3509"/>
                    <a:pt x="1830" y="3634"/>
                    <a:pt x="1930" y="3584"/>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1037;p14">
              <a:extLst>
                <a:ext uri="{FF2B5EF4-FFF2-40B4-BE49-F238E27FC236}">
                  <a16:creationId xmlns:a16="http://schemas.microsoft.com/office/drawing/2014/main" id="{C7913F77-486F-46A9-8AEC-4B7565FB4E4C}"/>
                </a:ext>
              </a:extLst>
            </p:cNvPr>
            <p:cNvSpPr/>
            <p:nvPr/>
          </p:nvSpPr>
          <p:spPr>
            <a:xfrm>
              <a:off x="5008925" y="2104675"/>
              <a:ext cx="52650" cy="40750"/>
            </a:xfrm>
            <a:custGeom>
              <a:avLst/>
              <a:gdLst/>
              <a:ahLst/>
              <a:cxnLst/>
              <a:rect l="l" t="t" r="r" b="b"/>
              <a:pathLst>
                <a:path w="2106" h="1630" extrusionOk="0">
                  <a:moveTo>
                    <a:pt x="1053" y="0"/>
                  </a:moveTo>
                  <a:cubicBezTo>
                    <a:pt x="1" y="0"/>
                    <a:pt x="1" y="1629"/>
                    <a:pt x="1053" y="1629"/>
                  </a:cubicBezTo>
                  <a:cubicBezTo>
                    <a:pt x="2106" y="1629"/>
                    <a:pt x="2106" y="0"/>
                    <a:pt x="1053"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6" name="Google Shape;1082;p14">
            <a:extLst>
              <a:ext uri="{FF2B5EF4-FFF2-40B4-BE49-F238E27FC236}">
                <a16:creationId xmlns:a16="http://schemas.microsoft.com/office/drawing/2014/main" id="{95018CA8-A1C2-47FD-890D-549D7B4AC236}"/>
              </a:ext>
            </a:extLst>
          </p:cNvPr>
          <p:cNvSpPr/>
          <p:nvPr userDrawn="1"/>
        </p:nvSpPr>
        <p:spPr>
          <a:xfrm>
            <a:off x="465693" y="882176"/>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1083;p14">
            <a:extLst>
              <a:ext uri="{FF2B5EF4-FFF2-40B4-BE49-F238E27FC236}">
                <a16:creationId xmlns:a16="http://schemas.microsoft.com/office/drawing/2014/main" id="{B936ECCA-F1FD-46EC-B26D-DE3BF7D0C273}"/>
              </a:ext>
            </a:extLst>
          </p:cNvPr>
          <p:cNvSpPr/>
          <p:nvPr userDrawn="1"/>
        </p:nvSpPr>
        <p:spPr>
          <a:xfrm>
            <a:off x="200402" y="906827"/>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1084;p14">
            <a:extLst>
              <a:ext uri="{FF2B5EF4-FFF2-40B4-BE49-F238E27FC236}">
                <a16:creationId xmlns:a16="http://schemas.microsoft.com/office/drawing/2014/main" id="{03D9643B-BC02-476E-ABF0-0F13D9275EA3}"/>
              </a:ext>
            </a:extLst>
          </p:cNvPr>
          <p:cNvSpPr/>
          <p:nvPr userDrawn="1"/>
        </p:nvSpPr>
        <p:spPr>
          <a:xfrm>
            <a:off x="224083" y="989422"/>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1085;p14">
            <a:extLst>
              <a:ext uri="{FF2B5EF4-FFF2-40B4-BE49-F238E27FC236}">
                <a16:creationId xmlns:a16="http://schemas.microsoft.com/office/drawing/2014/main" id="{E4F6C8FF-3CF3-45F6-8706-79866A8801F6}"/>
              </a:ext>
            </a:extLst>
          </p:cNvPr>
          <p:cNvSpPr/>
          <p:nvPr userDrawn="1"/>
        </p:nvSpPr>
        <p:spPr>
          <a:xfrm>
            <a:off x="524898" y="947521"/>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86;p14">
            <a:extLst>
              <a:ext uri="{FF2B5EF4-FFF2-40B4-BE49-F238E27FC236}">
                <a16:creationId xmlns:a16="http://schemas.microsoft.com/office/drawing/2014/main" id="{1BF2058A-58A5-400D-B987-EA9281BD464C}"/>
              </a:ext>
            </a:extLst>
          </p:cNvPr>
          <p:cNvSpPr/>
          <p:nvPr userDrawn="1"/>
        </p:nvSpPr>
        <p:spPr>
          <a:xfrm>
            <a:off x="201593" y="917945"/>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82;p14">
            <a:extLst>
              <a:ext uri="{FF2B5EF4-FFF2-40B4-BE49-F238E27FC236}">
                <a16:creationId xmlns:a16="http://schemas.microsoft.com/office/drawing/2014/main" id="{3B878202-51EA-4466-A893-7046CA4B0564}"/>
              </a:ext>
            </a:extLst>
          </p:cNvPr>
          <p:cNvSpPr/>
          <p:nvPr userDrawn="1"/>
        </p:nvSpPr>
        <p:spPr>
          <a:xfrm>
            <a:off x="464502" y="1496055"/>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83;p14">
            <a:extLst>
              <a:ext uri="{FF2B5EF4-FFF2-40B4-BE49-F238E27FC236}">
                <a16:creationId xmlns:a16="http://schemas.microsoft.com/office/drawing/2014/main" id="{8AE3EC7F-38CF-4238-A1D3-36A00E1CDB4B}"/>
              </a:ext>
            </a:extLst>
          </p:cNvPr>
          <p:cNvSpPr/>
          <p:nvPr userDrawn="1"/>
        </p:nvSpPr>
        <p:spPr>
          <a:xfrm>
            <a:off x="199211" y="1520706"/>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84;p14">
            <a:extLst>
              <a:ext uri="{FF2B5EF4-FFF2-40B4-BE49-F238E27FC236}">
                <a16:creationId xmlns:a16="http://schemas.microsoft.com/office/drawing/2014/main" id="{A109E879-FF69-420F-8594-E4E350138FE4}"/>
              </a:ext>
            </a:extLst>
          </p:cNvPr>
          <p:cNvSpPr/>
          <p:nvPr userDrawn="1"/>
        </p:nvSpPr>
        <p:spPr>
          <a:xfrm>
            <a:off x="222892" y="1603301"/>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85;p14">
            <a:extLst>
              <a:ext uri="{FF2B5EF4-FFF2-40B4-BE49-F238E27FC236}">
                <a16:creationId xmlns:a16="http://schemas.microsoft.com/office/drawing/2014/main" id="{D728BFA8-D828-48D9-B813-EB0070A3F849}"/>
              </a:ext>
            </a:extLst>
          </p:cNvPr>
          <p:cNvSpPr/>
          <p:nvPr userDrawn="1"/>
        </p:nvSpPr>
        <p:spPr>
          <a:xfrm>
            <a:off x="523707" y="1561400"/>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86;p14">
            <a:extLst>
              <a:ext uri="{FF2B5EF4-FFF2-40B4-BE49-F238E27FC236}">
                <a16:creationId xmlns:a16="http://schemas.microsoft.com/office/drawing/2014/main" id="{AAD00854-B92E-4943-95A5-C96E52F3DCF3}"/>
              </a:ext>
            </a:extLst>
          </p:cNvPr>
          <p:cNvSpPr/>
          <p:nvPr userDrawn="1"/>
        </p:nvSpPr>
        <p:spPr>
          <a:xfrm>
            <a:off x="200402" y="1531824"/>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82;p14">
            <a:extLst>
              <a:ext uri="{FF2B5EF4-FFF2-40B4-BE49-F238E27FC236}">
                <a16:creationId xmlns:a16="http://schemas.microsoft.com/office/drawing/2014/main" id="{A9BB0978-9312-4447-80AB-41294A409ED1}"/>
              </a:ext>
            </a:extLst>
          </p:cNvPr>
          <p:cNvSpPr/>
          <p:nvPr userDrawn="1"/>
        </p:nvSpPr>
        <p:spPr>
          <a:xfrm>
            <a:off x="463311" y="2109934"/>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3;p14">
            <a:extLst>
              <a:ext uri="{FF2B5EF4-FFF2-40B4-BE49-F238E27FC236}">
                <a16:creationId xmlns:a16="http://schemas.microsoft.com/office/drawing/2014/main" id="{61FF21EF-8FF4-4964-B264-5FF3E4B83CCE}"/>
              </a:ext>
            </a:extLst>
          </p:cNvPr>
          <p:cNvSpPr/>
          <p:nvPr userDrawn="1"/>
        </p:nvSpPr>
        <p:spPr>
          <a:xfrm>
            <a:off x="198020" y="2134585"/>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84;p14">
            <a:extLst>
              <a:ext uri="{FF2B5EF4-FFF2-40B4-BE49-F238E27FC236}">
                <a16:creationId xmlns:a16="http://schemas.microsoft.com/office/drawing/2014/main" id="{2A3A52D1-7028-4394-92D4-70E60315E66B}"/>
              </a:ext>
            </a:extLst>
          </p:cNvPr>
          <p:cNvSpPr/>
          <p:nvPr userDrawn="1"/>
        </p:nvSpPr>
        <p:spPr>
          <a:xfrm>
            <a:off x="221701" y="2217180"/>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085;p14">
            <a:extLst>
              <a:ext uri="{FF2B5EF4-FFF2-40B4-BE49-F238E27FC236}">
                <a16:creationId xmlns:a16="http://schemas.microsoft.com/office/drawing/2014/main" id="{2B402ED8-8890-4BBD-BD4A-317F62877C5F}"/>
              </a:ext>
            </a:extLst>
          </p:cNvPr>
          <p:cNvSpPr/>
          <p:nvPr userDrawn="1"/>
        </p:nvSpPr>
        <p:spPr>
          <a:xfrm>
            <a:off x="522516" y="2175279"/>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086;p14">
            <a:extLst>
              <a:ext uri="{FF2B5EF4-FFF2-40B4-BE49-F238E27FC236}">
                <a16:creationId xmlns:a16="http://schemas.microsoft.com/office/drawing/2014/main" id="{4FDB29D0-7164-4DBA-A2E6-84221CCDCFD4}"/>
              </a:ext>
            </a:extLst>
          </p:cNvPr>
          <p:cNvSpPr/>
          <p:nvPr userDrawn="1"/>
        </p:nvSpPr>
        <p:spPr>
          <a:xfrm>
            <a:off x="199211" y="2145703"/>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082;p14">
            <a:extLst>
              <a:ext uri="{FF2B5EF4-FFF2-40B4-BE49-F238E27FC236}">
                <a16:creationId xmlns:a16="http://schemas.microsoft.com/office/drawing/2014/main" id="{76F446C8-2BE2-457E-A059-3FBDE50A2DAB}"/>
              </a:ext>
            </a:extLst>
          </p:cNvPr>
          <p:cNvSpPr/>
          <p:nvPr userDrawn="1"/>
        </p:nvSpPr>
        <p:spPr>
          <a:xfrm>
            <a:off x="462120" y="2723813"/>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083;p14">
            <a:extLst>
              <a:ext uri="{FF2B5EF4-FFF2-40B4-BE49-F238E27FC236}">
                <a16:creationId xmlns:a16="http://schemas.microsoft.com/office/drawing/2014/main" id="{543F1EC7-1C51-46E0-ACF5-20C5F0905E39}"/>
              </a:ext>
            </a:extLst>
          </p:cNvPr>
          <p:cNvSpPr/>
          <p:nvPr userDrawn="1"/>
        </p:nvSpPr>
        <p:spPr>
          <a:xfrm>
            <a:off x="196829" y="2748464"/>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084;p14">
            <a:extLst>
              <a:ext uri="{FF2B5EF4-FFF2-40B4-BE49-F238E27FC236}">
                <a16:creationId xmlns:a16="http://schemas.microsoft.com/office/drawing/2014/main" id="{4E6B9D33-57F3-4A75-9293-3C04278D772A}"/>
              </a:ext>
            </a:extLst>
          </p:cNvPr>
          <p:cNvSpPr/>
          <p:nvPr userDrawn="1"/>
        </p:nvSpPr>
        <p:spPr>
          <a:xfrm>
            <a:off x="220510" y="2831059"/>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085;p14">
            <a:extLst>
              <a:ext uri="{FF2B5EF4-FFF2-40B4-BE49-F238E27FC236}">
                <a16:creationId xmlns:a16="http://schemas.microsoft.com/office/drawing/2014/main" id="{46B5E075-E226-4895-9493-A4CA9A703FD3}"/>
              </a:ext>
            </a:extLst>
          </p:cNvPr>
          <p:cNvSpPr/>
          <p:nvPr userDrawn="1"/>
        </p:nvSpPr>
        <p:spPr>
          <a:xfrm>
            <a:off x="521325" y="2789158"/>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086;p14">
            <a:extLst>
              <a:ext uri="{FF2B5EF4-FFF2-40B4-BE49-F238E27FC236}">
                <a16:creationId xmlns:a16="http://schemas.microsoft.com/office/drawing/2014/main" id="{56534FCD-AD06-4E33-8FD5-4A0CA24C6414}"/>
              </a:ext>
            </a:extLst>
          </p:cNvPr>
          <p:cNvSpPr/>
          <p:nvPr userDrawn="1"/>
        </p:nvSpPr>
        <p:spPr>
          <a:xfrm>
            <a:off x="198020" y="2759582"/>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082;p14">
            <a:extLst>
              <a:ext uri="{FF2B5EF4-FFF2-40B4-BE49-F238E27FC236}">
                <a16:creationId xmlns:a16="http://schemas.microsoft.com/office/drawing/2014/main" id="{13F8C6C7-68B9-45D6-8F01-F8260F297A7E}"/>
              </a:ext>
            </a:extLst>
          </p:cNvPr>
          <p:cNvSpPr/>
          <p:nvPr userDrawn="1"/>
        </p:nvSpPr>
        <p:spPr>
          <a:xfrm>
            <a:off x="460929" y="3337692"/>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083;p14">
            <a:extLst>
              <a:ext uri="{FF2B5EF4-FFF2-40B4-BE49-F238E27FC236}">
                <a16:creationId xmlns:a16="http://schemas.microsoft.com/office/drawing/2014/main" id="{3C93F6CB-9B31-4CE5-A4E7-7E978C24989B}"/>
              </a:ext>
            </a:extLst>
          </p:cNvPr>
          <p:cNvSpPr/>
          <p:nvPr userDrawn="1"/>
        </p:nvSpPr>
        <p:spPr>
          <a:xfrm>
            <a:off x="195638" y="3362343"/>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084;p14">
            <a:extLst>
              <a:ext uri="{FF2B5EF4-FFF2-40B4-BE49-F238E27FC236}">
                <a16:creationId xmlns:a16="http://schemas.microsoft.com/office/drawing/2014/main" id="{73CA4133-52E1-4CA4-9B02-C32EF64DCA79}"/>
              </a:ext>
            </a:extLst>
          </p:cNvPr>
          <p:cNvSpPr/>
          <p:nvPr userDrawn="1"/>
        </p:nvSpPr>
        <p:spPr>
          <a:xfrm>
            <a:off x="219319" y="3444938"/>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085;p14">
            <a:extLst>
              <a:ext uri="{FF2B5EF4-FFF2-40B4-BE49-F238E27FC236}">
                <a16:creationId xmlns:a16="http://schemas.microsoft.com/office/drawing/2014/main" id="{68B32AF3-395D-4C97-B3AC-6748065FE197}"/>
              </a:ext>
            </a:extLst>
          </p:cNvPr>
          <p:cNvSpPr/>
          <p:nvPr userDrawn="1"/>
        </p:nvSpPr>
        <p:spPr>
          <a:xfrm>
            <a:off x="520134" y="3403037"/>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086;p14">
            <a:extLst>
              <a:ext uri="{FF2B5EF4-FFF2-40B4-BE49-F238E27FC236}">
                <a16:creationId xmlns:a16="http://schemas.microsoft.com/office/drawing/2014/main" id="{F2737C08-B20B-4DD3-8C2B-6D9629DF844C}"/>
              </a:ext>
            </a:extLst>
          </p:cNvPr>
          <p:cNvSpPr/>
          <p:nvPr userDrawn="1"/>
        </p:nvSpPr>
        <p:spPr>
          <a:xfrm>
            <a:off x="196829" y="3373461"/>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082;p14">
            <a:extLst>
              <a:ext uri="{FF2B5EF4-FFF2-40B4-BE49-F238E27FC236}">
                <a16:creationId xmlns:a16="http://schemas.microsoft.com/office/drawing/2014/main" id="{C67ED233-4DA4-4D61-B819-CA361C34FFD3}"/>
              </a:ext>
            </a:extLst>
          </p:cNvPr>
          <p:cNvSpPr/>
          <p:nvPr userDrawn="1"/>
        </p:nvSpPr>
        <p:spPr>
          <a:xfrm>
            <a:off x="459738" y="3951571"/>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083;p14">
            <a:extLst>
              <a:ext uri="{FF2B5EF4-FFF2-40B4-BE49-F238E27FC236}">
                <a16:creationId xmlns:a16="http://schemas.microsoft.com/office/drawing/2014/main" id="{DB6F480F-12E0-4FF2-94FC-7455618F43E4}"/>
              </a:ext>
            </a:extLst>
          </p:cNvPr>
          <p:cNvSpPr/>
          <p:nvPr userDrawn="1"/>
        </p:nvSpPr>
        <p:spPr>
          <a:xfrm>
            <a:off x="194447" y="3976222"/>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084;p14">
            <a:extLst>
              <a:ext uri="{FF2B5EF4-FFF2-40B4-BE49-F238E27FC236}">
                <a16:creationId xmlns:a16="http://schemas.microsoft.com/office/drawing/2014/main" id="{FB8875DE-94FC-4821-827E-F05F343D19DD}"/>
              </a:ext>
            </a:extLst>
          </p:cNvPr>
          <p:cNvSpPr/>
          <p:nvPr userDrawn="1"/>
        </p:nvSpPr>
        <p:spPr>
          <a:xfrm>
            <a:off x="218128" y="4058817"/>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085;p14">
            <a:extLst>
              <a:ext uri="{FF2B5EF4-FFF2-40B4-BE49-F238E27FC236}">
                <a16:creationId xmlns:a16="http://schemas.microsoft.com/office/drawing/2014/main" id="{E65EE193-261C-47D2-90E2-CA9711A2BA94}"/>
              </a:ext>
            </a:extLst>
          </p:cNvPr>
          <p:cNvSpPr/>
          <p:nvPr userDrawn="1"/>
        </p:nvSpPr>
        <p:spPr>
          <a:xfrm>
            <a:off x="518943" y="4016916"/>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086;p14">
            <a:extLst>
              <a:ext uri="{FF2B5EF4-FFF2-40B4-BE49-F238E27FC236}">
                <a16:creationId xmlns:a16="http://schemas.microsoft.com/office/drawing/2014/main" id="{750B5385-9383-49D9-B37E-8AFC31139A9F}"/>
              </a:ext>
            </a:extLst>
          </p:cNvPr>
          <p:cNvSpPr/>
          <p:nvPr userDrawn="1"/>
        </p:nvSpPr>
        <p:spPr>
          <a:xfrm>
            <a:off x="195638" y="3987340"/>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082;p14">
            <a:extLst>
              <a:ext uri="{FF2B5EF4-FFF2-40B4-BE49-F238E27FC236}">
                <a16:creationId xmlns:a16="http://schemas.microsoft.com/office/drawing/2014/main" id="{F3257D7D-B01D-4B31-A19B-AE3EC8A76CBF}"/>
              </a:ext>
            </a:extLst>
          </p:cNvPr>
          <p:cNvSpPr/>
          <p:nvPr userDrawn="1"/>
        </p:nvSpPr>
        <p:spPr>
          <a:xfrm>
            <a:off x="458547" y="4565450"/>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083;p14">
            <a:extLst>
              <a:ext uri="{FF2B5EF4-FFF2-40B4-BE49-F238E27FC236}">
                <a16:creationId xmlns:a16="http://schemas.microsoft.com/office/drawing/2014/main" id="{8E8AEB58-46B0-42AC-876C-D39BC069B58E}"/>
              </a:ext>
            </a:extLst>
          </p:cNvPr>
          <p:cNvSpPr/>
          <p:nvPr userDrawn="1"/>
        </p:nvSpPr>
        <p:spPr>
          <a:xfrm>
            <a:off x="193256" y="4590101"/>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084;p14">
            <a:extLst>
              <a:ext uri="{FF2B5EF4-FFF2-40B4-BE49-F238E27FC236}">
                <a16:creationId xmlns:a16="http://schemas.microsoft.com/office/drawing/2014/main" id="{98A058F8-5048-4E43-81F6-E2A9D68F5787}"/>
              </a:ext>
            </a:extLst>
          </p:cNvPr>
          <p:cNvSpPr/>
          <p:nvPr userDrawn="1"/>
        </p:nvSpPr>
        <p:spPr>
          <a:xfrm>
            <a:off x="216937" y="4672696"/>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085;p14">
            <a:extLst>
              <a:ext uri="{FF2B5EF4-FFF2-40B4-BE49-F238E27FC236}">
                <a16:creationId xmlns:a16="http://schemas.microsoft.com/office/drawing/2014/main" id="{163FF619-D1D7-43D9-961D-4D8377AFE91D}"/>
              </a:ext>
            </a:extLst>
          </p:cNvPr>
          <p:cNvSpPr/>
          <p:nvPr userDrawn="1"/>
        </p:nvSpPr>
        <p:spPr>
          <a:xfrm>
            <a:off x="517752" y="4630795"/>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086;p14">
            <a:extLst>
              <a:ext uri="{FF2B5EF4-FFF2-40B4-BE49-F238E27FC236}">
                <a16:creationId xmlns:a16="http://schemas.microsoft.com/office/drawing/2014/main" id="{B5048DB8-1C0A-4C5F-97C4-0B01226065BF}"/>
              </a:ext>
            </a:extLst>
          </p:cNvPr>
          <p:cNvSpPr/>
          <p:nvPr userDrawn="1"/>
        </p:nvSpPr>
        <p:spPr>
          <a:xfrm>
            <a:off x="194447" y="4601219"/>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082;p14">
            <a:extLst>
              <a:ext uri="{FF2B5EF4-FFF2-40B4-BE49-F238E27FC236}">
                <a16:creationId xmlns:a16="http://schemas.microsoft.com/office/drawing/2014/main" id="{09146345-B88A-4221-8479-754909293DEC}"/>
              </a:ext>
            </a:extLst>
          </p:cNvPr>
          <p:cNvSpPr/>
          <p:nvPr userDrawn="1"/>
        </p:nvSpPr>
        <p:spPr>
          <a:xfrm>
            <a:off x="457356" y="5179329"/>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083;p14">
            <a:extLst>
              <a:ext uri="{FF2B5EF4-FFF2-40B4-BE49-F238E27FC236}">
                <a16:creationId xmlns:a16="http://schemas.microsoft.com/office/drawing/2014/main" id="{69A8F20E-CA52-4FFA-9E27-AAA9CA116197}"/>
              </a:ext>
            </a:extLst>
          </p:cNvPr>
          <p:cNvSpPr/>
          <p:nvPr userDrawn="1"/>
        </p:nvSpPr>
        <p:spPr>
          <a:xfrm>
            <a:off x="192065" y="5203980"/>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084;p14">
            <a:extLst>
              <a:ext uri="{FF2B5EF4-FFF2-40B4-BE49-F238E27FC236}">
                <a16:creationId xmlns:a16="http://schemas.microsoft.com/office/drawing/2014/main" id="{EB5F0B58-A764-4EE5-8968-0C2DD1B536DE}"/>
              </a:ext>
            </a:extLst>
          </p:cNvPr>
          <p:cNvSpPr/>
          <p:nvPr userDrawn="1"/>
        </p:nvSpPr>
        <p:spPr>
          <a:xfrm>
            <a:off x="215746" y="5286575"/>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085;p14">
            <a:extLst>
              <a:ext uri="{FF2B5EF4-FFF2-40B4-BE49-F238E27FC236}">
                <a16:creationId xmlns:a16="http://schemas.microsoft.com/office/drawing/2014/main" id="{5366DC7B-ACAB-4BCC-97E2-465D277AFFCF}"/>
              </a:ext>
            </a:extLst>
          </p:cNvPr>
          <p:cNvSpPr/>
          <p:nvPr userDrawn="1"/>
        </p:nvSpPr>
        <p:spPr>
          <a:xfrm>
            <a:off x="516561" y="5244674"/>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086;p14">
            <a:extLst>
              <a:ext uri="{FF2B5EF4-FFF2-40B4-BE49-F238E27FC236}">
                <a16:creationId xmlns:a16="http://schemas.microsoft.com/office/drawing/2014/main" id="{0033D128-1983-4502-AB2A-1E6443704D03}"/>
              </a:ext>
            </a:extLst>
          </p:cNvPr>
          <p:cNvSpPr/>
          <p:nvPr userDrawn="1"/>
        </p:nvSpPr>
        <p:spPr>
          <a:xfrm>
            <a:off x="193256" y="5215098"/>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082;p14">
            <a:extLst>
              <a:ext uri="{FF2B5EF4-FFF2-40B4-BE49-F238E27FC236}">
                <a16:creationId xmlns:a16="http://schemas.microsoft.com/office/drawing/2014/main" id="{79616093-3DF5-4B1F-8962-5D6B7DDDE673}"/>
              </a:ext>
            </a:extLst>
          </p:cNvPr>
          <p:cNvSpPr/>
          <p:nvPr userDrawn="1"/>
        </p:nvSpPr>
        <p:spPr>
          <a:xfrm>
            <a:off x="456165" y="5793208"/>
            <a:ext cx="109915" cy="177332"/>
          </a:xfrm>
          <a:custGeom>
            <a:avLst/>
            <a:gdLst/>
            <a:ahLst/>
            <a:cxnLst/>
            <a:rect l="l" t="t" r="r" b="b"/>
            <a:pathLst>
              <a:path w="2534" h="4047" extrusionOk="0">
                <a:moveTo>
                  <a:pt x="1286" y="1"/>
                </a:moveTo>
                <a:cubicBezTo>
                  <a:pt x="567" y="1"/>
                  <a:pt x="0" y="908"/>
                  <a:pt x="0" y="2042"/>
                </a:cubicBezTo>
                <a:cubicBezTo>
                  <a:pt x="0" y="3139"/>
                  <a:pt x="567" y="4046"/>
                  <a:pt x="1286" y="4046"/>
                </a:cubicBezTo>
                <a:cubicBezTo>
                  <a:pt x="1966" y="4046"/>
                  <a:pt x="2533" y="3139"/>
                  <a:pt x="2533" y="2042"/>
                </a:cubicBezTo>
                <a:cubicBezTo>
                  <a:pt x="2533" y="908"/>
                  <a:pt x="1966" y="1"/>
                  <a:pt x="1286" y="1"/>
                </a:cubicBezTo>
                <a:close/>
              </a:path>
            </a:pathLst>
          </a:custGeom>
          <a:solidFill>
            <a:srgbClr val="E2CD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083;p14">
            <a:extLst>
              <a:ext uri="{FF2B5EF4-FFF2-40B4-BE49-F238E27FC236}">
                <a16:creationId xmlns:a16="http://schemas.microsoft.com/office/drawing/2014/main" id="{2D25397A-7136-493A-B17D-5C3117972727}"/>
              </a:ext>
            </a:extLst>
          </p:cNvPr>
          <p:cNvSpPr/>
          <p:nvPr userDrawn="1"/>
        </p:nvSpPr>
        <p:spPr>
          <a:xfrm>
            <a:off x="190874" y="5817859"/>
            <a:ext cx="449374" cy="111034"/>
          </a:xfrm>
          <a:custGeom>
            <a:avLst/>
            <a:gdLst/>
            <a:ahLst/>
            <a:cxnLst/>
            <a:rect l="l" t="t" r="r" b="b"/>
            <a:pathLst>
              <a:path w="10360" h="2534" extrusionOk="0">
                <a:moveTo>
                  <a:pt x="794" y="1"/>
                </a:moveTo>
                <a:cubicBezTo>
                  <a:pt x="341" y="1"/>
                  <a:pt x="0" y="568"/>
                  <a:pt x="0" y="1286"/>
                </a:cubicBezTo>
                <a:cubicBezTo>
                  <a:pt x="0" y="1967"/>
                  <a:pt x="341" y="2534"/>
                  <a:pt x="794" y="2534"/>
                </a:cubicBezTo>
                <a:lnTo>
                  <a:pt x="9566" y="2534"/>
                </a:lnTo>
                <a:cubicBezTo>
                  <a:pt x="10019" y="2534"/>
                  <a:pt x="10360" y="1967"/>
                  <a:pt x="10360" y="1286"/>
                </a:cubicBezTo>
                <a:cubicBezTo>
                  <a:pt x="10360" y="568"/>
                  <a:pt x="10019" y="1"/>
                  <a:pt x="9566" y="1"/>
                </a:cubicBezTo>
                <a:close/>
              </a:path>
            </a:pathLst>
          </a:custGeom>
          <a:solidFill>
            <a:srgbClr val="D3D3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084;p14">
            <a:extLst>
              <a:ext uri="{FF2B5EF4-FFF2-40B4-BE49-F238E27FC236}">
                <a16:creationId xmlns:a16="http://schemas.microsoft.com/office/drawing/2014/main" id="{E70275CF-BEEF-4134-8FC1-FA98BAD2A6F9}"/>
              </a:ext>
            </a:extLst>
          </p:cNvPr>
          <p:cNvSpPr/>
          <p:nvPr userDrawn="1"/>
        </p:nvSpPr>
        <p:spPr>
          <a:xfrm>
            <a:off x="214555" y="5900454"/>
            <a:ext cx="45719" cy="45719"/>
          </a:xfrm>
          <a:custGeom>
            <a:avLst/>
            <a:gdLst/>
            <a:ahLst/>
            <a:cxnLst/>
            <a:rect l="l" t="t" r="r" b="b"/>
            <a:pathLst>
              <a:path w="1022" h="1" extrusionOk="0">
                <a:moveTo>
                  <a:pt x="1021" y="1"/>
                </a:moveTo>
                <a:lnTo>
                  <a:pt x="38" y="1"/>
                </a:lnTo>
                <a:lnTo>
                  <a:pt x="38" y="1"/>
                </a:lnTo>
                <a:lnTo>
                  <a:pt x="38" y="1"/>
                </a:lnTo>
                <a:lnTo>
                  <a:pt x="1021" y="1"/>
                </a:lnTo>
                <a:lnTo>
                  <a:pt x="1021" y="1"/>
                </a:lnTo>
                <a:close/>
                <a:moveTo>
                  <a:pt x="1" y="1"/>
                </a:moveTo>
                <a:lnTo>
                  <a:pt x="1" y="1"/>
                </a:lnTo>
                <a:lnTo>
                  <a:pt x="1" y="1"/>
                </a:lnTo>
                <a:close/>
                <a:moveTo>
                  <a:pt x="1" y="1"/>
                </a:moveTo>
                <a:lnTo>
                  <a:pt x="1" y="1"/>
                </a:lnTo>
                <a:lnTo>
                  <a:pt x="1" y="1"/>
                </a:lnTo>
                <a:close/>
                <a:moveTo>
                  <a:pt x="1" y="1"/>
                </a:moveTo>
                <a:lnTo>
                  <a:pt x="1" y="1"/>
                </a:lnTo>
                <a:lnTo>
                  <a:pt x="1" y="1"/>
                </a:lnTo>
                <a:close/>
                <a:moveTo>
                  <a:pt x="1" y="1"/>
                </a:moveTo>
                <a:cubicBezTo>
                  <a:pt x="1" y="1"/>
                  <a:pt x="1" y="1"/>
                  <a:pt x="1" y="1"/>
                </a:cubicBezTo>
                <a:cubicBezTo>
                  <a:pt x="1" y="1"/>
                  <a:pt x="1" y="1"/>
                  <a:pt x="1" y="1"/>
                </a:cubicBezTo>
                <a:close/>
                <a:moveTo>
                  <a:pt x="1" y="1"/>
                </a:moveTo>
                <a:lnTo>
                  <a:pt x="1" y="1"/>
                </a:lnTo>
                <a:lnTo>
                  <a:pt x="1" y="1"/>
                </a:lnTo>
                <a:close/>
              </a:path>
            </a:pathLst>
          </a:custGeom>
          <a:solidFill>
            <a:srgbClr val="6C2D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 name="Google Shape;1085;p14">
            <a:extLst>
              <a:ext uri="{FF2B5EF4-FFF2-40B4-BE49-F238E27FC236}">
                <a16:creationId xmlns:a16="http://schemas.microsoft.com/office/drawing/2014/main" id="{3E3D4E28-9C07-4484-A1DF-F77BBBFD1538}"/>
              </a:ext>
            </a:extLst>
          </p:cNvPr>
          <p:cNvSpPr/>
          <p:nvPr userDrawn="1"/>
        </p:nvSpPr>
        <p:spPr>
          <a:xfrm>
            <a:off x="515370" y="5858553"/>
            <a:ext cx="45719" cy="45719"/>
          </a:xfrm>
          <a:custGeom>
            <a:avLst/>
            <a:gdLst/>
            <a:ahLst/>
            <a:cxnLst/>
            <a:rect l="l" t="t" r="r" b="b"/>
            <a:pathLst>
              <a:path w="1" h="1" extrusionOk="0">
                <a:moveTo>
                  <a:pt x="1" y="0"/>
                </a:moveTo>
                <a:lnTo>
                  <a:pt x="1" y="0"/>
                </a:lnTo>
                <a:lnTo>
                  <a:pt x="1" y="0"/>
                </a:lnTo>
                <a:close/>
                <a:moveTo>
                  <a:pt x="1" y="0"/>
                </a:moveTo>
                <a:lnTo>
                  <a:pt x="1" y="0"/>
                </a:lnTo>
                <a:lnTo>
                  <a:pt x="1" y="0"/>
                </a:lnTo>
                <a:close/>
              </a:path>
            </a:pathLst>
          </a:custGeom>
          <a:solidFill>
            <a:srgbClr val="BEA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086;p14">
            <a:extLst>
              <a:ext uri="{FF2B5EF4-FFF2-40B4-BE49-F238E27FC236}">
                <a16:creationId xmlns:a16="http://schemas.microsoft.com/office/drawing/2014/main" id="{0BF03047-9E59-4CF4-B825-EA2C74E97B63}"/>
              </a:ext>
            </a:extLst>
          </p:cNvPr>
          <p:cNvSpPr/>
          <p:nvPr userDrawn="1"/>
        </p:nvSpPr>
        <p:spPr>
          <a:xfrm>
            <a:off x="192065" y="5828977"/>
            <a:ext cx="447726" cy="96093"/>
          </a:xfrm>
          <a:custGeom>
            <a:avLst/>
            <a:gdLst/>
            <a:ahLst/>
            <a:cxnLst/>
            <a:rect l="l" t="t" r="r" b="b"/>
            <a:pathLst>
              <a:path w="10322" h="2193" extrusionOk="0">
                <a:moveTo>
                  <a:pt x="10057" y="0"/>
                </a:moveTo>
                <a:lnTo>
                  <a:pt x="10057" y="0"/>
                </a:lnTo>
                <a:cubicBezTo>
                  <a:pt x="10095" y="113"/>
                  <a:pt x="10095" y="227"/>
                  <a:pt x="10095" y="340"/>
                </a:cubicBezTo>
                <a:cubicBezTo>
                  <a:pt x="10095" y="1021"/>
                  <a:pt x="9755" y="1588"/>
                  <a:pt x="9301" y="1588"/>
                </a:cubicBezTo>
                <a:lnTo>
                  <a:pt x="530" y="1588"/>
                </a:lnTo>
                <a:cubicBezTo>
                  <a:pt x="303" y="1588"/>
                  <a:pt x="114" y="1437"/>
                  <a:pt x="0" y="1248"/>
                </a:cubicBezTo>
                <a:lnTo>
                  <a:pt x="0" y="1248"/>
                </a:lnTo>
                <a:cubicBezTo>
                  <a:pt x="76" y="1777"/>
                  <a:pt x="378" y="2155"/>
                  <a:pt x="719" y="2193"/>
                </a:cubicBezTo>
                <a:lnTo>
                  <a:pt x="9528" y="2193"/>
                </a:lnTo>
                <a:cubicBezTo>
                  <a:pt x="9981" y="2193"/>
                  <a:pt x="10322" y="1626"/>
                  <a:pt x="10322" y="945"/>
                </a:cubicBezTo>
                <a:lnTo>
                  <a:pt x="10322" y="907"/>
                </a:lnTo>
                <a:cubicBezTo>
                  <a:pt x="10322" y="567"/>
                  <a:pt x="10208" y="227"/>
                  <a:pt x="10057" y="0"/>
                </a:cubicBezTo>
                <a:close/>
              </a:path>
            </a:pathLst>
          </a:custGeom>
          <a:solidFill>
            <a:srgbClr val="B2B2B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7" name="Google Shape;2356;p30">
            <a:extLst>
              <a:ext uri="{FF2B5EF4-FFF2-40B4-BE49-F238E27FC236}">
                <a16:creationId xmlns:a16="http://schemas.microsoft.com/office/drawing/2014/main" id="{FF3093F1-70FF-4A92-A939-256BC49F43A6}"/>
              </a:ext>
            </a:extLst>
          </p:cNvPr>
          <p:cNvGrpSpPr/>
          <p:nvPr userDrawn="1"/>
        </p:nvGrpSpPr>
        <p:grpSpPr>
          <a:xfrm>
            <a:off x="745412" y="1491606"/>
            <a:ext cx="9867486" cy="4773077"/>
            <a:chOff x="623255" y="927125"/>
            <a:chExt cx="7691377" cy="3871900"/>
          </a:xfrm>
          <a:solidFill>
            <a:schemeClr val="accent5">
              <a:lumMod val="75000"/>
            </a:schemeClr>
          </a:solidFill>
        </p:grpSpPr>
        <p:sp>
          <p:nvSpPr>
            <p:cNvPr id="148" name="Google Shape;2357;p30">
              <a:extLst>
                <a:ext uri="{FF2B5EF4-FFF2-40B4-BE49-F238E27FC236}">
                  <a16:creationId xmlns:a16="http://schemas.microsoft.com/office/drawing/2014/main" id="{378B6936-B094-4FA3-9256-C7AF5859717D}"/>
                </a:ext>
              </a:extLst>
            </p:cNvPr>
            <p:cNvSpPr/>
            <p:nvPr/>
          </p:nvSpPr>
          <p:spPr>
            <a:xfrm>
              <a:off x="2977025" y="927125"/>
              <a:ext cx="3134100" cy="14817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9" name="Google Shape;2358;p30">
              <a:extLst>
                <a:ext uri="{FF2B5EF4-FFF2-40B4-BE49-F238E27FC236}">
                  <a16:creationId xmlns:a16="http://schemas.microsoft.com/office/drawing/2014/main" id="{FAD56BA3-21A7-4CCC-B7DB-AC61435A3A7D}"/>
                </a:ext>
              </a:extLst>
            </p:cNvPr>
            <p:cNvGrpSpPr/>
            <p:nvPr/>
          </p:nvGrpSpPr>
          <p:grpSpPr>
            <a:xfrm>
              <a:off x="623255" y="973375"/>
              <a:ext cx="7691377" cy="3825650"/>
              <a:chOff x="623255" y="973375"/>
              <a:chExt cx="7691377" cy="3825650"/>
            </a:xfrm>
            <a:grpFill/>
          </p:grpSpPr>
          <p:sp>
            <p:nvSpPr>
              <p:cNvPr id="150" name="Google Shape;2359;p30">
                <a:extLst>
                  <a:ext uri="{FF2B5EF4-FFF2-40B4-BE49-F238E27FC236}">
                    <a16:creationId xmlns:a16="http://schemas.microsoft.com/office/drawing/2014/main" id="{545757E5-2BB3-4409-8989-EF99146A7AC6}"/>
                  </a:ext>
                </a:extLst>
              </p:cNvPr>
              <p:cNvSpPr/>
              <p:nvPr/>
            </p:nvSpPr>
            <p:spPr>
              <a:xfrm>
                <a:off x="623255" y="973375"/>
                <a:ext cx="7691377" cy="3825650"/>
              </a:xfrm>
              <a:custGeom>
                <a:avLst/>
                <a:gdLst/>
                <a:ahLst/>
                <a:cxnLst/>
                <a:rect l="l" t="t" r="r" b="b"/>
                <a:pathLst>
                  <a:path w="19015" h="15544" extrusionOk="0">
                    <a:moveTo>
                      <a:pt x="8537" y="1"/>
                    </a:moveTo>
                    <a:cubicBezTo>
                      <a:pt x="8251" y="1"/>
                      <a:pt x="7939" y="81"/>
                      <a:pt x="7602" y="271"/>
                    </a:cubicBezTo>
                    <a:cubicBezTo>
                      <a:pt x="5479" y="1481"/>
                      <a:pt x="6004" y="4151"/>
                      <a:pt x="6004" y="4151"/>
                    </a:cubicBezTo>
                    <a:cubicBezTo>
                      <a:pt x="6004" y="4151"/>
                      <a:pt x="5636" y="4115"/>
                      <a:pt x="5091" y="4115"/>
                    </a:cubicBezTo>
                    <a:cubicBezTo>
                      <a:pt x="3665" y="4115"/>
                      <a:pt x="1024" y="4366"/>
                      <a:pt x="594" y="6183"/>
                    </a:cubicBezTo>
                    <a:cubicBezTo>
                      <a:pt x="1" y="8671"/>
                      <a:pt x="3470" y="10953"/>
                      <a:pt x="3470" y="10953"/>
                    </a:cubicBezTo>
                    <a:cubicBezTo>
                      <a:pt x="3470" y="10953"/>
                      <a:pt x="2420" y="14697"/>
                      <a:pt x="6369" y="15427"/>
                    </a:cubicBezTo>
                    <a:cubicBezTo>
                      <a:pt x="6807" y="15508"/>
                      <a:pt x="7209" y="15544"/>
                      <a:pt x="7578" y="15544"/>
                    </a:cubicBezTo>
                    <a:cubicBezTo>
                      <a:pt x="10550" y="15544"/>
                      <a:pt x="11345" y="13213"/>
                      <a:pt x="11345" y="13213"/>
                    </a:cubicBezTo>
                    <a:cubicBezTo>
                      <a:pt x="11345" y="13213"/>
                      <a:pt x="12272" y="13362"/>
                      <a:pt x="13464" y="13362"/>
                    </a:cubicBezTo>
                    <a:cubicBezTo>
                      <a:pt x="15500" y="13362"/>
                      <a:pt x="18307" y="12926"/>
                      <a:pt x="18581" y="10565"/>
                    </a:cubicBezTo>
                    <a:cubicBezTo>
                      <a:pt x="19014" y="6822"/>
                      <a:pt x="16389" y="5795"/>
                      <a:pt x="16389" y="5795"/>
                    </a:cubicBezTo>
                    <a:cubicBezTo>
                      <a:pt x="16389" y="5795"/>
                      <a:pt x="18718" y="2348"/>
                      <a:pt x="16389" y="613"/>
                    </a:cubicBezTo>
                    <a:cubicBezTo>
                      <a:pt x="15923" y="263"/>
                      <a:pt x="15420" y="123"/>
                      <a:pt x="14914" y="123"/>
                    </a:cubicBezTo>
                    <a:cubicBezTo>
                      <a:pt x="12914" y="123"/>
                      <a:pt x="10866" y="2303"/>
                      <a:pt x="10866" y="2303"/>
                    </a:cubicBezTo>
                    <a:cubicBezTo>
                      <a:pt x="10866" y="2303"/>
                      <a:pt x="10071" y="1"/>
                      <a:pt x="853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1" name="Google Shape;2360;p30">
                <a:extLst>
                  <a:ext uri="{FF2B5EF4-FFF2-40B4-BE49-F238E27FC236}">
                    <a16:creationId xmlns:a16="http://schemas.microsoft.com/office/drawing/2014/main" id="{697B9033-8630-487B-BB45-593826617AE1}"/>
                  </a:ext>
                </a:extLst>
              </p:cNvPr>
              <p:cNvSpPr/>
              <p:nvPr/>
            </p:nvSpPr>
            <p:spPr>
              <a:xfrm>
                <a:off x="1878425" y="11851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52" name="Google Shape;2361;p30">
                <a:extLst>
                  <a:ext uri="{FF2B5EF4-FFF2-40B4-BE49-F238E27FC236}">
                    <a16:creationId xmlns:a16="http://schemas.microsoft.com/office/drawing/2014/main" id="{78FFD4CA-CF6A-48EF-B32F-21BB39865BE3}"/>
                  </a:ext>
                </a:extLst>
              </p:cNvPr>
              <p:cNvSpPr/>
              <p:nvPr/>
            </p:nvSpPr>
            <p:spPr>
              <a:xfrm>
                <a:off x="5585525" y="3231300"/>
                <a:ext cx="2028300" cy="14034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53" name="Google Shape;447;p27">
            <a:extLst>
              <a:ext uri="{FF2B5EF4-FFF2-40B4-BE49-F238E27FC236}">
                <a16:creationId xmlns:a16="http://schemas.microsoft.com/office/drawing/2014/main" id="{9368DEE6-4134-4E61-9FBC-094C8ED3D5D5}"/>
              </a:ext>
            </a:extLst>
          </p:cNvPr>
          <p:cNvGrpSpPr/>
          <p:nvPr userDrawn="1"/>
        </p:nvGrpSpPr>
        <p:grpSpPr>
          <a:xfrm>
            <a:off x="8391927" y="4047629"/>
            <a:ext cx="2301388" cy="1593766"/>
            <a:chOff x="4799733" y="3457797"/>
            <a:chExt cx="2301388" cy="1593766"/>
          </a:xfrm>
        </p:grpSpPr>
        <p:sp>
          <p:nvSpPr>
            <p:cNvPr id="154" name="Google Shape;448;p27">
              <a:extLst>
                <a:ext uri="{FF2B5EF4-FFF2-40B4-BE49-F238E27FC236}">
                  <a16:creationId xmlns:a16="http://schemas.microsoft.com/office/drawing/2014/main" id="{0301A587-8C68-4FD9-A8FC-970C849E2B95}"/>
                </a:ext>
              </a:extLst>
            </p:cNvPr>
            <p:cNvSpPr/>
            <p:nvPr/>
          </p:nvSpPr>
          <p:spPr>
            <a:xfrm>
              <a:off x="5512937" y="4441437"/>
              <a:ext cx="134693" cy="122202"/>
            </a:xfrm>
            <a:custGeom>
              <a:avLst/>
              <a:gdLst/>
              <a:ahLst/>
              <a:cxnLst/>
              <a:rect l="l" t="t" r="r" b="b"/>
              <a:pathLst>
                <a:path w="2437" h="2211" extrusionOk="0">
                  <a:moveTo>
                    <a:pt x="1" y="1"/>
                  </a:moveTo>
                  <a:lnTo>
                    <a:pt x="1" y="715"/>
                  </a:lnTo>
                  <a:lnTo>
                    <a:pt x="1" y="1271"/>
                  </a:lnTo>
                  <a:lnTo>
                    <a:pt x="1" y="2211"/>
                  </a:lnTo>
                  <a:lnTo>
                    <a:pt x="2436" y="1112"/>
                  </a:lnTo>
                  <a:lnTo>
                    <a:pt x="1" y="1"/>
                  </a:ln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449;p27">
              <a:extLst>
                <a:ext uri="{FF2B5EF4-FFF2-40B4-BE49-F238E27FC236}">
                  <a16:creationId xmlns:a16="http://schemas.microsoft.com/office/drawing/2014/main" id="{0A2339AA-D2C6-4088-B2D1-038FD047A8DB}"/>
                </a:ext>
              </a:extLst>
            </p:cNvPr>
            <p:cNvSpPr/>
            <p:nvPr/>
          </p:nvSpPr>
          <p:spPr>
            <a:xfrm>
              <a:off x="5671673" y="4450943"/>
              <a:ext cx="91527" cy="79091"/>
            </a:xfrm>
            <a:custGeom>
              <a:avLst/>
              <a:gdLst/>
              <a:ahLst/>
              <a:cxnLst/>
              <a:rect l="l" t="t" r="r" b="b"/>
              <a:pathLst>
                <a:path w="1656" h="1431" extrusionOk="0">
                  <a:moveTo>
                    <a:pt x="1" y="1"/>
                  </a:moveTo>
                  <a:lnTo>
                    <a:pt x="1" y="1430"/>
                  </a:lnTo>
                  <a:lnTo>
                    <a:pt x="1655" y="1430"/>
                  </a:lnTo>
                  <a:lnTo>
                    <a:pt x="1655" y="1"/>
                  </a:lnTo>
                  <a:close/>
                </a:path>
              </a:pathLst>
            </a:custGeom>
            <a:solidFill>
              <a:srgbClr val="F9CF7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450;p27">
              <a:extLst>
                <a:ext uri="{FF2B5EF4-FFF2-40B4-BE49-F238E27FC236}">
                  <a16:creationId xmlns:a16="http://schemas.microsoft.com/office/drawing/2014/main" id="{079FA416-221F-4C27-A885-A339B1E6CD0B}"/>
                </a:ext>
              </a:extLst>
            </p:cNvPr>
            <p:cNvSpPr/>
            <p:nvPr/>
          </p:nvSpPr>
          <p:spPr>
            <a:xfrm>
              <a:off x="5670236" y="4448014"/>
              <a:ext cx="92246" cy="80528"/>
            </a:xfrm>
            <a:custGeom>
              <a:avLst/>
              <a:gdLst/>
              <a:ahLst/>
              <a:cxnLst/>
              <a:rect l="l" t="t" r="r" b="b"/>
              <a:pathLst>
                <a:path w="1669" h="1457" extrusionOk="0">
                  <a:moveTo>
                    <a:pt x="239" y="1"/>
                  </a:moveTo>
                  <a:cubicBezTo>
                    <a:pt x="146" y="1"/>
                    <a:pt x="80" y="14"/>
                    <a:pt x="53" y="27"/>
                  </a:cubicBezTo>
                  <a:cubicBezTo>
                    <a:pt x="14" y="40"/>
                    <a:pt x="0" y="54"/>
                    <a:pt x="0" y="93"/>
                  </a:cubicBezTo>
                  <a:cubicBezTo>
                    <a:pt x="0" y="120"/>
                    <a:pt x="14" y="146"/>
                    <a:pt x="40" y="160"/>
                  </a:cubicBezTo>
                  <a:cubicBezTo>
                    <a:pt x="80" y="173"/>
                    <a:pt x="120" y="173"/>
                    <a:pt x="186" y="173"/>
                  </a:cubicBezTo>
                  <a:cubicBezTo>
                    <a:pt x="225" y="186"/>
                    <a:pt x="265" y="186"/>
                    <a:pt x="292" y="199"/>
                  </a:cubicBezTo>
                  <a:cubicBezTo>
                    <a:pt x="305" y="212"/>
                    <a:pt x="345" y="239"/>
                    <a:pt x="371" y="292"/>
                  </a:cubicBezTo>
                  <a:lnTo>
                    <a:pt x="689" y="729"/>
                  </a:lnTo>
                  <a:lnTo>
                    <a:pt x="636" y="795"/>
                  </a:lnTo>
                  <a:lnTo>
                    <a:pt x="596" y="861"/>
                  </a:lnTo>
                  <a:lnTo>
                    <a:pt x="517" y="954"/>
                  </a:lnTo>
                  <a:cubicBezTo>
                    <a:pt x="490" y="993"/>
                    <a:pt x="450" y="1046"/>
                    <a:pt x="398" y="1126"/>
                  </a:cubicBezTo>
                  <a:cubicBezTo>
                    <a:pt x="371" y="1139"/>
                    <a:pt x="358" y="1152"/>
                    <a:pt x="331" y="1165"/>
                  </a:cubicBezTo>
                  <a:cubicBezTo>
                    <a:pt x="318" y="1179"/>
                    <a:pt x="292" y="1179"/>
                    <a:pt x="265" y="1192"/>
                  </a:cubicBezTo>
                  <a:cubicBezTo>
                    <a:pt x="212" y="1192"/>
                    <a:pt x="173" y="1205"/>
                    <a:pt x="133" y="1218"/>
                  </a:cubicBezTo>
                  <a:cubicBezTo>
                    <a:pt x="93" y="1232"/>
                    <a:pt x="80" y="1245"/>
                    <a:pt x="80" y="1285"/>
                  </a:cubicBezTo>
                  <a:cubicBezTo>
                    <a:pt x="80" y="1298"/>
                    <a:pt x="80" y="1324"/>
                    <a:pt x="80" y="1337"/>
                  </a:cubicBezTo>
                  <a:cubicBezTo>
                    <a:pt x="93" y="1337"/>
                    <a:pt x="106" y="1351"/>
                    <a:pt x="120" y="1351"/>
                  </a:cubicBezTo>
                  <a:cubicBezTo>
                    <a:pt x="133" y="1364"/>
                    <a:pt x="146" y="1364"/>
                    <a:pt x="159" y="1364"/>
                  </a:cubicBezTo>
                  <a:lnTo>
                    <a:pt x="556" y="1364"/>
                  </a:lnTo>
                  <a:cubicBezTo>
                    <a:pt x="570" y="1364"/>
                    <a:pt x="583" y="1377"/>
                    <a:pt x="609" y="1377"/>
                  </a:cubicBezTo>
                  <a:lnTo>
                    <a:pt x="675" y="1377"/>
                  </a:lnTo>
                  <a:cubicBezTo>
                    <a:pt x="702" y="1377"/>
                    <a:pt x="728" y="1364"/>
                    <a:pt x="755" y="1364"/>
                  </a:cubicBezTo>
                  <a:cubicBezTo>
                    <a:pt x="781" y="1351"/>
                    <a:pt x="808" y="1324"/>
                    <a:pt x="808" y="1298"/>
                  </a:cubicBezTo>
                  <a:cubicBezTo>
                    <a:pt x="808" y="1285"/>
                    <a:pt x="795" y="1258"/>
                    <a:pt x="781" y="1245"/>
                  </a:cubicBezTo>
                  <a:cubicBezTo>
                    <a:pt x="768" y="1218"/>
                    <a:pt x="715" y="1218"/>
                    <a:pt x="662" y="1218"/>
                  </a:cubicBezTo>
                  <a:cubicBezTo>
                    <a:pt x="636" y="1218"/>
                    <a:pt x="609" y="1205"/>
                    <a:pt x="609" y="1205"/>
                  </a:cubicBezTo>
                  <a:cubicBezTo>
                    <a:pt x="609" y="1192"/>
                    <a:pt x="596" y="1192"/>
                    <a:pt x="596" y="1179"/>
                  </a:cubicBezTo>
                  <a:cubicBezTo>
                    <a:pt x="596" y="1179"/>
                    <a:pt x="609" y="1152"/>
                    <a:pt x="623" y="1139"/>
                  </a:cubicBezTo>
                  <a:cubicBezTo>
                    <a:pt x="636" y="1112"/>
                    <a:pt x="649" y="1099"/>
                    <a:pt x="662" y="1086"/>
                  </a:cubicBezTo>
                  <a:cubicBezTo>
                    <a:pt x="689" y="1046"/>
                    <a:pt x="702" y="1020"/>
                    <a:pt x="728" y="993"/>
                  </a:cubicBezTo>
                  <a:cubicBezTo>
                    <a:pt x="742" y="980"/>
                    <a:pt x="768" y="940"/>
                    <a:pt x="808" y="887"/>
                  </a:cubicBezTo>
                  <a:cubicBezTo>
                    <a:pt x="834" y="927"/>
                    <a:pt x="861" y="967"/>
                    <a:pt x="887" y="1007"/>
                  </a:cubicBezTo>
                  <a:cubicBezTo>
                    <a:pt x="914" y="1033"/>
                    <a:pt x="940" y="1073"/>
                    <a:pt x="967" y="1112"/>
                  </a:cubicBezTo>
                  <a:cubicBezTo>
                    <a:pt x="980" y="1139"/>
                    <a:pt x="1006" y="1165"/>
                    <a:pt x="1020" y="1192"/>
                  </a:cubicBezTo>
                  <a:cubicBezTo>
                    <a:pt x="1033" y="1218"/>
                    <a:pt x="1046" y="1232"/>
                    <a:pt x="1046" y="1245"/>
                  </a:cubicBezTo>
                  <a:cubicBezTo>
                    <a:pt x="1046" y="1258"/>
                    <a:pt x="1033" y="1271"/>
                    <a:pt x="1033" y="1285"/>
                  </a:cubicBezTo>
                  <a:lnTo>
                    <a:pt x="993" y="1285"/>
                  </a:lnTo>
                  <a:cubicBezTo>
                    <a:pt x="967" y="1298"/>
                    <a:pt x="953" y="1311"/>
                    <a:pt x="953" y="1324"/>
                  </a:cubicBezTo>
                  <a:cubicBezTo>
                    <a:pt x="940" y="1337"/>
                    <a:pt x="940" y="1351"/>
                    <a:pt x="940" y="1364"/>
                  </a:cubicBezTo>
                  <a:cubicBezTo>
                    <a:pt x="940" y="1377"/>
                    <a:pt x="953" y="1404"/>
                    <a:pt x="967" y="1430"/>
                  </a:cubicBezTo>
                  <a:cubicBezTo>
                    <a:pt x="993" y="1443"/>
                    <a:pt x="1033" y="1457"/>
                    <a:pt x="1086" y="1457"/>
                  </a:cubicBezTo>
                  <a:lnTo>
                    <a:pt x="1536" y="1457"/>
                  </a:lnTo>
                  <a:cubicBezTo>
                    <a:pt x="1575" y="1457"/>
                    <a:pt x="1602" y="1457"/>
                    <a:pt x="1628" y="1443"/>
                  </a:cubicBezTo>
                  <a:cubicBezTo>
                    <a:pt x="1655" y="1443"/>
                    <a:pt x="1668" y="1417"/>
                    <a:pt x="1668" y="1377"/>
                  </a:cubicBezTo>
                  <a:cubicBezTo>
                    <a:pt x="1668" y="1351"/>
                    <a:pt x="1655" y="1337"/>
                    <a:pt x="1628" y="1324"/>
                  </a:cubicBezTo>
                  <a:cubicBezTo>
                    <a:pt x="1615" y="1311"/>
                    <a:pt x="1589" y="1298"/>
                    <a:pt x="1549" y="1298"/>
                  </a:cubicBezTo>
                  <a:lnTo>
                    <a:pt x="1456" y="1298"/>
                  </a:lnTo>
                  <a:cubicBezTo>
                    <a:pt x="1430" y="1298"/>
                    <a:pt x="1403" y="1285"/>
                    <a:pt x="1364" y="1271"/>
                  </a:cubicBezTo>
                  <a:cubicBezTo>
                    <a:pt x="1350" y="1271"/>
                    <a:pt x="1337" y="1258"/>
                    <a:pt x="1324" y="1245"/>
                  </a:cubicBezTo>
                  <a:cubicBezTo>
                    <a:pt x="1311" y="1232"/>
                    <a:pt x="1284" y="1205"/>
                    <a:pt x="1245" y="1165"/>
                  </a:cubicBezTo>
                  <a:cubicBezTo>
                    <a:pt x="1218" y="1126"/>
                    <a:pt x="1178" y="1073"/>
                    <a:pt x="1125" y="1007"/>
                  </a:cubicBezTo>
                  <a:cubicBezTo>
                    <a:pt x="1073" y="927"/>
                    <a:pt x="1006" y="835"/>
                    <a:pt x="927" y="729"/>
                  </a:cubicBezTo>
                  <a:cubicBezTo>
                    <a:pt x="967" y="676"/>
                    <a:pt x="1006" y="610"/>
                    <a:pt x="1046" y="557"/>
                  </a:cubicBezTo>
                  <a:cubicBezTo>
                    <a:pt x="1073" y="504"/>
                    <a:pt x="1125" y="451"/>
                    <a:pt x="1165" y="385"/>
                  </a:cubicBezTo>
                  <a:cubicBezTo>
                    <a:pt x="1205" y="345"/>
                    <a:pt x="1245" y="318"/>
                    <a:pt x="1271" y="305"/>
                  </a:cubicBezTo>
                  <a:cubicBezTo>
                    <a:pt x="1298" y="292"/>
                    <a:pt x="1337" y="292"/>
                    <a:pt x="1390" y="292"/>
                  </a:cubicBezTo>
                  <a:cubicBezTo>
                    <a:pt x="1430" y="292"/>
                    <a:pt x="1509" y="279"/>
                    <a:pt x="1589" y="279"/>
                  </a:cubicBezTo>
                  <a:cubicBezTo>
                    <a:pt x="1615" y="279"/>
                    <a:pt x="1628" y="279"/>
                    <a:pt x="1642" y="265"/>
                  </a:cubicBezTo>
                  <a:cubicBezTo>
                    <a:pt x="1655" y="239"/>
                    <a:pt x="1655" y="226"/>
                    <a:pt x="1655" y="212"/>
                  </a:cubicBezTo>
                  <a:cubicBezTo>
                    <a:pt x="1655" y="146"/>
                    <a:pt x="1642" y="120"/>
                    <a:pt x="1589" y="120"/>
                  </a:cubicBezTo>
                  <a:lnTo>
                    <a:pt x="1020" y="120"/>
                  </a:lnTo>
                  <a:cubicBezTo>
                    <a:pt x="980" y="120"/>
                    <a:pt x="953" y="120"/>
                    <a:pt x="927" y="133"/>
                  </a:cubicBezTo>
                  <a:cubicBezTo>
                    <a:pt x="900" y="146"/>
                    <a:pt x="887" y="173"/>
                    <a:pt x="887" y="212"/>
                  </a:cubicBezTo>
                  <a:cubicBezTo>
                    <a:pt x="887" y="226"/>
                    <a:pt x="887" y="252"/>
                    <a:pt x="914" y="265"/>
                  </a:cubicBezTo>
                  <a:cubicBezTo>
                    <a:pt x="927" y="265"/>
                    <a:pt x="940" y="279"/>
                    <a:pt x="953" y="279"/>
                  </a:cubicBezTo>
                  <a:cubicBezTo>
                    <a:pt x="953" y="292"/>
                    <a:pt x="967" y="292"/>
                    <a:pt x="967" y="305"/>
                  </a:cubicBezTo>
                  <a:cubicBezTo>
                    <a:pt x="967" y="305"/>
                    <a:pt x="953" y="332"/>
                    <a:pt x="940" y="358"/>
                  </a:cubicBezTo>
                  <a:cubicBezTo>
                    <a:pt x="927" y="385"/>
                    <a:pt x="900" y="411"/>
                    <a:pt x="874" y="451"/>
                  </a:cubicBezTo>
                  <a:lnTo>
                    <a:pt x="808" y="570"/>
                  </a:lnTo>
                  <a:cubicBezTo>
                    <a:pt x="768" y="517"/>
                    <a:pt x="742" y="477"/>
                    <a:pt x="715" y="437"/>
                  </a:cubicBezTo>
                  <a:cubicBezTo>
                    <a:pt x="689" y="398"/>
                    <a:pt x="662" y="371"/>
                    <a:pt x="636" y="332"/>
                  </a:cubicBezTo>
                  <a:cubicBezTo>
                    <a:pt x="623" y="305"/>
                    <a:pt x="596" y="279"/>
                    <a:pt x="596" y="252"/>
                  </a:cubicBezTo>
                  <a:cubicBezTo>
                    <a:pt x="583" y="239"/>
                    <a:pt x="570" y="226"/>
                    <a:pt x="570" y="212"/>
                  </a:cubicBezTo>
                  <a:cubicBezTo>
                    <a:pt x="570" y="199"/>
                    <a:pt x="583" y="186"/>
                    <a:pt x="596" y="186"/>
                  </a:cubicBezTo>
                  <a:lnTo>
                    <a:pt x="662" y="186"/>
                  </a:lnTo>
                  <a:cubicBezTo>
                    <a:pt x="702" y="186"/>
                    <a:pt x="728" y="173"/>
                    <a:pt x="742" y="160"/>
                  </a:cubicBezTo>
                  <a:cubicBezTo>
                    <a:pt x="755" y="133"/>
                    <a:pt x="768" y="120"/>
                    <a:pt x="768" y="107"/>
                  </a:cubicBezTo>
                  <a:cubicBezTo>
                    <a:pt x="768" y="93"/>
                    <a:pt x="768" y="80"/>
                    <a:pt x="768" y="67"/>
                  </a:cubicBezTo>
                  <a:cubicBezTo>
                    <a:pt x="768" y="54"/>
                    <a:pt x="755" y="40"/>
                    <a:pt x="742" y="40"/>
                  </a:cubicBezTo>
                  <a:cubicBezTo>
                    <a:pt x="728" y="27"/>
                    <a:pt x="715" y="14"/>
                    <a:pt x="689" y="14"/>
                  </a:cubicBezTo>
                  <a:cubicBezTo>
                    <a:pt x="675" y="1"/>
                    <a:pt x="636" y="1"/>
                    <a:pt x="596"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451;p27">
              <a:extLst>
                <a:ext uri="{FF2B5EF4-FFF2-40B4-BE49-F238E27FC236}">
                  <a16:creationId xmlns:a16="http://schemas.microsoft.com/office/drawing/2014/main" id="{B2395859-C339-422A-B184-A814A384983F}"/>
                </a:ext>
              </a:extLst>
            </p:cNvPr>
            <p:cNvSpPr/>
            <p:nvPr/>
          </p:nvSpPr>
          <p:spPr>
            <a:xfrm>
              <a:off x="5668799" y="4448014"/>
              <a:ext cx="100260" cy="84895"/>
            </a:xfrm>
            <a:custGeom>
              <a:avLst/>
              <a:gdLst/>
              <a:ahLst/>
              <a:cxnLst/>
              <a:rect l="l" t="t" r="r" b="b"/>
              <a:pathLst>
                <a:path w="1814" h="1536" extrusionOk="0">
                  <a:moveTo>
                    <a:pt x="768" y="107"/>
                  </a:moveTo>
                  <a:lnTo>
                    <a:pt x="768" y="160"/>
                  </a:lnTo>
                  <a:lnTo>
                    <a:pt x="662" y="160"/>
                  </a:lnTo>
                  <a:cubicBezTo>
                    <a:pt x="609" y="160"/>
                    <a:pt x="556" y="212"/>
                    <a:pt x="556" y="265"/>
                  </a:cubicBezTo>
                  <a:cubicBezTo>
                    <a:pt x="556" y="265"/>
                    <a:pt x="609" y="265"/>
                    <a:pt x="609" y="332"/>
                  </a:cubicBezTo>
                  <a:cubicBezTo>
                    <a:pt x="609" y="332"/>
                    <a:pt x="609" y="385"/>
                    <a:pt x="662" y="385"/>
                  </a:cubicBezTo>
                  <a:cubicBezTo>
                    <a:pt x="662" y="437"/>
                    <a:pt x="715" y="490"/>
                    <a:pt x="715" y="490"/>
                  </a:cubicBezTo>
                  <a:cubicBezTo>
                    <a:pt x="768" y="543"/>
                    <a:pt x="768" y="596"/>
                    <a:pt x="821" y="662"/>
                  </a:cubicBezTo>
                  <a:lnTo>
                    <a:pt x="887" y="715"/>
                  </a:lnTo>
                  <a:lnTo>
                    <a:pt x="993" y="543"/>
                  </a:lnTo>
                  <a:cubicBezTo>
                    <a:pt x="993" y="490"/>
                    <a:pt x="1046" y="437"/>
                    <a:pt x="1046" y="437"/>
                  </a:cubicBezTo>
                  <a:cubicBezTo>
                    <a:pt x="1046" y="385"/>
                    <a:pt x="1099" y="385"/>
                    <a:pt x="1099" y="332"/>
                  </a:cubicBezTo>
                  <a:cubicBezTo>
                    <a:pt x="1099" y="265"/>
                    <a:pt x="1046" y="265"/>
                    <a:pt x="1046" y="265"/>
                  </a:cubicBezTo>
                  <a:lnTo>
                    <a:pt x="993" y="265"/>
                  </a:lnTo>
                  <a:lnTo>
                    <a:pt x="993" y="212"/>
                  </a:lnTo>
                  <a:lnTo>
                    <a:pt x="1654" y="212"/>
                  </a:lnTo>
                  <a:lnTo>
                    <a:pt x="1654" y="265"/>
                  </a:lnTo>
                  <a:lnTo>
                    <a:pt x="1324" y="265"/>
                  </a:lnTo>
                  <a:cubicBezTo>
                    <a:pt x="1271" y="332"/>
                    <a:pt x="1218" y="332"/>
                    <a:pt x="1218" y="385"/>
                  </a:cubicBezTo>
                  <a:cubicBezTo>
                    <a:pt x="1151" y="437"/>
                    <a:pt x="1099" y="490"/>
                    <a:pt x="1046" y="543"/>
                  </a:cubicBezTo>
                  <a:cubicBezTo>
                    <a:pt x="993" y="596"/>
                    <a:pt x="993" y="662"/>
                    <a:pt x="940" y="715"/>
                  </a:cubicBezTo>
                  <a:lnTo>
                    <a:pt x="940" y="768"/>
                  </a:lnTo>
                  <a:lnTo>
                    <a:pt x="940" y="821"/>
                  </a:lnTo>
                  <a:cubicBezTo>
                    <a:pt x="993" y="927"/>
                    <a:pt x="1099" y="993"/>
                    <a:pt x="1151" y="1099"/>
                  </a:cubicBezTo>
                  <a:cubicBezTo>
                    <a:pt x="1218" y="1152"/>
                    <a:pt x="1218" y="1205"/>
                    <a:pt x="1271" y="1258"/>
                  </a:cubicBezTo>
                  <a:cubicBezTo>
                    <a:pt x="1324" y="1258"/>
                    <a:pt x="1324" y="1324"/>
                    <a:pt x="1324" y="1324"/>
                  </a:cubicBezTo>
                  <a:cubicBezTo>
                    <a:pt x="1376" y="1324"/>
                    <a:pt x="1376" y="1377"/>
                    <a:pt x="1429" y="1377"/>
                  </a:cubicBezTo>
                  <a:lnTo>
                    <a:pt x="1601" y="1377"/>
                  </a:lnTo>
                  <a:cubicBezTo>
                    <a:pt x="1654" y="1377"/>
                    <a:pt x="1654" y="1430"/>
                    <a:pt x="1654" y="1430"/>
                  </a:cubicBezTo>
                  <a:lnTo>
                    <a:pt x="1099" y="1430"/>
                  </a:lnTo>
                  <a:lnTo>
                    <a:pt x="1046" y="1377"/>
                  </a:lnTo>
                  <a:lnTo>
                    <a:pt x="1099" y="1377"/>
                  </a:lnTo>
                  <a:cubicBezTo>
                    <a:pt x="1151" y="1377"/>
                    <a:pt x="1151" y="1324"/>
                    <a:pt x="1151" y="1258"/>
                  </a:cubicBezTo>
                  <a:lnTo>
                    <a:pt x="1151" y="1205"/>
                  </a:lnTo>
                  <a:cubicBezTo>
                    <a:pt x="1099" y="1152"/>
                    <a:pt x="1099" y="1152"/>
                    <a:pt x="1099" y="1099"/>
                  </a:cubicBezTo>
                  <a:cubicBezTo>
                    <a:pt x="1046" y="1099"/>
                    <a:pt x="1046" y="1046"/>
                    <a:pt x="993" y="993"/>
                  </a:cubicBezTo>
                  <a:cubicBezTo>
                    <a:pt x="993" y="993"/>
                    <a:pt x="940" y="927"/>
                    <a:pt x="940" y="874"/>
                  </a:cubicBezTo>
                  <a:lnTo>
                    <a:pt x="887" y="821"/>
                  </a:lnTo>
                  <a:lnTo>
                    <a:pt x="821" y="874"/>
                  </a:lnTo>
                  <a:cubicBezTo>
                    <a:pt x="768" y="927"/>
                    <a:pt x="768" y="993"/>
                    <a:pt x="715" y="993"/>
                  </a:cubicBezTo>
                  <a:cubicBezTo>
                    <a:pt x="715" y="1046"/>
                    <a:pt x="715" y="1046"/>
                    <a:pt x="662" y="1099"/>
                  </a:cubicBezTo>
                  <a:lnTo>
                    <a:pt x="662" y="1152"/>
                  </a:lnTo>
                  <a:cubicBezTo>
                    <a:pt x="609" y="1152"/>
                    <a:pt x="609" y="1152"/>
                    <a:pt x="609" y="1205"/>
                  </a:cubicBezTo>
                  <a:lnTo>
                    <a:pt x="609" y="1258"/>
                  </a:lnTo>
                  <a:cubicBezTo>
                    <a:pt x="662" y="1324"/>
                    <a:pt x="662" y="1324"/>
                    <a:pt x="715" y="1324"/>
                  </a:cubicBezTo>
                  <a:lnTo>
                    <a:pt x="821" y="1324"/>
                  </a:lnTo>
                  <a:cubicBezTo>
                    <a:pt x="768" y="1324"/>
                    <a:pt x="768" y="1377"/>
                    <a:pt x="715" y="1377"/>
                  </a:cubicBezTo>
                  <a:lnTo>
                    <a:pt x="662" y="1377"/>
                  </a:lnTo>
                  <a:lnTo>
                    <a:pt x="609" y="1324"/>
                  </a:lnTo>
                  <a:lnTo>
                    <a:pt x="225" y="1324"/>
                  </a:lnTo>
                  <a:cubicBezTo>
                    <a:pt x="278" y="1324"/>
                    <a:pt x="278" y="1324"/>
                    <a:pt x="331" y="1258"/>
                  </a:cubicBezTo>
                  <a:lnTo>
                    <a:pt x="437" y="1258"/>
                  </a:lnTo>
                  <a:lnTo>
                    <a:pt x="490" y="1205"/>
                  </a:lnTo>
                  <a:cubicBezTo>
                    <a:pt x="556" y="1099"/>
                    <a:pt x="609" y="1046"/>
                    <a:pt x="609" y="1046"/>
                  </a:cubicBezTo>
                  <a:cubicBezTo>
                    <a:pt x="662" y="993"/>
                    <a:pt x="662" y="927"/>
                    <a:pt x="715" y="927"/>
                  </a:cubicBezTo>
                  <a:cubicBezTo>
                    <a:pt x="715" y="927"/>
                    <a:pt x="715" y="874"/>
                    <a:pt x="768" y="874"/>
                  </a:cubicBezTo>
                  <a:lnTo>
                    <a:pt x="768" y="821"/>
                  </a:lnTo>
                  <a:lnTo>
                    <a:pt x="821" y="768"/>
                  </a:lnTo>
                  <a:lnTo>
                    <a:pt x="490" y="265"/>
                  </a:lnTo>
                  <a:cubicBezTo>
                    <a:pt x="437" y="265"/>
                    <a:pt x="437" y="212"/>
                    <a:pt x="384" y="160"/>
                  </a:cubicBezTo>
                  <a:lnTo>
                    <a:pt x="106" y="160"/>
                  </a:lnTo>
                  <a:lnTo>
                    <a:pt x="106" y="107"/>
                  </a:lnTo>
                  <a:close/>
                  <a:moveTo>
                    <a:pt x="106" y="1"/>
                  </a:moveTo>
                  <a:cubicBezTo>
                    <a:pt x="53" y="54"/>
                    <a:pt x="0" y="107"/>
                    <a:pt x="0" y="107"/>
                  </a:cubicBezTo>
                  <a:cubicBezTo>
                    <a:pt x="0" y="160"/>
                    <a:pt x="53" y="212"/>
                    <a:pt x="53" y="265"/>
                  </a:cubicBezTo>
                  <a:lnTo>
                    <a:pt x="331" y="265"/>
                  </a:lnTo>
                  <a:cubicBezTo>
                    <a:pt x="331" y="332"/>
                    <a:pt x="331" y="332"/>
                    <a:pt x="384" y="385"/>
                  </a:cubicBezTo>
                  <a:lnTo>
                    <a:pt x="662" y="768"/>
                  </a:lnTo>
                  <a:lnTo>
                    <a:pt x="662" y="821"/>
                  </a:lnTo>
                  <a:cubicBezTo>
                    <a:pt x="662" y="821"/>
                    <a:pt x="609" y="821"/>
                    <a:pt x="609" y="874"/>
                  </a:cubicBezTo>
                  <a:lnTo>
                    <a:pt x="556" y="927"/>
                  </a:lnTo>
                  <a:cubicBezTo>
                    <a:pt x="490" y="993"/>
                    <a:pt x="437" y="1046"/>
                    <a:pt x="384" y="1099"/>
                  </a:cubicBezTo>
                  <a:lnTo>
                    <a:pt x="384" y="1152"/>
                  </a:lnTo>
                  <a:lnTo>
                    <a:pt x="331" y="1152"/>
                  </a:lnTo>
                  <a:cubicBezTo>
                    <a:pt x="278" y="1152"/>
                    <a:pt x="225" y="1152"/>
                    <a:pt x="159" y="1205"/>
                  </a:cubicBezTo>
                  <a:cubicBezTo>
                    <a:pt x="106" y="1205"/>
                    <a:pt x="53" y="1258"/>
                    <a:pt x="53" y="1324"/>
                  </a:cubicBezTo>
                  <a:cubicBezTo>
                    <a:pt x="53" y="1377"/>
                    <a:pt x="53" y="1377"/>
                    <a:pt x="106" y="1430"/>
                  </a:cubicBezTo>
                  <a:lnTo>
                    <a:pt x="159" y="1430"/>
                  </a:lnTo>
                  <a:cubicBezTo>
                    <a:pt x="159" y="1483"/>
                    <a:pt x="225" y="1483"/>
                    <a:pt x="225" y="1483"/>
                  </a:cubicBezTo>
                  <a:lnTo>
                    <a:pt x="715" y="1483"/>
                  </a:lnTo>
                  <a:cubicBezTo>
                    <a:pt x="768" y="1483"/>
                    <a:pt x="821" y="1483"/>
                    <a:pt x="821" y="1430"/>
                  </a:cubicBezTo>
                  <a:cubicBezTo>
                    <a:pt x="887" y="1430"/>
                    <a:pt x="940" y="1377"/>
                    <a:pt x="940" y="1324"/>
                  </a:cubicBezTo>
                  <a:cubicBezTo>
                    <a:pt x="940" y="1258"/>
                    <a:pt x="887" y="1258"/>
                    <a:pt x="887" y="1258"/>
                  </a:cubicBezTo>
                  <a:cubicBezTo>
                    <a:pt x="821" y="1205"/>
                    <a:pt x="821" y="1205"/>
                    <a:pt x="768" y="1205"/>
                  </a:cubicBezTo>
                  <a:lnTo>
                    <a:pt x="768" y="1152"/>
                  </a:lnTo>
                  <a:cubicBezTo>
                    <a:pt x="768" y="1099"/>
                    <a:pt x="821" y="1099"/>
                    <a:pt x="821" y="1099"/>
                  </a:cubicBezTo>
                  <a:cubicBezTo>
                    <a:pt x="821" y="1046"/>
                    <a:pt x="887" y="1046"/>
                    <a:pt x="887" y="1046"/>
                  </a:cubicBezTo>
                  <a:lnTo>
                    <a:pt x="887" y="1099"/>
                  </a:lnTo>
                  <a:cubicBezTo>
                    <a:pt x="940" y="1099"/>
                    <a:pt x="940" y="1152"/>
                    <a:pt x="993" y="1152"/>
                  </a:cubicBezTo>
                  <a:cubicBezTo>
                    <a:pt x="993" y="1205"/>
                    <a:pt x="993" y="1258"/>
                    <a:pt x="1046" y="1258"/>
                  </a:cubicBezTo>
                  <a:cubicBezTo>
                    <a:pt x="993" y="1258"/>
                    <a:pt x="993" y="1324"/>
                    <a:pt x="940" y="1324"/>
                  </a:cubicBezTo>
                  <a:lnTo>
                    <a:pt x="940" y="1430"/>
                  </a:lnTo>
                  <a:cubicBezTo>
                    <a:pt x="940" y="1430"/>
                    <a:pt x="940" y="1483"/>
                    <a:pt x="993" y="1483"/>
                  </a:cubicBezTo>
                  <a:cubicBezTo>
                    <a:pt x="1046" y="1536"/>
                    <a:pt x="1099" y="1536"/>
                    <a:pt x="1151" y="1536"/>
                  </a:cubicBezTo>
                  <a:lnTo>
                    <a:pt x="1707" y="1536"/>
                  </a:lnTo>
                  <a:cubicBezTo>
                    <a:pt x="1760" y="1536"/>
                    <a:pt x="1813" y="1483"/>
                    <a:pt x="1813" y="1430"/>
                  </a:cubicBezTo>
                  <a:cubicBezTo>
                    <a:pt x="1813" y="1377"/>
                    <a:pt x="1760" y="1324"/>
                    <a:pt x="1707" y="1324"/>
                  </a:cubicBezTo>
                  <a:cubicBezTo>
                    <a:pt x="1707" y="1258"/>
                    <a:pt x="1654" y="1258"/>
                    <a:pt x="1601" y="1258"/>
                  </a:cubicBezTo>
                  <a:lnTo>
                    <a:pt x="1429" y="1258"/>
                  </a:lnTo>
                  <a:cubicBezTo>
                    <a:pt x="1429" y="1205"/>
                    <a:pt x="1376" y="1205"/>
                    <a:pt x="1376" y="1152"/>
                  </a:cubicBezTo>
                  <a:cubicBezTo>
                    <a:pt x="1324" y="1099"/>
                    <a:pt x="1271" y="1046"/>
                    <a:pt x="1218" y="993"/>
                  </a:cubicBezTo>
                  <a:cubicBezTo>
                    <a:pt x="1218" y="927"/>
                    <a:pt x="1099" y="874"/>
                    <a:pt x="1046" y="768"/>
                  </a:cubicBezTo>
                  <a:cubicBezTo>
                    <a:pt x="1099" y="715"/>
                    <a:pt x="1099" y="662"/>
                    <a:pt x="1151" y="596"/>
                  </a:cubicBezTo>
                  <a:cubicBezTo>
                    <a:pt x="1218" y="596"/>
                    <a:pt x="1218" y="543"/>
                    <a:pt x="1271" y="490"/>
                  </a:cubicBezTo>
                  <a:cubicBezTo>
                    <a:pt x="1324" y="437"/>
                    <a:pt x="1324" y="437"/>
                    <a:pt x="1376" y="385"/>
                  </a:cubicBezTo>
                  <a:lnTo>
                    <a:pt x="1654" y="385"/>
                  </a:lnTo>
                  <a:cubicBezTo>
                    <a:pt x="1707" y="385"/>
                    <a:pt x="1707" y="385"/>
                    <a:pt x="1707" y="332"/>
                  </a:cubicBezTo>
                  <a:lnTo>
                    <a:pt x="1760" y="332"/>
                  </a:lnTo>
                  <a:lnTo>
                    <a:pt x="1760" y="265"/>
                  </a:lnTo>
                  <a:lnTo>
                    <a:pt x="1760" y="160"/>
                  </a:lnTo>
                  <a:cubicBezTo>
                    <a:pt x="1760" y="160"/>
                    <a:pt x="1760" y="107"/>
                    <a:pt x="1707" y="107"/>
                  </a:cubicBezTo>
                  <a:lnTo>
                    <a:pt x="940" y="107"/>
                  </a:lnTo>
                  <a:cubicBezTo>
                    <a:pt x="887" y="160"/>
                    <a:pt x="887" y="212"/>
                    <a:pt x="887" y="265"/>
                  </a:cubicBezTo>
                  <a:cubicBezTo>
                    <a:pt x="887" y="265"/>
                    <a:pt x="887" y="332"/>
                    <a:pt x="940" y="332"/>
                  </a:cubicBezTo>
                  <a:lnTo>
                    <a:pt x="940" y="385"/>
                  </a:lnTo>
                  <a:cubicBezTo>
                    <a:pt x="940" y="385"/>
                    <a:pt x="940" y="437"/>
                    <a:pt x="887" y="437"/>
                  </a:cubicBezTo>
                  <a:lnTo>
                    <a:pt x="887" y="490"/>
                  </a:lnTo>
                  <a:cubicBezTo>
                    <a:pt x="821" y="490"/>
                    <a:pt x="821" y="437"/>
                    <a:pt x="821" y="437"/>
                  </a:cubicBezTo>
                  <a:cubicBezTo>
                    <a:pt x="768" y="385"/>
                    <a:pt x="768" y="385"/>
                    <a:pt x="768" y="332"/>
                  </a:cubicBezTo>
                  <a:cubicBezTo>
                    <a:pt x="715" y="332"/>
                    <a:pt x="715" y="332"/>
                    <a:pt x="715" y="265"/>
                  </a:cubicBezTo>
                  <a:cubicBezTo>
                    <a:pt x="768" y="265"/>
                    <a:pt x="821" y="265"/>
                    <a:pt x="821" y="212"/>
                  </a:cubicBezTo>
                  <a:cubicBezTo>
                    <a:pt x="887" y="212"/>
                    <a:pt x="887" y="160"/>
                    <a:pt x="887" y="160"/>
                  </a:cubicBezTo>
                  <a:lnTo>
                    <a:pt x="887" y="107"/>
                  </a:lnTo>
                  <a:lnTo>
                    <a:pt x="887" y="54"/>
                  </a:lnTo>
                  <a:lnTo>
                    <a:pt x="821" y="54"/>
                  </a:lnTo>
                  <a:cubicBezTo>
                    <a:pt x="821" y="1"/>
                    <a:pt x="821" y="1"/>
                    <a:pt x="768" y="1"/>
                  </a:cubicBezTo>
                  <a:close/>
                </a:path>
              </a:pathLst>
            </a:custGeom>
            <a:solidFill>
              <a:srgbClr val="F09C4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452;p27">
              <a:extLst>
                <a:ext uri="{FF2B5EF4-FFF2-40B4-BE49-F238E27FC236}">
                  <a16:creationId xmlns:a16="http://schemas.microsoft.com/office/drawing/2014/main" id="{2570E2EA-1611-45AF-B410-B8EAD8C13239}"/>
                </a:ext>
              </a:extLst>
            </p:cNvPr>
            <p:cNvSpPr/>
            <p:nvPr/>
          </p:nvSpPr>
          <p:spPr>
            <a:xfrm>
              <a:off x="4799733" y="3864528"/>
              <a:ext cx="1237772" cy="1187034"/>
            </a:xfrm>
            <a:custGeom>
              <a:avLst/>
              <a:gdLst/>
              <a:ahLst/>
              <a:cxnLst/>
              <a:rect l="l" t="t" r="r" b="b"/>
              <a:pathLst>
                <a:path w="22395" h="21477" extrusionOk="0">
                  <a:moveTo>
                    <a:pt x="17201" y="8638"/>
                  </a:moveTo>
                  <a:cubicBezTo>
                    <a:pt x="17575" y="8638"/>
                    <a:pt x="17951" y="8924"/>
                    <a:pt x="17987" y="9340"/>
                  </a:cubicBezTo>
                  <a:lnTo>
                    <a:pt x="18318" y="16672"/>
                  </a:lnTo>
                  <a:cubicBezTo>
                    <a:pt x="18371" y="17228"/>
                    <a:pt x="17868" y="17718"/>
                    <a:pt x="17273" y="17718"/>
                  </a:cubicBezTo>
                  <a:lnTo>
                    <a:pt x="9821" y="17612"/>
                  </a:lnTo>
                  <a:cubicBezTo>
                    <a:pt x="9212" y="17612"/>
                    <a:pt x="8881" y="16844"/>
                    <a:pt x="9331" y="16447"/>
                  </a:cubicBezTo>
                  <a:lnTo>
                    <a:pt x="16717" y="8837"/>
                  </a:lnTo>
                  <a:cubicBezTo>
                    <a:pt x="16855" y="8699"/>
                    <a:pt x="17028" y="8638"/>
                    <a:pt x="17201" y="8638"/>
                  </a:cubicBezTo>
                  <a:close/>
                  <a:moveTo>
                    <a:pt x="20125" y="1"/>
                  </a:moveTo>
                  <a:cubicBezTo>
                    <a:pt x="19697" y="1"/>
                    <a:pt x="19262" y="159"/>
                    <a:pt x="18927" y="512"/>
                  </a:cubicBezTo>
                  <a:lnTo>
                    <a:pt x="993" y="18711"/>
                  </a:lnTo>
                  <a:cubicBezTo>
                    <a:pt x="0" y="19756"/>
                    <a:pt x="781" y="21477"/>
                    <a:pt x="2264" y="21477"/>
                  </a:cubicBezTo>
                  <a:lnTo>
                    <a:pt x="20303" y="21477"/>
                  </a:lnTo>
                  <a:cubicBezTo>
                    <a:pt x="21508" y="21477"/>
                    <a:pt x="22395" y="20537"/>
                    <a:pt x="22395" y="19425"/>
                  </a:cubicBezTo>
                  <a:lnTo>
                    <a:pt x="21786" y="1558"/>
                  </a:lnTo>
                  <a:cubicBezTo>
                    <a:pt x="21786" y="611"/>
                    <a:pt x="20967" y="1"/>
                    <a:pt x="2012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453;p27">
              <a:extLst>
                <a:ext uri="{FF2B5EF4-FFF2-40B4-BE49-F238E27FC236}">
                  <a16:creationId xmlns:a16="http://schemas.microsoft.com/office/drawing/2014/main" id="{60B9E5EF-9B22-42A6-879E-76D9CADF5E07}"/>
                </a:ext>
              </a:extLst>
            </p:cNvPr>
            <p:cNvSpPr/>
            <p:nvPr/>
          </p:nvSpPr>
          <p:spPr>
            <a:xfrm>
              <a:off x="4845828" y="3874532"/>
              <a:ext cx="1027082" cy="1046648"/>
            </a:xfrm>
            <a:custGeom>
              <a:avLst/>
              <a:gdLst/>
              <a:ahLst/>
              <a:cxnLst/>
              <a:rect l="l" t="t" r="r" b="b"/>
              <a:pathLst>
                <a:path w="18583" h="18937" extrusionOk="0">
                  <a:moveTo>
                    <a:pt x="18477" y="0"/>
                  </a:moveTo>
                  <a:cubicBezTo>
                    <a:pt x="18305" y="119"/>
                    <a:pt x="18199" y="225"/>
                    <a:pt x="18093" y="331"/>
                  </a:cubicBezTo>
                  <a:lnTo>
                    <a:pt x="159" y="18530"/>
                  </a:lnTo>
                  <a:cubicBezTo>
                    <a:pt x="106" y="18649"/>
                    <a:pt x="53" y="18702"/>
                    <a:pt x="0" y="18755"/>
                  </a:cubicBezTo>
                  <a:lnTo>
                    <a:pt x="0" y="18808"/>
                  </a:lnTo>
                  <a:cubicBezTo>
                    <a:pt x="80" y="18894"/>
                    <a:pt x="189" y="18937"/>
                    <a:pt x="293" y="18937"/>
                  </a:cubicBezTo>
                  <a:cubicBezTo>
                    <a:pt x="397" y="18937"/>
                    <a:pt x="497" y="18894"/>
                    <a:pt x="556" y="18808"/>
                  </a:cubicBezTo>
                  <a:lnTo>
                    <a:pt x="18477" y="556"/>
                  </a:lnTo>
                  <a:cubicBezTo>
                    <a:pt x="18583" y="384"/>
                    <a:pt x="18583" y="172"/>
                    <a:pt x="1847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454;p27">
              <a:extLst>
                <a:ext uri="{FF2B5EF4-FFF2-40B4-BE49-F238E27FC236}">
                  <a16:creationId xmlns:a16="http://schemas.microsoft.com/office/drawing/2014/main" id="{E049AADD-731D-4B3A-80AB-4476C4458327}"/>
                </a:ext>
              </a:extLst>
            </p:cNvPr>
            <p:cNvSpPr/>
            <p:nvPr/>
          </p:nvSpPr>
          <p:spPr>
            <a:xfrm>
              <a:off x="5818028" y="3941796"/>
              <a:ext cx="76107" cy="67374"/>
            </a:xfrm>
            <a:custGeom>
              <a:avLst/>
              <a:gdLst/>
              <a:ahLst/>
              <a:cxnLst/>
              <a:rect l="l" t="t" r="r" b="b"/>
              <a:pathLst>
                <a:path w="1377" h="1219" extrusionOk="0">
                  <a:moveTo>
                    <a:pt x="0" y="1"/>
                  </a:moveTo>
                  <a:lnTo>
                    <a:pt x="0" y="160"/>
                  </a:lnTo>
                  <a:lnTo>
                    <a:pt x="1218" y="1219"/>
                  </a:lnTo>
                  <a:lnTo>
                    <a:pt x="1324" y="1219"/>
                  </a:lnTo>
                  <a:cubicBezTo>
                    <a:pt x="1376" y="1152"/>
                    <a:pt x="1376" y="1099"/>
                    <a:pt x="1324" y="1047"/>
                  </a:cubicBezTo>
                  <a:lnTo>
                    <a:pt x="172"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 name="Google Shape;455;p27">
              <a:extLst>
                <a:ext uri="{FF2B5EF4-FFF2-40B4-BE49-F238E27FC236}">
                  <a16:creationId xmlns:a16="http://schemas.microsoft.com/office/drawing/2014/main" id="{8CA9F57F-EA74-42A6-8BCF-2F02525A1B75}"/>
                </a:ext>
              </a:extLst>
            </p:cNvPr>
            <p:cNvSpPr/>
            <p:nvPr/>
          </p:nvSpPr>
          <p:spPr>
            <a:xfrm>
              <a:off x="5647575" y="4112967"/>
              <a:ext cx="76107" cy="69585"/>
            </a:xfrm>
            <a:custGeom>
              <a:avLst/>
              <a:gdLst/>
              <a:ahLst/>
              <a:cxnLst/>
              <a:rect l="l" t="t" r="r" b="b"/>
              <a:pathLst>
                <a:path w="1377" h="1259" extrusionOk="0">
                  <a:moveTo>
                    <a:pt x="86" y="1"/>
                  </a:moveTo>
                  <a:cubicBezTo>
                    <a:pt x="66" y="1"/>
                    <a:pt x="53" y="14"/>
                    <a:pt x="53" y="41"/>
                  </a:cubicBezTo>
                  <a:cubicBezTo>
                    <a:pt x="0" y="107"/>
                    <a:pt x="0" y="160"/>
                    <a:pt x="53" y="160"/>
                  </a:cubicBezTo>
                  <a:lnTo>
                    <a:pt x="1205" y="1258"/>
                  </a:lnTo>
                  <a:lnTo>
                    <a:pt x="1377" y="1258"/>
                  </a:lnTo>
                  <a:cubicBezTo>
                    <a:pt x="1377" y="1205"/>
                    <a:pt x="1377" y="1152"/>
                    <a:pt x="1324" y="1100"/>
                  </a:cubicBezTo>
                  <a:lnTo>
                    <a:pt x="159" y="41"/>
                  </a:lnTo>
                  <a:cubicBezTo>
                    <a:pt x="133" y="14"/>
                    <a:pt x="106" y="1"/>
                    <a:pt x="86" y="1"/>
                  </a:cubicBez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 name="Google Shape;456;p27">
              <a:extLst>
                <a:ext uri="{FF2B5EF4-FFF2-40B4-BE49-F238E27FC236}">
                  <a16:creationId xmlns:a16="http://schemas.microsoft.com/office/drawing/2014/main" id="{51051372-56DA-4CA0-B257-624B0BADC19D}"/>
                </a:ext>
              </a:extLst>
            </p:cNvPr>
            <p:cNvSpPr/>
            <p:nvPr/>
          </p:nvSpPr>
          <p:spPr>
            <a:xfrm>
              <a:off x="5775580" y="3984243"/>
              <a:ext cx="54883" cy="49080"/>
            </a:xfrm>
            <a:custGeom>
              <a:avLst/>
              <a:gdLst/>
              <a:ahLst/>
              <a:cxnLst/>
              <a:rect l="l" t="t" r="r" b="b"/>
              <a:pathLst>
                <a:path w="993" h="888" extrusionOk="0">
                  <a:moveTo>
                    <a:pt x="53" y="1"/>
                  </a:moveTo>
                  <a:cubicBezTo>
                    <a:pt x="0" y="54"/>
                    <a:pt x="0" y="54"/>
                    <a:pt x="53" y="120"/>
                  </a:cubicBezTo>
                  <a:lnTo>
                    <a:pt x="874" y="887"/>
                  </a:lnTo>
                  <a:lnTo>
                    <a:pt x="993" y="887"/>
                  </a:lnTo>
                  <a:lnTo>
                    <a:pt x="993" y="781"/>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 name="Google Shape;457;p27">
              <a:extLst>
                <a:ext uri="{FF2B5EF4-FFF2-40B4-BE49-F238E27FC236}">
                  <a16:creationId xmlns:a16="http://schemas.microsoft.com/office/drawing/2014/main" id="{190DD4E9-4E3C-4DCE-A288-A18247874E73}"/>
                </a:ext>
              </a:extLst>
            </p:cNvPr>
            <p:cNvSpPr/>
            <p:nvPr/>
          </p:nvSpPr>
          <p:spPr>
            <a:xfrm>
              <a:off x="5736062" y="4024646"/>
              <a:ext cx="54938" cy="50351"/>
            </a:xfrm>
            <a:custGeom>
              <a:avLst/>
              <a:gdLst/>
              <a:ahLst/>
              <a:cxnLst/>
              <a:rect l="l" t="t" r="r" b="b"/>
              <a:pathLst>
                <a:path w="994" h="911" extrusionOk="0">
                  <a:moveTo>
                    <a:pt x="73" y="1"/>
                  </a:moveTo>
                  <a:cubicBezTo>
                    <a:pt x="54" y="1"/>
                    <a:pt x="27" y="17"/>
                    <a:pt x="1" y="50"/>
                  </a:cubicBezTo>
                  <a:lnTo>
                    <a:pt x="1" y="103"/>
                  </a:lnTo>
                  <a:lnTo>
                    <a:pt x="874" y="871"/>
                  </a:lnTo>
                  <a:cubicBezTo>
                    <a:pt x="901" y="898"/>
                    <a:pt x="914" y="911"/>
                    <a:pt x="929" y="911"/>
                  </a:cubicBezTo>
                  <a:cubicBezTo>
                    <a:pt x="944" y="911"/>
                    <a:pt x="960" y="898"/>
                    <a:pt x="993" y="871"/>
                  </a:cubicBezTo>
                  <a:lnTo>
                    <a:pt x="993" y="818"/>
                  </a:lnTo>
                  <a:lnTo>
                    <a:pt x="107" y="50"/>
                  </a:lnTo>
                  <a:cubicBezTo>
                    <a:pt x="107" y="17"/>
                    <a:pt x="93" y="1"/>
                    <a:pt x="7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458;p27">
              <a:extLst>
                <a:ext uri="{FF2B5EF4-FFF2-40B4-BE49-F238E27FC236}">
                  <a16:creationId xmlns:a16="http://schemas.microsoft.com/office/drawing/2014/main" id="{6977EABB-2FE1-4876-8F3A-616A486418FD}"/>
                </a:ext>
              </a:extLst>
            </p:cNvPr>
            <p:cNvSpPr/>
            <p:nvPr/>
          </p:nvSpPr>
          <p:spPr>
            <a:xfrm>
              <a:off x="5695826" y="4066927"/>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 name="Google Shape;459;p27">
              <a:extLst>
                <a:ext uri="{FF2B5EF4-FFF2-40B4-BE49-F238E27FC236}">
                  <a16:creationId xmlns:a16="http://schemas.microsoft.com/office/drawing/2014/main" id="{21FD9FA5-1C4F-4A6A-A859-A2F9483412AB}"/>
                </a:ext>
              </a:extLst>
            </p:cNvPr>
            <p:cNvSpPr/>
            <p:nvPr/>
          </p:nvSpPr>
          <p:spPr>
            <a:xfrm>
              <a:off x="5604409" y="4158344"/>
              <a:ext cx="54883" cy="48361"/>
            </a:xfrm>
            <a:custGeom>
              <a:avLst/>
              <a:gdLst/>
              <a:ahLst/>
              <a:cxnLst/>
              <a:rect l="l" t="t" r="r" b="b"/>
              <a:pathLst>
                <a:path w="993" h="875" extrusionOk="0">
                  <a:moveTo>
                    <a:pt x="66" y="1"/>
                  </a:moveTo>
                  <a:cubicBezTo>
                    <a:pt x="0" y="54"/>
                    <a:pt x="0" y="54"/>
                    <a:pt x="66" y="106"/>
                  </a:cubicBezTo>
                  <a:lnTo>
                    <a:pt x="887" y="874"/>
                  </a:lnTo>
                  <a:lnTo>
                    <a:pt x="993" y="874"/>
                  </a:lnTo>
                  <a:lnTo>
                    <a:pt x="993" y="768"/>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 name="Google Shape;460;p27">
              <a:extLst>
                <a:ext uri="{FF2B5EF4-FFF2-40B4-BE49-F238E27FC236}">
                  <a16:creationId xmlns:a16="http://schemas.microsoft.com/office/drawing/2014/main" id="{BED00730-87C7-4E7E-93A3-EF34CD2D0B53}"/>
                </a:ext>
              </a:extLst>
            </p:cNvPr>
            <p:cNvSpPr/>
            <p:nvPr/>
          </p:nvSpPr>
          <p:spPr>
            <a:xfrm>
              <a:off x="5564891" y="4198580"/>
              <a:ext cx="54938" cy="50517"/>
            </a:xfrm>
            <a:custGeom>
              <a:avLst/>
              <a:gdLst/>
              <a:ahLst/>
              <a:cxnLst/>
              <a:rect l="l" t="t" r="r" b="b"/>
              <a:pathLst>
                <a:path w="994" h="914" extrusionOk="0">
                  <a:moveTo>
                    <a:pt x="87" y="1"/>
                  </a:moveTo>
                  <a:cubicBezTo>
                    <a:pt x="70" y="1"/>
                    <a:pt x="54" y="14"/>
                    <a:pt x="54" y="40"/>
                  </a:cubicBezTo>
                  <a:cubicBezTo>
                    <a:pt x="1" y="40"/>
                    <a:pt x="1" y="93"/>
                    <a:pt x="54" y="93"/>
                  </a:cubicBezTo>
                  <a:lnTo>
                    <a:pt x="887" y="874"/>
                  </a:lnTo>
                  <a:cubicBezTo>
                    <a:pt x="914" y="901"/>
                    <a:pt x="927" y="914"/>
                    <a:pt x="940" y="914"/>
                  </a:cubicBezTo>
                  <a:cubicBezTo>
                    <a:pt x="954" y="914"/>
                    <a:pt x="967" y="901"/>
                    <a:pt x="993" y="874"/>
                  </a:cubicBezTo>
                  <a:lnTo>
                    <a:pt x="993" y="808"/>
                  </a:lnTo>
                  <a:lnTo>
                    <a:pt x="120" y="40"/>
                  </a:lnTo>
                  <a:cubicBezTo>
                    <a:pt x="120" y="14"/>
                    <a:pt x="103"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461;p27">
              <a:extLst>
                <a:ext uri="{FF2B5EF4-FFF2-40B4-BE49-F238E27FC236}">
                  <a16:creationId xmlns:a16="http://schemas.microsoft.com/office/drawing/2014/main" id="{940E24E4-0A8A-4755-ACAF-F083F7BBEC15}"/>
                </a:ext>
              </a:extLst>
            </p:cNvPr>
            <p:cNvSpPr/>
            <p:nvPr/>
          </p:nvSpPr>
          <p:spPr>
            <a:xfrm>
              <a:off x="5525373" y="4240254"/>
              <a:ext cx="54938" cy="49080"/>
            </a:xfrm>
            <a:custGeom>
              <a:avLst/>
              <a:gdLst/>
              <a:ahLst/>
              <a:cxnLst/>
              <a:rect l="l" t="t" r="r" b="b"/>
              <a:pathLst>
                <a:path w="994" h="888" extrusionOk="0">
                  <a:moveTo>
                    <a:pt x="1" y="1"/>
                  </a:moveTo>
                  <a:lnTo>
                    <a:pt x="1" y="120"/>
                  </a:lnTo>
                  <a:lnTo>
                    <a:pt x="888" y="888"/>
                  </a:lnTo>
                  <a:lnTo>
                    <a:pt x="994" y="888"/>
                  </a:lnTo>
                  <a:cubicBezTo>
                    <a:pt x="994" y="888"/>
                    <a:pt x="994" y="835"/>
                    <a:pt x="941" y="782"/>
                  </a:cubicBezTo>
                  <a:lnTo>
                    <a:pt x="107"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462;p27">
              <a:extLst>
                <a:ext uri="{FF2B5EF4-FFF2-40B4-BE49-F238E27FC236}">
                  <a16:creationId xmlns:a16="http://schemas.microsoft.com/office/drawing/2014/main" id="{B363DCC6-B233-43FD-B3A7-D975076A91DA}"/>
                </a:ext>
              </a:extLst>
            </p:cNvPr>
            <p:cNvSpPr/>
            <p:nvPr/>
          </p:nvSpPr>
          <p:spPr>
            <a:xfrm>
              <a:off x="5433956" y="4331726"/>
              <a:ext cx="57868" cy="49080"/>
            </a:xfrm>
            <a:custGeom>
              <a:avLst/>
              <a:gdLst/>
              <a:ahLst/>
              <a:cxnLst/>
              <a:rect l="l" t="t" r="r" b="b"/>
              <a:pathLst>
                <a:path w="1047" h="888" extrusionOk="0">
                  <a:moveTo>
                    <a:pt x="53" y="0"/>
                  </a:moveTo>
                  <a:cubicBezTo>
                    <a:pt x="0" y="53"/>
                    <a:pt x="0" y="53"/>
                    <a:pt x="53" y="119"/>
                  </a:cubicBezTo>
                  <a:lnTo>
                    <a:pt x="940" y="887"/>
                  </a:lnTo>
                  <a:lnTo>
                    <a:pt x="993" y="887"/>
                  </a:lnTo>
                  <a:cubicBezTo>
                    <a:pt x="1046" y="887"/>
                    <a:pt x="1046" y="834"/>
                    <a:pt x="993" y="781"/>
                  </a:cubicBezTo>
                  <a:lnTo>
                    <a:pt x="173"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463;p27">
              <a:extLst>
                <a:ext uri="{FF2B5EF4-FFF2-40B4-BE49-F238E27FC236}">
                  <a16:creationId xmlns:a16="http://schemas.microsoft.com/office/drawing/2014/main" id="{6604F3DD-8E17-45F6-BD3A-46CE1EB135DC}"/>
                </a:ext>
              </a:extLst>
            </p:cNvPr>
            <p:cNvSpPr/>
            <p:nvPr/>
          </p:nvSpPr>
          <p:spPr>
            <a:xfrm>
              <a:off x="5394438" y="4372128"/>
              <a:ext cx="54938" cy="50351"/>
            </a:xfrm>
            <a:custGeom>
              <a:avLst/>
              <a:gdLst/>
              <a:ahLst/>
              <a:cxnLst/>
              <a:rect l="l" t="t" r="r" b="b"/>
              <a:pathLst>
                <a:path w="994" h="911" extrusionOk="0">
                  <a:moveTo>
                    <a:pt x="80" y="1"/>
                  </a:moveTo>
                  <a:cubicBezTo>
                    <a:pt x="67" y="1"/>
                    <a:pt x="54" y="17"/>
                    <a:pt x="54" y="50"/>
                  </a:cubicBezTo>
                  <a:cubicBezTo>
                    <a:pt x="1" y="50"/>
                    <a:pt x="1" y="103"/>
                    <a:pt x="54" y="103"/>
                  </a:cubicBezTo>
                  <a:lnTo>
                    <a:pt x="888" y="871"/>
                  </a:lnTo>
                  <a:cubicBezTo>
                    <a:pt x="914" y="897"/>
                    <a:pt x="940" y="910"/>
                    <a:pt x="960" y="910"/>
                  </a:cubicBezTo>
                  <a:cubicBezTo>
                    <a:pt x="980" y="910"/>
                    <a:pt x="993" y="897"/>
                    <a:pt x="993" y="871"/>
                  </a:cubicBezTo>
                  <a:lnTo>
                    <a:pt x="993" y="818"/>
                  </a:lnTo>
                  <a:lnTo>
                    <a:pt x="107" y="50"/>
                  </a:lnTo>
                  <a:cubicBezTo>
                    <a:pt x="107" y="17"/>
                    <a:pt x="93"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464;p27">
              <a:extLst>
                <a:ext uri="{FF2B5EF4-FFF2-40B4-BE49-F238E27FC236}">
                  <a16:creationId xmlns:a16="http://schemas.microsoft.com/office/drawing/2014/main" id="{A2888BAB-A80C-4A78-8E7F-92C85A5FF5EC}"/>
                </a:ext>
              </a:extLst>
            </p:cNvPr>
            <p:cNvSpPr/>
            <p:nvPr/>
          </p:nvSpPr>
          <p:spPr>
            <a:xfrm>
              <a:off x="5354975" y="4414354"/>
              <a:ext cx="54883" cy="48361"/>
            </a:xfrm>
            <a:custGeom>
              <a:avLst/>
              <a:gdLst/>
              <a:ahLst/>
              <a:cxnLst/>
              <a:rect l="l" t="t" r="r" b="b"/>
              <a:pathLst>
                <a:path w="993" h="875" extrusionOk="0">
                  <a:moveTo>
                    <a:pt x="0" y="1"/>
                  </a:moveTo>
                  <a:cubicBezTo>
                    <a:pt x="0" y="54"/>
                    <a:pt x="0" y="54"/>
                    <a:pt x="53" y="107"/>
                  </a:cubicBezTo>
                  <a:lnTo>
                    <a:pt x="874" y="874"/>
                  </a:lnTo>
                  <a:lnTo>
                    <a:pt x="993" y="874"/>
                  </a:lnTo>
                  <a:lnTo>
                    <a:pt x="993" y="769"/>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465;p27">
              <a:extLst>
                <a:ext uri="{FF2B5EF4-FFF2-40B4-BE49-F238E27FC236}">
                  <a16:creationId xmlns:a16="http://schemas.microsoft.com/office/drawing/2014/main" id="{A795FDD6-335A-4D40-9908-28F17CC8D6D3}"/>
                </a:ext>
              </a:extLst>
            </p:cNvPr>
            <p:cNvSpPr/>
            <p:nvPr/>
          </p:nvSpPr>
          <p:spPr>
            <a:xfrm>
              <a:off x="5266433" y="4505826"/>
              <a:ext cx="54938" cy="48306"/>
            </a:xfrm>
            <a:custGeom>
              <a:avLst/>
              <a:gdLst/>
              <a:ahLst/>
              <a:cxnLst/>
              <a:rect l="l" t="t" r="r" b="b"/>
              <a:pathLst>
                <a:path w="994" h="874" extrusionOk="0">
                  <a:moveTo>
                    <a:pt x="1" y="0"/>
                  </a:moveTo>
                  <a:lnTo>
                    <a:pt x="1" y="106"/>
                  </a:lnTo>
                  <a:lnTo>
                    <a:pt x="887" y="874"/>
                  </a:lnTo>
                  <a:lnTo>
                    <a:pt x="940" y="874"/>
                  </a:lnTo>
                  <a:cubicBezTo>
                    <a:pt x="993" y="874"/>
                    <a:pt x="993" y="821"/>
                    <a:pt x="940" y="768"/>
                  </a:cubicBezTo>
                  <a:lnTo>
                    <a:pt x="10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 name="Google Shape;466;p27">
              <a:extLst>
                <a:ext uri="{FF2B5EF4-FFF2-40B4-BE49-F238E27FC236}">
                  <a16:creationId xmlns:a16="http://schemas.microsoft.com/office/drawing/2014/main" id="{40042A55-B58B-468F-8AC9-4029D6F180D8}"/>
                </a:ext>
              </a:extLst>
            </p:cNvPr>
            <p:cNvSpPr/>
            <p:nvPr/>
          </p:nvSpPr>
          <p:spPr>
            <a:xfrm>
              <a:off x="5223986" y="4546063"/>
              <a:ext cx="57868" cy="50517"/>
            </a:xfrm>
            <a:custGeom>
              <a:avLst/>
              <a:gdLst/>
              <a:ahLst/>
              <a:cxnLst/>
              <a:rect l="l" t="t" r="r" b="b"/>
              <a:pathLst>
                <a:path w="1047" h="914" extrusionOk="0">
                  <a:moveTo>
                    <a:pt x="87" y="0"/>
                  </a:moveTo>
                  <a:cubicBezTo>
                    <a:pt x="67" y="0"/>
                    <a:pt x="54" y="13"/>
                    <a:pt x="54" y="40"/>
                  </a:cubicBezTo>
                  <a:cubicBezTo>
                    <a:pt x="1" y="40"/>
                    <a:pt x="1" y="93"/>
                    <a:pt x="54" y="93"/>
                  </a:cubicBezTo>
                  <a:lnTo>
                    <a:pt x="874" y="874"/>
                  </a:lnTo>
                  <a:cubicBezTo>
                    <a:pt x="901" y="900"/>
                    <a:pt x="931" y="913"/>
                    <a:pt x="954" y="913"/>
                  </a:cubicBezTo>
                  <a:cubicBezTo>
                    <a:pt x="977" y="913"/>
                    <a:pt x="994" y="900"/>
                    <a:pt x="994" y="874"/>
                  </a:cubicBezTo>
                  <a:cubicBezTo>
                    <a:pt x="1047" y="874"/>
                    <a:pt x="1047" y="808"/>
                    <a:pt x="994" y="808"/>
                  </a:cubicBezTo>
                  <a:lnTo>
                    <a:pt x="160" y="40"/>
                  </a:lnTo>
                  <a:cubicBezTo>
                    <a:pt x="133" y="13"/>
                    <a:pt x="107" y="0"/>
                    <a:pt x="8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467;p27">
              <a:extLst>
                <a:ext uri="{FF2B5EF4-FFF2-40B4-BE49-F238E27FC236}">
                  <a16:creationId xmlns:a16="http://schemas.microsoft.com/office/drawing/2014/main" id="{0A049FD1-0206-4832-8362-250EAFD47C6E}"/>
                </a:ext>
              </a:extLst>
            </p:cNvPr>
            <p:cNvSpPr/>
            <p:nvPr/>
          </p:nvSpPr>
          <p:spPr>
            <a:xfrm>
              <a:off x="5183804" y="4587736"/>
              <a:ext cx="54883" cy="49080"/>
            </a:xfrm>
            <a:custGeom>
              <a:avLst/>
              <a:gdLst/>
              <a:ahLst/>
              <a:cxnLst/>
              <a:rect l="l" t="t" r="r" b="b"/>
              <a:pathLst>
                <a:path w="993" h="888" extrusionOk="0">
                  <a:moveTo>
                    <a:pt x="66" y="1"/>
                  </a:moveTo>
                  <a:cubicBezTo>
                    <a:pt x="0" y="54"/>
                    <a:pt x="0" y="120"/>
                    <a:pt x="66" y="120"/>
                  </a:cubicBezTo>
                  <a:lnTo>
                    <a:pt x="887" y="887"/>
                  </a:lnTo>
                  <a:lnTo>
                    <a:pt x="993" y="887"/>
                  </a:lnTo>
                  <a:lnTo>
                    <a:pt x="993" y="782"/>
                  </a:lnTo>
                  <a:lnTo>
                    <a:pt x="119"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 name="Google Shape;468;p27">
              <a:extLst>
                <a:ext uri="{FF2B5EF4-FFF2-40B4-BE49-F238E27FC236}">
                  <a16:creationId xmlns:a16="http://schemas.microsoft.com/office/drawing/2014/main" id="{64E39DB6-ED2F-4FE9-924D-E116ED06E4DB}"/>
                </a:ext>
              </a:extLst>
            </p:cNvPr>
            <p:cNvSpPr/>
            <p:nvPr/>
          </p:nvSpPr>
          <p:spPr>
            <a:xfrm>
              <a:off x="5095980" y="4679208"/>
              <a:ext cx="54938" cy="49024"/>
            </a:xfrm>
            <a:custGeom>
              <a:avLst/>
              <a:gdLst/>
              <a:ahLst/>
              <a:cxnLst/>
              <a:rect l="l" t="t" r="r" b="b"/>
              <a:pathLst>
                <a:path w="994" h="887" extrusionOk="0">
                  <a:moveTo>
                    <a:pt x="1" y="0"/>
                  </a:moveTo>
                  <a:lnTo>
                    <a:pt x="1" y="119"/>
                  </a:lnTo>
                  <a:lnTo>
                    <a:pt x="874" y="887"/>
                  </a:lnTo>
                  <a:lnTo>
                    <a:pt x="993" y="887"/>
                  </a:lnTo>
                  <a:cubicBezTo>
                    <a:pt x="993" y="887"/>
                    <a:pt x="993" y="834"/>
                    <a:pt x="927" y="781"/>
                  </a:cubicBezTo>
                  <a:lnTo>
                    <a:pt x="107"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469;p27">
              <a:extLst>
                <a:ext uri="{FF2B5EF4-FFF2-40B4-BE49-F238E27FC236}">
                  <a16:creationId xmlns:a16="http://schemas.microsoft.com/office/drawing/2014/main" id="{3FCDEC40-E622-4892-A767-C3B6EE2CF466}"/>
                </a:ext>
              </a:extLst>
            </p:cNvPr>
            <p:cNvSpPr/>
            <p:nvPr/>
          </p:nvSpPr>
          <p:spPr>
            <a:xfrm>
              <a:off x="5055744" y="4719611"/>
              <a:ext cx="54938" cy="50351"/>
            </a:xfrm>
            <a:custGeom>
              <a:avLst/>
              <a:gdLst/>
              <a:ahLst/>
              <a:cxnLst/>
              <a:rect l="l" t="t" r="r" b="b"/>
              <a:pathLst>
                <a:path w="994" h="911" extrusionOk="0">
                  <a:moveTo>
                    <a:pt x="41" y="0"/>
                  </a:moveTo>
                  <a:cubicBezTo>
                    <a:pt x="17" y="0"/>
                    <a:pt x="1" y="17"/>
                    <a:pt x="1" y="50"/>
                  </a:cubicBezTo>
                  <a:lnTo>
                    <a:pt x="1" y="103"/>
                  </a:lnTo>
                  <a:lnTo>
                    <a:pt x="888" y="871"/>
                  </a:lnTo>
                  <a:cubicBezTo>
                    <a:pt x="888" y="897"/>
                    <a:pt x="901" y="910"/>
                    <a:pt x="914" y="910"/>
                  </a:cubicBezTo>
                  <a:cubicBezTo>
                    <a:pt x="927" y="910"/>
                    <a:pt x="941" y="897"/>
                    <a:pt x="941" y="871"/>
                  </a:cubicBezTo>
                  <a:cubicBezTo>
                    <a:pt x="993" y="871"/>
                    <a:pt x="993" y="818"/>
                    <a:pt x="941" y="818"/>
                  </a:cubicBezTo>
                  <a:lnTo>
                    <a:pt x="120" y="50"/>
                  </a:lnTo>
                  <a:cubicBezTo>
                    <a:pt x="93" y="17"/>
                    <a:pt x="64" y="0"/>
                    <a:pt x="4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470;p27">
              <a:extLst>
                <a:ext uri="{FF2B5EF4-FFF2-40B4-BE49-F238E27FC236}">
                  <a16:creationId xmlns:a16="http://schemas.microsoft.com/office/drawing/2014/main" id="{6A5181E6-12F9-4DEF-A4D3-CCF7C194B772}"/>
                </a:ext>
              </a:extLst>
            </p:cNvPr>
            <p:cNvSpPr/>
            <p:nvPr/>
          </p:nvSpPr>
          <p:spPr>
            <a:xfrm>
              <a:off x="5013352" y="4761837"/>
              <a:ext cx="54883" cy="48361"/>
            </a:xfrm>
            <a:custGeom>
              <a:avLst/>
              <a:gdLst/>
              <a:ahLst/>
              <a:cxnLst/>
              <a:rect l="l" t="t" r="r" b="b"/>
              <a:pathLst>
                <a:path w="993" h="875" extrusionOk="0">
                  <a:moveTo>
                    <a:pt x="53" y="1"/>
                  </a:moveTo>
                  <a:cubicBezTo>
                    <a:pt x="0" y="54"/>
                    <a:pt x="0" y="107"/>
                    <a:pt x="53" y="107"/>
                  </a:cubicBezTo>
                  <a:lnTo>
                    <a:pt x="887" y="874"/>
                  </a:lnTo>
                  <a:lnTo>
                    <a:pt x="993" y="874"/>
                  </a:lnTo>
                  <a:lnTo>
                    <a:pt x="993" y="768"/>
                  </a:lnTo>
                  <a:lnTo>
                    <a:pt x="106"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471;p27">
              <a:extLst>
                <a:ext uri="{FF2B5EF4-FFF2-40B4-BE49-F238E27FC236}">
                  <a16:creationId xmlns:a16="http://schemas.microsoft.com/office/drawing/2014/main" id="{68162CBB-17A0-4FCF-8537-CD49EC44B0F4}"/>
                </a:ext>
              </a:extLst>
            </p:cNvPr>
            <p:cNvSpPr/>
            <p:nvPr/>
          </p:nvSpPr>
          <p:spPr>
            <a:xfrm>
              <a:off x="4924809" y="4853309"/>
              <a:ext cx="54938" cy="48306"/>
            </a:xfrm>
            <a:custGeom>
              <a:avLst/>
              <a:gdLst/>
              <a:ahLst/>
              <a:cxnLst/>
              <a:rect l="l" t="t" r="r" b="b"/>
              <a:pathLst>
                <a:path w="994" h="874" extrusionOk="0">
                  <a:moveTo>
                    <a:pt x="1" y="0"/>
                  </a:moveTo>
                  <a:lnTo>
                    <a:pt x="1" y="106"/>
                  </a:lnTo>
                  <a:lnTo>
                    <a:pt x="887" y="874"/>
                  </a:lnTo>
                  <a:lnTo>
                    <a:pt x="993" y="874"/>
                  </a:lnTo>
                  <a:lnTo>
                    <a:pt x="993" y="768"/>
                  </a:lnTo>
                  <a:lnTo>
                    <a:pt x="120"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472;p27">
              <a:extLst>
                <a:ext uri="{FF2B5EF4-FFF2-40B4-BE49-F238E27FC236}">
                  <a16:creationId xmlns:a16="http://schemas.microsoft.com/office/drawing/2014/main" id="{8A4CEE83-408B-48F0-A642-5A4030608496}"/>
                </a:ext>
              </a:extLst>
            </p:cNvPr>
            <p:cNvSpPr/>
            <p:nvPr/>
          </p:nvSpPr>
          <p:spPr>
            <a:xfrm>
              <a:off x="4885346" y="4893490"/>
              <a:ext cx="54883" cy="51291"/>
            </a:xfrm>
            <a:custGeom>
              <a:avLst/>
              <a:gdLst/>
              <a:ahLst/>
              <a:cxnLst/>
              <a:rect l="l" t="t" r="r" b="b"/>
              <a:pathLst>
                <a:path w="993" h="928" extrusionOk="0">
                  <a:moveTo>
                    <a:pt x="53" y="1"/>
                  </a:moveTo>
                  <a:cubicBezTo>
                    <a:pt x="40" y="1"/>
                    <a:pt x="26" y="14"/>
                    <a:pt x="0" y="41"/>
                  </a:cubicBezTo>
                  <a:lnTo>
                    <a:pt x="0" y="94"/>
                  </a:lnTo>
                  <a:lnTo>
                    <a:pt x="887" y="874"/>
                  </a:lnTo>
                  <a:cubicBezTo>
                    <a:pt x="887" y="927"/>
                    <a:pt x="940" y="927"/>
                    <a:pt x="940" y="927"/>
                  </a:cubicBezTo>
                  <a:cubicBezTo>
                    <a:pt x="993" y="874"/>
                    <a:pt x="993" y="808"/>
                    <a:pt x="940" y="808"/>
                  </a:cubicBezTo>
                  <a:lnTo>
                    <a:pt x="106" y="41"/>
                  </a:lnTo>
                  <a:cubicBezTo>
                    <a:pt x="79" y="14"/>
                    <a:pt x="66" y="1"/>
                    <a:pt x="5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473;p27">
              <a:extLst>
                <a:ext uri="{FF2B5EF4-FFF2-40B4-BE49-F238E27FC236}">
                  <a16:creationId xmlns:a16="http://schemas.microsoft.com/office/drawing/2014/main" id="{5894F585-4FE0-4D35-942A-765BFA1FE85D}"/>
                </a:ext>
              </a:extLst>
            </p:cNvPr>
            <p:cNvSpPr/>
            <p:nvPr/>
          </p:nvSpPr>
          <p:spPr>
            <a:xfrm>
              <a:off x="5480051" y="4287068"/>
              <a:ext cx="76107" cy="68645"/>
            </a:xfrm>
            <a:custGeom>
              <a:avLst/>
              <a:gdLst/>
              <a:ahLst/>
              <a:cxnLst/>
              <a:rect l="l" t="t" r="r" b="b"/>
              <a:pathLst>
                <a:path w="1377" h="1242" extrusionOk="0">
                  <a:moveTo>
                    <a:pt x="80" y="1"/>
                  </a:moveTo>
                  <a:cubicBezTo>
                    <a:pt x="53" y="1"/>
                    <a:pt x="27" y="14"/>
                    <a:pt x="0" y="41"/>
                  </a:cubicBezTo>
                  <a:lnTo>
                    <a:pt x="0" y="147"/>
                  </a:lnTo>
                  <a:lnTo>
                    <a:pt x="1205" y="1192"/>
                  </a:lnTo>
                  <a:cubicBezTo>
                    <a:pt x="1205" y="1225"/>
                    <a:pt x="1218" y="1242"/>
                    <a:pt x="1239" y="1242"/>
                  </a:cubicBezTo>
                  <a:cubicBezTo>
                    <a:pt x="1261" y="1242"/>
                    <a:pt x="1291" y="1225"/>
                    <a:pt x="1324" y="1192"/>
                  </a:cubicBezTo>
                  <a:cubicBezTo>
                    <a:pt x="1377" y="1192"/>
                    <a:pt x="1377" y="1139"/>
                    <a:pt x="1324" y="1086"/>
                  </a:cubicBezTo>
                  <a:lnTo>
                    <a:pt x="159" y="41"/>
                  </a:lnTo>
                  <a:cubicBezTo>
                    <a:pt x="133" y="14"/>
                    <a:pt x="106" y="1"/>
                    <a:pt x="8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474;p27">
              <a:extLst>
                <a:ext uri="{FF2B5EF4-FFF2-40B4-BE49-F238E27FC236}">
                  <a16:creationId xmlns:a16="http://schemas.microsoft.com/office/drawing/2014/main" id="{9651F459-AD37-416E-83CD-7B2914534579}"/>
                </a:ext>
              </a:extLst>
            </p:cNvPr>
            <p:cNvSpPr/>
            <p:nvPr/>
          </p:nvSpPr>
          <p:spPr>
            <a:xfrm>
              <a:off x="5308880" y="4459731"/>
              <a:ext cx="76107" cy="69530"/>
            </a:xfrm>
            <a:custGeom>
              <a:avLst/>
              <a:gdLst/>
              <a:ahLst/>
              <a:cxnLst/>
              <a:rect l="l" t="t" r="r" b="b"/>
              <a:pathLst>
                <a:path w="1377" h="1258" extrusionOk="0">
                  <a:moveTo>
                    <a:pt x="53" y="0"/>
                  </a:moveTo>
                  <a:cubicBezTo>
                    <a:pt x="0" y="53"/>
                    <a:pt x="0" y="120"/>
                    <a:pt x="53" y="173"/>
                  </a:cubicBezTo>
                  <a:lnTo>
                    <a:pt x="1218" y="1218"/>
                  </a:lnTo>
                  <a:cubicBezTo>
                    <a:pt x="1244" y="1245"/>
                    <a:pt x="1271" y="1258"/>
                    <a:pt x="1291" y="1258"/>
                  </a:cubicBezTo>
                  <a:cubicBezTo>
                    <a:pt x="1311" y="1258"/>
                    <a:pt x="1324" y="1245"/>
                    <a:pt x="1324" y="1218"/>
                  </a:cubicBezTo>
                  <a:cubicBezTo>
                    <a:pt x="1377" y="1165"/>
                    <a:pt x="1377" y="1112"/>
                    <a:pt x="1324" y="1112"/>
                  </a:cubicBezTo>
                  <a:lnTo>
                    <a:pt x="17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475;p27">
              <a:extLst>
                <a:ext uri="{FF2B5EF4-FFF2-40B4-BE49-F238E27FC236}">
                  <a16:creationId xmlns:a16="http://schemas.microsoft.com/office/drawing/2014/main" id="{6F26A33A-A50F-4B34-A633-4A3211B9B12C}"/>
                </a:ext>
              </a:extLst>
            </p:cNvPr>
            <p:cNvSpPr/>
            <p:nvPr/>
          </p:nvSpPr>
          <p:spPr>
            <a:xfrm>
              <a:off x="5138428" y="4631621"/>
              <a:ext cx="79036" cy="68811"/>
            </a:xfrm>
            <a:custGeom>
              <a:avLst/>
              <a:gdLst/>
              <a:ahLst/>
              <a:cxnLst/>
              <a:rect l="l" t="t" r="r" b="b"/>
              <a:pathLst>
                <a:path w="1430" h="1245" extrusionOk="0">
                  <a:moveTo>
                    <a:pt x="134" y="1"/>
                  </a:moveTo>
                  <a:cubicBezTo>
                    <a:pt x="106" y="1"/>
                    <a:pt x="80" y="14"/>
                    <a:pt x="53" y="40"/>
                  </a:cubicBezTo>
                  <a:cubicBezTo>
                    <a:pt x="0" y="93"/>
                    <a:pt x="53" y="146"/>
                    <a:pt x="53" y="146"/>
                  </a:cubicBezTo>
                  <a:lnTo>
                    <a:pt x="1271" y="1245"/>
                  </a:lnTo>
                  <a:lnTo>
                    <a:pt x="1377" y="1245"/>
                  </a:lnTo>
                  <a:cubicBezTo>
                    <a:pt x="1430" y="1192"/>
                    <a:pt x="1430" y="1139"/>
                    <a:pt x="1377" y="1086"/>
                  </a:cubicBezTo>
                  <a:lnTo>
                    <a:pt x="225" y="40"/>
                  </a:lnTo>
                  <a:cubicBezTo>
                    <a:pt x="192" y="14"/>
                    <a:pt x="163" y="1"/>
                    <a:pt x="1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476;p27">
              <a:extLst>
                <a:ext uri="{FF2B5EF4-FFF2-40B4-BE49-F238E27FC236}">
                  <a16:creationId xmlns:a16="http://schemas.microsoft.com/office/drawing/2014/main" id="{9F84191F-EF9E-4832-BE9D-F531B7DAA274}"/>
                </a:ext>
              </a:extLst>
            </p:cNvPr>
            <p:cNvSpPr/>
            <p:nvPr/>
          </p:nvSpPr>
          <p:spPr>
            <a:xfrm>
              <a:off x="4970904" y="4805003"/>
              <a:ext cx="76107" cy="68811"/>
            </a:xfrm>
            <a:custGeom>
              <a:avLst/>
              <a:gdLst/>
              <a:ahLst/>
              <a:cxnLst/>
              <a:rect l="l" t="t" r="r" b="b"/>
              <a:pathLst>
                <a:path w="1377" h="1245" extrusionOk="0">
                  <a:moveTo>
                    <a:pt x="87" y="1"/>
                  </a:moveTo>
                  <a:cubicBezTo>
                    <a:pt x="67" y="1"/>
                    <a:pt x="53" y="14"/>
                    <a:pt x="53" y="40"/>
                  </a:cubicBezTo>
                  <a:cubicBezTo>
                    <a:pt x="1" y="40"/>
                    <a:pt x="1" y="93"/>
                    <a:pt x="53" y="159"/>
                  </a:cubicBezTo>
                  <a:lnTo>
                    <a:pt x="1205" y="1205"/>
                  </a:lnTo>
                  <a:cubicBezTo>
                    <a:pt x="1238" y="1231"/>
                    <a:pt x="1268" y="1245"/>
                    <a:pt x="1289" y="1245"/>
                  </a:cubicBezTo>
                  <a:cubicBezTo>
                    <a:pt x="1311" y="1245"/>
                    <a:pt x="1324" y="1231"/>
                    <a:pt x="1324" y="1205"/>
                  </a:cubicBezTo>
                  <a:cubicBezTo>
                    <a:pt x="1377" y="1205"/>
                    <a:pt x="1377" y="1152"/>
                    <a:pt x="1324" y="1086"/>
                  </a:cubicBezTo>
                  <a:lnTo>
                    <a:pt x="159" y="40"/>
                  </a:lnTo>
                  <a:cubicBezTo>
                    <a:pt x="133" y="14"/>
                    <a:pt x="106" y="1"/>
                    <a:pt x="8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477;p27">
              <a:extLst>
                <a:ext uri="{FF2B5EF4-FFF2-40B4-BE49-F238E27FC236}">
                  <a16:creationId xmlns:a16="http://schemas.microsoft.com/office/drawing/2014/main" id="{8BABFD7C-9A58-414E-A03F-B3CEF4950DE2}"/>
                </a:ext>
              </a:extLst>
            </p:cNvPr>
            <p:cNvSpPr/>
            <p:nvPr/>
          </p:nvSpPr>
          <p:spPr>
            <a:xfrm>
              <a:off x="5818028" y="4746472"/>
              <a:ext cx="1121428" cy="305090"/>
            </a:xfrm>
            <a:custGeom>
              <a:avLst/>
              <a:gdLst/>
              <a:ahLst/>
              <a:cxnLst/>
              <a:rect l="l" t="t" r="r" b="b"/>
              <a:pathLst>
                <a:path w="20290" h="5520" extrusionOk="0">
                  <a:moveTo>
                    <a:pt x="2316" y="1"/>
                  </a:moveTo>
                  <a:cubicBezTo>
                    <a:pt x="1046" y="1"/>
                    <a:pt x="0" y="940"/>
                    <a:pt x="0" y="2092"/>
                  </a:cubicBezTo>
                  <a:lnTo>
                    <a:pt x="0" y="3534"/>
                  </a:lnTo>
                  <a:cubicBezTo>
                    <a:pt x="0" y="4633"/>
                    <a:pt x="1046" y="5520"/>
                    <a:pt x="2316" y="5520"/>
                  </a:cubicBezTo>
                  <a:lnTo>
                    <a:pt x="20290" y="5520"/>
                  </a:lnTo>
                  <a:lnTo>
                    <a:pt x="20290" y="4408"/>
                  </a:lnTo>
                  <a:lnTo>
                    <a:pt x="20290" y="1099"/>
                  </a:lnTo>
                  <a:lnTo>
                    <a:pt x="2029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478;p27">
              <a:extLst>
                <a:ext uri="{FF2B5EF4-FFF2-40B4-BE49-F238E27FC236}">
                  <a16:creationId xmlns:a16="http://schemas.microsoft.com/office/drawing/2014/main" id="{A76879E2-D3AF-4216-8ECE-D3ADB73959E4}"/>
                </a:ext>
              </a:extLst>
            </p:cNvPr>
            <p:cNvSpPr/>
            <p:nvPr/>
          </p:nvSpPr>
          <p:spPr>
            <a:xfrm>
              <a:off x="5979692" y="4746472"/>
              <a:ext cx="1121428" cy="305090"/>
            </a:xfrm>
            <a:custGeom>
              <a:avLst/>
              <a:gdLst/>
              <a:ahLst/>
              <a:cxnLst/>
              <a:rect l="l" t="t" r="r" b="b"/>
              <a:pathLst>
                <a:path w="20290" h="5520" extrusionOk="0">
                  <a:moveTo>
                    <a:pt x="2263" y="1"/>
                  </a:moveTo>
                  <a:cubicBezTo>
                    <a:pt x="993" y="1"/>
                    <a:pt x="0" y="940"/>
                    <a:pt x="0" y="2092"/>
                  </a:cubicBezTo>
                  <a:lnTo>
                    <a:pt x="0" y="3534"/>
                  </a:lnTo>
                  <a:cubicBezTo>
                    <a:pt x="0" y="4633"/>
                    <a:pt x="993" y="5520"/>
                    <a:pt x="2263" y="5520"/>
                  </a:cubicBezTo>
                  <a:lnTo>
                    <a:pt x="20290" y="5520"/>
                  </a:lnTo>
                  <a:lnTo>
                    <a:pt x="20290" y="4408"/>
                  </a:lnTo>
                  <a:lnTo>
                    <a:pt x="2144" y="4408"/>
                  </a:lnTo>
                  <a:cubicBezTo>
                    <a:pt x="1707" y="4408"/>
                    <a:pt x="1324" y="3971"/>
                    <a:pt x="1324" y="3468"/>
                  </a:cubicBezTo>
                  <a:lnTo>
                    <a:pt x="1324" y="2039"/>
                  </a:lnTo>
                  <a:cubicBezTo>
                    <a:pt x="1324" y="1602"/>
                    <a:pt x="1707" y="1099"/>
                    <a:pt x="2144" y="1099"/>
                  </a:cubicBezTo>
                  <a:lnTo>
                    <a:pt x="20290" y="1099"/>
                  </a:lnTo>
                  <a:lnTo>
                    <a:pt x="20290" y="1"/>
                  </a:ln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479;p27">
              <a:extLst>
                <a:ext uri="{FF2B5EF4-FFF2-40B4-BE49-F238E27FC236}">
                  <a16:creationId xmlns:a16="http://schemas.microsoft.com/office/drawing/2014/main" id="{55F81698-8966-405B-B8DF-DC60E71C69EF}"/>
                </a:ext>
              </a:extLst>
            </p:cNvPr>
            <p:cNvSpPr/>
            <p:nvPr/>
          </p:nvSpPr>
          <p:spPr>
            <a:xfrm>
              <a:off x="6052814" y="4807214"/>
              <a:ext cx="1011717" cy="182944"/>
            </a:xfrm>
            <a:custGeom>
              <a:avLst/>
              <a:gdLst/>
              <a:ahLst/>
              <a:cxnLst/>
              <a:rect l="l" t="t" r="r" b="b"/>
              <a:pathLst>
                <a:path w="18305" h="3310" extrusionOk="0">
                  <a:moveTo>
                    <a:pt x="821" y="0"/>
                  </a:moveTo>
                  <a:cubicBezTo>
                    <a:pt x="331" y="0"/>
                    <a:pt x="1" y="503"/>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480;p27">
              <a:extLst>
                <a:ext uri="{FF2B5EF4-FFF2-40B4-BE49-F238E27FC236}">
                  <a16:creationId xmlns:a16="http://schemas.microsoft.com/office/drawing/2014/main" id="{CA3E968B-3320-4B93-8C97-FFDD29B8E650}"/>
                </a:ext>
              </a:extLst>
            </p:cNvPr>
            <p:cNvSpPr/>
            <p:nvPr/>
          </p:nvSpPr>
          <p:spPr>
            <a:xfrm>
              <a:off x="6052814" y="4898630"/>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481;p27">
              <a:extLst>
                <a:ext uri="{FF2B5EF4-FFF2-40B4-BE49-F238E27FC236}">
                  <a16:creationId xmlns:a16="http://schemas.microsoft.com/office/drawing/2014/main" id="{291C66FF-B179-4723-B7A7-5E14C0A1978D}"/>
                </a:ext>
              </a:extLst>
            </p:cNvPr>
            <p:cNvSpPr/>
            <p:nvPr/>
          </p:nvSpPr>
          <p:spPr>
            <a:xfrm>
              <a:off x="5818028" y="4137120"/>
              <a:ext cx="1121428" cy="304372"/>
            </a:xfrm>
            <a:custGeom>
              <a:avLst/>
              <a:gdLst/>
              <a:ahLst/>
              <a:cxnLst/>
              <a:rect l="l" t="t" r="r" b="b"/>
              <a:pathLst>
                <a:path w="20290" h="5507" extrusionOk="0">
                  <a:moveTo>
                    <a:pt x="2316" y="1"/>
                  </a:moveTo>
                  <a:cubicBezTo>
                    <a:pt x="1046" y="1"/>
                    <a:pt x="0" y="927"/>
                    <a:pt x="0" y="2092"/>
                  </a:cubicBezTo>
                  <a:lnTo>
                    <a:pt x="0" y="3521"/>
                  </a:lnTo>
                  <a:cubicBezTo>
                    <a:pt x="0" y="4633"/>
                    <a:pt x="1046" y="5507"/>
                    <a:pt x="2316" y="5507"/>
                  </a:cubicBezTo>
                  <a:lnTo>
                    <a:pt x="20290" y="5507"/>
                  </a:lnTo>
                  <a:lnTo>
                    <a:pt x="20290" y="4408"/>
                  </a:lnTo>
                  <a:lnTo>
                    <a:pt x="20290" y="1099"/>
                  </a:lnTo>
                  <a:lnTo>
                    <a:pt x="2029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482;p27">
              <a:extLst>
                <a:ext uri="{FF2B5EF4-FFF2-40B4-BE49-F238E27FC236}">
                  <a16:creationId xmlns:a16="http://schemas.microsoft.com/office/drawing/2014/main" id="{ABE770CB-5BEA-40D7-8893-19839B809826}"/>
                </a:ext>
              </a:extLst>
            </p:cNvPr>
            <p:cNvSpPr/>
            <p:nvPr/>
          </p:nvSpPr>
          <p:spPr>
            <a:xfrm>
              <a:off x="5979692" y="4137120"/>
              <a:ext cx="1121428" cy="304372"/>
            </a:xfrm>
            <a:custGeom>
              <a:avLst/>
              <a:gdLst/>
              <a:ahLst/>
              <a:cxnLst/>
              <a:rect l="l" t="t" r="r" b="b"/>
              <a:pathLst>
                <a:path w="20290" h="5507" extrusionOk="0">
                  <a:moveTo>
                    <a:pt x="2263" y="1"/>
                  </a:moveTo>
                  <a:cubicBezTo>
                    <a:pt x="993" y="1"/>
                    <a:pt x="0" y="927"/>
                    <a:pt x="0" y="2092"/>
                  </a:cubicBezTo>
                  <a:lnTo>
                    <a:pt x="0" y="3521"/>
                  </a:lnTo>
                  <a:cubicBezTo>
                    <a:pt x="0" y="4633"/>
                    <a:pt x="993" y="5507"/>
                    <a:pt x="2263" y="5507"/>
                  </a:cubicBezTo>
                  <a:lnTo>
                    <a:pt x="20290" y="5507"/>
                  </a:lnTo>
                  <a:lnTo>
                    <a:pt x="20290" y="4408"/>
                  </a:lnTo>
                  <a:lnTo>
                    <a:pt x="2144" y="4408"/>
                  </a:lnTo>
                  <a:cubicBezTo>
                    <a:pt x="1707" y="4408"/>
                    <a:pt x="1324" y="3971"/>
                    <a:pt x="1324" y="3468"/>
                  </a:cubicBezTo>
                  <a:lnTo>
                    <a:pt x="1324" y="2039"/>
                  </a:lnTo>
                  <a:cubicBezTo>
                    <a:pt x="1324" y="1589"/>
                    <a:pt x="1707" y="1099"/>
                    <a:pt x="2144" y="1099"/>
                  </a:cubicBezTo>
                  <a:lnTo>
                    <a:pt x="20290" y="1099"/>
                  </a:lnTo>
                  <a:lnTo>
                    <a:pt x="20290"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89" name="Google Shape;483;p27">
              <a:extLst>
                <a:ext uri="{FF2B5EF4-FFF2-40B4-BE49-F238E27FC236}">
                  <a16:creationId xmlns:a16="http://schemas.microsoft.com/office/drawing/2014/main" id="{BDE0DD92-9954-483D-9254-DF93389D6D10}"/>
                </a:ext>
              </a:extLst>
            </p:cNvPr>
            <p:cNvSpPr/>
            <p:nvPr/>
          </p:nvSpPr>
          <p:spPr>
            <a:xfrm>
              <a:off x="6052814" y="4197862"/>
              <a:ext cx="1011717" cy="182944"/>
            </a:xfrm>
            <a:custGeom>
              <a:avLst/>
              <a:gdLst/>
              <a:ahLst/>
              <a:cxnLst/>
              <a:rect l="l" t="t" r="r" b="b"/>
              <a:pathLst>
                <a:path w="18305" h="3310" extrusionOk="0">
                  <a:moveTo>
                    <a:pt x="821" y="0"/>
                  </a:moveTo>
                  <a:cubicBezTo>
                    <a:pt x="331" y="0"/>
                    <a:pt x="1" y="490"/>
                    <a:pt x="1" y="940"/>
                  </a:cubicBezTo>
                  <a:lnTo>
                    <a:pt x="1" y="2369"/>
                  </a:lnTo>
                  <a:cubicBezTo>
                    <a:pt x="1" y="2872"/>
                    <a:pt x="331" y="3309"/>
                    <a:pt x="821" y="3309"/>
                  </a:cubicBezTo>
                  <a:lnTo>
                    <a:pt x="18305" y="3309"/>
                  </a:lnTo>
                  <a:lnTo>
                    <a:pt x="18305" y="0"/>
                  </a:ln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484;p27">
              <a:extLst>
                <a:ext uri="{FF2B5EF4-FFF2-40B4-BE49-F238E27FC236}">
                  <a16:creationId xmlns:a16="http://schemas.microsoft.com/office/drawing/2014/main" id="{98E0769E-2EC9-413B-86D6-D6E6966C2609}"/>
                </a:ext>
              </a:extLst>
            </p:cNvPr>
            <p:cNvSpPr/>
            <p:nvPr/>
          </p:nvSpPr>
          <p:spPr>
            <a:xfrm>
              <a:off x="6052814" y="4289278"/>
              <a:ext cx="1011717" cy="91527"/>
            </a:xfrm>
            <a:custGeom>
              <a:avLst/>
              <a:gdLst/>
              <a:ahLst/>
              <a:cxnLst/>
              <a:rect l="l" t="t" r="r" b="b"/>
              <a:pathLst>
                <a:path w="18305" h="1656" extrusionOk="0">
                  <a:moveTo>
                    <a:pt x="1" y="1"/>
                  </a:moveTo>
                  <a:lnTo>
                    <a:pt x="1" y="715"/>
                  </a:lnTo>
                  <a:cubicBezTo>
                    <a:pt x="1" y="1218"/>
                    <a:pt x="331" y="1655"/>
                    <a:pt x="821" y="1655"/>
                  </a:cubicBezTo>
                  <a:lnTo>
                    <a:pt x="18305" y="1655"/>
                  </a:ln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485;p27">
              <a:extLst>
                <a:ext uri="{FF2B5EF4-FFF2-40B4-BE49-F238E27FC236}">
                  <a16:creationId xmlns:a16="http://schemas.microsoft.com/office/drawing/2014/main" id="{0A5FA524-2DF6-4965-9E8E-94B13171613C}"/>
                </a:ext>
              </a:extLst>
            </p:cNvPr>
            <p:cNvSpPr/>
            <p:nvPr/>
          </p:nvSpPr>
          <p:spPr>
            <a:xfrm>
              <a:off x="5878714" y="4441437"/>
              <a:ext cx="1122202" cy="305090"/>
            </a:xfrm>
            <a:custGeom>
              <a:avLst/>
              <a:gdLst/>
              <a:ahLst/>
              <a:cxnLst/>
              <a:rect l="l" t="t" r="r" b="b"/>
              <a:pathLst>
                <a:path w="20304" h="5520" extrusionOk="0">
                  <a:moveTo>
                    <a:pt x="1" y="1"/>
                  </a:moveTo>
                  <a:lnTo>
                    <a:pt x="1" y="1112"/>
                  </a:lnTo>
                  <a:lnTo>
                    <a:pt x="1" y="4421"/>
                  </a:lnTo>
                  <a:lnTo>
                    <a:pt x="1" y="5520"/>
                  </a:lnTo>
                  <a:lnTo>
                    <a:pt x="18146" y="5520"/>
                  </a:lnTo>
                  <a:cubicBezTo>
                    <a:pt x="19417" y="5520"/>
                    <a:pt x="20303" y="4633"/>
                    <a:pt x="20303" y="3534"/>
                  </a:cubicBezTo>
                  <a:lnTo>
                    <a:pt x="20303" y="2105"/>
                  </a:lnTo>
                  <a:cubicBezTo>
                    <a:pt x="20303" y="940"/>
                    <a:pt x="19417" y="1"/>
                    <a:pt x="1814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486;p27">
              <a:extLst>
                <a:ext uri="{FF2B5EF4-FFF2-40B4-BE49-F238E27FC236}">
                  <a16:creationId xmlns:a16="http://schemas.microsoft.com/office/drawing/2014/main" id="{F509284B-876D-4A80-BA84-280F172E213B}"/>
                </a:ext>
              </a:extLst>
            </p:cNvPr>
            <p:cNvSpPr/>
            <p:nvPr/>
          </p:nvSpPr>
          <p:spPr>
            <a:xfrm>
              <a:off x="5723626" y="4441437"/>
              <a:ext cx="1121484" cy="305090"/>
            </a:xfrm>
            <a:custGeom>
              <a:avLst/>
              <a:gdLst/>
              <a:ahLst/>
              <a:cxnLst/>
              <a:rect l="l" t="t" r="r" b="b"/>
              <a:pathLst>
                <a:path w="20291" h="5520" extrusionOk="0">
                  <a:moveTo>
                    <a:pt x="1" y="1"/>
                  </a:moveTo>
                  <a:lnTo>
                    <a:pt x="1" y="1112"/>
                  </a:lnTo>
                  <a:lnTo>
                    <a:pt x="18199" y="1112"/>
                  </a:lnTo>
                  <a:cubicBezTo>
                    <a:pt x="18636" y="1112"/>
                    <a:pt x="18967" y="1602"/>
                    <a:pt x="18967" y="2039"/>
                  </a:cubicBezTo>
                  <a:lnTo>
                    <a:pt x="18967" y="3481"/>
                  </a:lnTo>
                  <a:cubicBezTo>
                    <a:pt x="18967" y="3971"/>
                    <a:pt x="18636" y="4421"/>
                    <a:pt x="18199" y="4421"/>
                  </a:cubicBezTo>
                  <a:lnTo>
                    <a:pt x="1" y="4421"/>
                  </a:lnTo>
                  <a:lnTo>
                    <a:pt x="1" y="5520"/>
                  </a:lnTo>
                  <a:lnTo>
                    <a:pt x="18093" y="5520"/>
                  </a:lnTo>
                  <a:cubicBezTo>
                    <a:pt x="19351" y="5520"/>
                    <a:pt x="20290" y="4633"/>
                    <a:pt x="20290" y="3534"/>
                  </a:cubicBezTo>
                  <a:lnTo>
                    <a:pt x="20290" y="2105"/>
                  </a:lnTo>
                  <a:cubicBezTo>
                    <a:pt x="20290" y="940"/>
                    <a:pt x="19351" y="1"/>
                    <a:pt x="1809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487;p27">
              <a:extLst>
                <a:ext uri="{FF2B5EF4-FFF2-40B4-BE49-F238E27FC236}">
                  <a16:creationId xmlns:a16="http://schemas.microsoft.com/office/drawing/2014/main" id="{514DAC2C-F787-4F25-9A11-7B159FD88F5A}"/>
                </a:ext>
              </a:extLst>
            </p:cNvPr>
            <p:cNvSpPr/>
            <p:nvPr/>
          </p:nvSpPr>
          <p:spPr>
            <a:xfrm>
              <a:off x="5760215" y="4502897"/>
              <a:ext cx="1011717" cy="182944"/>
            </a:xfrm>
            <a:custGeom>
              <a:avLst/>
              <a:gdLst/>
              <a:ahLst/>
              <a:cxnLst/>
              <a:rect l="l" t="t" r="r" b="b"/>
              <a:pathLst>
                <a:path w="18305" h="3310" extrusionOk="0">
                  <a:moveTo>
                    <a:pt x="0" y="0"/>
                  </a:moveTo>
                  <a:lnTo>
                    <a:pt x="0" y="3309"/>
                  </a:lnTo>
                  <a:lnTo>
                    <a:pt x="17537" y="3309"/>
                  </a:lnTo>
                  <a:cubicBezTo>
                    <a:pt x="18027" y="3309"/>
                    <a:pt x="18305" y="2859"/>
                    <a:pt x="18305" y="2369"/>
                  </a:cubicBezTo>
                  <a:lnTo>
                    <a:pt x="18305" y="927"/>
                  </a:lnTo>
                  <a:cubicBezTo>
                    <a:pt x="18305" y="490"/>
                    <a:pt x="18027" y="0"/>
                    <a:pt x="17537" y="0"/>
                  </a:cubicBezTo>
                  <a:close/>
                </a:path>
              </a:pathLst>
            </a:custGeom>
            <a:solidFill>
              <a:srgbClr val="FEFEF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488;p27">
              <a:extLst>
                <a:ext uri="{FF2B5EF4-FFF2-40B4-BE49-F238E27FC236}">
                  <a16:creationId xmlns:a16="http://schemas.microsoft.com/office/drawing/2014/main" id="{43DA952A-51C1-4CD8-87AC-54EE952645F8}"/>
                </a:ext>
              </a:extLst>
            </p:cNvPr>
            <p:cNvSpPr/>
            <p:nvPr/>
          </p:nvSpPr>
          <p:spPr>
            <a:xfrm>
              <a:off x="5760215" y="4594314"/>
              <a:ext cx="1011717" cy="91527"/>
            </a:xfrm>
            <a:custGeom>
              <a:avLst/>
              <a:gdLst/>
              <a:ahLst/>
              <a:cxnLst/>
              <a:rect l="l" t="t" r="r" b="b"/>
              <a:pathLst>
                <a:path w="18305" h="1656" extrusionOk="0">
                  <a:moveTo>
                    <a:pt x="0" y="1"/>
                  </a:moveTo>
                  <a:lnTo>
                    <a:pt x="0" y="1655"/>
                  </a:lnTo>
                  <a:lnTo>
                    <a:pt x="17537" y="1655"/>
                  </a:lnTo>
                  <a:cubicBezTo>
                    <a:pt x="18027" y="1655"/>
                    <a:pt x="18305" y="1205"/>
                    <a:pt x="18305" y="715"/>
                  </a:cubicBezTo>
                  <a:lnTo>
                    <a:pt x="18305" y="1"/>
                  </a:lnTo>
                  <a:close/>
                </a:path>
              </a:pathLst>
            </a:custGeom>
            <a:solidFill>
              <a:srgbClr val="E3E8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489;p27">
              <a:extLst>
                <a:ext uri="{FF2B5EF4-FFF2-40B4-BE49-F238E27FC236}">
                  <a16:creationId xmlns:a16="http://schemas.microsoft.com/office/drawing/2014/main" id="{F591E635-FEAB-4C3C-B9C6-EC29961A1ECB}"/>
                </a:ext>
              </a:extLst>
            </p:cNvPr>
            <p:cNvSpPr/>
            <p:nvPr/>
          </p:nvSpPr>
          <p:spPr>
            <a:xfrm>
              <a:off x="5485910" y="4847726"/>
              <a:ext cx="200077" cy="203836"/>
            </a:xfrm>
            <a:custGeom>
              <a:avLst/>
              <a:gdLst/>
              <a:ahLst/>
              <a:cxnLst/>
              <a:rect l="l" t="t" r="r" b="b"/>
              <a:pathLst>
                <a:path w="3620" h="3688" extrusionOk="0">
                  <a:moveTo>
                    <a:pt x="1020" y="0"/>
                  </a:moveTo>
                  <a:cubicBezTo>
                    <a:pt x="495" y="0"/>
                    <a:pt x="74" y="143"/>
                    <a:pt x="0" y="485"/>
                  </a:cubicBezTo>
                  <a:lnTo>
                    <a:pt x="1152" y="3688"/>
                  </a:lnTo>
                  <a:lnTo>
                    <a:pt x="3468" y="1305"/>
                  </a:lnTo>
                  <a:cubicBezTo>
                    <a:pt x="3619" y="602"/>
                    <a:pt x="2099" y="0"/>
                    <a:pt x="102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490;p27">
              <a:extLst>
                <a:ext uri="{FF2B5EF4-FFF2-40B4-BE49-F238E27FC236}">
                  <a16:creationId xmlns:a16="http://schemas.microsoft.com/office/drawing/2014/main" id="{E02F2ECF-691B-47FD-81C8-6B94B0BA2911}"/>
                </a:ext>
              </a:extLst>
            </p:cNvPr>
            <p:cNvSpPr/>
            <p:nvPr/>
          </p:nvSpPr>
          <p:spPr>
            <a:xfrm>
              <a:off x="5528302" y="4988168"/>
              <a:ext cx="64445" cy="63395"/>
            </a:xfrm>
            <a:custGeom>
              <a:avLst/>
              <a:gdLst/>
              <a:ahLst/>
              <a:cxnLst/>
              <a:rect l="l" t="t" r="r" b="b"/>
              <a:pathLst>
                <a:path w="1166" h="1147" extrusionOk="0">
                  <a:moveTo>
                    <a:pt x="349" y="0"/>
                  </a:moveTo>
                  <a:cubicBezTo>
                    <a:pt x="216" y="0"/>
                    <a:pt x="102" y="26"/>
                    <a:pt x="1" y="88"/>
                  </a:cubicBezTo>
                  <a:lnTo>
                    <a:pt x="385" y="1147"/>
                  </a:lnTo>
                  <a:lnTo>
                    <a:pt x="1166" y="313"/>
                  </a:lnTo>
                  <a:cubicBezTo>
                    <a:pt x="1046" y="207"/>
                    <a:pt x="835" y="88"/>
                    <a:pt x="663" y="35"/>
                  </a:cubicBezTo>
                  <a:cubicBezTo>
                    <a:pt x="547" y="13"/>
                    <a:pt x="444" y="0"/>
                    <a:pt x="34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491;p27">
              <a:extLst>
                <a:ext uri="{FF2B5EF4-FFF2-40B4-BE49-F238E27FC236}">
                  <a16:creationId xmlns:a16="http://schemas.microsoft.com/office/drawing/2014/main" id="{A5A28937-704C-464F-98FE-88CACD065452}"/>
                </a:ext>
              </a:extLst>
            </p:cNvPr>
            <p:cNvSpPr/>
            <p:nvPr/>
          </p:nvSpPr>
          <p:spPr>
            <a:xfrm>
              <a:off x="5644646" y="4085222"/>
              <a:ext cx="228265" cy="152158"/>
            </a:xfrm>
            <a:custGeom>
              <a:avLst/>
              <a:gdLst/>
              <a:ahLst/>
              <a:cxnLst/>
              <a:rect l="l" t="t" r="r" b="b"/>
              <a:pathLst>
                <a:path w="4130" h="2753" extrusionOk="0">
                  <a:moveTo>
                    <a:pt x="768" y="0"/>
                  </a:moveTo>
                  <a:cubicBezTo>
                    <a:pt x="543" y="0"/>
                    <a:pt x="384" y="106"/>
                    <a:pt x="331" y="278"/>
                  </a:cubicBezTo>
                  <a:lnTo>
                    <a:pt x="53" y="1602"/>
                  </a:lnTo>
                  <a:cubicBezTo>
                    <a:pt x="0" y="1654"/>
                    <a:pt x="53" y="1760"/>
                    <a:pt x="53" y="1866"/>
                  </a:cubicBezTo>
                  <a:cubicBezTo>
                    <a:pt x="106" y="1932"/>
                    <a:pt x="159" y="1985"/>
                    <a:pt x="265" y="2038"/>
                  </a:cubicBezTo>
                  <a:lnTo>
                    <a:pt x="331" y="2038"/>
                  </a:lnTo>
                  <a:lnTo>
                    <a:pt x="3362" y="2753"/>
                  </a:lnTo>
                  <a:cubicBezTo>
                    <a:pt x="3415" y="2753"/>
                    <a:pt x="3521" y="2753"/>
                    <a:pt x="3640" y="2700"/>
                  </a:cubicBezTo>
                  <a:cubicBezTo>
                    <a:pt x="3693" y="2647"/>
                    <a:pt x="3746" y="2594"/>
                    <a:pt x="3799" y="2475"/>
                  </a:cubicBezTo>
                  <a:lnTo>
                    <a:pt x="4077" y="1204"/>
                  </a:lnTo>
                  <a:cubicBezTo>
                    <a:pt x="4130" y="993"/>
                    <a:pt x="4024" y="821"/>
                    <a:pt x="3799" y="768"/>
                  </a:cubicBezTo>
                  <a:lnTo>
                    <a:pt x="768" y="0"/>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492;p27">
              <a:extLst>
                <a:ext uri="{FF2B5EF4-FFF2-40B4-BE49-F238E27FC236}">
                  <a16:creationId xmlns:a16="http://schemas.microsoft.com/office/drawing/2014/main" id="{4C5272C7-D691-460D-AF7C-E29527C98AC4}"/>
                </a:ext>
              </a:extLst>
            </p:cNvPr>
            <p:cNvSpPr/>
            <p:nvPr/>
          </p:nvSpPr>
          <p:spPr>
            <a:xfrm>
              <a:off x="5645836" y="4137120"/>
              <a:ext cx="215829" cy="100260"/>
            </a:xfrm>
            <a:custGeom>
              <a:avLst/>
              <a:gdLst/>
              <a:ahLst/>
              <a:cxnLst/>
              <a:rect l="l" t="t" r="r" b="b"/>
              <a:pathLst>
                <a:path w="3905" h="1814" extrusionOk="0">
                  <a:moveTo>
                    <a:pt x="159" y="1"/>
                  </a:moveTo>
                  <a:lnTo>
                    <a:pt x="53" y="663"/>
                  </a:lnTo>
                  <a:cubicBezTo>
                    <a:pt x="0" y="715"/>
                    <a:pt x="53" y="821"/>
                    <a:pt x="53" y="927"/>
                  </a:cubicBezTo>
                  <a:cubicBezTo>
                    <a:pt x="106" y="993"/>
                    <a:pt x="159" y="1046"/>
                    <a:pt x="265" y="1099"/>
                  </a:cubicBezTo>
                  <a:lnTo>
                    <a:pt x="331" y="1099"/>
                  </a:lnTo>
                  <a:lnTo>
                    <a:pt x="3362" y="1814"/>
                  </a:lnTo>
                  <a:cubicBezTo>
                    <a:pt x="3415" y="1814"/>
                    <a:pt x="3521" y="1814"/>
                    <a:pt x="3640" y="1761"/>
                  </a:cubicBezTo>
                  <a:cubicBezTo>
                    <a:pt x="3693" y="1708"/>
                    <a:pt x="3746" y="1655"/>
                    <a:pt x="3799" y="1536"/>
                  </a:cubicBezTo>
                  <a:lnTo>
                    <a:pt x="3905" y="927"/>
                  </a:lnTo>
                  <a:lnTo>
                    <a:pt x="159" y="1"/>
                  </a:ln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493;p27">
              <a:extLst>
                <a:ext uri="{FF2B5EF4-FFF2-40B4-BE49-F238E27FC236}">
                  <a16:creationId xmlns:a16="http://schemas.microsoft.com/office/drawing/2014/main" id="{05038E9A-E454-4492-82BB-9FDEB648C086}"/>
                </a:ext>
              </a:extLst>
            </p:cNvPr>
            <p:cNvSpPr/>
            <p:nvPr/>
          </p:nvSpPr>
          <p:spPr>
            <a:xfrm>
              <a:off x="5629280" y="4231521"/>
              <a:ext cx="209971" cy="688388"/>
            </a:xfrm>
            <a:custGeom>
              <a:avLst/>
              <a:gdLst/>
              <a:ahLst/>
              <a:cxnLst/>
              <a:rect l="l" t="t" r="r" b="b"/>
              <a:pathLst>
                <a:path w="3799" h="12455" extrusionOk="0">
                  <a:moveTo>
                    <a:pt x="2753" y="0"/>
                  </a:moveTo>
                  <a:lnTo>
                    <a:pt x="0" y="11528"/>
                  </a:lnTo>
                  <a:lnTo>
                    <a:pt x="874" y="12454"/>
                  </a:lnTo>
                  <a:lnTo>
                    <a:pt x="3799" y="278"/>
                  </a:lnTo>
                  <a:lnTo>
                    <a:pt x="2753"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494;p27">
              <a:extLst>
                <a:ext uri="{FF2B5EF4-FFF2-40B4-BE49-F238E27FC236}">
                  <a16:creationId xmlns:a16="http://schemas.microsoft.com/office/drawing/2014/main" id="{742D069C-DE57-4FAB-A021-8FD151CA235C}"/>
                </a:ext>
              </a:extLst>
            </p:cNvPr>
            <p:cNvSpPr/>
            <p:nvPr/>
          </p:nvSpPr>
          <p:spPr>
            <a:xfrm>
              <a:off x="5559032" y="4216156"/>
              <a:ext cx="222462" cy="685459"/>
            </a:xfrm>
            <a:custGeom>
              <a:avLst/>
              <a:gdLst/>
              <a:ahLst/>
              <a:cxnLst/>
              <a:rect l="l" t="t" r="r" b="b"/>
              <a:pathLst>
                <a:path w="4025" h="12402" extrusionOk="0">
                  <a:moveTo>
                    <a:pt x="2754" y="0"/>
                  </a:moveTo>
                  <a:lnTo>
                    <a:pt x="1" y="11475"/>
                  </a:lnTo>
                  <a:lnTo>
                    <a:pt x="437" y="12402"/>
                  </a:lnTo>
                  <a:lnTo>
                    <a:pt x="1271" y="11806"/>
                  </a:lnTo>
                  <a:lnTo>
                    <a:pt x="4024" y="278"/>
                  </a:lnTo>
                  <a:lnTo>
                    <a:pt x="2754"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495;p27">
              <a:extLst>
                <a:ext uri="{FF2B5EF4-FFF2-40B4-BE49-F238E27FC236}">
                  <a16:creationId xmlns:a16="http://schemas.microsoft.com/office/drawing/2014/main" id="{27981ADF-5C21-4526-8F52-CC8B04A60578}"/>
                </a:ext>
              </a:extLst>
            </p:cNvPr>
            <p:cNvSpPr/>
            <p:nvPr/>
          </p:nvSpPr>
          <p:spPr>
            <a:xfrm>
              <a:off x="5485910" y="4200791"/>
              <a:ext cx="225336" cy="673741"/>
            </a:xfrm>
            <a:custGeom>
              <a:avLst/>
              <a:gdLst/>
              <a:ahLst/>
              <a:cxnLst/>
              <a:rect l="l" t="t" r="r" b="b"/>
              <a:pathLst>
                <a:path w="4077" h="12190" extrusionOk="0">
                  <a:moveTo>
                    <a:pt x="2925" y="0"/>
                  </a:moveTo>
                  <a:lnTo>
                    <a:pt x="0" y="12190"/>
                  </a:lnTo>
                  <a:lnTo>
                    <a:pt x="0" y="12190"/>
                  </a:lnTo>
                  <a:lnTo>
                    <a:pt x="1324" y="11753"/>
                  </a:lnTo>
                  <a:lnTo>
                    <a:pt x="4077" y="278"/>
                  </a:lnTo>
                  <a:lnTo>
                    <a:pt x="2925"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496;p27">
              <a:extLst>
                <a:ext uri="{FF2B5EF4-FFF2-40B4-BE49-F238E27FC236}">
                  <a16:creationId xmlns:a16="http://schemas.microsoft.com/office/drawing/2014/main" id="{AD32BB56-298A-4E14-A1C3-7DF8DE415D66}"/>
                </a:ext>
              </a:extLst>
            </p:cNvPr>
            <p:cNvSpPr/>
            <p:nvPr/>
          </p:nvSpPr>
          <p:spPr>
            <a:xfrm>
              <a:off x="5616845" y="4167132"/>
              <a:ext cx="240701" cy="161720"/>
            </a:xfrm>
            <a:custGeom>
              <a:avLst/>
              <a:gdLst/>
              <a:ahLst/>
              <a:cxnLst/>
              <a:rect l="l" t="t" r="r" b="b"/>
              <a:pathLst>
                <a:path w="4355" h="2926" extrusionOk="0">
                  <a:moveTo>
                    <a:pt x="834" y="0"/>
                  </a:moveTo>
                  <a:cubicBezTo>
                    <a:pt x="715" y="0"/>
                    <a:pt x="609" y="0"/>
                    <a:pt x="556" y="53"/>
                  </a:cubicBezTo>
                  <a:cubicBezTo>
                    <a:pt x="437" y="120"/>
                    <a:pt x="384" y="225"/>
                    <a:pt x="331" y="278"/>
                  </a:cubicBezTo>
                  <a:lnTo>
                    <a:pt x="53" y="1655"/>
                  </a:lnTo>
                  <a:cubicBezTo>
                    <a:pt x="0" y="1880"/>
                    <a:pt x="106" y="2105"/>
                    <a:pt x="331" y="2105"/>
                  </a:cubicBezTo>
                  <a:lnTo>
                    <a:pt x="3534" y="2925"/>
                  </a:lnTo>
                  <a:cubicBezTo>
                    <a:pt x="3746" y="2925"/>
                    <a:pt x="3971" y="2819"/>
                    <a:pt x="4024" y="2594"/>
                  </a:cubicBezTo>
                  <a:lnTo>
                    <a:pt x="4302" y="1271"/>
                  </a:lnTo>
                  <a:cubicBezTo>
                    <a:pt x="4355" y="1165"/>
                    <a:pt x="4302" y="1046"/>
                    <a:pt x="4249" y="940"/>
                  </a:cubicBezTo>
                  <a:cubicBezTo>
                    <a:pt x="4196" y="887"/>
                    <a:pt x="4143" y="834"/>
                    <a:pt x="4077" y="834"/>
                  </a:cubicBezTo>
                  <a:lnTo>
                    <a:pt x="4024" y="781"/>
                  </a:lnTo>
                  <a:lnTo>
                    <a:pt x="834" y="0"/>
                  </a:lnTo>
                  <a:close/>
                </a:path>
              </a:pathLst>
            </a:custGeom>
            <a:solidFill>
              <a:srgbClr val="DD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497;p27">
              <a:extLst>
                <a:ext uri="{FF2B5EF4-FFF2-40B4-BE49-F238E27FC236}">
                  <a16:creationId xmlns:a16="http://schemas.microsoft.com/office/drawing/2014/main" id="{CD80068C-4264-4ADA-8B18-8F64800BA4B6}"/>
                </a:ext>
              </a:extLst>
            </p:cNvPr>
            <p:cNvSpPr/>
            <p:nvPr/>
          </p:nvSpPr>
          <p:spPr>
            <a:xfrm>
              <a:off x="5629280" y="4167132"/>
              <a:ext cx="228265" cy="106837"/>
            </a:xfrm>
            <a:custGeom>
              <a:avLst/>
              <a:gdLst/>
              <a:ahLst/>
              <a:cxnLst/>
              <a:rect l="l" t="t" r="r" b="b"/>
              <a:pathLst>
                <a:path w="4130" h="1933" extrusionOk="0">
                  <a:moveTo>
                    <a:pt x="609" y="0"/>
                  </a:moveTo>
                  <a:cubicBezTo>
                    <a:pt x="490" y="0"/>
                    <a:pt x="384" y="0"/>
                    <a:pt x="331" y="53"/>
                  </a:cubicBezTo>
                  <a:cubicBezTo>
                    <a:pt x="212" y="120"/>
                    <a:pt x="159" y="225"/>
                    <a:pt x="106" y="278"/>
                  </a:cubicBezTo>
                  <a:lnTo>
                    <a:pt x="0" y="940"/>
                  </a:lnTo>
                  <a:lnTo>
                    <a:pt x="3918" y="1933"/>
                  </a:lnTo>
                  <a:lnTo>
                    <a:pt x="4077" y="1271"/>
                  </a:lnTo>
                  <a:cubicBezTo>
                    <a:pt x="4130" y="1165"/>
                    <a:pt x="4077" y="1046"/>
                    <a:pt x="4024" y="940"/>
                  </a:cubicBezTo>
                  <a:cubicBezTo>
                    <a:pt x="3971" y="887"/>
                    <a:pt x="3918" y="834"/>
                    <a:pt x="3852" y="834"/>
                  </a:cubicBezTo>
                  <a:lnTo>
                    <a:pt x="3799" y="781"/>
                  </a:lnTo>
                  <a:lnTo>
                    <a:pt x="609" y="0"/>
                  </a:lnTo>
                  <a:close/>
                </a:path>
              </a:pathLst>
            </a:custGeom>
            <a:solidFill>
              <a:srgbClr val="FAFB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498;p27">
              <a:extLst>
                <a:ext uri="{FF2B5EF4-FFF2-40B4-BE49-F238E27FC236}">
                  <a16:creationId xmlns:a16="http://schemas.microsoft.com/office/drawing/2014/main" id="{3F6C4494-4796-48A2-8886-1DCED0045D2E}"/>
                </a:ext>
              </a:extLst>
            </p:cNvPr>
            <p:cNvSpPr/>
            <p:nvPr/>
          </p:nvSpPr>
          <p:spPr>
            <a:xfrm>
              <a:off x="5626351" y="4160499"/>
              <a:ext cx="243630" cy="80584"/>
            </a:xfrm>
            <a:custGeom>
              <a:avLst/>
              <a:gdLst/>
              <a:ahLst/>
              <a:cxnLst/>
              <a:rect l="l" t="t" r="r" b="b"/>
              <a:pathLst>
                <a:path w="4408" h="1458" extrusionOk="0">
                  <a:moveTo>
                    <a:pt x="263" y="0"/>
                  </a:moveTo>
                  <a:cubicBezTo>
                    <a:pt x="159" y="0"/>
                    <a:pt x="53" y="87"/>
                    <a:pt x="53" y="173"/>
                  </a:cubicBezTo>
                  <a:cubicBezTo>
                    <a:pt x="0" y="345"/>
                    <a:pt x="106" y="504"/>
                    <a:pt x="212" y="504"/>
                  </a:cubicBezTo>
                  <a:lnTo>
                    <a:pt x="4077" y="1444"/>
                  </a:lnTo>
                  <a:cubicBezTo>
                    <a:pt x="4106" y="1454"/>
                    <a:pt x="4134" y="1458"/>
                    <a:pt x="4160" y="1458"/>
                  </a:cubicBezTo>
                  <a:cubicBezTo>
                    <a:pt x="4277" y="1458"/>
                    <a:pt x="4364" y="1372"/>
                    <a:pt x="4408" y="1285"/>
                  </a:cubicBezTo>
                  <a:cubicBezTo>
                    <a:pt x="4408" y="1113"/>
                    <a:pt x="4355" y="1007"/>
                    <a:pt x="4183" y="954"/>
                  </a:cubicBezTo>
                  <a:lnTo>
                    <a:pt x="331" y="15"/>
                  </a:lnTo>
                  <a:cubicBezTo>
                    <a:pt x="309" y="5"/>
                    <a:pt x="286" y="0"/>
                    <a:pt x="263"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499;p27">
              <a:extLst>
                <a:ext uri="{FF2B5EF4-FFF2-40B4-BE49-F238E27FC236}">
                  <a16:creationId xmlns:a16="http://schemas.microsoft.com/office/drawing/2014/main" id="{2674BDF2-8965-4D1E-807D-E6D106AFBFDA}"/>
                </a:ext>
              </a:extLst>
            </p:cNvPr>
            <p:cNvSpPr/>
            <p:nvPr/>
          </p:nvSpPr>
          <p:spPr>
            <a:xfrm>
              <a:off x="5604409" y="4254476"/>
              <a:ext cx="244349" cy="79865"/>
            </a:xfrm>
            <a:custGeom>
              <a:avLst/>
              <a:gdLst/>
              <a:ahLst/>
              <a:cxnLst/>
              <a:rect l="l" t="t" r="r" b="b"/>
              <a:pathLst>
                <a:path w="4421" h="1445" extrusionOk="0">
                  <a:moveTo>
                    <a:pt x="331" y="1"/>
                  </a:moveTo>
                  <a:cubicBezTo>
                    <a:pt x="225" y="1"/>
                    <a:pt x="66" y="54"/>
                    <a:pt x="66" y="226"/>
                  </a:cubicBezTo>
                  <a:cubicBezTo>
                    <a:pt x="0" y="332"/>
                    <a:pt x="119" y="491"/>
                    <a:pt x="225" y="491"/>
                  </a:cubicBezTo>
                  <a:lnTo>
                    <a:pt x="4090" y="1430"/>
                  </a:lnTo>
                  <a:cubicBezTo>
                    <a:pt x="4119" y="1440"/>
                    <a:pt x="4147" y="1444"/>
                    <a:pt x="4173" y="1444"/>
                  </a:cubicBezTo>
                  <a:cubicBezTo>
                    <a:pt x="4290" y="1444"/>
                    <a:pt x="4378" y="1358"/>
                    <a:pt x="4421" y="1271"/>
                  </a:cubicBezTo>
                  <a:cubicBezTo>
                    <a:pt x="4421" y="1099"/>
                    <a:pt x="4368" y="994"/>
                    <a:pt x="4196" y="941"/>
                  </a:cubicBezTo>
                  <a:lnTo>
                    <a:pt x="331"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500;p27">
              <a:extLst>
                <a:ext uri="{FF2B5EF4-FFF2-40B4-BE49-F238E27FC236}">
                  <a16:creationId xmlns:a16="http://schemas.microsoft.com/office/drawing/2014/main" id="{138DF767-835B-4C1B-9DEF-B209F8AD9A0A}"/>
                </a:ext>
              </a:extLst>
            </p:cNvPr>
            <p:cNvSpPr/>
            <p:nvPr/>
          </p:nvSpPr>
          <p:spPr>
            <a:xfrm>
              <a:off x="6376144" y="3457797"/>
              <a:ext cx="158072" cy="233903"/>
            </a:xfrm>
            <a:custGeom>
              <a:avLst/>
              <a:gdLst/>
              <a:ahLst/>
              <a:cxnLst/>
              <a:rect l="l" t="t" r="r" b="b"/>
              <a:pathLst>
                <a:path w="2860" h="4232" extrusionOk="0">
                  <a:moveTo>
                    <a:pt x="2381" y="0"/>
                  </a:moveTo>
                  <a:cubicBezTo>
                    <a:pt x="2298" y="0"/>
                    <a:pt x="2214" y="33"/>
                    <a:pt x="2145" y="102"/>
                  </a:cubicBezTo>
                  <a:cubicBezTo>
                    <a:pt x="2039" y="155"/>
                    <a:pt x="1" y="1532"/>
                    <a:pt x="384" y="3901"/>
                  </a:cubicBezTo>
                  <a:cubicBezTo>
                    <a:pt x="437" y="4073"/>
                    <a:pt x="596" y="4231"/>
                    <a:pt x="821" y="4231"/>
                  </a:cubicBezTo>
                  <a:lnTo>
                    <a:pt x="874" y="4231"/>
                  </a:lnTo>
                  <a:cubicBezTo>
                    <a:pt x="1099" y="4179"/>
                    <a:pt x="1258" y="3954"/>
                    <a:pt x="1205" y="3742"/>
                  </a:cubicBezTo>
                  <a:cubicBezTo>
                    <a:pt x="927" y="1968"/>
                    <a:pt x="2528" y="817"/>
                    <a:pt x="2581" y="817"/>
                  </a:cubicBezTo>
                  <a:cubicBezTo>
                    <a:pt x="2806" y="645"/>
                    <a:pt x="2859" y="380"/>
                    <a:pt x="2701" y="208"/>
                  </a:cubicBezTo>
                  <a:cubicBezTo>
                    <a:pt x="2629" y="73"/>
                    <a:pt x="2506" y="0"/>
                    <a:pt x="2381" y="0"/>
                  </a:cubicBezTo>
                  <a:close/>
                </a:path>
              </a:pathLst>
            </a:custGeom>
            <a:solidFill>
              <a:srgbClr val="74E2E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501;p27">
              <a:extLst>
                <a:ext uri="{FF2B5EF4-FFF2-40B4-BE49-F238E27FC236}">
                  <a16:creationId xmlns:a16="http://schemas.microsoft.com/office/drawing/2014/main" id="{4CBA8055-B063-450A-8906-2CF185A9842D}"/>
                </a:ext>
              </a:extLst>
            </p:cNvPr>
            <p:cNvSpPr/>
            <p:nvPr/>
          </p:nvSpPr>
          <p:spPr>
            <a:xfrm>
              <a:off x="6180820" y="3609734"/>
              <a:ext cx="527497" cy="527442"/>
            </a:xfrm>
            <a:custGeom>
              <a:avLst/>
              <a:gdLst/>
              <a:ahLst/>
              <a:cxnLst/>
              <a:rect l="l" t="t" r="r" b="b"/>
              <a:pathLst>
                <a:path w="9544" h="9543" extrusionOk="0">
                  <a:moveTo>
                    <a:pt x="4739" y="0"/>
                  </a:moveTo>
                  <a:cubicBezTo>
                    <a:pt x="2145" y="0"/>
                    <a:pt x="1" y="2144"/>
                    <a:pt x="1" y="4791"/>
                  </a:cubicBezTo>
                  <a:cubicBezTo>
                    <a:pt x="1" y="7385"/>
                    <a:pt x="2145" y="9543"/>
                    <a:pt x="4739" y="9543"/>
                  </a:cubicBezTo>
                  <a:cubicBezTo>
                    <a:pt x="7386" y="9543"/>
                    <a:pt x="9543" y="7385"/>
                    <a:pt x="9543" y="4791"/>
                  </a:cubicBezTo>
                  <a:cubicBezTo>
                    <a:pt x="9543" y="2144"/>
                    <a:pt x="7386" y="0"/>
                    <a:pt x="4739" y="0"/>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502;p27">
              <a:extLst>
                <a:ext uri="{FF2B5EF4-FFF2-40B4-BE49-F238E27FC236}">
                  <a16:creationId xmlns:a16="http://schemas.microsoft.com/office/drawing/2014/main" id="{8CE6223A-D964-464F-86AC-CE5DDBF82B21}"/>
                </a:ext>
              </a:extLst>
            </p:cNvPr>
            <p:cNvSpPr/>
            <p:nvPr/>
          </p:nvSpPr>
          <p:spPr>
            <a:xfrm>
              <a:off x="6241562" y="3659421"/>
              <a:ext cx="207815" cy="145692"/>
            </a:xfrm>
            <a:custGeom>
              <a:avLst/>
              <a:gdLst/>
              <a:ahLst/>
              <a:cxnLst/>
              <a:rect l="l" t="t" r="r" b="b"/>
              <a:pathLst>
                <a:path w="3760" h="2636" extrusionOk="0">
                  <a:moveTo>
                    <a:pt x="2633" y="1"/>
                  </a:moveTo>
                  <a:cubicBezTo>
                    <a:pt x="2247" y="1"/>
                    <a:pt x="1778" y="140"/>
                    <a:pt x="1324" y="425"/>
                  </a:cubicBezTo>
                  <a:cubicBezTo>
                    <a:pt x="450" y="914"/>
                    <a:pt x="0" y="1748"/>
                    <a:pt x="278" y="2238"/>
                  </a:cubicBezTo>
                  <a:cubicBezTo>
                    <a:pt x="439" y="2509"/>
                    <a:pt x="746" y="2635"/>
                    <a:pt x="1120" y="2635"/>
                  </a:cubicBezTo>
                  <a:cubicBezTo>
                    <a:pt x="1513" y="2635"/>
                    <a:pt x="1981" y="2496"/>
                    <a:pt x="2436" y="2238"/>
                  </a:cubicBezTo>
                  <a:cubicBezTo>
                    <a:pt x="3309" y="1695"/>
                    <a:pt x="3759" y="861"/>
                    <a:pt x="3428" y="372"/>
                  </a:cubicBezTo>
                  <a:cubicBezTo>
                    <a:pt x="3293" y="127"/>
                    <a:pt x="3000" y="1"/>
                    <a:pt x="2633"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503;p27">
              <a:extLst>
                <a:ext uri="{FF2B5EF4-FFF2-40B4-BE49-F238E27FC236}">
                  <a16:creationId xmlns:a16="http://schemas.microsoft.com/office/drawing/2014/main" id="{B4196230-7B41-4113-B6A8-CC4C3ED43B0A}"/>
                </a:ext>
              </a:extLst>
            </p:cNvPr>
            <p:cNvSpPr/>
            <p:nvPr/>
          </p:nvSpPr>
          <p:spPr>
            <a:xfrm>
              <a:off x="6189608" y="3719445"/>
              <a:ext cx="518709" cy="417731"/>
            </a:xfrm>
            <a:custGeom>
              <a:avLst/>
              <a:gdLst/>
              <a:ahLst/>
              <a:cxnLst/>
              <a:rect l="l" t="t" r="r" b="b"/>
              <a:pathLst>
                <a:path w="9385" h="7558" extrusionOk="0">
                  <a:moveTo>
                    <a:pt x="8445" y="0"/>
                  </a:moveTo>
                  <a:lnTo>
                    <a:pt x="8445" y="0"/>
                  </a:lnTo>
                  <a:cubicBezTo>
                    <a:pt x="8551" y="437"/>
                    <a:pt x="8603" y="821"/>
                    <a:pt x="8603" y="1271"/>
                  </a:cubicBezTo>
                  <a:cubicBezTo>
                    <a:pt x="8603" y="3918"/>
                    <a:pt x="6512" y="6009"/>
                    <a:pt x="3865" y="6009"/>
                  </a:cubicBezTo>
                  <a:cubicBezTo>
                    <a:pt x="2264" y="6009"/>
                    <a:pt x="887" y="5242"/>
                    <a:pt x="1" y="4024"/>
                  </a:cubicBezTo>
                  <a:lnTo>
                    <a:pt x="1" y="4024"/>
                  </a:lnTo>
                  <a:cubicBezTo>
                    <a:pt x="556" y="6062"/>
                    <a:pt x="2436" y="7558"/>
                    <a:pt x="4580" y="7558"/>
                  </a:cubicBezTo>
                  <a:cubicBezTo>
                    <a:pt x="7227" y="7558"/>
                    <a:pt x="9384" y="5400"/>
                    <a:pt x="9384" y="2806"/>
                  </a:cubicBezTo>
                  <a:cubicBezTo>
                    <a:pt x="9384" y="1761"/>
                    <a:pt x="9053" y="821"/>
                    <a:pt x="8445" y="0"/>
                  </a:cubicBezTo>
                  <a:close/>
                </a:path>
              </a:pathLst>
            </a:custGeom>
            <a:solidFill>
              <a:srgbClr val="D4145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92" name="Group 291">
            <a:extLst>
              <a:ext uri="{FF2B5EF4-FFF2-40B4-BE49-F238E27FC236}">
                <a16:creationId xmlns:a16="http://schemas.microsoft.com/office/drawing/2014/main" id="{81AB7299-1143-40B8-A113-516BAE18D37E}"/>
              </a:ext>
            </a:extLst>
          </p:cNvPr>
          <p:cNvGrpSpPr/>
          <p:nvPr userDrawn="1"/>
        </p:nvGrpSpPr>
        <p:grpSpPr>
          <a:xfrm>
            <a:off x="1598355" y="3608289"/>
            <a:ext cx="2204156" cy="2018295"/>
            <a:chOff x="1598355" y="3608289"/>
            <a:chExt cx="2204156" cy="2018295"/>
          </a:xfrm>
        </p:grpSpPr>
        <p:grpSp>
          <p:nvGrpSpPr>
            <p:cNvPr id="211" name="Google Shape;505;p27">
              <a:extLst>
                <a:ext uri="{FF2B5EF4-FFF2-40B4-BE49-F238E27FC236}">
                  <a16:creationId xmlns:a16="http://schemas.microsoft.com/office/drawing/2014/main" id="{A42BCA09-07B9-4CBD-A2DF-E24B3C63BD62}"/>
                </a:ext>
              </a:extLst>
            </p:cNvPr>
            <p:cNvGrpSpPr/>
            <p:nvPr/>
          </p:nvGrpSpPr>
          <p:grpSpPr>
            <a:xfrm>
              <a:off x="1598355" y="4368136"/>
              <a:ext cx="868990" cy="1258447"/>
              <a:chOff x="3235834" y="3793115"/>
              <a:chExt cx="868990" cy="1258447"/>
            </a:xfrm>
          </p:grpSpPr>
          <p:sp>
            <p:nvSpPr>
              <p:cNvPr id="259" name="Google Shape;506;p27">
                <a:extLst>
                  <a:ext uri="{FF2B5EF4-FFF2-40B4-BE49-F238E27FC236}">
                    <a16:creationId xmlns:a16="http://schemas.microsoft.com/office/drawing/2014/main" id="{BD828A38-7FD5-4192-AFA1-0F8CBEA346BE}"/>
                  </a:ext>
                </a:extLst>
              </p:cNvPr>
              <p:cNvSpPr/>
              <p:nvPr/>
            </p:nvSpPr>
            <p:spPr>
              <a:xfrm>
                <a:off x="3236476" y="3795496"/>
                <a:ext cx="868347" cy="1256066"/>
              </a:xfrm>
              <a:custGeom>
                <a:avLst/>
                <a:gdLst/>
                <a:ahLst/>
                <a:cxnLst/>
                <a:rect l="l" t="t" r="r" b="b"/>
                <a:pathLst>
                  <a:path w="15711" h="22726" extrusionOk="0">
                    <a:moveTo>
                      <a:pt x="1099" y="1"/>
                    </a:moveTo>
                    <a:cubicBezTo>
                      <a:pt x="490" y="1"/>
                      <a:pt x="1" y="491"/>
                      <a:pt x="1" y="1099"/>
                    </a:cubicBezTo>
                    <a:lnTo>
                      <a:pt x="1" y="21614"/>
                    </a:lnTo>
                    <a:cubicBezTo>
                      <a:pt x="1" y="22223"/>
                      <a:pt x="490" y="22726"/>
                      <a:pt x="1099" y="22726"/>
                    </a:cubicBezTo>
                    <a:lnTo>
                      <a:pt x="14612" y="22726"/>
                    </a:lnTo>
                    <a:cubicBezTo>
                      <a:pt x="15221" y="22726"/>
                      <a:pt x="15711" y="22223"/>
                      <a:pt x="15711" y="21614"/>
                    </a:cubicBezTo>
                    <a:lnTo>
                      <a:pt x="15711" y="1099"/>
                    </a:lnTo>
                    <a:cubicBezTo>
                      <a:pt x="15711" y="491"/>
                      <a:pt x="15221" y="1"/>
                      <a:pt x="1461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60" name="Google Shape;507;p27">
                <a:extLst>
                  <a:ext uri="{FF2B5EF4-FFF2-40B4-BE49-F238E27FC236}">
                    <a16:creationId xmlns:a16="http://schemas.microsoft.com/office/drawing/2014/main" id="{E29DCE97-F16B-4989-BDC3-AA1A5694BD20}"/>
                  </a:ext>
                </a:extLst>
              </p:cNvPr>
              <p:cNvGrpSpPr/>
              <p:nvPr/>
            </p:nvGrpSpPr>
            <p:grpSpPr>
              <a:xfrm>
                <a:off x="3235834" y="3793115"/>
                <a:ext cx="865418" cy="1258447"/>
                <a:chOff x="3235834" y="3793115"/>
                <a:chExt cx="865418" cy="1258447"/>
              </a:xfrm>
            </p:grpSpPr>
            <p:sp>
              <p:nvSpPr>
                <p:cNvPr id="261" name="Google Shape;508;p27">
                  <a:extLst>
                    <a:ext uri="{FF2B5EF4-FFF2-40B4-BE49-F238E27FC236}">
                      <a16:creationId xmlns:a16="http://schemas.microsoft.com/office/drawing/2014/main" id="{8AB76180-4FBF-46B5-AF84-3C5E2E574B03}"/>
                    </a:ext>
                  </a:extLst>
                </p:cNvPr>
                <p:cNvSpPr/>
                <p:nvPr/>
              </p:nvSpPr>
              <p:spPr>
                <a:xfrm>
                  <a:off x="3235834" y="3793115"/>
                  <a:ext cx="865418" cy="389985"/>
                </a:xfrm>
                <a:custGeom>
                  <a:avLst/>
                  <a:gdLst/>
                  <a:ahLst/>
                  <a:cxnLst/>
                  <a:rect l="l" t="t" r="r" b="b"/>
                  <a:pathLst>
                    <a:path w="15658" h="7056" extrusionOk="0">
                      <a:moveTo>
                        <a:pt x="1046" y="1"/>
                      </a:moveTo>
                      <a:cubicBezTo>
                        <a:pt x="437" y="1"/>
                        <a:pt x="1" y="491"/>
                        <a:pt x="1" y="1099"/>
                      </a:cubicBezTo>
                      <a:lnTo>
                        <a:pt x="1" y="7055"/>
                      </a:lnTo>
                      <a:lnTo>
                        <a:pt x="15658" y="7055"/>
                      </a:lnTo>
                      <a:lnTo>
                        <a:pt x="15658" y="1099"/>
                      </a:lnTo>
                      <a:cubicBezTo>
                        <a:pt x="15658" y="491"/>
                        <a:pt x="15168" y="1"/>
                        <a:pt x="14559"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509;p27">
                  <a:extLst>
                    <a:ext uri="{FF2B5EF4-FFF2-40B4-BE49-F238E27FC236}">
                      <a16:creationId xmlns:a16="http://schemas.microsoft.com/office/drawing/2014/main" id="{D08CAE54-F59F-4A10-8D78-8262F1A9DB44}"/>
                    </a:ext>
                  </a:extLst>
                </p:cNvPr>
                <p:cNvSpPr/>
                <p:nvPr/>
              </p:nvSpPr>
              <p:spPr>
                <a:xfrm>
                  <a:off x="3306725" y="3905262"/>
                  <a:ext cx="719118" cy="182888"/>
                </a:xfrm>
                <a:custGeom>
                  <a:avLst/>
                  <a:gdLst/>
                  <a:ahLst/>
                  <a:cxnLst/>
                  <a:rect l="l" t="t" r="r" b="b"/>
                  <a:pathLst>
                    <a:path w="13011" h="3309" extrusionOk="0">
                      <a:moveTo>
                        <a:pt x="662" y="0"/>
                      </a:moveTo>
                      <a:cubicBezTo>
                        <a:pt x="278" y="0"/>
                        <a:pt x="0" y="278"/>
                        <a:pt x="0" y="662"/>
                      </a:cubicBezTo>
                      <a:lnTo>
                        <a:pt x="0" y="2647"/>
                      </a:lnTo>
                      <a:cubicBezTo>
                        <a:pt x="0" y="3031"/>
                        <a:pt x="278" y="3309"/>
                        <a:pt x="662" y="3309"/>
                      </a:cubicBezTo>
                      <a:lnTo>
                        <a:pt x="12349" y="3309"/>
                      </a:lnTo>
                      <a:cubicBezTo>
                        <a:pt x="12733" y="3309"/>
                        <a:pt x="13011" y="3031"/>
                        <a:pt x="13011" y="2647"/>
                      </a:cubicBezTo>
                      <a:lnTo>
                        <a:pt x="13011" y="662"/>
                      </a:lnTo>
                      <a:cubicBezTo>
                        <a:pt x="13011" y="278"/>
                        <a:pt x="12733" y="0"/>
                        <a:pt x="12349"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510;p27">
                  <a:extLst>
                    <a:ext uri="{FF2B5EF4-FFF2-40B4-BE49-F238E27FC236}">
                      <a16:creationId xmlns:a16="http://schemas.microsoft.com/office/drawing/2014/main" id="{9DB1CFE6-09AD-4BAD-99EC-F2FB4357E9BE}"/>
                    </a:ext>
                  </a:extLst>
                </p:cNvPr>
                <p:cNvSpPr/>
                <p:nvPr/>
              </p:nvSpPr>
              <p:spPr>
                <a:xfrm>
                  <a:off x="3309654" y="4261478"/>
                  <a:ext cx="146355" cy="143426"/>
                </a:xfrm>
                <a:custGeom>
                  <a:avLst/>
                  <a:gdLst/>
                  <a:ahLst/>
                  <a:cxnLst/>
                  <a:rect l="l" t="t" r="r" b="b"/>
                  <a:pathLst>
                    <a:path w="2648" h="2595" extrusionOk="0">
                      <a:moveTo>
                        <a:pt x="556" y="1"/>
                      </a:moveTo>
                      <a:cubicBezTo>
                        <a:pt x="278" y="1"/>
                        <a:pt x="0" y="226"/>
                        <a:pt x="0" y="504"/>
                      </a:cubicBezTo>
                      <a:lnTo>
                        <a:pt x="0" y="2052"/>
                      </a:lnTo>
                      <a:cubicBezTo>
                        <a:pt x="0" y="2383"/>
                        <a:pt x="278" y="2595"/>
                        <a:pt x="556" y="2595"/>
                      </a:cubicBezTo>
                      <a:lnTo>
                        <a:pt x="2091" y="2595"/>
                      </a:lnTo>
                      <a:cubicBezTo>
                        <a:pt x="2369" y="2595"/>
                        <a:pt x="2647" y="2383"/>
                        <a:pt x="2647" y="2052"/>
                      </a:cubicBezTo>
                      <a:lnTo>
                        <a:pt x="2647" y="504"/>
                      </a:lnTo>
                      <a:cubicBezTo>
                        <a:pt x="2647" y="226"/>
                        <a:pt x="2369" y="1"/>
                        <a:pt x="2091" y="1"/>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511;p27">
                  <a:extLst>
                    <a:ext uri="{FF2B5EF4-FFF2-40B4-BE49-F238E27FC236}">
                      <a16:creationId xmlns:a16="http://schemas.microsoft.com/office/drawing/2014/main" id="{70583FED-039A-47A5-B629-2D017A70CC66}"/>
                    </a:ext>
                  </a:extLst>
                </p:cNvPr>
                <p:cNvSpPr/>
                <p:nvPr/>
              </p:nvSpPr>
              <p:spPr>
                <a:xfrm>
                  <a:off x="3501275" y="4261478"/>
                  <a:ext cx="143426" cy="143426"/>
                </a:xfrm>
                <a:custGeom>
                  <a:avLst/>
                  <a:gdLst/>
                  <a:ahLst/>
                  <a:cxnLst/>
                  <a:rect l="l" t="t" r="r" b="b"/>
                  <a:pathLst>
                    <a:path w="2595" h="2595" extrusionOk="0">
                      <a:moveTo>
                        <a:pt x="557" y="1"/>
                      </a:moveTo>
                      <a:cubicBezTo>
                        <a:pt x="226" y="1"/>
                        <a:pt x="1" y="226"/>
                        <a:pt x="1" y="504"/>
                      </a:cubicBezTo>
                      <a:lnTo>
                        <a:pt x="1" y="2052"/>
                      </a:lnTo>
                      <a:cubicBezTo>
                        <a:pt x="1" y="2383"/>
                        <a:pt x="226" y="2595"/>
                        <a:pt x="557" y="2595"/>
                      </a:cubicBezTo>
                      <a:lnTo>
                        <a:pt x="2105" y="2595"/>
                      </a:lnTo>
                      <a:cubicBezTo>
                        <a:pt x="2383" y="2595"/>
                        <a:pt x="2595" y="2383"/>
                        <a:pt x="2595" y="2052"/>
                      </a:cubicBezTo>
                      <a:lnTo>
                        <a:pt x="2595" y="504"/>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512;p27">
                  <a:extLst>
                    <a:ext uri="{FF2B5EF4-FFF2-40B4-BE49-F238E27FC236}">
                      <a16:creationId xmlns:a16="http://schemas.microsoft.com/office/drawing/2014/main" id="{D2C0D188-0581-496D-BB69-AB762A023099}"/>
                    </a:ext>
                  </a:extLst>
                </p:cNvPr>
                <p:cNvSpPr/>
                <p:nvPr/>
              </p:nvSpPr>
              <p:spPr>
                <a:xfrm>
                  <a:off x="3693670" y="4261478"/>
                  <a:ext cx="143426" cy="143426"/>
                </a:xfrm>
                <a:custGeom>
                  <a:avLst/>
                  <a:gdLst/>
                  <a:ahLst/>
                  <a:cxnLst/>
                  <a:rect l="l" t="t" r="r" b="b"/>
                  <a:pathLst>
                    <a:path w="2595" h="2595" extrusionOk="0">
                      <a:moveTo>
                        <a:pt x="490" y="1"/>
                      </a:moveTo>
                      <a:cubicBezTo>
                        <a:pt x="226" y="1"/>
                        <a:pt x="1" y="226"/>
                        <a:pt x="1" y="504"/>
                      </a:cubicBezTo>
                      <a:lnTo>
                        <a:pt x="1" y="2052"/>
                      </a:lnTo>
                      <a:cubicBezTo>
                        <a:pt x="1" y="2383"/>
                        <a:pt x="226" y="2595"/>
                        <a:pt x="490" y="2595"/>
                      </a:cubicBezTo>
                      <a:lnTo>
                        <a:pt x="2092" y="2595"/>
                      </a:lnTo>
                      <a:cubicBezTo>
                        <a:pt x="2370" y="2595"/>
                        <a:pt x="2595" y="2383"/>
                        <a:pt x="2595" y="2052"/>
                      </a:cubicBezTo>
                      <a:lnTo>
                        <a:pt x="2595" y="504"/>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513;p27">
                  <a:extLst>
                    <a:ext uri="{FF2B5EF4-FFF2-40B4-BE49-F238E27FC236}">
                      <a16:creationId xmlns:a16="http://schemas.microsoft.com/office/drawing/2014/main" id="{76B17AE7-FC35-4694-9100-6C5B55E674A5}"/>
                    </a:ext>
                  </a:extLst>
                </p:cNvPr>
                <p:cNvSpPr/>
                <p:nvPr/>
              </p:nvSpPr>
              <p:spPr>
                <a:xfrm>
                  <a:off x="3309654" y="4453872"/>
                  <a:ext cx="146355" cy="143426"/>
                </a:xfrm>
                <a:custGeom>
                  <a:avLst/>
                  <a:gdLst/>
                  <a:ahLst/>
                  <a:cxnLst/>
                  <a:rect l="l" t="t" r="r" b="b"/>
                  <a:pathLst>
                    <a:path w="2648" h="2595" extrusionOk="0">
                      <a:moveTo>
                        <a:pt x="556" y="1"/>
                      </a:moveTo>
                      <a:cubicBezTo>
                        <a:pt x="278" y="1"/>
                        <a:pt x="0" y="226"/>
                        <a:pt x="0" y="556"/>
                      </a:cubicBezTo>
                      <a:lnTo>
                        <a:pt x="0" y="2092"/>
                      </a:lnTo>
                      <a:cubicBezTo>
                        <a:pt x="0" y="2370"/>
                        <a:pt x="278" y="2595"/>
                        <a:pt x="556" y="2595"/>
                      </a:cubicBezTo>
                      <a:lnTo>
                        <a:pt x="2091" y="2595"/>
                      </a:lnTo>
                      <a:cubicBezTo>
                        <a:pt x="2369" y="2595"/>
                        <a:pt x="2647" y="2370"/>
                        <a:pt x="2647" y="2092"/>
                      </a:cubicBezTo>
                      <a:lnTo>
                        <a:pt x="2647" y="556"/>
                      </a:lnTo>
                      <a:cubicBezTo>
                        <a:pt x="2647" y="226"/>
                        <a:pt x="2369" y="1"/>
                        <a:pt x="2091"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514;p27">
                  <a:extLst>
                    <a:ext uri="{FF2B5EF4-FFF2-40B4-BE49-F238E27FC236}">
                      <a16:creationId xmlns:a16="http://schemas.microsoft.com/office/drawing/2014/main" id="{06563CF9-9334-4C03-9B26-6095F6C818E4}"/>
                    </a:ext>
                  </a:extLst>
                </p:cNvPr>
                <p:cNvSpPr/>
                <p:nvPr/>
              </p:nvSpPr>
              <p:spPr>
                <a:xfrm>
                  <a:off x="3501275" y="4453872"/>
                  <a:ext cx="143426" cy="143426"/>
                </a:xfrm>
                <a:custGeom>
                  <a:avLst/>
                  <a:gdLst/>
                  <a:ahLst/>
                  <a:cxnLst/>
                  <a:rect l="l" t="t" r="r" b="b"/>
                  <a:pathLst>
                    <a:path w="2595" h="2595" extrusionOk="0">
                      <a:moveTo>
                        <a:pt x="557" y="1"/>
                      </a:moveTo>
                      <a:cubicBezTo>
                        <a:pt x="226" y="1"/>
                        <a:pt x="1" y="226"/>
                        <a:pt x="1" y="556"/>
                      </a:cubicBezTo>
                      <a:lnTo>
                        <a:pt x="1" y="2092"/>
                      </a:lnTo>
                      <a:cubicBezTo>
                        <a:pt x="1" y="2370"/>
                        <a:pt x="226" y="2595"/>
                        <a:pt x="557" y="2595"/>
                      </a:cubicBezTo>
                      <a:lnTo>
                        <a:pt x="2105" y="2595"/>
                      </a:lnTo>
                      <a:cubicBezTo>
                        <a:pt x="2383" y="2595"/>
                        <a:pt x="2595" y="2370"/>
                        <a:pt x="2595" y="2092"/>
                      </a:cubicBezTo>
                      <a:lnTo>
                        <a:pt x="2595" y="556"/>
                      </a:lnTo>
                      <a:cubicBezTo>
                        <a:pt x="2595" y="226"/>
                        <a:pt x="2383" y="1"/>
                        <a:pt x="2105"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515;p27">
                  <a:extLst>
                    <a:ext uri="{FF2B5EF4-FFF2-40B4-BE49-F238E27FC236}">
                      <a16:creationId xmlns:a16="http://schemas.microsoft.com/office/drawing/2014/main" id="{00A09FB6-1540-4742-BC12-1C40F843C573}"/>
                    </a:ext>
                  </a:extLst>
                </p:cNvPr>
                <p:cNvSpPr/>
                <p:nvPr/>
              </p:nvSpPr>
              <p:spPr>
                <a:xfrm>
                  <a:off x="3693670" y="4453872"/>
                  <a:ext cx="143426" cy="143426"/>
                </a:xfrm>
                <a:custGeom>
                  <a:avLst/>
                  <a:gdLst/>
                  <a:ahLst/>
                  <a:cxnLst/>
                  <a:rect l="l" t="t" r="r" b="b"/>
                  <a:pathLst>
                    <a:path w="2595" h="2595" extrusionOk="0">
                      <a:moveTo>
                        <a:pt x="490" y="1"/>
                      </a:moveTo>
                      <a:cubicBezTo>
                        <a:pt x="226" y="1"/>
                        <a:pt x="1" y="226"/>
                        <a:pt x="1" y="556"/>
                      </a:cubicBezTo>
                      <a:lnTo>
                        <a:pt x="1" y="2092"/>
                      </a:lnTo>
                      <a:cubicBezTo>
                        <a:pt x="1" y="2370"/>
                        <a:pt x="226" y="2595"/>
                        <a:pt x="490" y="2595"/>
                      </a:cubicBezTo>
                      <a:lnTo>
                        <a:pt x="2092" y="2595"/>
                      </a:lnTo>
                      <a:cubicBezTo>
                        <a:pt x="2370" y="2595"/>
                        <a:pt x="2595" y="2370"/>
                        <a:pt x="2595" y="2092"/>
                      </a:cubicBezTo>
                      <a:lnTo>
                        <a:pt x="2595" y="556"/>
                      </a:lnTo>
                      <a:cubicBezTo>
                        <a:pt x="2595" y="226"/>
                        <a:pt x="2370" y="1"/>
                        <a:pt x="2092" y="1"/>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516;p27">
                  <a:extLst>
                    <a:ext uri="{FF2B5EF4-FFF2-40B4-BE49-F238E27FC236}">
                      <a16:creationId xmlns:a16="http://schemas.microsoft.com/office/drawing/2014/main" id="{B190F497-400D-4B46-B3AE-96032D54DFDA}"/>
                    </a:ext>
                  </a:extLst>
                </p:cNvPr>
                <p:cNvSpPr/>
                <p:nvPr/>
              </p:nvSpPr>
              <p:spPr>
                <a:xfrm>
                  <a:off x="3309654" y="4645549"/>
                  <a:ext cx="146355" cy="146355"/>
                </a:xfrm>
                <a:custGeom>
                  <a:avLst/>
                  <a:gdLst/>
                  <a:ahLst/>
                  <a:cxnLst/>
                  <a:rect l="l" t="t" r="r" b="b"/>
                  <a:pathLst>
                    <a:path w="2648" h="2648" extrusionOk="0">
                      <a:moveTo>
                        <a:pt x="556" y="0"/>
                      </a:moveTo>
                      <a:cubicBezTo>
                        <a:pt x="278" y="0"/>
                        <a:pt x="0" y="278"/>
                        <a:pt x="0" y="556"/>
                      </a:cubicBezTo>
                      <a:lnTo>
                        <a:pt x="0" y="2105"/>
                      </a:lnTo>
                      <a:cubicBezTo>
                        <a:pt x="0" y="2383"/>
                        <a:pt x="278" y="2647"/>
                        <a:pt x="556" y="2647"/>
                      </a:cubicBezTo>
                      <a:lnTo>
                        <a:pt x="2091" y="2647"/>
                      </a:lnTo>
                      <a:cubicBezTo>
                        <a:pt x="2369" y="2647"/>
                        <a:pt x="2647" y="2383"/>
                        <a:pt x="2647" y="2105"/>
                      </a:cubicBezTo>
                      <a:lnTo>
                        <a:pt x="2647" y="556"/>
                      </a:lnTo>
                      <a:cubicBezTo>
                        <a:pt x="2647" y="278"/>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517;p27">
                  <a:extLst>
                    <a:ext uri="{FF2B5EF4-FFF2-40B4-BE49-F238E27FC236}">
                      <a16:creationId xmlns:a16="http://schemas.microsoft.com/office/drawing/2014/main" id="{1B2252C1-BAEB-4A32-8E90-3D383EA7B2E4}"/>
                    </a:ext>
                  </a:extLst>
                </p:cNvPr>
                <p:cNvSpPr/>
                <p:nvPr/>
              </p:nvSpPr>
              <p:spPr>
                <a:xfrm>
                  <a:off x="3501275" y="4645549"/>
                  <a:ext cx="143426" cy="146355"/>
                </a:xfrm>
                <a:custGeom>
                  <a:avLst/>
                  <a:gdLst/>
                  <a:ahLst/>
                  <a:cxnLst/>
                  <a:rect l="l" t="t" r="r" b="b"/>
                  <a:pathLst>
                    <a:path w="2595" h="2648" extrusionOk="0">
                      <a:moveTo>
                        <a:pt x="557" y="0"/>
                      </a:moveTo>
                      <a:cubicBezTo>
                        <a:pt x="226" y="0"/>
                        <a:pt x="1" y="278"/>
                        <a:pt x="1" y="556"/>
                      </a:cubicBezTo>
                      <a:lnTo>
                        <a:pt x="1" y="2105"/>
                      </a:lnTo>
                      <a:cubicBezTo>
                        <a:pt x="1" y="2383"/>
                        <a:pt x="226" y="2647"/>
                        <a:pt x="557" y="2647"/>
                      </a:cubicBezTo>
                      <a:lnTo>
                        <a:pt x="2105" y="2647"/>
                      </a:lnTo>
                      <a:cubicBezTo>
                        <a:pt x="2383" y="2647"/>
                        <a:pt x="2595" y="2383"/>
                        <a:pt x="2595" y="2105"/>
                      </a:cubicBezTo>
                      <a:lnTo>
                        <a:pt x="2595" y="556"/>
                      </a:lnTo>
                      <a:cubicBezTo>
                        <a:pt x="2595" y="278"/>
                        <a:pt x="2383" y="0"/>
                        <a:pt x="2105" y="0"/>
                      </a:cubicBezTo>
                      <a:close/>
                    </a:path>
                  </a:pathLst>
                </a:custGeom>
                <a:solidFill>
                  <a:srgbClr val="C1C1C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518;p27">
                  <a:extLst>
                    <a:ext uri="{FF2B5EF4-FFF2-40B4-BE49-F238E27FC236}">
                      <a16:creationId xmlns:a16="http://schemas.microsoft.com/office/drawing/2014/main" id="{7AD245D9-B2F3-4EB4-995D-CDC775197795}"/>
                    </a:ext>
                  </a:extLst>
                </p:cNvPr>
                <p:cNvSpPr/>
                <p:nvPr/>
              </p:nvSpPr>
              <p:spPr>
                <a:xfrm>
                  <a:off x="3693670" y="4645549"/>
                  <a:ext cx="143426" cy="146355"/>
                </a:xfrm>
                <a:custGeom>
                  <a:avLst/>
                  <a:gdLst/>
                  <a:ahLst/>
                  <a:cxnLst/>
                  <a:rect l="l" t="t" r="r" b="b"/>
                  <a:pathLst>
                    <a:path w="2595" h="2648" extrusionOk="0">
                      <a:moveTo>
                        <a:pt x="490" y="0"/>
                      </a:moveTo>
                      <a:cubicBezTo>
                        <a:pt x="226" y="0"/>
                        <a:pt x="1" y="278"/>
                        <a:pt x="1" y="556"/>
                      </a:cubicBezTo>
                      <a:lnTo>
                        <a:pt x="1" y="2105"/>
                      </a:lnTo>
                      <a:cubicBezTo>
                        <a:pt x="1" y="2383"/>
                        <a:pt x="226" y="2647"/>
                        <a:pt x="490" y="2647"/>
                      </a:cubicBezTo>
                      <a:lnTo>
                        <a:pt x="2092" y="2647"/>
                      </a:lnTo>
                      <a:cubicBezTo>
                        <a:pt x="2370" y="2647"/>
                        <a:pt x="2595" y="2383"/>
                        <a:pt x="2595" y="2105"/>
                      </a:cubicBezTo>
                      <a:lnTo>
                        <a:pt x="2595" y="556"/>
                      </a:lnTo>
                      <a:cubicBezTo>
                        <a:pt x="2595" y="278"/>
                        <a:pt x="2370" y="0"/>
                        <a:pt x="2092"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519;p27">
                  <a:extLst>
                    <a:ext uri="{FF2B5EF4-FFF2-40B4-BE49-F238E27FC236}">
                      <a16:creationId xmlns:a16="http://schemas.microsoft.com/office/drawing/2014/main" id="{98A33EF0-520C-4B93-AE7C-E55930A5077E}"/>
                    </a:ext>
                  </a:extLst>
                </p:cNvPr>
                <p:cNvSpPr/>
                <p:nvPr/>
              </p:nvSpPr>
              <p:spPr>
                <a:xfrm>
                  <a:off x="3309654" y="4840873"/>
                  <a:ext cx="146355" cy="143426"/>
                </a:xfrm>
                <a:custGeom>
                  <a:avLst/>
                  <a:gdLst/>
                  <a:ahLst/>
                  <a:cxnLst/>
                  <a:rect l="l" t="t" r="r" b="b"/>
                  <a:pathLst>
                    <a:path w="2648" h="2595" extrusionOk="0">
                      <a:moveTo>
                        <a:pt x="556" y="0"/>
                      </a:moveTo>
                      <a:cubicBezTo>
                        <a:pt x="278" y="0"/>
                        <a:pt x="0" y="225"/>
                        <a:pt x="0" y="503"/>
                      </a:cubicBezTo>
                      <a:lnTo>
                        <a:pt x="0" y="2091"/>
                      </a:lnTo>
                      <a:cubicBezTo>
                        <a:pt x="0" y="2369"/>
                        <a:pt x="278" y="2594"/>
                        <a:pt x="556" y="2594"/>
                      </a:cubicBezTo>
                      <a:lnTo>
                        <a:pt x="2091" y="2594"/>
                      </a:lnTo>
                      <a:cubicBezTo>
                        <a:pt x="2369" y="2594"/>
                        <a:pt x="2647" y="2369"/>
                        <a:pt x="2647" y="2091"/>
                      </a:cubicBezTo>
                      <a:lnTo>
                        <a:pt x="2647" y="503"/>
                      </a:lnTo>
                      <a:cubicBezTo>
                        <a:pt x="2647" y="225"/>
                        <a:pt x="2369" y="0"/>
                        <a:pt x="2091" y="0"/>
                      </a:cubicBezTo>
                      <a:close/>
                    </a:path>
                  </a:pathLst>
                </a:custGeom>
                <a:solidFill>
                  <a:srgbClr val="EE1D6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520;p27">
                  <a:extLst>
                    <a:ext uri="{FF2B5EF4-FFF2-40B4-BE49-F238E27FC236}">
                      <a16:creationId xmlns:a16="http://schemas.microsoft.com/office/drawing/2014/main" id="{BF34BFB8-E0F8-4561-BD25-835FE61E4027}"/>
                    </a:ext>
                  </a:extLst>
                </p:cNvPr>
                <p:cNvSpPr/>
                <p:nvPr/>
              </p:nvSpPr>
              <p:spPr>
                <a:xfrm>
                  <a:off x="3501275" y="4840873"/>
                  <a:ext cx="143426" cy="143426"/>
                </a:xfrm>
                <a:custGeom>
                  <a:avLst/>
                  <a:gdLst/>
                  <a:ahLst/>
                  <a:cxnLst/>
                  <a:rect l="l" t="t" r="r" b="b"/>
                  <a:pathLst>
                    <a:path w="2595" h="2595" extrusionOk="0">
                      <a:moveTo>
                        <a:pt x="557" y="0"/>
                      </a:moveTo>
                      <a:cubicBezTo>
                        <a:pt x="226" y="0"/>
                        <a:pt x="1" y="225"/>
                        <a:pt x="1" y="503"/>
                      </a:cubicBezTo>
                      <a:lnTo>
                        <a:pt x="1" y="2091"/>
                      </a:lnTo>
                      <a:cubicBezTo>
                        <a:pt x="1" y="2369"/>
                        <a:pt x="226" y="2594"/>
                        <a:pt x="557" y="2594"/>
                      </a:cubicBezTo>
                      <a:lnTo>
                        <a:pt x="2105" y="2594"/>
                      </a:lnTo>
                      <a:cubicBezTo>
                        <a:pt x="2383" y="2594"/>
                        <a:pt x="2595" y="2369"/>
                        <a:pt x="2595" y="2091"/>
                      </a:cubicBezTo>
                      <a:lnTo>
                        <a:pt x="2595" y="503"/>
                      </a:lnTo>
                      <a:cubicBezTo>
                        <a:pt x="2595" y="225"/>
                        <a:pt x="2383" y="0"/>
                        <a:pt x="2105" y="0"/>
                      </a:cubicBez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521;p27">
                  <a:extLst>
                    <a:ext uri="{FF2B5EF4-FFF2-40B4-BE49-F238E27FC236}">
                      <a16:creationId xmlns:a16="http://schemas.microsoft.com/office/drawing/2014/main" id="{2B528C3C-EA42-4CC7-9BAF-11A3DAC1CC9E}"/>
                    </a:ext>
                  </a:extLst>
                </p:cNvPr>
                <p:cNvSpPr/>
                <p:nvPr/>
              </p:nvSpPr>
              <p:spPr>
                <a:xfrm>
                  <a:off x="3693670" y="4840873"/>
                  <a:ext cx="143426" cy="143426"/>
                </a:xfrm>
                <a:custGeom>
                  <a:avLst/>
                  <a:gdLst/>
                  <a:ahLst/>
                  <a:cxnLst/>
                  <a:rect l="l" t="t" r="r" b="b"/>
                  <a:pathLst>
                    <a:path w="2595" h="2595" extrusionOk="0">
                      <a:moveTo>
                        <a:pt x="490" y="0"/>
                      </a:moveTo>
                      <a:cubicBezTo>
                        <a:pt x="226" y="0"/>
                        <a:pt x="1" y="225"/>
                        <a:pt x="1" y="503"/>
                      </a:cubicBezTo>
                      <a:lnTo>
                        <a:pt x="1" y="2091"/>
                      </a:lnTo>
                      <a:cubicBezTo>
                        <a:pt x="1" y="2369"/>
                        <a:pt x="226" y="2594"/>
                        <a:pt x="490" y="2594"/>
                      </a:cubicBezTo>
                      <a:lnTo>
                        <a:pt x="2092" y="2594"/>
                      </a:lnTo>
                      <a:cubicBezTo>
                        <a:pt x="2370" y="2594"/>
                        <a:pt x="2595" y="2369"/>
                        <a:pt x="2595" y="2091"/>
                      </a:cubicBezTo>
                      <a:lnTo>
                        <a:pt x="2595" y="503"/>
                      </a:lnTo>
                      <a:cubicBezTo>
                        <a:pt x="2595" y="225"/>
                        <a:pt x="2370" y="0"/>
                        <a:pt x="2092" y="0"/>
                      </a:cubicBezTo>
                      <a:close/>
                    </a:path>
                  </a:pathLst>
                </a:custGeom>
                <a:solidFill>
                  <a:srgbClr val="9999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522;p27">
                  <a:extLst>
                    <a:ext uri="{FF2B5EF4-FFF2-40B4-BE49-F238E27FC236}">
                      <a16:creationId xmlns:a16="http://schemas.microsoft.com/office/drawing/2014/main" id="{4CEFEBD3-AAF5-4495-B2EE-5D6CE7E57676}"/>
                    </a:ext>
                  </a:extLst>
                </p:cNvPr>
                <p:cNvSpPr/>
                <p:nvPr/>
              </p:nvSpPr>
              <p:spPr>
                <a:xfrm>
                  <a:off x="3855335" y="4185426"/>
                  <a:ext cx="243685" cy="866136"/>
                </a:xfrm>
                <a:custGeom>
                  <a:avLst/>
                  <a:gdLst/>
                  <a:ahLst/>
                  <a:cxnLst/>
                  <a:rect l="l" t="t" r="r" b="b"/>
                  <a:pathLst>
                    <a:path w="4409" h="15671" extrusionOk="0">
                      <a:moveTo>
                        <a:pt x="2595" y="1377"/>
                      </a:moveTo>
                      <a:cubicBezTo>
                        <a:pt x="2926" y="1377"/>
                        <a:pt x="3137" y="1602"/>
                        <a:pt x="3137" y="1880"/>
                      </a:cubicBezTo>
                      <a:lnTo>
                        <a:pt x="3137" y="3428"/>
                      </a:lnTo>
                      <a:cubicBezTo>
                        <a:pt x="3137" y="3759"/>
                        <a:pt x="2926" y="3971"/>
                        <a:pt x="2595" y="3971"/>
                      </a:cubicBezTo>
                      <a:lnTo>
                        <a:pt x="1046" y="3971"/>
                      </a:lnTo>
                      <a:cubicBezTo>
                        <a:pt x="768" y="3971"/>
                        <a:pt x="543" y="3759"/>
                        <a:pt x="543" y="3428"/>
                      </a:cubicBezTo>
                      <a:lnTo>
                        <a:pt x="543" y="1880"/>
                      </a:lnTo>
                      <a:cubicBezTo>
                        <a:pt x="543" y="1602"/>
                        <a:pt x="768" y="1377"/>
                        <a:pt x="1046" y="1377"/>
                      </a:cubicBezTo>
                      <a:close/>
                      <a:moveTo>
                        <a:pt x="2595" y="4858"/>
                      </a:moveTo>
                      <a:cubicBezTo>
                        <a:pt x="2926" y="4858"/>
                        <a:pt x="3137" y="5083"/>
                        <a:pt x="3137" y="5413"/>
                      </a:cubicBezTo>
                      <a:lnTo>
                        <a:pt x="3137" y="6949"/>
                      </a:lnTo>
                      <a:cubicBezTo>
                        <a:pt x="3137" y="7227"/>
                        <a:pt x="2926" y="7452"/>
                        <a:pt x="2595" y="7452"/>
                      </a:cubicBezTo>
                      <a:lnTo>
                        <a:pt x="1046" y="7452"/>
                      </a:lnTo>
                      <a:cubicBezTo>
                        <a:pt x="768" y="7452"/>
                        <a:pt x="543" y="7227"/>
                        <a:pt x="543" y="6949"/>
                      </a:cubicBezTo>
                      <a:lnTo>
                        <a:pt x="543" y="5413"/>
                      </a:lnTo>
                      <a:cubicBezTo>
                        <a:pt x="543" y="5083"/>
                        <a:pt x="768" y="4858"/>
                        <a:pt x="1046" y="4858"/>
                      </a:cubicBezTo>
                      <a:close/>
                      <a:moveTo>
                        <a:pt x="2595" y="8325"/>
                      </a:moveTo>
                      <a:cubicBezTo>
                        <a:pt x="2926" y="8325"/>
                        <a:pt x="3137" y="8603"/>
                        <a:pt x="3137" y="8881"/>
                      </a:cubicBezTo>
                      <a:lnTo>
                        <a:pt x="3137" y="13950"/>
                      </a:lnTo>
                      <a:cubicBezTo>
                        <a:pt x="3137" y="14228"/>
                        <a:pt x="2926" y="14453"/>
                        <a:pt x="2595" y="14453"/>
                      </a:cubicBezTo>
                      <a:lnTo>
                        <a:pt x="1046" y="14453"/>
                      </a:lnTo>
                      <a:cubicBezTo>
                        <a:pt x="768" y="14453"/>
                        <a:pt x="543" y="14228"/>
                        <a:pt x="543" y="13950"/>
                      </a:cubicBezTo>
                      <a:lnTo>
                        <a:pt x="543" y="8881"/>
                      </a:lnTo>
                      <a:cubicBezTo>
                        <a:pt x="543" y="8603"/>
                        <a:pt x="768" y="8325"/>
                        <a:pt x="1046" y="8325"/>
                      </a:cubicBezTo>
                      <a:close/>
                      <a:moveTo>
                        <a:pt x="1" y="0"/>
                      </a:moveTo>
                      <a:lnTo>
                        <a:pt x="1" y="15671"/>
                      </a:lnTo>
                      <a:lnTo>
                        <a:pt x="3415" y="15671"/>
                      </a:lnTo>
                      <a:cubicBezTo>
                        <a:pt x="3521" y="15671"/>
                        <a:pt x="3693" y="15605"/>
                        <a:pt x="3799" y="15605"/>
                      </a:cubicBezTo>
                      <a:cubicBezTo>
                        <a:pt x="4183" y="15446"/>
                        <a:pt x="4408" y="15009"/>
                        <a:pt x="4408" y="14559"/>
                      </a:cubicBezTo>
                      <a:lnTo>
                        <a:pt x="4408" y="0"/>
                      </a:lnTo>
                      <a:close/>
                    </a:path>
                  </a:pathLst>
                </a:custGeom>
                <a:solidFill>
                  <a:srgbClr val="D9D9D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523;p27">
                  <a:extLst>
                    <a:ext uri="{FF2B5EF4-FFF2-40B4-BE49-F238E27FC236}">
                      <a16:creationId xmlns:a16="http://schemas.microsoft.com/office/drawing/2014/main" id="{88A17DD6-EFCA-4D13-B115-DD1BE0FE656C}"/>
                    </a:ext>
                  </a:extLst>
                </p:cNvPr>
                <p:cNvSpPr/>
                <p:nvPr/>
              </p:nvSpPr>
              <p:spPr>
                <a:xfrm>
                  <a:off x="3855335" y="3793115"/>
                  <a:ext cx="243685" cy="389985"/>
                </a:xfrm>
                <a:custGeom>
                  <a:avLst/>
                  <a:gdLst/>
                  <a:ahLst/>
                  <a:cxnLst/>
                  <a:rect l="l" t="t" r="r" b="b"/>
                  <a:pathLst>
                    <a:path w="4409" h="7056" extrusionOk="0">
                      <a:moveTo>
                        <a:pt x="1" y="1"/>
                      </a:moveTo>
                      <a:lnTo>
                        <a:pt x="1" y="1986"/>
                      </a:lnTo>
                      <a:lnTo>
                        <a:pt x="2423" y="1986"/>
                      </a:lnTo>
                      <a:cubicBezTo>
                        <a:pt x="2807" y="1986"/>
                        <a:pt x="3085" y="2264"/>
                        <a:pt x="3085" y="2648"/>
                      </a:cubicBezTo>
                      <a:lnTo>
                        <a:pt x="3085" y="4633"/>
                      </a:lnTo>
                      <a:cubicBezTo>
                        <a:pt x="3085" y="5017"/>
                        <a:pt x="2807" y="5295"/>
                        <a:pt x="2423" y="5295"/>
                      </a:cubicBezTo>
                      <a:lnTo>
                        <a:pt x="1" y="5295"/>
                      </a:lnTo>
                      <a:lnTo>
                        <a:pt x="1" y="7055"/>
                      </a:lnTo>
                      <a:lnTo>
                        <a:pt x="4408" y="7055"/>
                      </a:lnTo>
                      <a:lnTo>
                        <a:pt x="4408" y="1099"/>
                      </a:lnTo>
                      <a:cubicBezTo>
                        <a:pt x="4408" y="491"/>
                        <a:pt x="4024" y="1"/>
                        <a:pt x="3415"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524;p27">
                  <a:extLst>
                    <a:ext uri="{FF2B5EF4-FFF2-40B4-BE49-F238E27FC236}">
                      <a16:creationId xmlns:a16="http://schemas.microsoft.com/office/drawing/2014/main" id="{D26EDB8F-0344-4746-BFE8-D4ADD6D80E52}"/>
                    </a:ext>
                  </a:extLst>
                </p:cNvPr>
                <p:cNvSpPr/>
                <p:nvPr/>
              </p:nvSpPr>
              <p:spPr>
                <a:xfrm>
                  <a:off x="3855335" y="3905262"/>
                  <a:ext cx="170508" cy="182888"/>
                </a:xfrm>
                <a:custGeom>
                  <a:avLst/>
                  <a:gdLst/>
                  <a:ahLst/>
                  <a:cxnLst/>
                  <a:rect l="l" t="t" r="r" b="b"/>
                  <a:pathLst>
                    <a:path w="3085" h="3309" extrusionOk="0">
                      <a:moveTo>
                        <a:pt x="1" y="0"/>
                      </a:moveTo>
                      <a:lnTo>
                        <a:pt x="1" y="768"/>
                      </a:lnTo>
                      <a:lnTo>
                        <a:pt x="1761" y="768"/>
                      </a:lnTo>
                      <a:lnTo>
                        <a:pt x="1761" y="2594"/>
                      </a:lnTo>
                      <a:lnTo>
                        <a:pt x="1" y="2594"/>
                      </a:lnTo>
                      <a:lnTo>
                        <a:pt x="1" y="3309"/>
                      </a:lnTo>
                      <a:lnTo>
                        <a:pt x="2423" y="3309"/>
                      </a:lnTo>
                      <a:cubicBezTo>
                        <a:pt x="2807" y="3309"/>
                        <a:pt x="3085" y="3031"/>
                        <a:pt x="3085" y="2647"/>
                      </a:cubicBezTo>
                      <a:lnTo>
                        <a:pt x="3085" y="662"/>
                      </a:lnTo>
                      <a:cubicBezTo>
                        <a:pt x="3085" y="278"/>
                        <a:pt x="2807" y="0"/>
                        <a:pt x="2423" y="0"/>
                      </a:cubicBezTo>
                      <a:close/>
                    </a:path>
                  </a:pathLst>
                </a:custGeom>
                <a:solidFill>
                  <a:srgbClr val="233E49"/>
                </a:solidFill>
                <a:ln w="9525" cap="flat" cmpd="sng">
                  <a:solidFill>
                    <a:srgbClr val="233E49"/>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525;p27">
                  <a:extLst>
                    <a:ext uri="{FF2B5EF4-FFF2-40B4-BE49-F238E27FC236}">
                      <a16:creationId xmlns:a16="http://schemas.microsoft.com/office/drawing/2014/main" id="{8631E4B7-01DE-475E-9735-B1AB33AC9E30}"/>
                    </a:ext>
                  </a:extLst>
                </p:cNvPr>
                <p:cNvSpPr/>
                <p:nvPr/>
              </p:nvSpPr>
              <p:spPr>
                <a:xfrm>
                  <a:off x="3723681" y="3945499"/>
                  <a:ext cx="35870" cy="100260"/>
                </a:xfrm>
                <a:custGeom>
                  <a:avLst/>
                  <a:gdLst/>
                  <a:ahLst/>
                  <a:cxnLst/>
                  <a:rect l="l" t="t" r="r" b="b"/>
                  <a:pathLst>
                    <a:path w="649" h="1814" extrusionOk="0">
                      <a:moveTo>
                        <a:pt x="80" y="0"/>
                      </a:moveTo>
                      <a:cubicBezTo>
                        <a:pt x="67" y="0"/>
                        <a:pt x="40" y="13"/>
                        <a:pt x="27" y="13"/>
                      </a:cubicBezTo>
                      <a:cubicBezTo>
                        <a:pt x="14" y="27"/>
                        <a:pt x="0" y="40"/>
                        <a:pt x="0" y="66"/>
                      </a:cubicBezTo>
                      <a:cubicBezTo>
                        <a:pt x="0" y="93"/>
                        <a:pt x="14" y="106"/>
                        <a:pt x="27" y="106"/>
                      </a:cubicBezTo>
                      <a:cubicBezTo>
                        <a:pt x="40" y="106"/>
                        <a:pt x="67" y="119"/>
                        <a:pt x="80" y="119"/>
                      </a:cubicBezTo>
                      <a:lnTo>
                        <a:pt x="278" y="119"/>
                      </a:lnTo>
                      <a:cubicBezTo>
                        <a:pt x="278" y="132"/>
                        <a:pt x="292" y="132"/>
                        <a:pt x="292" y="146"/>
                      </a:cubicBezTo>
                      <a:cubicBezTo>
                        <a:pt x="292" y="146"/>
                        <a:pt x="292" y="159"/>
                        <a:pt x="292" y="172"/>
                      </a:cubicBezTo>
                      <a:cubicBezTo>
                        <a:pt x="292" y="172"/>
                        <a:pt x="292" y="185"/>
                        <a:pt x="292" y="185"/>
                      </a:cubicBezTo>
                      <a:cubicBezTo>
                        <a:pt x="292" y="225"/>
                        <a:pt x="292" y="265"/>
                        <a:pt x="292" y="305"/>
                      </a:cubicBezTo>
                      <a:cubicBezTo>
                        <a:pt x="292" y="331"/>
                        <a:pt x="292" y="371"/>
                        <a:pt x="292" y="424"/>
                      </a:cubicBezTo>
                      <a:cubicBezTo>
                        <a:pt x="292" y="463"/>
                        <a:pt x="292" y="516"/>
                        <a:pt x="292" y="582"/>
                      </a:cubicBezTo>
                      <a:cubicBezTo>
                        <a:pt x="292" y="635"/>
                        <a:pt x="292" y="715"/>
                        <a:pt x="292" y="794"/>
                      </a:cubicBezTo>
                      <a:cubicBezTo>
                        <a:pt x="278" y="913"/>
                        <a:pt x="278" y="1006"/>
                        <a:pt x="278" y="1085"/>
                      </a:cubicBezTo>
                      <a:cubicBezTo>
                        <a:pt x="278" y="1165"/>
                        <a:pt x="278" y="1231"/>
                        <a:pt x="278" y="1284"/>
                      </a:cubicBezTo>
                      <a:cubicBezTo>
                        <a:pt x="278" y="1350"/>
                        <a:pt x="278" y="1403"/>
                        <a:pt x="265" y="1443"/>
                      </a:cubicBezTo>
                      <a:cubicBezTo>
                        <a:pt x="265" y="1496"/>
                        <a:pt x="265" y="1549"/>
                        <a:pt x="265" y="1602"/>
                      </a:cubicBezTo>
                      <a:cubicBezTo>
                        <a:pt x="265" y="1628"/>
                        <a:pt x="252" y="1641"/>
                        <a:pt x="239" y="1655"/>
                      </a:cubicBezTo>
                      <a:cubicBezTo>
                        <a:pt x="225" y="1668"/>
                        <a:pt x="212" y="1681"/>
                        <a:pt x="186" y="1694"/>
                      </a:cubicBezTo>
                      <a:lnTo>
                        <a:pt x="133" y="1694"/>
                      </a:lnTo>
                      <a:cubicBezTo>
                        <a:pt x="119" y="1694"/>
                        <a:pt x="93" y="1707"/>
                        <a:pt x="80" y="1707"/>
                      </a:cubicBezTo>
                      <a:lnTo>
                        <a:pt x="27" y="1707"/>
                      </a:lnTo>
                      <a:cubicBezTo>
                        <a:pt x="14" y="1721"/>
                        <a:pt x="0" y="1734"/>
                        <a:pt x="0" y="1760"/>
                      </a:cubicBezTo>
                      <a:cubicBezTo>
                        <a:pt x="0" y="1774"/>
                        <a:pt x="14" y="1787"/>
                        <a:pt x="27" y="1800"/>
                      </a:cubicBezTo>
                      <a:cubicBezTo>
                        <a:pt x="53" y="1800"/>
                        <a:pt x="80" y="1813"/>
                        <a:pt x="106" y="1813"/>
                      </a:cubicBezTo>
                      <a:lnTo>
                        <a:pt x="596" y="1813"/>
                      </a:lnTo>
                      <a:cubicBezTo>
                        <a:pt x="609" y="1813"/>
                        <a:pt x="622" y="1800"/>
                        <a:pt x="622" y="1800"/>
                      </a:cubicBezTo>
                      <a:cubicBezTo>
                        <a:pt x="636" y="1787"/>
                        <a:pt x="649" y="1774"/>
                        <a:pt x="649" y="1760"/>
                      </a:cubicBezTo>
                      <a:cubicBezTo>
                        <a:pt x="649" y="1734"/>
                        <a:pt x="636" y="1721"/>
                        <a:pt x="622" y="1707"/>
                      </a:cubicBezTo>
                      <a:cubicBezTo>
                        <a:pt x="609" y="1694"/>
                        <a:pt x="583" y="1694"/>
                        <a:pt x="569" y="1694"/>
                      </a:cubicBezTo>
                      <a:lnTo>
                        <a:pt x="424" y="1694"/>
                      </a:lnTo>
                      <a:lnTo>
                        <a:pt x="464" y="66"/>
                      </a:lnTo>
                      <a:cubicBezTo>
                        <a:pt x="464" y="40"/>
                        <a:pt x="450" y="27"/>
                        <a:pt x="450" y="13"/>
                      </a:cubicBezTo>
                      <a:cubicBezTo>
                        <a:pt x="450" y="0"/>
                        <a:pt x="437" y="0"/>
                        <a:pt x="41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526;p27">
                  <a:extLst>
                    <a:ext uri="{FF2B5EF4-FFF2-40B4-BE49-F238E27FC236}">
                      <a16:creationId xmlns:a16="http://schemas.microsoft.com/office/drawing/2014/main" id="{842F1723-4926-49E7-B16D-FE61E9626743}"/>
                    </a:ext>
                  </a:extLst>
                </p:cNvPr>
                <p:cNvSpPr/>
                <p:nvPr/>
              </p:nvSpPr>
              <p:spPr>
                <a:xfrm>
                  <a:off x="3764636" y="3944007"/>
                  <a:ext cx="63671" cy="102471"/>
                </a:xfrm>
                <a:custGeom>
                  <a:avLst/>
                  <a:gdLst/>
                  <a:ahLst/>
                  <a:cxnLst/>
                  <a:rect l="l" t="t" r="r" b="b"/>
                  <a:pathLst>
                    <a:path w="1152" h="1854" extrusionOk="0">
                      <a:moveTo>
                        <a:pt x="596" y="1"/>
                      </a:moveTo>
                      <a:cubicBezTo>
                        <a:pt x="503" y="1"/>
                        <a:pt x="424" y="27"/>
                        <a:pt x="358" y="54"/>
                      </a:cubicBezTo>
                      <a:cubicBezTo>
                        <a:pt x="292" y="93"/>
                        <a:pt x="226" y="133"/>
                        <a:pt x="186" y="186"/>
                      </a:cubicBezTo>
                      <a:cubicBezTo>
                        <a:pt x="133" y="239"/>
                        <a:pt x="106" y="292"/>
                        <a:pt x="80" y="345"/>
                      </a:cubicBezTo>
                      <a:cubicBezTo>
                        <a:pt x="53" y="398"/>
                        <a:pt x="40" y="437"/>
                        <a:pt x="40" y="477"/>
                      </a:cubicBezTo>
                      <a:cubicBezTo>
                        <a:pt x="40" y="477"/>
                        <a:pt x="40" y="490"/>
                        <a:pt x="40" y="504"/>
                      </a:cubicBezTo>
                      <a:cubicBezTo>
                        <a:pt x="40" y="517"/>
                        <a:pt x="53" y="543"/>
                        <a:pt x="53" y="557"/>
                      </a:cubicBezTo>
                      <a:cubicBezTo>
                        <a:pt x="67" y="570"/>
                        <a:pt x="67" y="583"/>
                        <a:pt x="80" y="596"/>
                      </a:cubicBezTo>
                      <a:cubicBezTo>
                        <a:pt x="106" y="609"/>
                        <a:pt x="120" y="609"/>
                        <a:pt x="146" y="609"/>
                      </a:cubicBezTo>
                      <a:cubicBezTo>
                        <a:pt x="186" y="609"/>
                        <a:pt x="212" y="596"/>
                        <a:pt x="239" y="583"/>
                      </a:cubicBezTo>
                      <a:cubicBezTo>
                        <a:pt x="252" y="570"/>
                        <a:pt x="265" y="543"/>
                        <a:pt x="265" y="504"/>
                      </a:cubicBezTo>
                      <a:cubicBezTo>
                        <a:pt x="265" y="490"/>
                        <a:pt x="265" y="477"/>
                        <a:pt x="252" y="477"/>
                      </a:cubicBezTo>
                      <a:cubicBezTo>
                        <a:pt x="252" y="464"/>
                        <a:pt x="252" y="451"/>
                        <a:pt x="239" y="451"/>
                      </a:cubicBezTo>
                      <a:lnTo>
                        <a:pt x="226" y="424"/>
                      </a:lnTo>
                      <a:cubicBezTo>
                        <a:pt x="212" y="424"/>
                        <a:pt x="212" y="411"/>
                        <a:pt x="212" y="398"/>
                      </a:cubicBezTo>
                      <a:cubicBezTo>
                        <a:pt x="212" y="384"/>
                        <a:pt x="226" y="371"/>
                        <a:pt x="239" y="345"/>
                      </a:cubicBezTo>
                      <a:cubicBezTo>
                        <a:pt x="252" y="305"/>
                        <a:pt x="278" y="279"/>
                        <a:pt x="318" y="252"/>
                      </a:cubicBezTo>
                      <a:cubicBezTo>
                        <a:pt x="345" y="226"/>
                        <a:pt x="384" y="199"/>
                        <a:pt x="424" y="173"/>
                      </a:cubicBezTo>
                      <a:cubicBezTo>
                        <a:pt x="464" y="146"/>
                        <a:pt x="517" y="133"/>
                        <a:pt x="570" y="133"/>
                      </a:cubicBezTo>
                      <a:cubicBezTo>
                        <a:pt x="636" y="133"/>
                        <a:pt x="676" y="146"/>
                        <a:pt x="715" y="173"/>
                      </a:cubicBezTo>
                      <a:cubicBezTo>
                        <a:pt x="755" y="186"/>
                        <a:pt x="795" y="212"/>
                        <a:pt x="821" y="239"/>
                      </a:cubicBezTo>
                      <a:cubicBezTo>
                        <a:pt x="848" y="279"/>
                        <a:pt x="861" y="305"/>
                        <a:pt x="874" y="345"/>
                      </a:cubicBezTo>
                      <a:cubicBezTo>
                        <a:pt x="887" y="384"/>
                        <a:pt x="887" y="411"/>
                        <a:pt x="887" y="451"/>
                      </a:cubicBezTo>
                      <a:cubicBezTo>
                        <a:pt x="887" y="530"/>
                        <a:pt x="874" y="596"/>
                        <a:pt x="848" y="676"/>
                      </a:cubicBezTo>
                      <a:cubicBezTo>
                        <a:pt x="821" y="768"/>
                        <a:pt x="781" y="848"/>
                        <a:pt x="742" y="927"/>
                      </a:cubicBezTo>
                      <a:cubicBezTo>
                        <a:pt x="689" y="1007"/>
                        <a:pt x="636" y="1099"/>
                        <a:pt x="583" y="1179"/>
                      </a:cubicBezTo>
                      <a:cubicBezTo>
                        <a:pt x="530" y="1258"/>
                        <a:pt x="464" y="1337"/>
                        <a:pt x="398" y="1404"/>
                      </a:cubicBezTo>
                      <a:cubicBezTo>
                        <a:pt x="345" y="1470"/>
                        <a:pt x="278" y="1536"/>
                        <a:pt x="212" y="1602"/>
                      </a:cubicBezTo>
                      <a:cubicBezTo>
                        <a:pt x="159" y="1655"/>
                        <a:pt x="93" y="1708"/>
                        <a:pt x="53" y="1748"/>
                      </a:cubicBezTo>
                      <a:cubicBezTo>
                        <a:pt x="40" y="1761"/>
                        <a:pt x="27" y="1761"/>
                        <a:pt x="14" y="1774"/>
                      </a:cubicBezTo>
                      <a:cubicBezTo>
                        <a:pt x="1" y="1787"/>
                        <a:pt x="1" y="1787"/>
                        <a:pt x="1" y="1801"/>
                      </a:cubicBezTo>
                      <a:cubicBezTo>
                        <a:pt x="1" y="1814"/>
                        <a:pt x="1" y="1827"/>
                        <a:pt x="14" y="1840"/>
                      </a:cubicBezTo>
                      <a:cubicBezTo>
                        <a:pt x="27" y="1854"/>
                        <a:pt x="40" y="1854"/>
                        <a:pt x="67" y="1854"/>
                      </a:cubicBezTo>
                      <a:cubicBezTo>
                        <a:pt x="80" y="1854"/>
                        <a:pt x="106" y="1854"/>
                        <a:pt x="120" y="1840"/>
                      </a:cubicBezTo>
                      <a:cubicBezTo>
                        <a:pt x="146" y="1840"/>
                        <a:pt x="146" y="1840"/>
                        <a:pt x="159" y="1827"/>
                      </a:cubicBezTo>
                      <a:lnTo>
                        <a:pt x="676" y="1827"/>
                      </a:lnTo>
                      <a:cubicBezTo>
                        <a:pt x="715" y="1827"/>
                        <a:pt x="768" y="1827"/>
                        <a:pt x="808" y="1840"/>
                      </a:cubicBezTo>
                      <a:lnTo>
                        <a:pt x="953" y="1840"/>
                      </a:lnTo>
                      <a:cubicBezTo>
                        <a:pt x="967" y="1840"/>
                        <a:pt x="967" y="1827"/>
                        <a:pt x="980" y="1827"/>
                      </a:cubicBezTo>
                      <a:cubicBezTo>
                        <a:pt x="1006" y="1814"/>
                        <a:pt x="1020" y="1801"/>
                        <a:pt x="1020" y="1787"/>
                      </a:cubicBezTo>
                      <a:cubicBezTo>
                        <a:pt x="1059" y="1721"/>
                        <a:pt x="1099" y="1668"/>
                        <a:pt x="1112" y="1629"/>
                      </a:cubicBezTo>
                      <a:cubicBezTo>
                        <a:pt x="1139" y="1589"/>
                        <a:pt x="1152" y="1576"/>
                        <a:pt x="1152" y="1562"/>
                      </a:cubicBezTo>
                      <a:cubicBezTo>
                        <a:pt x="1152" y="1536"/>
                        <a:pt x="1139" y="1523"/>
                        <a:pt x="1126" y="1523"/>
                      </a:cubicBezTo>
                      <a:cubicBezTo>
                        <a:pt x="1112" y="1509"/>
                        <a:pt x="1099" y="1509"/>
                        <a:pt x="1086" y="1509"/>
                      </a:cubicBezTo>
                      <a:cubicBezTo>
                        <a:pt x="1059" y="1509"/>
                        <a:pt x="1046" y="1509"/>
                        <a:pt x="1033" y="1523"/>
                      </a:cubicBezTo>
                      <a:cubicBezTo>
                        <a:pt x="1020" y="1536"/>
                        <a:pt x="1020" y="1549"/>
                        <a:pt x="1006" y="1562"/>
                      </a:cubicBezTo>
                      <a:lnTo>
                        <a:pt x="953" y="1655"/>
                      </a:lnTo>
                      <a:cubicBezTo>
                        <a:pt x="940" y="1668"/>
                        <a:pt x="927" y="1682"/>
                        <a:pt x="914" y="1682"/>
                      </a:cubicBezTo>
                      <a:cubicBezTo>
                        <a:pt x="914" y="1695"/>
                        <a:pt x="901" y="1695"/>
                        <a:pt x="887" y="1695"/>
                      </a:cubicBezTo>
                      <a:lnTo>
                        <a:pt x="464" y="1695"/>
                      </a:lnTo>
                      <a:cubicBezTo>
                        <a:pt x="398" y="1695"/>
                        <a:pt x="345" y="1682"/>
                        <a:pt x="292" y="1682"/>
                      </a:cubicBezTo>
                      <a:cubicBezTo>
                        <a:pt x="331" y="1642"/>
                        <a:pt x="384" y="1602"/>
                        <a:pt x="437" y="1536"/>
                      </a:cubicBezTo>
                      <a:cubicBezTo>
                        <a:pt x="490" y="1483"/>
                        <a:pt x="543" y="1417"/>
                        <a:pt x="609" y="1351"/>
                      </a:cubicBezTo>
                      <a:cubicBezTo>
                        <a:pt x="662" y="1284"/>
                        <a:pt x="715" y="1218"/>
                        <a:pt x="768" y="1139"/>
                      </a:cubicBezTo>
                      <a:cubicBezTo>
                        <a:pt x="821" y="1073"/>
                        <a:pt x="874" y="993"/>
                        <a:pt x="914" y="914"/>
                      </a:cubicBezTo>
                      <a:cubicBezTo>
                        <a:pt x="953" y="834"/>
                        <a:pt x="993" y="768"/>
                        <a:pt x="1006" y="689"/>
                      </a:cubicBezTo>
                      <a:cubicBezTo>
                        <a:pt x="1033" y="609"/>
                        <a:pt x="1046" y="530"/>
                        <a:pt x="1046" y="451"/>
                      </a:cubicBezTo>
                      <a:cubicBezTo>
                        <a:pt x="1046" y="398"/>
                        <a:pt x="1046" y="332"/>
                        <a:pt x="1033" y="279"/>
                      </a:cubicBezTo>
                      <a:cubicBezTo>
                        <a:pt x="1006" y="226"/>
                        <a:pt x="980" y="173"/>
                        <a:pt x="953" y="133"/>
                      </a:cubicBezTo>
                      <a:cubicBezTo>
                        <a:pt x="914" y="93"/>
                        <a:pt x="861" y="67"/>
                        <a:pt x="808" y="40"/>
                      </a:cubicBezTo>
                      <a:cubicBezTo>
                        <a:pt x="755" y="14"/>
                        <a:pt x="676" y="1"/>
                        <a:pt x="596"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527;p27">
                  <a:extLst>
                    <a:ext uri="{FF2B5EF4-FFF2-40B4-BE49-F238E27FC236}">
                      <a16:creationId xmlns:a16="http://schemas.microsoft.com/office/drawing/2014/main" id="{2C1B97DE-EADC-4C49-8166-AF77F5C3197E}"/>
                    </a:ext>
                  </a:extLst>
                </p:cNvPr>
                <p:cNvSpPr/>
                <p:nvPr/>
              </p:nvSpPr>
              <p:spPr>
                <a:xfrm>
                  <a:off x="3829745" y="3991539"/>
                  <a:ext cx="65882" cy="57149"/>
                </a:xfrm>
                <a:custGeom>
                  <a:avLst/>
                  <a:gdLst/>
                  <a:ahLst/>
                  <a:cxnLst/>
                  <a:rect l="l" t="t" r="r" b="b"/>
                  <a:pathLst>
                    <a:path w="1192" h="1034" extrusionOk="0">
                      <a:moveTo>
                        <a:pt x="173" y="1"/>
                      </a:moveTo>
                      <a:cubicBezTo>
                        <a:pt x="93" y="1"/>
                        <a:pt x="53" y="1"/>
                        <a:pt x="27" y="14"/>
                      </a:cubicBezTo>
                      <a:cubicBezTo>
                        <a:pt x="14" y="27"/>
                        <a:pt x="0" y="41"/>
                        <a:pt x="0" y="67"/>
                      </a:cubicBezTo>
                      <a:cubicBezTo>
                        <a:pt x="0" y="80"/>
                        <a:pt x="14" y="107"/>
                        <a:pt x="27" y="107"/>
                      </a:cubicBezTo>
                      <a:cubicBezTo>
                        <a:pt x="53" y="120"/>
                        <a:pt x="80" y="120"/>
                        <a:pt x="120" y="120"/>
                      </a:cubicBezTo>
                      <a:cubicBezTo>
                        <a:pt x="159" y="120"/>
                        <a:pt x="186" y="133"/>
                        <a:pt x="199" y="147"/>
                      </a:cubicBezTo>
                      <a:cubicBezTo>
                        <a:pt x="212" y="147"/>
                        <a:pt x="239" y="173"/>
                        <a:pt x="265" y="199"/>
                      </a:cubicBezTo>
                      <a:lnTo>
                        <a:pt x="490" y="517"/>
                      </a:lnTo>
                      <a:lnTo>
                        <a:pt x="450" y="557"/>
                      </a:lnTo>
                      <a:lnTo>
                        <a:pt x="424" y="610"/>
                      </a:lnTo>
                      <a:lnTo>
                        <a:pt x="371" y="676"/>
                      </a:lnTo>
                      <a:cubicBezTo>
                        <a:pt x="345" y="702"/>
                        <a:pt x="318" y="742"/>
                        <a:pt x="278" y="795"/>
                      </a:cubicBezTo>
                      <a:cubicBezTo>
                        <a:pt x="265" y="808"/>
                        <a:pt x="252" y="822"/>
                        <a:pt x="239" y="835"/>
                      </a:cubicBezTo>
                      <a:cubicBezTo>
                        <a:pt x="225" y="835"/>
                        <a:pt x="199" y="835"/>
                        <a:pt x="186" y="848"/>
                      </a:cubicBezTo>
                      <a:cubicBezTo>
                        <a:pt x="146" y="848"/>
                        <a:pt x="120" y="848"/>
                        <a:pt x="93" y="861"/>
                      </a:cubicBezTo>
                      <a:cubicBezTo>
                        <a:pt x="67" y="874"/>
                        <a:pt x="53" y="888"/>
                        <a:pt x="53" y="914"/>
                      </a:cubicBezTo>
                      <a:cubicBezTo>
                        <a:pt x="53" y="927"/>
                        <a:pt x="53" y="941"/>
                        <a:pt x="53" y="941"/>
                      </a:cubicBezTo>
                      <a:cubicBezTo>
                        <a:pt x="67" y="954"/>
                        <a:pt x="67" y="954"/>
                        <a:pt x="80" y="967"/>
                      </a:cubicBezTo>
                      <a:lnTo>
                        <a:pt x="398" y="967"/>
                      </a:lnTo>
                      <a:cubicBezTo>
                        <a:pt x="398" y="967"/>
                        <a:pt x="411" y="967"/>
                        <a:pt x="424" y="980"/>
                      </a:cubicBezTo>
                      <a:lnTo>
                        <a:pt x="477" y="980"/>
                      </a:lnTo>
                      <a:cubicBezTo>
                        <a:pt x="490" y="980"/>
                        <a:pt x="517" y="967"/>
                        <a:pt x="530" y="967"/>
                      </a:cubicBezTo>
                      <a:cubicBezTo>
                        <a:pt x="556" y="954"/>
                        <a:pt x="570" y="941"/>
                        <a:pt x="570" y="914"/>
                      </a:cubicBezTo>
                      <a:cubicBezTo>
                        <a:pt x="570" y="901"/>
                        <a:pt x="556" y="901"/>
                        <a:pt x="556" y="888"/>
                      </a:cubicBezTo>
                      <a:cubicBezTo>
                        <a:pt x="543" y="861"/>
                        <a:pt x="503" y="861"/>
                        <a:pt x="464" y="861"/>
                      </a:cubicBezTo>
                      <a:cubicBezTo>
                        <a:pt x="450" y="861"/>
                        <a:pt x="437" y="861"/>
                        <a:pt x="424" y="848"/>
                      </a:cubicBezTo>
                      <a:cubicBezTo>
                        <a:pt x="424" y="848"/>
                        <a:pt x="424" y="848"/>
                        <a:pt x="424" y="835"/>
                      </a:cubicBezTo>
                      <a:cubicBezTo>
                        <a:pt x="424" y="835"/>
                        <a:pt x="424" y="822"/>
                        <a:pt x="437" y="808"/>
                      </a:cubicBezTo>
                      <a:cubicBezTo>
                        <a:pt x="450" y="782"/>
                        <a:pt x="464" y="782"/>
                        <a:pt x="464" y="769"/>
                      </a:cubicBezTo>
                      <a:cubicBezTo>
                        <a:pt x="490" y="742"/>
                        <a:pt x="503" y="729"/>
                        <a:pt x="517" y="702"/>
                      </a:cubicBezTo>
                      <a:cubicBezTo>
                        <a:pt x="530" y="689"/>
                        <a:pt x="543" y="663"/>
                        <a:pt x="570" y="636"/>
                      </a:cubicBezTo>
                      <a:cubicBezTo>
                        <a:pt x="583" y="649"/>
                        <a:pt x="609" y="676"/>
                        <a:pt x="623" y="716"/>
                      </a:cubicBezTo>
                      <a:cubicBezTo>
                        <a:pt x="649" y="742"/>
                        <a:pt x="662" y="755"/>
                        <a:pt x="689" y="782"/>
                      </a:cubicBezTo>
                      <a:cubicBezTo>
                        <a:pt x="702" y="808"/>
                        <a:pt x="715" y="835"/>
                        <a:pt x="728" y="848"/>
                      </a:cubicBezTo>
                      <a:cubicBezTo>
                        <a:pt x="728" y="861"/>
                        <a:pt x="742" y="874"/>
                        <a:pt x="742" y="888"/>
                      </a:cubicBezTo>
                      <a:cubicBezTo>
                        <a:pt x="742" y="901"/>
                        <a:pt x="742" y="901"/>
                        <a:pt x="728" y="914"/>
                      </a:cubicBezTo>
                      <a:lnTo>
                        <a:pt x="702" y="914"/>
                      </a:lnTo>
                      <a:cubicBezTo>
                        <a:pt x="689" y="914"/>
                        <a:pt x="675" y="927"/>
                        <a:pt x="675" y="941"/>
                      </a:cubicBezTo>
                      <a:cubicBezTo>
                        <a:pt x="675" y="954"/>
                        <a:pt x="662" y="967"/>
                        <a:pt x="662" y="967"/>
                      </a:cubicBezTo>
                      <a:cubicBezTo>
                        <a:pt x="662" y="980"/>
                        <a:pt x="675" y="994"/>
                        <a:pt x="689" y="1007"/>
                      </a:cubicBezTo>
                      <a:cubicBezTo>
                        <a:pt x="702" y="1033"/>
                        <a:pt x="728" y="1033"/>
                        <a:pt x="768" y="1033"/>
                      </a:cubicBezTo>
                      <a:lnTo>
                        <a:pt x="1086" y="1033"/>
                      </a:lnTo>
                      <a:cubicBezTo>
                        <a:pt x="1112" y="1033"/>
                        <a:pt x="1139" y="1033"/>
                        <a:pt x="1152" y="1020"/>
                      </a:cubicBezTo>
                      <a:cubicBezTo>
                        <a:pt x="1178" y="1020"/>
                        <a:pt x="1192" y="1007"/>
                        <a:pt x="1192" y="980"/>
                      </a:cubicBezTo>
                      <a:cubicBezTo>
                        <a:pt x="1192" y="954"/>
                        <a:pt x="1178" y="941"/>
                        <a:pt x="1165" y="941"/>
                      </a:cubicBezTo>
                      <a:cubicBezTo>
                        <a:pt x="1139" y="927"/>
                        <a:pt x="1125" y="927"/>
                        <a:pt x="1099" y="927"/>
                      </a:cubicBezTo>
                      <a:cubicBezTo>
                        <a:pt x="1073" y="927"/>
                        <a:pt x="1046" y="914"/>
                        <a:pt x="1033" y="914"/>
                      </a:cubicBezTo>
                      <a:cubicBezTo>
                        <a:pt x="1020" y="914"/>
                        <a:pt x="993" y="914"/>
                        <a:pt x="967" y="901"/>
                      </a:cubicBezTo>
                      <a:cubicBezTo>
                        <a:pt x="967" y="901"/>
                        <a:pt x="953" y="888"/>
                        <a:pt x="940" y="888"/>
                      </a:cubicBezTo>
                      <a:cubicBezTo>
                        <a:pt x="927" y="874"/>
                        <a:pt x="914" y="848"/>
                        <a:pt x="887" y="822"/>
                      </a:cubicBezTo>
                      <a:cubicBezTo>
                        <a:pt x="861" y="795"/>
                        <a:pt x="834" y="755"/>
                        <a:pt x="795" y="716"/>
                      </a:cubicBezTo>
                      <a:cubicBezTo>
                        <a:pt x="755" y="663"/>
                        <a:pt x="715" y="597"/>
                        <a:pt x="649" y="517"/>
                      </a:cubicBezTo>
                      <a:cubicBezTo>
                        <a:pt x="689" y="477"/>
                        <a:pt x="715" y="438"/>
                        <a:pt x="742" y="398"/>
                      </a:cubicBezTo>
                      <a:cubicBezTo>
                        <a:pt x="768" y="358"/>
                        <a:pt x="795" y="319"/>
                        <a:pt x="834" y="266"/>
                      </a:cubicBezTo>
                      <a:cubicBezTo>
                        <a:pt x="861" y="239"/>
                        <a:pt x="874" y="226"/>
                        <a:pt x="900" y="213"/>
                      </a:cubicBezTo>
                      <a:cubicBezTo>
                        <a:pt x="927" y="213"/>
                        <a:pt x="940" y="199"/>
                        <a:pt x="980" y="199"/>
                      </a:cubicBezTo>
                      <a:lnTo>
                        <a:pt x="1125" y="199"/>
                      </a:lnTo>
                      <a:cubicBezTo>
                        <a:pt x="1139" y="199"/>
                        <a:pt x="1152" y="186"/>
                        <a:pt x="1165" y="186"/>
                      </a:cubicBezTo>
                      <a:cubicBezTo>
                        <a:pt x="1178" y="173"/>
                        <a:pt x="1178" y="160"/>
                        <a:pt x="1178" y="147"/>
                      </a:cubicBezTo>
                      <a:cubicBezTo>
                        <a:pt x="1178" y="107"/>
                        <a:pt x="1165" y="80"/>
                        <a:pt x="1125" y="80"/>
                      </a:cubicBezTo>
                      <a:lnTo>
                        <a:pt x="728" y="80"/>
                      </a:lnTo>
                      <a:cubicBezTo>
                        <a:pt x="689" y="80"/>
                        <a:pt x="675" y="80"/>
                        <a:pt x="649" y="94"/>
                      </a:cubicBezTo>
                      <a:cubicBezTo>
                        <a:pt x="636" y="107"/>
                        <a:pt x="623" y="120"/>
                        <a:pt x="623" y="147"/>
                      </a:cubicBezTo>
                      <a:cubicBezTo>
                        <a:pt x="623" y="160"/>
                        <a:pt x="636" y="173"/>
                        <a:pt x="649" y="186"/>
                      </a:cubicBezTo>
                      <a:cubicBezTo>
                        <a:pt x="662" y="186"/>
                        <a:pt x="662" y="199"/>
                        <a:pt x="675" y="199"/>
                      </a:cubicBezTo>
                      <a:cubicBezTo>
                        <a:pt x="675" y="199"/>
                        <a:pt x="689" y="199"/>
                        <a:pt x="689" y="213"/>
                      </a:cubicBezTo>
                      <a:cubicBezTo>
                        <a:pt x="689" y="213"/>
                        <a:pt x="675" y="226"/>
                        <a:pt x="662" y="252"/>
                      </a:cubicBezTo>
                      <a:cubicBezTo>
                        <a:pt x="649" y="266"/>
                        <a:pt x="636" y="292"/>
                        <a:pt x="623" y="319"/>
                      </a:cubicBezTo>
                      <a:lnTo>
                        <a:pt x="570" y="398"/>
                      </a:lnTo>
                      <a:cubicBezTo>
                        <a:pt x="543" y="372"/>
                        <a:pt x="517" y="345"/>
                        <a:pt x="503" y="305"/>
                      </a:cubicBezTo>
                      <a:cubicBezTo>
                        <a:pt x="477" y="279"/>
                        <a:pt x="464" y="252"/>
                        <a:pt x="450" y="239"/>
                      </a:cubicBezTo>
                      <a:cubicBezTo>
                        <a:pt x="437" y="213"/>
                        <a:pt x="424" y="199"/>
                        <a:pt x="411" y="173"/>
                      </a:cubicBezTo>
                      <a:cubicBezTo>
                        <a:pt x="411" y="160"/>
                        <a:pt x="398" y="147"/>
                        <a:pt x="398" y="147"/>
                      </a:cubicBezTo>
                      <a:cubicBezTo>
                        <a:pt x="398" y="133"/>
                        <a:pt x="411" y="133"/>
                        <a:pt x="424" y="133"/>
                      </a:cubicBezTo>
                      <a:lnTo>
                        <a:pt x="477" y="133"/>
                      </a:lnTo>
                      <a:cubicBezTo>
                        <a:pt x="490" y="133"/>
                        <a:pt x="517" y="120"/>
                        <a:pt x="530" y="107"/>
                      </a:cubicBezTo>
                      <a:cubicBezTo>
                        <a:pt x="543" y="94"/>
                        <a:pt x="543" y="80"/>
                        <a:pt x="543" y="67"/>
                      </a:cubicBezTo>
                      <a:cubicBezTo>
                        <a:pt x="543" y="54"/>
                        <a:pt x="543" y="54"/>
                        <a:pt x="543" y="41"/>
                      </a:cubicBezTo>
                      <a:cubicBezTo>
                        <a:pt x="543" y="41"/>
                        <a:pt x="530" y="27"/>
                        <a:pt x="530" y="27"/>
                      </a:cubicBezTo>
                      <a:cubicBezTo>
                        <a:pt x="517" y="14"/>
                        <a:pt x="503" y="14"/>
                        <a:pt x="490" y="1"/>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528;p27">
                  <a:extLst>
                    <a:ext uri="{FF2B5EF4-FFF2-40B4-BE49-F238E27FC236}">
                      <a16:creationId xmlns:a16="http://schemas.microsoft.com/office/drawing/2014/main" id="{3BB91B02-6D7B-4EC1-B236-752097DC6F9F}"/>
                    </a:ext>
                  </a:extLst>
                </p:cNvPr>
                <p:cNvSpPr/>
                <p:nvPr/>
              </p:nvSpPr>
              <p:spPr>
                <a:xfrm>
                  <a:off x="3901430" y="3946218"/>
                  <a:ext cx="60023" cy="100260"/>
                </a:xfrm>
                <a:custGeom>
                  <a:avLst/>
                  <a:gdLst/>
                  <a:ahLst/>
                  <a:cxnLst/>
                  <a:rect l="l" t="t" r="r" b="b"/>
                  <a:pathLst>
                    <a:path w="1086" h="1814" extrusionOk="0">
                      <a:moveTo>
                        <a:pt x="861" y="0"/>
                      </a:moveTo>
                      <a:cubicBezTo>
                        <a:pt x="834" y="0"/>
                        <a:pt x="781" y="0"/>
                        <a:pt x="728" y="14"/>
                      </a:cubicBezTo>
                      <a:lnTo>
                        <a:pt x="530" y="14"/>
                      </a:lnTo>
                      <a:cubicBezTo>
                        <a:pt x="464" y="14"/>
                        <a:pt x="398" y="27"/>
                        <a:pt x="331" y="27"/>
                      </a:cubicBezTo>
                      <a:cubicBezTo>
                        <a:pt x="265" y="40"/>
                        <a:pt x="212" y="40"/>
                        <a:pt x="173" y="40"/>
                      </a:cubicBezTo>
                      <a:cubicBezTo>
                        <a:pt x="146" y="53"/>
                        <a:pt x="133" y="67"/>
                        <a:pt x="133" y="93"/>
                      </a:cubicBezTo>
                      <a:cubicBezTo>
                        <a:pt x="133" y="159"/>
                        <a:pt x="120" y="212"/>
                        <a:pt x="120" y="265"/>
                      </a:cubicBezTo>
                      <a:cubicBezTo>
                        <a:pt x="120" y="318"/>
                        <a:pt x="106" y="358"/>
                        <a:pt x="106" y="397"/>
                      </a:cubicBezTo>
                      <a:cubicBezTo>
                        <a:pt x="106" y="437"/>
                        <a:pt x="93" y="477"/>
                        <a:pt x="93" y="530"/>
                      </a:cubicBezTo>
                      <a:cubicBezTo>
                        <a:pt x="93" y="569"/>
                        <a:pt x="80" y="622"/>
                        <a:pt x="67" y="675"/>
                      </a:cubicBezTo>
                      <a:cubicBezTo>
                        <a:pt x="67" y="702"/>
                        <a:pt x="67" y="715"/>
                        <a:pt x="67" y="742"/>
                      </a:cubicBezTo>
                      <a:cubicBezTo>
                        <a:pt x="67" y="755"/>
                        <a:pt x="67" y="768"/>
                        <a:pt x="67" y="781"/>
                      </a:cubicBezTo>
                      <a:cubicBezTo>
                        <a:pt x="67" y="821"/>
                        <a:pt x="67" y="861"/>
                        <a:pt x="80" y="887"/>
                      </a:cubicBezTo>
                      <a:cubicBezTo>
                        <a:pt x="93" y="914"/>
                        <a:pt x="106" y="927"/>
                        <a:pt x="146" y="927"/>
                      </a:cubicBezTo>
                      <a:cubicBezTo>
                        <a:pt x="159" y="927"/>
                        <a:pt x="173" y="927"/>
                        <a:pt x="212" y="914"/>
                      </a:cubicBezTo>
                      <a:cubicBezTo>
                        <a:pt x="239" y="914"/>
                        <a:pt x="265" y="900"/>
                        <a:pt x="305" y="900"/>
                      </a:cubicBezTo>
                      <a:cubicBezTo>
                        <a:pt x="345" y="887"/>
                        <a:pt x="384" y="874"/>
                        <a:pt x="424" y="874"/>
                      </a:cubicBezTo>
                      <a:cubicBezTo>
                        <a:pt x="464" y="861"/>
                        <a:pt x="503" y="861"/>
                        <a:pt x="556" y="861"/>
                      </a:cubicBezTo>
                      <a:cubicBezTo>
                        <a:pt x="623" y="861"/>
                        <a:pt x="689" y="874"/>
                        <a:pt x="728" y="887"/>
                      </a:cubicBezTo>
                      <a:cubicBezTo>
                        <a:pt x="781" y="914"/>
                        <a:pt x="821" y="940"/>
                        <a:pt x="848" y="967"/>
                      </a:cubicBezTo>
                      <a:cubicBezTo>
                        <a:pt x="874" y="993"/>
                        <a:pt x="901" y="1033"/>
                        <a:pt x="914" y="1072"/>
                      </a:cubicBezTo>
                      <a:cubicBezTo>
                        <a:pt x="914" y="1112"/>
                        <a:pt x="927" y="1152"/>
                        <a:pt x="927" y="1192"/>
                      </a:cubicBezTo>
                      <a:cubicBezTo>
                        <a:pt x="927" y="1244"/>
                        <a:pt x="914" y="1311"/>
                        <a:pt x="887" y="1364"/>
                      </a:cubicBezTo>
                      <a:cubicBezTo>
                        <a:pt x="874" y="1430"/>
                        <a:pt x="834" y="1483"/>
                        <a:pt x="795" y="1522"/>
                      </a:cubicBezTo>
                      <a:cubicBezTo>
                        <a:pt x="742" y="1575"/>
                        <a:pt x="689" y="1615"/>
                        <a:pt x="623" y="1642"/>
                      </a:cubicBezTo>
                      <a:cubicBezTo>
                        <a:pt x="543" y="1668"/>
                        <a:pt x="464" y="1681"/>
                        <a:pt x="371" y="1681"/>
                      </a:cubicBezTo>
                      <a:lnTo>
                        <a:pt x="292" y="1681"/>
                      </a:lnTo>
                      <a:cubicBezTo>
                        <a:pt x="265" y="1668"/>
                        <a:pt x="239" y="1668"/>
                        <a:pt x="212" y="1655"/>
                      </a:cubicBezTo>
                      <a:cubicBezTo>
                        <a:pt x="199" y="1642"/>
                        <a:pt x="173" y="1642"/>
                        <a:pt x="159" y="1628"/>
                      </a:cubicBezTo>
                      <a:cubicBezTo>
                        <a:pt x="146" y="1615"/>
                        <a:pt x="146" y="1602"/>
                        <a:pt x="146" y="1589"/>
                      </a:cubicBezTo>
                      <a:cubicBezTo>
                        <a:pt x="146" y="1562"/>
                        <a:pt x="146" y="1549"/>
                        <a:pt x="159" y="1549"/>
                      </a:cubicBezTo>
                      <a:cubicBezTo>
                        <a:pt x="173" y="1536"/>
                        <a:pt x="199" y="1536"/>
                        <a:pt x="212" y="1536"/>
                      </a:cubicBezTo>
                      <a:cubicBezTo>
                        <a:pt x="226" y="1522"/>
                        <a:pt x="239" y="1522"/>
                        <a:pt x="252" y="1509"/>
                      </a:cubicBezTo>
                      <a:cubicBezTo>
                        <a:pt x="265" y="1496"/>
                        <a:pt x="278" y="1483"/>
                        <a:pt x="278" y="1456"/>
                      </a:cubicBezTo>
                      <a:cubicBezTo>
                        <a:pt x="278" y="1417"/>
                        <a:pt x="265" y="1390"/>
                        <a:pt x="239" y="1377"/>
                      </a:cubicBezTo>
                      <a:cubicBezTo>
                        <a:pt x="226" y="1364"/>
                        <a:pt x="199" y="1364"/>
                        <a:pt x="173" y="1364"/>
                      </a:cubicBezTo>
                      <a:cubicBezTo>
                        <a:pt x="146" y="1364"/>
                        <a:pt x="133" y="1364"/>
                        <a:pt x="106" y="1377"/>
                      </a:cubicBezTo>
                      <a:cubicBezTo>
                        <a:pt x="93" y="1390"/>
                        <a:pt x="67" y="1403"/>
                        <a:pt x="53" y="1417"/>
                      </a:cubicBezTo>
                      <a:cubicBezTo>
                        <a:pt x="40" y="1443"/>
                        <a:pt x="27" y="1456"/>
                        <a:pt x="14" y="1483"/>
                      </a:cubicBezTo>
                      <a:cubicBezTo>
                        <a:pt x="14" y="1509"/>
                        <a:pt x="1" y="1536"/>
                        <a:pt x="1" y="1562"/>
                      </a:cubicBezTo>
                      <a:cubicBezTo>
                        <a:pt x="1" y="1628"/>
                        <a:pt x="27" y="1681"/>
                        <a:pt x="53" y="1708"/>
                      </a:cubicBezTo>
                      <a:cubicBezTo>
                        <a:pt x="80" y="1747"/>
                        <a:pt x="120" y="1774"/>
                        <a:pt x="159" y="1787"/>
                      </a:cubicBezTo>
                      <a:cubicBezTo>
                        <a:pt x="199" y="1800"/>
                        <a:pt x="239" y="1814"/>
                        <a:pt x="278" y="1814"/>
                      </a:cubicBezTo>
                      <a:lnTo>
                        <a:pt x="371" y="1814"/>
                      </a:lnTo>
                      <a:cubicBezTo>
                        <a:pt x="503" y="1814"/>
                        <a:pt x="609" y="1800"/>
                        <a:pt x="689" y="1761"/>
                      </a:cubicBezTo>
                      <a:cubicBezTo>
                        <a:pt x="781" y="1721"/>
                        <a:pt x="861" y="1681"/>
                        <a:pt x="914" y="1615"/>
                      </a:cubicBezTo>
                      <a:cubicBezTo>
                        <a:pt x="980" y="1562"/>
                        <a:pt x="1020" y="1496"/>
                        <a:pt x="1046" y="1417"/>
                      </a:cubicBezTo>
                      <a:cubicBezTo>
                        <a:pt x="1073" y="1350"/>
                        <a:pt x="1086" y="1271"/>
                        <a:pt x="1086" y="1205"/>
                      </a:cubicBezTo>
                      <a:cubicBezTo>
                        <a:pt x="1086" y="1152"/>
                        <a:pt x="1086" y="1086"/>
                        <a:pt x="1059" y="1033"/>
                      </a:cubicBezTo>
                      <a:cubicBezTo>
                        <a:pt x="1046" y="967"/>
                        <a:pt x="1020" y="914"/>
                        <a:pt x="967" y="874"/>
                      </a:cubicBezTo>
                      <a:cubicBezTo>
                        <a:pt x="940" y="821"/>
                        <a:pt x="887" y="781"/>
                        <a:pt x="821" y="755"/>
                      </a:cubicBezTo>
                      <a:cubicBezTo>
                        <a:pt x="755" y="728"/>
                        <a:pt x="662" y="715"/>
                        <a:pt x="570" y="715"/>
                      </a:cubicBezTo>
                      <a:lnTo>
                        <a:pt x="464" y="715"/>
                      </a:lnTo>
                      <a:cubicBezTo>
                        <a:pt x="424" y="728"/>
                        <a:pt x="384" y="728"/>
                        <a:pt x="358" y="742"/>
                      </a:cubicBezTo>
                      <a:cubicBezTo>
                        <a:pt x="318" y="742"/>
                        <a:pt x="292" y="755"/>
                        <a:pt x="265" y="755"/>
                      </a:cubicBezTo>
                      <a:cubicBezTo>
                        <a:pt x="239" y="768"/>
                        <a:pt x="226" y="768"/>
                        <a:pt x="212" y="768"/>
                      </a:cubicBezTo>
                      <a:lnTo>
                        <a:pt x="292" y="199"/>
                      </a:lnTo>
                      <a:cubicBezTo>
                        <a:pt x="318" y="186"/>
                        <a:pt x="345" y="186"/>
                        <a:pt x="398" y="172"/>
                      </a:cubicBezTo>
                      <a:cubicBezTo>
                        <a:pt x="464" y="172"/>
                        <a:pt x="517" y="172"/>
                        <a:pt x="570" y="159"/>
                      </a:cubicBezTo>
                      <a:lnTo>
                        <a:pt x="874" y="159"/>
                      </a:lnTo>
                      <a:cubicBezTo>
                        <a:pt x="901" y="159"/>
                        <a:pt x="914" y="146"/>
                        <a:pt x="940" y="146"/>
                      </a:cubicBezTo>
                      <a:cubicBezTo>
                        <a:pt x="967" y="133"/>
                        <a:pt x="980" y="106"/>
                        <a:pt x="980" y="80"/>
                      </a:cubicBezTo>
                      <a:cubicBezTo>
                        <a:pt x="980" y="53"/>
                        <a:pt x="967" y="27"/>
                        <a:pt x="940" y="27"/>
                      </a:cubicBezTo>
                      <a:cubicBezTo>
                        <a:pt x="927" y="14"/>
                        <a:pt x="887" y="0"/>
                        <a:pt x="861" y="0"/>
                      </a:cubicBezTo>
                      <a:close/>
                    </a:path>
                  </a:pathLst>
                </a:custGeom>
                <a:solidFill>
                  <a:srgbClr val="D2D2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529;p27">
                  <a:extLst>
                    <a:ext uri="{FF2B5EF4-FFF2-40B4-BE49-F238E27FC236}">
                      <a16:creationId xmlns:a16="http://schemas.microsoft.com/office/drawing/2014/main" id="{B1E317D3-7F61-4726-AFEC-3EE6B5BF7F5B}"/>
                    </a:ext>
                  </a:extLst>
                </p:cNvPr>
                <p:cNvSpPr/>
                <p:nvPr/>
              </p:nvSpPr>
              <p:spPr>
                <a:xfrm>
                  <a:off x="3885346" y="4261478"/>
                  <a:ext cx="143426" cy="143426"/>
                </a:xfrm>
                <a:custGeom>
                  <a:avLst/>
                  <a:gdLst/>
                  <a:ahLst/>
                  <a:cxnLst/>
                  <a:rect l="l" t="t" r="r" b="b"/>
                  <a:pathLst>
                    <a:path w="2595" h="2595" extrusionOk="0">
                      <a:moveTo>
                        <a:pt x="503" y="1"/>
                      </a:moveTo>
                      <a:cubicBezTo>
                        <a:pt x="225" y="1"/>
                        <a:pt x="0" y="226"/>
                        <a:pt x="0" y="504"/>
                      </a:cubicBezTo>
                      <a:lnTo>
                        <a:pt x="0" y="2052"/>
                      </a:lnTo>
                      <a:cubicBezTo>
                        <a:pt x="0" y="2383"/>
                        <a:pt x="225" y="2595"/>
                        <a:pt x="503" y="2595"/>
                      </a:cubicBezTo>
                      <a:lnTo>
                        <a:pt x="2052" y="2595"/>
                      </a:lnTo>
                      <a:cubicBezTo>
                        <a:pt x="2383" y="2595"/>
                        <a:pt x="2594" y="2383"/>
                        <a:pt x="2594" y="2052"/>
                      </a:cubicBezTo>
                      <a:lnTo>
                        <a:pt x="2594" y="504"/>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530;p27">
                  <a:extLst>
                    <a:ext uri="{FF2B5EF4-FFF2-40B4-BE49-F238E27FC236}">
                      <a16:creationId xmlns:a16="http://schemas.microsoft.com/office/drawing/2014/main" id="{A7276B4F-5A31-4A79-ADF0-3EE69A9D6BB2}"/>
                    </a:ext>
                  </a:extLst>
                </p:cNvPr>
                <p:cNvSpPr/>
                <p:nvPr/>
              </p:nvSpPr>
              <p:spPr>
                <a:xfrm>
                  <a:off x="3885346" y="4453872"/>
                  <a:ext cx="143426" cy="143426"/>
                </a:xfrm>
                <a:custGeom>
                  <a:avLst/>
                  <a:gdLst/>
                  <a:ahLst/>
                  <a:cxnLst/>
                  <a:rect l="l" t="t" r="r" b="b"/>
                  <a:pathLst>
                    <a:path w="2595" h="2595" extrusionOk="0">
                      <a:moveTo>
                        <a:pt x="503" y="1"/>
                      </a:moveTo>
                      <a:cubicBezTo>
                        <a:pt x="225" y="1"/>
                        <a:pt x="0" y="226"/>
                        <a:pt x="0" y="556"/>
                      </a:cubicBezTo>
                      <a:lnTo>
                        <a:pt x="0" y="2092"/>
                      </a:lnTo>
                      <a:cubicBezTo>
                        <a:pt x="0" y="2370"/>
                        <a:pt x="225" y="2595"/>
                        <a:pt x="503" y="2595"/>
                      </a:cubicBezTo>
                      <a:lnTo>
                        <a:pt x="2052" y="2595"/>
                      </a:lnTo>
                      <a:cubicBezTo>
                        <a:pt x="2383" y="2595"/>
                        <a:pt x="2594" y="2370"/>
                        <a:pt x="2594" y="2092"/>
                      </a:cubicBezTo>
                      <a:lnTo>
                        <a:pt x="2594" y="556"/>
                      </a:lnTo>
                      <a:cubicBezTo>
                        <a:pt x="2594" y="226"/>
                        <a:pt x="2383" y="1"/>
                        <a:pt x="2052" y="1"/>
                      </a:cubicBezTo>
                      <a:close/>
                    </a:path>
                  </a:pathLst>
                </a:custGeom>
                <a:solidFill>
                  <a:srgbClr val="A0A0A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531;p27">
                  <a:extLst>
                    <a:ext uri="{FF2B5EF4-FFF2-40B4-BE49-F238E27FC236}">
                      <a16:creationId xmlns:a16="http://schemas.microsoft.com/office/drawing/2014/main" id="{67393D13-484A-454D-87D9-E4A3469377EE}"/>
                    </a:ext>
                  </a:extLst>
                </p:cNvPr>
                <p:cNvSpPr/>
                <p:nvPr/>
              </p:nvSpPr>
              <p:spPr>
                <a:xfrm>
                  <a:off x="3885346" y="4645549"/>
                  <a:ext cx="143426" cy="338750"/>
                </a:xfrm>
                <a:custGeom>
                  <a:avLst/>
                  <a:gdLst/>
                  <a:ahLst/>
                  <a:cxnLst/>
                  <a:rect l="l" t="t" r="r" b="b"/>
                  <a:pathLst>
                    <a:path w="2595" h="6129" extrusionOk="0">
                      <a:moveTo>
                        <a:pt x="503" y="0"/>
                      </a:moveTo>
                      <a:cubicBezTo>
                        <a:pt x="225" y="0"/>
                        <a:pt x="0" y="278"/>
                        <a:pt x="0" y="556"/>
                      </a:cubicBezTo>
                      <a:lnTo>
                        <a:pt x="0" y="5625"/>
                      </a:lnTo>
                      <a:cubicBezTo>
                        <a:pt x="0" y="5903"/>
                        <a:pt x="225" y="6128"/>
                        <a:pt x="503" y="6128"/>
                      </a:cubicBezTo>
                      <a:lnTo>
                        <a:pt x="2052" y="6128"/>
                      </a:lnTo>
                      <a:cubicBezTo>
                        <a:pt x="2383" y="6128"/>
                        <a:pt x="2594" y="5903"/>
                        <a:pt x="2594" y="5625"/>
                      </a:cubicBezTo>
                      <a:lnTo>
                        <a:pt x="2594" y="556"/>
                      </a:lnTo>
                      <a:cubicBezTo>
                        <a:pt x="2594" y="278"/>
                        <a:pt x="2383" y="0"/>
                        <a:pt x="2052" y="0"/>
                      </a:cubicBezTo>
                      <a:close/>
                    </a:path>
                  </a:pathLst>
                </a:custGeom>
                <a:solidFill>
                  <a:srgbClr val="8080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12" name="Google Shape;532;p27">
              <a:extLst>
                <a:ext uri="{FF2B5EF4-FFF2-40B4-BE49-F238E27FC236}">
                  <a16:creationId xmlns:a16="http://schemas.microsoft.com/office/drawing/2014/main" id="{756B86EB-BDC9-496F-9803-D692702A2F57}"/>
                </a:ext>
              </a:extLst>
            </p:cNvPr>
            <p:cNvSpPr/>
            <p:nvPr/>
          </p:nvSpPr>
          <p:spPr>
            <a:xfrm>
              <a:off x="2415510" y="3608289"/>
              <a:ext cx="278008" cy="1899077"/>
            </a:xfrm>
            <a:custGeom>
              <a:avLst/>
              <a:gdLst/>
              <a:ahLst/>
              <a:cxnLst/>
              <a:rect l="l" t="t" r="r" b="b"/>
              <a:pathLst>
                <a:path w="5030" h="34360" extrusionOk="0">
                  <a:moveTo>
                    <a:pt x="1" y="1"/>
                  </a:moveTo>
                  <a:lnTo>
                    <a:pt x="1" y="34359"/>
                  </a:lnTo>
                  <a:lnTo>
                    <a:pt x="5030" y="34359"/>
                  </a:lnTo>
                  <a:lnTo>
                    <a:pt x="5030"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533;p27">
              <a:extLst>
                <a:ext uri="{FF2B5EF4-FFF2-40B4-BE49-F238E27FC236}">
                  <a16:creationId xmlns:a16="http://schemas.microsoft.com/office/drawing/2014/main" id="{81E796A1-5BC5-4F50-9C7F-FE67D512F613}"/>
                </a:ext>
              </a:extLst>
            </p:cNvPr>
            <p:cNvSpPr/>
            <p:nvPr/>
          </p:nvSpPr>
          <p:spPr>
            <a:xfrm>
              <a:off x="2653282" y="3608289"/>
              <a:ext cx="40237" cy="1899077"/>
            </a:xfrm>
            <a:custGeom>
              <a:avLst/>
              <a:gdLst/>
              <a:ahLst/>
              <a:cxnLst/>
              <a:rect l="l" t="t" r="r" b="b"/>
              <a:pathLst>
                <a:path w="728" h="34360" extrusionOk="0">
                  <a:moveTo>
                    <a:pt x="0" y="1"/>
                  </a:moveTo>
                  <a:lnTo>
                    <a:pt x="0" y="34359"/>
                  </a:lnTo>
                  <a:lnTo>
                    <a:pt x="728" y="34359"/>
                  </a:lnTo>
                  <a:lnTo>
                    <a:pt x="728"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534;p27">
              <a:extLst>
                <a:ext uri="{FF2B5EF4-FFF2-40B4-BE49-F238E27FC236}">
                  <a16:creationId xmlns:a16="http://schemas.microsoft.com/office/drawing/2014/main" id="{9A6AE7D0-D627-481B-A33D-812CA67904B9}"/>
                </a:ext>
              </a:extLst>
            </p:cNvPr>
            <p:cNvSpPr/>
            <p:nvPr/>
          </p:nvSpPr>
          <p:spPr>
            <a:xfrm>
              <a:off x="2510630" y="3669749"/>
              <a:ext cx="182888" cy="8843"/>
            </a:xfrm>
            <a:custGeom>
              <a:avLst/>
              <a:gdLst/>
              <a:ahLst/>
              <a:cxnLst/>
              <a:rect l="l" t="t" r="r" b="b"/>
              <a:pathLst>
                <a:path w="3309" h="160" extrusionOk="0">
                  <a:moveTo>
                    <a:pt x="0" y="1"/>
                  </a:moveTo>
                  <a:lnTo>
                    <a:pt x="0" y="159"/>
                  </a:lnTo>
                  <a:lnTo>
                    <a:pt x="3309" y="159"/>
                  </a:lnTo>
                  <a:lnTo>
                    <a:pt x="3309"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535;p27">
              <a:extLst>
                <a:ext uri="{FF2B5EF4-FFF2-40B4-BE49-F238E27FC236}">
                  <a16:creationId xmlns:a16="http://schemas.microsoft.com/office/drawing/2014/main" id="{557306C8-242D-4DBA-8FB4-94849A3A1AFC}"/>
                </a:ext>
              </a:extLst>
            </p:cNvPr>
            <p:cNvSpPr/>
            <p:nvPr/>
          </p:nvSpPr>
          <p:spPr>
            <a:xfrm>
              <a:off x="2571316" y="3745856"/>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536;p27">
              <a:extLst>
                <a:ext uri="{FF2B5EF4-FFF2-40B4-BE49-F238E27FC236}">
                  <a16:creationId xmlns:a16="http://schemas.microsoft.com/office/drawing/2014/main" id="{37BD1422-08DB-40E3-9969-56CAB3BF27B8}"/>
                </a:ext>
              </a:extLst>
            </p:cNvPr>
            <p:cNvSpPr/>
            <p:nvPr/>
          </p:nvSpPr>
          <p:spPr>
            <a:xfrm>
              <a:off x="2571316" y="3848990"/>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537;p27">
              <a:extLst>
                <a:ext uri="{FF2B5EF4-FFF2-40B4-BE49-F238E27FC236}">
                  <a16:creationId xmlns:a16="http://schemas.microsoft.com/office/drawing/2014/main" id="{F8B6D48A-0D31-48F5-88FC-5D4331A434F5}"/>
                </a:ext>
              </a:extLst>
            </p:cNvPr>
            <p:cNvSpPr/>
            <p:nvPr/>
          </p:nvSpPr>
          <p:spPr>
            <a:xfrm>
              <a:off x="2571316" y="3955771"/>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8" name="Google Shape;538;p27">
              <a:extLst>
                <a:ext uri="{FF2B5EF4-FFF2-40B4-BE49-F238E27FC236}">
                  <a16:creationId xmlns:a16="http://schemas.microsoft.com/office/drawing/2014/main" id="{A451E4C8-67B5-4AB9-BC4B-F50ACFB56831}"/>
                </a:ext>
              </a:extLst>
            </p:cNvPr>
            <p:cNvSpPr/>
            <p:nvPr/>
          </p:nvSpPr>
          <p:spPr>
            <a:xfrm>
              <a:off x="2571316" y="4120365"/>
              <a:ext cx="122202" cy="9562"/>
            </a:xfrm>
            <a:custGeom>
              <a:avLst/>
              <a:gdLst/>
              <a:ahLst/>
              <a:cxnLst/>
              <a:rect l="l" t="t" r="r" b="b"/>
              <a:pathLst>
                <a:path w="2211" h="173" extrusionOk="0">
                  <a:moveTo>
                    <a:pt x="1" y="0"/>
                  </a:moveTo>
                  <a:lnTo>
                    <a:pt x="1" y="173"/>
                  </a:lnTo>
                  <a:lnTo>
                    <a:pt x="2211" y="173"/>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9" name="Google Shape;539;p27">
              <a:extLst>
                <a:ext uri="{FF2B5EF4-FFF2-40B4-BE49-F238E27FC236}">
                  <a16:creationId xmlns:a16="http://schemas.microsoft.com/office/drawing/2014/main" id="{90304A48-6E5B-4376-AE6F-9F45056E29BA}"/>
                </a:ext>
              </a:extLst>
            </p:cNvPr>
            <p:cNvSpPr/>
            <p:nvPr/>
          </p:nvSpPr>
          <p:spPr>
            <a:xfrm>
              <a:off x="2571316" y="4227147"/>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540;p27">
              <a:extLst>
                <a:ext uri="{FF2B5EF4-FFF2-40B4-BE49-F238E27FC236}">
                  <a16:creationId xmlns:a16="http://schemas.microsoft.com/office/drawing/2014/main" id="{D6204825-D4BE-488A-BAD7-A8F242BD5C95}"/>
                </a:ext>
              </a:extLst>
            </p:cNvPr>
            <p:cNvSpPr/>
            <p:nvPr/>
          </p:nvSpPr>
          <p:spPr>
            <a:xfrm>
              <a:off x="2571316" y="4333984"/>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541;p27">
              <a:extLst>
                <a:ext uri="{FF2B5EF4-FFF2-40B4-BE49-F238E27FC236}">
                  <a16:creationId xmlns:a16="http://schemas.microsoft.com/office/drawing/2014/main" id="{571064EF-0C69-47FB-9B3F-AB748AC09695}"/>
                </a:ext>
              </a:extLst>
            </p:cNvPr>
            <p:cNvSpPr/>
            <p:nvPr/>
          </p:nvSpPr>
          <p:spPr>
            <a:xfrm>
              <a:off x="2571316" y="4495649"/>
              <a:ext cx="122202" cy="8788"/>
            </a:xfrm>
            <a:custGeom>
              <a:avLst/>
              <a:gdLst/>
              <a:ahLst/>
              <a:cxnLst/>
              <a:rect l="l" t="t" r="r" b="b"/>
              <a:pathLst>
                <a:path w="2211" h="159" extrusionOk="0">
                  <a:moveTo>
                    <a:pt x="1" y="0"/>
                  </a:moveTo>
                  <a:lnTo>
                    <a:pt x="1" y="159"/>
                  </a:lnTo>
                  <a:lnTo>
                    <a:pt x="2211" y="159"/>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542;p27">
              <a:extLst>
                <a:ext uri="{FF2B5EF4-FFF2-40B4-BE49-F238E27FC236}">
                  <a16:creationId xmlns:a16="http://schemas.microsoft.com/office/drawing/2014/main" id="{AB9583F4-9E14-4948-B93B-30114C08478E}"/>
                </a:ext>
              </a:extLst>
            </p:cNvPr>
            <p:cNvSpPr/>
            <p:nvPr/>
          </p:nvSpPr>
          <p:spPr>
            <a:xfrm>
              <a:off x="2571316" y="4598782"/>
              <a:ext cx="122202" cy="12491"/>
            </a:xfrm>
            <a:custGeom>
              <a:avLst/>
              <a:gdLst/>
              <a:ahLst/>
              <a:cxnLst/>
              <a:rect l="l" t="t" r="r" b="b"/>
              <a:pathLst>
                <a:path w="2211" h="226" extrusionOk="0">
                  <a:moveTo>
                    <a:pt x="1" y="0"/>
                  </a:moveTo>
                  <a:lnTo>
                    <a:pt x="1" y="225"/>
                  </a:lnTo>
                  <a:lnTo>
                    <a:pt x="2211" y="225"/>
                  </a:lnTo>
                  <a:lnTo>
                    <a:pt x="2211"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543;p27">
              <a:extLst>
                <a:ext uri="{FF2B5EF4-FFF2-40B4-BE49-F238E27FC236}">
                  <a16:creationId xmlns:a16="http://schemas.microsoft.com/office/drawing/2014/main" id="{38BAEA61-3FBB-46DD-BDFA-55BC2F3A01CB}"/>
                </a:ext>
              </a:extLst>
            </p:cNvPr>
            <p:cNvSpPr/>
            <p:nvPr/>
          </p:nvSpPr>
          <p:spPr>
            <a:xfrm>
              <a:off x="2571316" y="4705564"/>
              <a:ext cx="122202" cy="9562"/>
            </a:xfrm>
            <a:custGeom>
              <a:avLst/>
              <a:gdLst/>
              <a:ahLst/>
              <a:cxnLst/>
              <a:rect l="l" t="t" r="r" b="b"/>
              <a:pathLst>
                <a:path w="2211" h="173" extrusionOk="0">
                  <a:moveTo>
                    <a:pt x="1" y="1"/>
                  </a:moveTo>
                  <a:lnTo>
                    <a:pt x="1" y="173"/>
                  </a:lnTo>
                  <a:lnTo>
                    <a:pt x="2211" y="173"/>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544;p27">
              <a:extLst>
                <a:ext uri="{FF2B5EF4-FFF2-40B4-BE49-F238E27FC236}">
                  <a16:creationId xmlns:a16="http://schemas.microsoft.com/office/drawing/2014/main" id="{C0A4EDB6-62E1-4DFF-B62C-5E263E10B5DD}"/>
                </a:ext>
              </a:extLst>
            </p:cNvPr>
            <p:cNvSpPr/>
            <p:nvPr/>
          </p:nvSpPr>
          <p:spPr>
            <a:xfrm>
              <a:off x="2571316" y="4867229"/>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545;p27">
              <a:extLst>
                <a:ext uri="{FF2B5EF4-FFF2-40B4-BE49-F238E27FC236}">
                  <a16:creationId xmlns:a16="http://schemas.microsoft.com/office/drawing/2014/main" id="{A2251814-6D4A-43F9-9D21-F2924CF3BD4B}"/>
                </a:ext>
              </a:extLst>
            </p:cNvPr>
            <p:cNvSpPr/>
            <p:nvPr/>
          </p:nvSpPr>
          <p:spPr>
            <a:xfrm>
              <a:off x="2571316" y="4974010"/>
              <a:ext cx="122202" cy="8843"/>
            </a:xfrm>
            <a:custGeom>
              <a:avLst/>
              <a:gdLst/>
              <a:ahLst/>
              <a:cxnLst/>
              <a:rect l="l" t="t" r="r" b="b"/>
              <a:pathLst>
                <a:path w="2211" h="160" extrusionOk="0">
                  <a:moveTo>
                    <a:pt x="1" y="1"/>
                  </a:moveTo>
                  <a:lnTo>
                    <a:pt x="1" y="160"/>
                  </a:lnTo>
                  <a:lnTo>
                    <a:pt x="2211" y="160"/>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546;p27">
              <a:extLst>
                <a:ext uri="{FF2B5EF4-FFF2-40B4-BE49-F238E27FC236}">
                  <a16:creationId xmlns:a16="http://schemas.microsoft.com/office/drawing/2014/main" id="{9CAD2FF1-0C28-48DD-8631-EB60EBA18E7D}"/>
                </a:ext>
              </a:extLst>
            </p:cNvPr>
            <p:cNvSpPr/>
            <p:nvPr/>
          </p:nvSpPr>
          <p:spPr>
            <a:xfrm>
              <a:off x="2571316" y="5080847"/>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547;p27">
              <a:extLst>
                <a:ext uri="{FF2B5EF4-FFF2-40B4-BE49-F238E27FC236}">
                  <a16:creationId xmlns:a16="http://schemas.microsoft.com/office/drawing/2014/main" id="{A95F1797-8713-46FC-8BB5-6A9FC408FA82}"/>
                </a:ext>
              </a:extLst>
            </p:cNvPr>
            <p:cNvSpPr/>
            <p:nvPr/>
          </p:nvSpPr>
          <p:spPr>
            <a:xfrm>
              <a:off x="2571316" y="5242512"/>
              <a:ext cx="122202" cy="8843"/>
            </a:xfrm>
            <a:custGeom>
              <a:avLst/>
              <a:gdLst/>
              <a:ahLst/>
              <a:cxnLst/>
              <a:rect l="l" t="t" r="r" b="b"/>
              <a:pathLst>
                <a:path w="2211" h="160" extrusionOk="0">
                  <a:moveTo>
                    <a:pt x="1" y="0"/>
                  </a:moveTo>
                  <a:lnTo>
                    <a:pt x="1" y="159"/>
                  </a:lnTo>
                  <a:lnTo>
                    <a:pt x="2211" y="159"/>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548;p27">
              <a:extLst>
                <a:ext uri="{FF2B5EF4-FFF2-40B4-BE49-F238E27FC236}">
                  <a16:creationId xmlns:a16="http://schemas.microsoft.com/office/drawing/2014/main" id="{ED31FC63-D703-4B59-8884-B6B31AFA0B6F}"/>
                </a:ext>
              </a:extLst>
            </p:cNvPr>
            <p:cNvSpPr/>
            <p:nvPr/>
          </p:nvSpPr>
          <p:spPr>
            <a:xfrm>
              <a:off x="2571316" y="5348575"/>
              <a:ext cx="122202" cy="9562"/>
            </a:xfrm>
            <a:custGeom>
              <a:avLst/>
              <a:gdLst/>
              <a:ahLst/>
              <a:cxnLst/>
              <a:rect l="l" t="t" r="r" b="b"/>
              <a:pathLst>
                <a:path w="2211" h="173" extrusionOk="0">
                  <a:moveTo>
                    <a:pt x="1" y="0"/>
                  </a:moveTo>
                  <a:lnTo>
                    <a:pt x="1" y="172"/>
                  </a:lnTo>
                  <a:lnTo>
                    <a:pt x="2211" y="172"/>
                  </a:lnTo>
                  <a:lnTo>
                    <a:pt x="2211"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549;p27">
              <a:extLst>
                <a:ext uri="{FF2B5EF4-FFF2-40B4-BE49-F238E27FC236}">
                  <a16:creationId xmlns:a16="http://schemas.microsoft.com/office/drawing/2014/main" id="{6933254A-2B66-4231-85FE-4A59FB922D9B}"/>
                </a:ext>
              </a:extLst>
            </p:cNvPr>
            <p:cNvSpPr/>
            <p:nvPr/>
          </p:nvSpPr>
          <p:spPr>
            <a:xfrm>
              <a:off x="2571316" y="5452427"/>
              <a:ext cx="122202" cy="12491"/>
            </a:xfrm>
            <a:custGeom>
              <a:avLst/>
              <a:gdLst/>
              <a:ahLst/>
              <a:cxnLst/>
              <a:rect l="l" t="t" r="r" b="b"/>
              <a:pathLst>
                <a:path w="2211" h="226" extrusionOk="0">
                  <a:moveTo>
                    <a:pt x="1" y="1"/>
                  </a:moveTo>
                  <a:lnTo>
                    <a:pt x="1" y="226"/>
                  </a:lnTo>
                  <a:lnTo>
                    <a:pt x="2211" y="226"/>
                  </a:lnTo>
                  <a:lnTo>
                    <a:pt x="2211"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550;p27">
              <a:extLst>
                <a:ext uri="{FF2B5EF4-FFF2-40B4-BE49-F238E27FC236}">
                  <a16:creationId xmlns:a16="http://schemas.microsoft.com/office/drawing/2014/main" id="{D8572276-64CC-425D-A478-F43E1A7C7328}"/>
                </a:ext>
              </a:extLst>
            </p:cNvPr>
            <p:cNvSpPr/>
            <p:nvPr/>
          </p:nvSpPr>
          <p:spPr>
            <a:xfrm>
              <a:off x="2510630" y="4041384"/>
              <a:ext cx="182888" cy="12491"/>
            </a:xfrm>
            <a:custGeom>
              <a:avLst/>
              <a:gdLst/>
              <a:ahLst/>
              <a:cxnLst/>
              <a:rect l="l" t="t" r="r" b="b"/>
              <a:pathLst>
                <a:path w="3309" h="226" extrusionOk="0">
                  <a:moveTo>
                    <a:pt x="0" y="0"/>
                  </a:moveTo>
                  <a:lnTo>
                    <a:pt x="0" y="225"/>
                  </a:lnTo>
                  <a:lnTo>
                    <a:pt x="3309" y="225"/>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551;p27">
              <a:extLst>
                <a:ext uri="{FF2B5EF4-FFF2-40B4-BE49-F238E27FC236}">
                  <a16:creationId xmlns:a16="http://schemas.microsoft.com/office/drawing/2014/main" id="{EA446A83-B25D-4578-A366-F5EED8714B4A}"/>
                </a:ext>
              </a:extLst>
            </p:cNvPr>
            <p:cNvSpPr/>
            <p:nvPr/>
          </p:nvSpPr>
          <p:spPr>
            <a:xfrm>
              <a:off x="2510630" y="4415894"/>
              <a:ext cx="182888" cy="9562"/>
            </a:xfrm>
            <a:custGeom>
              <a:avLst/>
              <a:gdLst/>
              <a:ahLst/>
              <a:cxnLst/>
              <a:rect l="l" t="t" r="r" b="b"/>
              <a:pathLst>
                <a:path w="3309" h="173" extrusionOk="0">
                  <a:moveTo>
                    <a:pt x="0" y="0"/>
                  </a:moveTo>
                  <a:lnTo>
                    <a:pt x="0" y="173"/>
                  </a:lnTo>
                  <a:lnTo>
                    <a:pt x="3309" y="173"/>
                  </a:lnTo>
                  <a:lnTo>
                    <a:pt x="3309" y="0"/>
                  </a:lnTo>
                  <a:close/>
                </a:path>
              </a:pathLst>
            </a:custGeom>
            <a:solidFill>
              <a:srgbClr val="EDD5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552;p27">
              <a:extLst>
                <a:ext uri="{FF2B5EF4-FFF2-40B4-BE49-F238E27FC236}">
                  <a16:creationId xmlns:a16="http://schemas.microsoft.com/office/drawing/2014/main" id="{4B465406-CCEB-41F6-9969-AAFE60350B4F}"/>
                </a:ext>
              </a:extLst>
            </p:cNvPr>
            <p:cNvSpPr/>
            <p:nvPr/>
          </p:nvSpPr>
          <p:spPr>
            <a:xfrm>
              <a:off x="2510630" y="4788248"/>
              <a:ext cx="182888" cy="8843"/>
            </a:xfrm>
            <a:custGeom>
              <a:avLst/>
              <a:gdLst/>
              <a:ahLst/>
              <a:cxnLst/>
              <a:rect l="l" t="t" r="r" b="b"/>
              <a:pathLst>
                <a:path w="3309" h="160" extrusionOk="0">
                  <a:moveTo>
                    <a:pt x="0" y="0"/>
                  </a:moveTo>
                  <a:lnTo>
                    <a:pt x="0" y="159"/>
                  </a:lnTo>
                  <a:lnTo>
                    <a:pt x="3309" y="159"/>
                  </a:lnTo>
                  <a:lnTo>
                    <a:pt x="3309" y="0"/>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553;p27">
              <a:extLst>
                <a:ext uri="{FF2B5EF4-FFF2-40B4-BE49-F238E27FC236}">
                  <a16:creationId xmlns:a16="http://schemas.microsoft.com/office/drawing/2014/main" id="{B07E5668-BE47-49D8-9F0D-CE8F181A746A}"/>
                </a:ext>
              </a:extLst>
            </p:cNvPr>
            <p:cNvSpPr/>
            <p:nvPr/>
          </p:nvSpPr>
          <p:spPr>
            <a:xfrm>
              <a:off x="2510630" y="5162757"/>
              <a:ext cx="182888" cy="9562"/>
            </a:xfrm>
            <a:custGeom>
              <a:avLst/>
              <a:gdLst/>
              <a:ahLst/>
              <a:cxnLst/>
              <a:rect l="l" t="t" r="r" b="b"/>
              <a:pathLst>
                <a:path w="3309" h="173" extrusionOk="0">
                  <a:moveTo>
                    <a:pt x="0" y="1"/>
                  </a:moveTo>
                  <a:lnTo>
                    <a:pt x="0" y="173"/>
                  </a:lnTo>
                  <a:lnTo>
                    <a:pt x="3309" y="173"/>
                  </a:lnTo>
                  <a:lnTo>
                    <a:pt x="3309" y="1"/>
                  </a:lnTo>
                  <a:close/>
                </a:path>
              </a:pathLst>
            </a:custGeom>
            <a:solidFill>
              <a:srgbClr val="EA781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4" name="Google Shape;554;p27">
              <a:extLst>
                <a:ext uri="{FF2B5EF4-FFF2-40B4-BE49-F238E27FC236}">
                  <a16:creationId xmlns:a16="http://schemas.microsoft.com/office/drawing/2014/main" id="{98052098-82D0-4C42-8D07-08E76756DAA9}"/>
                </a:ext>
              </a:extLst>
            </p:cNvPr>
            <p:cNvSpPr/>
            <p:nvPr/>
          </p:nvSpPr>
          <p:spPr>
            <a:xfrm>
              <a:off x="2598398" y="4303254"/>
              <a:ext cx="317526" cy="1058089"/>
            </a:xfrm>
            <a:custGeom>
              <a:avLst/>
              <a:gdLst/>
              <a:ahLst/>
              <a:cxnLst/>
              <a:rect l="l" t="t" r="r" b="b"/>
              <a:pathLst>
                <a:path w="5745" h="19144" extrusionOk="0">
                  <a:moveTo>
                    <a:pt x="3097" y="0"/>
                  </a:moveTo>
                  <a:lnTo>
                    <a:pt x="450" y="331"/>
                  </a:lnTo>
                  <a:cubicBezTo>
                    <a:pt x="67" y="2263"/>
                    <a:pt x="0" y="5466"/>
                    <a:pt x="397" y="8987"/>
                  </a:cubicBezTo>
                  <a:cubicBezTo>
                    <a:pt x="1047" y="14626"/>
                    <a:pt x="2590" y="19143"/>
                    <a:pt x="3848" y="19143"/>
                  </a:cubicBezTo>
                  <a:cubicBezTo>
                    <a:pt x="3872" y="19143"/>
                    <a:pt x="3895" y="19142"/>
                    <a:pt x="3918" y="19138"/>
                  </a:cubicBezTo>
                  <a:cubicBezTo>
                    <a:pt x="5242" y="18980"/>
                    <a:pt x="5744" y="14228"/>
                    <a:pt x="5083" y="8497"/>
                  </a:cubicBezTo>
                  <a:cubicBezTo>
                    <a:pt x="4633" y="4911"/>
                    <a:pt x="3918" y="1827"/>
                    <a:pt x="309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555;p27">
              <a:extLst>
                <a:ext uri="{FF2B5EF4-FFF2-40B4-BE49-F238E27FC236}">
                  <a16:creationId xmlns:a16="http://schemas.microsoft.com/office/drawing/2014/main" id="{DDCD966B-1DCF-45C6-988F-74F6AA004565}"/>
                </a:ext>
              </a:extLst>
            </p:cNvPr>
            <p:cNvSpPr/>
            <p:nvPr/>
          </p:nvSpPr>
          <p:spPr>
            <a:xfrm>
              <a:off x="2607905" y="4617077"/>
              <a:ext cx="286796" cy="744266"/>
            </a:xfrm>
            <a:custGeom>
              <a:avLst/>
              <a:gdLst/>
              <a:ahLst/>
              <a:cxnLst/>
              <a:rect l="l" t="t" r="r" b="b"/>
              <a:pathLst>
                <a:path w="5189" h="13466" extrusionOk="0">
                  <a:moveTo>
                    <a:pt x="0" y="0"/>
                  </a:moveTo>
                  <a:cubicBezTo>
                    <a:pt x="53" y="1059"/>
                    <a:pt x="106" y="2158"/>
                    <a:pt x="225" y="3309"/>
                  </a:cubicBezTo>
                  <a:cubicBezTo>
                    <a:pt x="875" y="8948"/>
                    <a:pt x="2418" y="13465"/>
                    <a:pt x="3676" y="13465"/>
                  </a:cubicBezTo>
                  <a:cubicBezTo>
                    <a:pt x="3700" y="13465"/>
                    <a:pt x="3723" y="13464"/>
                    <a:pt x="3746" y="13460"/>
                  </a:cubicBezTo>
                  <a:cubicBezTo>
                    <a:pt x="4686" y="13355"/>
                    <a:pt x="5189" y="10919"/>
                    <a:pt x="5189" y="7505"/>
                  </a:cubicBezTo>
                  <a:lnTo>
                    <a:pt x="5189" y="7505"/>
                  </a:lnTo>
                  <a:cubicBezTo>
                    <a:pt x="4695" y="7986"/>
                    <a:pt x="4237" y="8200"/>
                    <a:pt x="3813" y="8200"/>
                  </a:cubicBezTo>
                  <a:cubicBezTo>
                    <a:pt x="1860" y="8200"/>
                    <a:pt x="631" y="3676"/>
                    <a:pt x="0" y="0"/>
                  </a:cubicBezTo>
                  <a:close/>
                </a:path>
              </a:pathLst>
            </a:custGeom>
            <a:solidFill>
              <a:srgbClr val="BDB8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556;p27">
              <a:extLst>
                <a:ext uri="{FF2B5EF4-FFF2-40B4-BE49-F238E27FC236}">
                  <a16:creationId xmlns:a16="http://schemas.microsoft.com/office/drawing/2014/main" id="{32CB2EA9-2433-46C6-8B28-BB719B1E6FEF}"/>
                </a:ext>
              </a:extLst>
            </p:cNvPr>
            <p:cNvSpPr/>
            <p:nvPr/>
          </p:nvSpPr>
          <p:spPr>
            <a:xfrm>
              <a:off x="2723474" y="4415452"/>
              <a:ext cx="101034" cy="247886"/>
            </a:xfrm>
            <a:custGeom>
              <a:avLst/>
              <a:gdLst/>
              <a:ahLst/>
              <a:cxnLst/>
              <a:rect l="l" t="t" r="r" b="b"/>
              <a:pathLst>
                <a:path w="1828" h="4485" extrusionOk="0">
                  <a:moveTo>
                    <a:pt x="561" y="1"/>
                  </a:moveTo>
                  <a:cubicBezTo>
                    <a:pt x="542" y="1"/>
                    <a:pt x="522" y="3"/>
                    <a:pt x="504" y="8"/>
                  </a:cubicBezTo>
                  <a:cubicBezTo>
                    <a:pt x="173" y="75"/>
                    <a:pt x="1" y="1120"/>
                    <a:pt x="226" y="2325"/>
                  </a:cubicBezTo>
                  <a:cubicBezTo>
                    <a:pt x="445" y="3561"/>
                    <a:pt x="914" y="4484"/>
                    <a:pt x="1244" y="4484"/>
                  </a:cubicBezTo>
                  <a:cubicBezTo>
                    <a:pt x="1253" y="4484"/>
                    <a:pt x="1262" y="4483"/>
                    <a:pt x="1271" y="4482"/>
                  </a:cubicBezTo>
                  <a:cubicBezTo>
                    <a:pt x="1655" y="4376"/>
                    <a:pt x="1827" y="3317"/>
                    <a:pt x="1602" y="2113"/>
                  </a:cubicBezTo>
                  <a:cubicBezTo>
                    <a:pt x="1388" y="955"/>
                    <a:pt x="935" y="1"/>
                    <a:pt x="561"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7" name="Google Shape;557;p27">
              <a:extLst>
                <a:ext uri="{FF2B5EF4-FFF2-40B4-BE49-F238E27FC236}">
                  <a16:creationId xmlns:a16="http://schemas.microsoft.com/office/drawing/2014/main" id="{F8C8A1F7-9E5D-43E5-A185-E58EA3A619AA}"/>
                </a:ext>
              </a:extLst>
            </p:cNvPr>
            <p:cNvSpPr/>
            <p:nvPr/>
          </p:nvSpPr>
          <p:spPr>
            <a:xfrm>
              <a:off x="2525221" y="3916253"/>
              <a:ext cx="396562" cy="371691"/>
            </a:xfrm>
            <a:custGeom>
              <a:avLst/>
              <a:gdLst/>
              <a:ahLst/>
              <a:cxnLst/>
              <a:rect l="l" t="t" r="r" b="b"/>
              <a:pathLst>
                <a:path w="7175" h="6725" extrusionOk="0">
                  <a:moveTo>
                    <a:pt x="993" y="1"/>
                  </a:moveTo>
                  <a:cubicBezTo>
                    <a:pt x="2317" y="2489"/>
                    <a:pt x="663" y="2595"/>
                    <a:pt x="332" y="4143"/>
                  </a:cubicBezTo>
                  <a:cubicBezTo>
                    <a:pt x="1" y="5679"/>
                    <a:pt x="1443" y="6724"/>
                    <a:pt x="1443" y="6724"/>
                  </a:cubicBezTo>
                  <a:lnTo>
                    <a:pt x="4580" y="6393"/>
                  </a:lnTo>
                  <a:cubicBezTo>
                    <a:pt x="7174" y="1430"/>
                    <a:pt x="994" y="1"/>
                    <a:pt x="993"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558;p27">
              <a:extLst>
                <a:ext uri="{FF2B5EF4-FFF2-40B4-BE49-F238E27FC236}">
                  <a16:creationId xmlns:a16="http://schemas.microsoft.com/office/drawing/2014/main" id="{3150328E-E438-446D-913A-0E053202E519}"/>
                </a:ext>
              </a:extLst>
            </p:cNvPr>
            <p:cNvSpPr/>
            <p:nvPr/>
          </p:nvSpPr>
          <p:spPr>
            <a:xfrm>
              <a:off x="2568387" y="4063935"/>
              <a:ext cx="246559" cy="224009"/>
            </a:xfrm>
            <a:custGeom>
              <a:avLst/>
              <a:gdLst/>
              <a:ahLst/>
              <a:cxnLst/>
              <a:rect l="l" t="t" r="r" b="b"/>
              <a:pathLst>
                <a:path w="4461" h="4053" extrusionOk="0">
                  <a:moveTo>
                    <a:pt x="3299" y="0"/>
                  </a:moveTo>
                  <a:cubicBezTo>
                    <a:pt x="3169" y="0"/>
                    <a:pt x="3085" y="164"/>
                    <a:pt x="3085" y="585"/>
                  </a:cubicBezTo>
                  <a:cubicBezTo>
                    <a:pt x="3069" y="1166"/>
                    <a:pt x="2954" y="1354"/>
                    <a:pt x="2792" y="1354"/>
                  </a:cubicBezTo>
                  <a:cubicBezTo>
                    <a:pt x="2490" y="1354"/>
                    <a:pt x="2027" y="703"/>
                    <a:pt x="1739" y="703"/>
                  </a:cubicBezTo>
                  <a:cubicBezTo>
                    <a:pt x="1652" y="703"/>
                    <a:pt x="1582" y="762"/>
                    <a:pt x="1536" y="916"/>
                  </a:cubicBezTo>
                  <a:cubicBezTo>
                    <a:pt x="1340" y="1528"/>
                    <a:pt x="1938" y="3037"/>
                    <a:pt x="1419" y="3037"/>
                  </a:cubicBezTo>
                  <a:cubicBezTo>
                    <a:pt x="1377" y="3037"/>
                    <a:pt x="1328" y="3027"/>
                    <a:pt x="1271" y="3007"/>
                  </a:cubicBezTo>
                  <a:cubicBezTo>
                    <a:pt x="708" y="2797"/>
                    <a:pt x="369" y="2411"/>
                    <a:pt x="211" y="2411"/>
                  </a:cubicBezTo>
                  <a:cubicBezTo>
                    <a:pt x="119" y="2411"/>
                    <a:pt x="87" y="2538"/>
                    <a:pt x="107" y="2901"/>
                  </a:cubicBezTo>
                  <a:cubicBezTo>
                    <a:pt x="107" y="3126"/>
                    <a:pt x="54" y="3285"/>
                    <a:pt x="1" y="3391"/>
                  </a:cubicBezTo>
                  <a:cubicBezTo>
                    <a:pt x="332" y="3841"/>
                    <a:pt x="662" y="4052"/>
                    <a:pt x="662" y="4052"/>
                  </a:cubicBezTo>
                  <a:lnTo>
                    <a:pt x="3799" y="3721"/>
                  </a:lnTo>
                  <a:cubicBezTo>
                    <a:pt x="4249" y="2848"/>
                    <a:pt x="4461" y="2067"/>
                    <a:pt x="4408" y="1352"/>
                  </a:cubicBezTo>
                  <a:cubicBezTo>
                    <a:pt x="4074" y="756"/>
                    <a:pt x="3580" y="0"/>
                    <a:pt x="3299"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559;p27">
              <a:extLst>
                <a:ext uri="{FF2B5EF4-FFF2-40B4-BE49-F238E27FC236}">
                  <a16:creationId xmlns:a16="http://schemas.microsoft.com/office/drawing/2014/main" id="{4E49B5C9-9DBF-4C87-9D7B-889A3BE664DE}"/>
                </a:ext>
              </a:extLst>
            </p:cNvPr>
            <p:cNvSpPr/>
            <p:nvPr/>
          </p:nvSpPr>
          <p:spPr>
            <a:xfrm>
              <a:off x="2586681" y="4259646"/>
              <a:ext cx="216603" cy="130382"/>
            </a:xfrm>
            <a:custGeom>
              <a:avLst/>
              <a:gdLst/>
              <a:ahLst/>
              <a:cxnLst/>
              <a:rect l="l" t="t" r="r" b="b"/>
              <a:pathLst>
                <a:path w="3919" h="2359" extrusionOk="0">
                  <a:moveTo>
                    <a:pt x="3604" y="1"/>
                  </a:moveTo>
                  <a:cubicBezTo>
                    <a:pt x="3580" y="1"/>
                    <a:pt x="3553" y="7"/>
                    <a:pt x="3521" y="22"/>
                  </a:cubicBezTo>
                  <a:lnTo>
                    <a:pt x="106" y="405"/>
                  </a:lnTo>
                  <a:cubicBezTo>
                    <a:pt x="54" y="405"/>
                    <a:pt x="1" y="458"/>
                    <a:pt x="1" y="511"/>
                  </a:cubicBezTo>
                  <a:lnTo>
                    <a:pt x="159" y="2232"/>
                  </a:lnTo>
                  <a:cubicBezTo>
                    <a:pt x="159" y="2309"/>
                    <a:pt x="223" y="2359"/>
                    <a:pt x="278" y="2359"/>
                  </a:cubicBezTo>
                  <a:cubicBezTo>
                    <a:pt x="298" y="2359"/>
                    <a:pt x="317" y="2352"/>
                    <a:pt x="331" y="2338"/>
                  </a:cubicBezTo>
                  <a:lnTo>
                    <a:pt x="3799" y="1954"/>
                  </a:lnTo>
                  <a:cubicBezTo>
                    <a:pt x="3852" y="1954"/>
                    <a:pt x="3918" y="1901"/>
                    <a:pt x="3918" y="1782"/>
                  </a:cubicBezTo>
                  <a:lnTo>
                    <a:pt x="3746" y="127"/>
                  </a:lnTo>
                  <a:cubicBezTo>
                    <a:pt x="3707" y="50"/>
                    <a:pt x="3669" y="1"/>
                    <a:pt x="360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0" name="Google Shape;560;p27">
              <a:extLst>
                <a:ext uri="{FF2B5EF4-FFF2-40B4-BE49-F238E27FC236}">
                  <a16:creationId xmlns:a16="http://schemas.microsoft.com/office/drawing/2014/main" id="{B44B5DFA-7D80-4F1A-AE03-8FEAACEF2203}"/>
                </a:ext>
              </a:extLst>
            </p:cNvPr>
            <p:cNvSpPr/>
            <p:nvPr/>
          </p:nvSpPr>
          <p:spPr>
            <a:xfrm rot="41933">
              <a:off x="2590197" y="4314548"/>
              <a:ext cx="215526" cy="77273"/>
            </a:xfrm>
            <a:custGeom>
              <a:avLst/>
              <a:gdLst/>
              <a:ahLst/>
              <a:cxnLst/>
              <a:rect l="l" t="t" r="r" b="b"/>
              <a:pathLst>
                <a:path w="3866" h="1398" extrusionOk="0">
                  <a:moveTo>
                    <a:pt x="3746" y="0"/>
                  </a:moveTo>
                  <a:lnTo>
                    <a:pt x="1" y="437"/>
                  </a:lnTo>
                  <a:lnTo>
                    <a:pt x="106" y="1271"/>
                  </a:lnTo>
                  <a:cubicBezTo>
                    <a:pt x="106" y="1348"/>
                    <a:pt x="170" y="1398"/>
                    <a:pt x="225" y="1398"/>
                  </a:cubicBezTo>
                  <a:cubicBezTo>
                    <a:pt x="245" y="1398"/>
                    <a:pt x="264" y="1391"/>
                    <a:pt x="278" y="1377"/>
                  </a:cubicBezTo>
                  <a:lnTo>
                    <a:pt x="3746" y="993"/>
                  </a:lnTo>
                  <a:cubicBezTo>
                    <a:pt x="3799" y="993"/>
                    <a:pt x="3865" y="940"/>
                    <a:pt x="3865" y="821"/>
                  </a:cubicBezTo>
                  <a:lnTo>
                    <a:pt x="3746" y="0"/>
                  </a:lnTo>
                  <a:close/>
                </a:path>
              </a:pathLst>
            </a:custGeom>
            <a:solidFill>
              <a:srgbClr val="CCC4C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1" name="Google Shape;561;p27">
              <a:extLst>
                <a:ext uri="{FF2B5EF4-FFF2-40B4-BE49-F238E27FC236}">
                  <a16:creationId xmlns:a16="http://schemas.microsoft.com/office/drawing/2014/main" id="{D082B021-A386-43D4-99F1-601F9858A307}"/>
                </a:ext>
              </a:extLst>
            </p:cNvPr>
            <p:cNvSpPr/>
            <p:nvPr/>
          </p:nvSpPr>
          <p:spPr>
            <a:xfrm>
              <a:off x="2724193" y="5007670"/>
              <a:ext cx="239982" cy="242138"/>
            </a:xfrm>
            <a:custGeom>
              <a:avLst/>
              <a:gdLst/>
              <a:ahLst/>
              <a:cxnLst/>
              <a:rect l="l" t="t" r="r" b="b"/>
              <a:pathLst>
                <a:path w="4342" h="4381" extrusionOk="0">
                  <a:moveTo>
                    <a:pt x="2635" y="1"/>
                  </a:moveTo>
                  <a:lnTo>
                    <a:pt x="107" y="3085"/>
                  </a:lnTo>
                  <a:cubicBezTo>
                    <a:pt x="0" y="3839"/>
                    <a:pt x="1571" y="4380"/>
                    <a:pt x="2831" y="4380"/>
                  </a:cubicBezTo>
                  <a:cubicBezTo>
                    <a:pt x="3605" y="4380"/>
                    <a:pt x="4261" y="4177"/>
                    <a:pt x="4342" y="3693"/>
                  </a:cubicBezTo>
                  <a:lnTo>
                    <a:pt x="2635" y="1"/>
                  </a:lnTo>
                  <a:close/>
                </a:path>
              </a:pathLst>
            </a:custGeom>
            <a:solidFill>
              <a:srgbClr val="F9A9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562;p27">
              <a:extLst>
                <a:ext uri="{FF2B5EF4-FFF2-40B4-BE49-F238E27FC236}">
                  <a16:creationId xmlns:a16="http://schemas.microsoft.com/office/drawing/2014/main" id="{AADD5680-A88B-4DB2-AB44-BE0289A3526C}"/>
                </a:ext>
              </a:extLst>
            </p:cNvPr>
            <p:cNvSpPr/>
            <p:nvPr/>
          </p:nvSpPr>
          <p:spPr>
            <a:xfrm>
              <a:off x="2730052" y="4358081"/>
              <a:ext cx="356326" cy="853756"/>
            </a:xfrm>
            <a:custGeom>
              <a:avLst/>
              <a:gdLst/>
              <a:ahLst/>
              <a:cxnLst/>
              <a:rect l="l" t="t" r="r" b="b"/>
              <a:pathLst>
                <a:path w="6447" h="15447" extrusionOk="0">
                  <a:moveTo>
                    <a:pt x="2198" y="1"/>
                  </a:moveTo>
                  <a:lnTo>
                    <a:pt x="1" y="14785"/>
                  </a:lnTo>
                  <a:lnTo>
                    <a:pt x="4236" y="15446"/>
                  </a:lnTo>
                  <a:lnTo>
                    <a:pt x="6446" y="610"/>
                  </a:lnTo>
                  <a:lnTo>
                    <a:pt x="219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563;p27">
              <a:extLst>
                <a:ext uri="{FF2B5EF4-FFF2-40B4-BE49-F238E27FC236}">
                  <a16:creationId xmlns:a16="http://schemas.microsoft.com/office/drawing/2014/main" id="{8C0C76F0-1988-4F6C-B1A7-6BB1F602D357}"/>
                </a:ext>
              </a:extLst>
            </p:cNvPr>
            <p:cNvSpPr/>
            <p:nvPr/>
          </p:nvSpPr>
          <p:spPr>
            <a:xfrm>
              <a:off x="2842692" y="4373447"/>
              <a:ext cx="243685" cy="838391"/>
            </a:xfrm>
            <a:custGeom>
              <a:avLst/>
              <a:gdLst/>
              <a:ahLst/>
              <a:cxnLst/>
              <a:rect l="l" t="t" r="r" b="b"/>
              <a:pathLst>
                <a:path w="4409" h="15169" extrusionOk="0">
                  <a:moveTo>
                    <a:pt x="2198" y="1"/>
                  </a:moveTo>
                  <a:lnTo>
                    <a:pt x="1" y="14838"/>
                  </a:lnTo>
                  <a:lnTo>
                    <a:pt x="2198" y="15168"/>
                  </a:lnTo>
                  <a:lnTo>
                    <a:pt x="4408" y="332"/>
                  </a:lnTo>
                  <a:lnTo>
                    <a:pt x="219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564;p27">
              <a:extLst>
                <a:ext uri="{FF2B5EF4-FFF2-40B4-BE49-F238E27FC236}">
                  <a16:creationId xmlns:a16="http://schemas.microsoft.com/office/drawing/2014/main" id="{D46CBBA8-F2A2-4830-919D-D6ACE170B776}"/>
                </a:ext>
              </a:extLst>
            </p:cNvPr>
            <p:cNvSpPr/>
            <p:nvPr/>
          </p:nvSpPr>
          <p:spPr>
            <a:xfrm>
              <a:off x="2846063" y="4187684"/>
              <a:ext cx="240314" cy="242083"/>
            </a:xfrm>
            <a:custGeom>
              <a:avLst/>
              <a:gdLst/>
              <a:ahLst/>
              <a:cxnLst/>
              <a:rect l="l" t="t" r="r" b="b"/>
              <a:pathLst>
                <a:path w="4348" h="4380" extrusionOk="0">
                  <a:moveTo>
                    <a:pt x="2587" y="0"/>
                  </a:moveTo>
                  <a:lnTo>
                    <a:pt x="99" y="3084"/>
                  </a:lnTo>
                  <a:cubicBezTo>
                    <a:pt x="0" y="3839"/>
                    <a:pt x="1569" y="4380"/>
                    <a:pt x="2830" y="4380"/>
                  </a:cubicBezTo>
                  <a:cubicBezTo>
                    <a:pt x="3604" y="4380"/>
                    <a:pt x="4262" y="4176"/>
                    <a:pt x="4347" y="3693"/>
                  </a:cubicBezTo>
                  <a:lnTo>
                    <a:pt x="2587" y="0"/>
                  </a:lnTo>
                  <a:close/>
                </a:path>
              </a:pathLst>
            </a:custGeom>
            <a:solidFill>
              <a:srgbClr val="FFE78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565;p27">
              <a:extLst>
                <a:ext uri="{FF2B5EF4-FFF2-40B4-BE49-F238E27FC236}">
                  <a16:creationId xmlns:a16="http://schemas.microsoft.com/office/drawing/2014/main" id="{69E3D7B6-EC35-43DC-AE4B-2A815F0F7DB6}"/>
                </a:ext>
              </a:extLst>
            </p:cNvPr>
            <p:cNvSpPr/>
            <p:nvPr/>
          </p:nvSpPr>
          <p:spPr>
            <a:xfrm>
              <a:off x="2942952" y="4186493"/>
              <a:ext cx="79755" cy="77267"/>
            </a:xfrm>
            <a:custGeom>
              <a:avLst/>
              <a:gdLst/>
              <a:ahLst/>
              <a:cxnLst/>
              <a:rect l="l" t="t" r="r" b="b"/>
              <a:pathLst>
                <a:path w="1443" h="1398" extrusionOk="0">
                  <a:moveTo>
                    <a:pt x="834" y="0"/>
                  </a:moveTo>
                  <a:lnTo>
                    <a:pt x="0" y="1046"/>
                  </a:lnTo>
                  <a:cubicBezTo>
                    <a:pt x="172" y="1218"/>
                    <a:pt x="384" y="1324"/>
                    <a:pt x="662" y="1377"/>
                  </a:cubicBezTo>
                  <a:cubicBezTo>
                    <a:pt x="736" y="1391"/>
                    <a:pt x="811" y="1397"/>
                    <a:pt x="884" y="1397"/>
                  </a:cubicBezTo>
                  <a:cubicBezTo>
                    <a:pt x="1085" y="1397"/>
                    <a:pt x="1278" y="1348"/>
                    <a:pt x="1443" y="1271"/>
                  </a:cubicBezTo>
                  <a:lnTo>
                    <a:pt x="834" y="0"/>
                  </a:ln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566;p27">
              <a:extLst>
                <a:ext uri="{FF2B5EF4-FFF2-40B4-BE49-F238E27FC236}">
                  <a16:creationId xmlns:a16="http://schemas.microsoft.com/office/drawing/2014/main" id="{695748A1-FD99-49B2-B64C-0CBCF95652DF}"/>
                </a:ext>
              </a:extLst>
            </p:cNvPr>
            <p:cNvSpPr/>
            <p:nvPr/>
          </p:nvSpPr>
          <p:spPr>
            <a:xfrm>
              <a:off x="2339458" y="4663117"/>
              <a:ext cx="777649" cy="963467"/>
            </a:xfrm>
            <a:custGeom>
              <a:avLst/>
              <a:gdLst/>
              <a:ahLst/>
              <a:cxnLst/>
              <a:rect l="l" t="t" r="r" b="b"/>
              <a:pathLst>
                <a:path w="14070" h="17432" extrusionOk="0">
                  <a:moveTo>
                    <a:pt x="0" y="1"/>
                  </a:moveTo>
                  <a:lnTo>
                    <a:pt x="0" y="13726"/>
                  </a:lnTo>
                  <a:cubicBezTo>
                    <a:pt x="0" y="15777"/>
                    <a:pt x="1377" y="17432"/>
                    <a:pt x="3097" y="17432"/>
                  </a:cubicBezTo>
                  <a:lnTo>
                    <a:pt x="10972" y="17432"/>
                  </a:lnTo>
                  <a:cubicBezTo>
                    <a:pt x="12693" y="17432"/>
                    <a:pt x="14069" y="15777"/>
                    <a:pt x="14069" y="13726"/>
                  </a:cubicBezTo>
                  <a:lnTo>
                    <a:pt x="1406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567;p27">
              <a:extLst>
                <a:ext uri="{FF2B5EF4-FFF2-40B4-BE49-F238E27FC236}">
                  <a16:creationId xmlns:a16="http://schemas.microsoft.com/office/drawing/2014/main" id="{B8EF1B35-EC9B-4BDF-94AC-D722F926DD8B}"/>
                </a:ext>
              </a:extLst>
            </p:cNvPr>
            <p:cNvSpPr/>
            <p:nvPr/>
          </p:nvSpPr>
          <p:spPr>
            <a:xfrm>
              <a:off x="2375983" y="4821897"/>
              <a:ext cx="741115" cy="804661"/>
            </a:xfrm>
            <a:custGeom>
              <a:avLst/>
              <a:gdLst/>
              <a:ahLst/>
              <a:cxnLst/>
              <a:rect l="l" t="t" r="r" b="b"/>
              <a:pathLst>
                <a:path w="13409" h="17432" extrusionOk="0">
                  <a:moveTo>
                    <a:pt x="11701" y="1"/>
                  </a:moveTo>
                  <a:lnTo>
                    <a:pt x="11701" y="12469"/>
                  </a:lnTo>
                  <a:cubicBezTo>
                    <a:pt x="11701" y="14507"/>
                    <a:pt x="10258" y="16161"/>
                    <a:pt x="8551" y="16161"/>
                  </a:cubicBezTo>
                  <a:lnTo>
                    <a:pt x="716" y="16161"/>
                  </a:lnTo>
                  <a:cubicBezTo>
                    <a:pt x="451" y="16161"/>
                    <a:pt x="226" y="16108"/>
                    <a:pt x="1" y="16042"/>
                  </a:cubicBezTo>
                  <a:lnTo>
                    <a:pt x="1" y="16042"/>
                  </a:lnTo>
                  <a:cubicBezTo>
                    <a:pt x="557" y="16876"/>
                    <a:pt x="1443" y="17432"/>
                    <a:pt x="2436" y="17432"/>
                  </a:cubicBezTo>
                  <a:lnTo>
                    <a:pt x="10311" y="17432"/>
                  </a:lnTo>
                  <a:cubicBezTo>
                    <a:pt x="12032" y="17432"/>
                    <a:pt x="13408" y="15777"/>
                    <a:pt x="13408" y="13726"/>
                  </a:cubicBezTo>
                  <a:lnTo>
                    <a:pt x="13408"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568;p27">
              <a:extLst>
                <a:ext uri="{FF2B5EF4-FFF2-40B4-BE49-F238E27FC236}">
                  <a16:creationId xmlns:a16="http://schemas.microsoft.com/office/drawing/2014/main" id="{437A574E-5D46-4B2D-B081-522030A64E3F}"/>
                </a:ext>
              </a:extLst>
            </p:cNvPr>
            <p:cNvSpPr/>
            <p:nvPr/>
          </p:nvSpPr>
          <p:spPr>
            <a:xfrm>
              <a:off x="2433804" y="4873087"/>
              <a:ext cx="460897" cy="490908"/>
            </a:xfrm>
            <a:custGeom>
              <a:avLst/>
              <a:gdLst/>
              <a:ahLst/>
              <a:cxnLst/>
              <a:rect l="l" t="t" r="r" b="b"/>
              <a:pathLst>
                <a:path w="8339" h="8882" extrusionOk="0">
                  <a:moveTo>
                    <a:pt x="4196" y="1"/>
                  </a:moveTo>
                  <a:cubicBezTo>
                    <a:pt x="1880" y="1"/>
                    <a:pt x="0" y="1986"/>
                    <a:pt x="0" y="4421"/>
                  </a:cubicBezTo>
                  <a:cubicBezTo>
                    <a:pt x="0" y="6896"/>
                    <a:pt x="1880" y="8881"/>
                    <a:pt x="4196" y="8881"/>
                  </a:cubicBezTo>
                  <a:cubicBezTo>
                    <a:pt x="6459" y="8881"/>
                    <a:pt x="8339" y="6896"/>
                    <a:pt x="8339" y="4421"/>
                  </a:cubicBezTo>
                  <a:cubicBezTo>
                    <a:pt x="8339" y="1986"/>
                    <a:pt x="6459" y="1"/>
                    <a:pt x="4196" y="1"/>
                  </a:cubicBezTo>
                  <a:close/>
                </a:path>
              </a:pathLst>
            </a:custGeom>
            <a:solidFill>
              <a:schemeClr val="accent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569;p27">
              <a:extLst>
                <a:ext uri="{FF2B5EF4-FFF2-40B4-BE49-F238E27FC236}">
                  <a16:creationId xmlns:a16="http://schemas.microsoft.com/office/drawing/2014/main" id="{0B5EFB62-EEA1-4785-ADCF-50D9C22552BF}"/>
                </a:ext>
              </a:extLst>
            </p:cNvPr>
            <p:cNvSpPr/>
            <p:nvPr/>
          </p:nvSpPr>
          <p:spPr>
            <a:xfrm>
              <a:off x="3375992" y="4937477"/>
              <a:ext cx="426519" cy="429448"/>
            </a:xfrm>
            <a:custGeom>
              <a:avLst/>
              <a:gdLst/>
              <a:ahLst/>
              <a:cxnLst/>
              <a:rect l="l" t="t" r="r" b="b"/>
              <a:pathLst>
                <a:path w="7717" h="7770" extrusionOk="0">
                  <a:moveTo>
                    <a:pt x="3865" y="1430"/>
                  </a:moveTo>
                  <a:cubicBezTo>
                    <a:pt x="5189" y="1430"/>
                    <a:pt x="6287" y="2541"/>
                    <a:pt x="6287" y="3865"/>
                  </a:cubicBezTo>
                  <a:cubicBezTo>
                    <a:pt x="6287" y="5241"/>
                    <a:pt x="5189" y="6287"/>
                    <a:pt x="3865" y="6287"/>
                  </a:cubicBezTo>
                  <a:cubicBezTo>
                    <a:pt x="2542" y="6287"/>
                    <a:pt x="1430" y="5241"/>
                    <a:pt x="1430" y="3865"/>
                  </a:cubicBezTo>
                  <a:cubicBezTo>
                    <a:pt x="1430" y="2541"/>
                    <a:pt x="2542" y="1430"/>
                    <a:pt x="3865" y="1430"/>
                  </a:cubicBezTo>
                  <a:close/>
                  <a:moveTo>
                    <a:pt x="3865" y="0"/>
                  </a:moveTo>
                  <a:cubicBezTo>
                    <a:pt x="1708" y="0"/>
                    <a:pt x="0" y="1708"/>
                    <a:pt x="0" y="3865"/>
                  </a:cubicBezTo>
                  <a:cubicBezTo>
                    <a:pt x="0" y="6009"/>
                    <a:pt x="1708" y="7769"/>
                    <a:pt x="3865" y="7769"/>
                  </a:cubicBezTo>
                  <a:cubicBezTo>
                    <a:pt x="6009" y="7769"/>
                    <a:pt x="7717" y="6009"/>
                    <a:pt x="7717" y="3865"/>
                  </a:cubicBezTo>
                  <a:cubicBezTo>
                    <a:pt x="7717" y="1708"/>
                    <a:pt x="6009" y="0"/>
                    <a:pt x="386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570;p27">
              <a:extLst>
                <a:ext uri="{FF2B5EF4-FFF2-40B4-BE49-F238E27FC236}">
                  <a16:creationId xmlns:a16="http://schemas.microsoft.com/office/drawing/2014/main" id="{1D80BD4C-514B-4C3F-9044-4B92E1B038C3}"/>
                </a:ext>
              </a:extLst>
            </p:cNvPr>
            <p:cNvSpPr/>
            <p:nvPr/>
          </p:nvSpPr>
          <p:spPr>
            <a:xfrm>
              <a:off x="2894646" y="4821907"/>
              <a:ext cx="658432" cy="768142"/>
            </a:xfrm>
            <a:custGeom>
              <a:avLst/>
              <a:gdLst/>
              <a:ahLst/>
              <a:cxnLst/>
              <a:rect l="l" t="t" r="r" b="b"/>
              <a:pathLst>
                <a:path w="11913" h="13898" extrusionOk="0">
                  <a:moveTo>
                    <a:pt x="1" y="0"/>
                  </a:moveTo>
                  <a:lnTo>
                    <a:pt x="1" y="10853"/>
                  </a:lnTo>
                  <a:cubicBezTo>
                    <a:pt x="1" y="12507"/>
                    <a:pt x="1205" y="13897"/>
                    <a:pt x="2648" y="13897"/>
                  </a:cubicBezTo>
                  <a:lnTo>
                    <a:pt x="9265" y="13897"/>
                  </a:lnTo>
                  <a:cubicBezTo>
                    <a:pt x="10695" y="13897"/>
                    <a:pt x="11912" y="12507"/>
                    <a:pt x="11912" y="10853"/>
                  </a:cubicBezTo>
                  <a:lnTo>
                    <a:pt x="11912"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251" name="Google Shape;571;p27">
              <a:extLst>
                <a:ext uri="{FF2B5EF4-FFF2-40B4-BE49-F238E27FC236}">
                  <a16:creationId xmlns:a16="http://schemas.microsoft.com/office/drawing/2014/main" id="{46BE8CA5-CDE1-4274-918B-09322F831DB0}"/>
                </a:ext>
              </a:extLst>
            </p:cNvPr>
            <p:cNvSpPr/>
            <p:nvPr/>
          </p:nvSpPr>
          <p:spPr>
            <a:xfrm>
              <a:off x="2927587" y="4821907"/>
              <a:ext cx="625491" cy="768142"/>
            </a:xfrm>
            <a:custGeom>
              <a:avLst/>
              <a:gdLst/>
              <a:ahLst/>
              <a:cxnLst/>
              <a:rect l="l" t="t" r="r" b="b"/>
              <a:pathLst>
                <a:path w="11317" h="13898" extrusionOk="0">
                  <a:moveTo>
                    <a:pt x="9768" y="0"/>
                  </a:moveTo>
                  <a:lnTo>
                    <a:pt x="9768" y="9860"/>
                  </a:lnTo>
                  <a:cubicBezTo>
                    <a:pt x="9768" y="11462"/>
                    <a:pt x="8669" y="12785"/>
                    <a:pt x="7174" y="12785"/>
                  </a:cubicBezTo>
                  <a:lnTo>
                    <a:pt x="609" y="12785"/>
                  </a:lnTo>
                  <a:cubicBezTo>
                    <a:pt x="397" y="12785"/>
                    <a:pt x="172" y="12785"/>
                    <a:pt x="0" y="12732"/>
                  </a:cubicBezTo>
                  <a:lnTo>
                    <a:pt x="0" y="12732"/>
                  </a:lnTo>
                  <a:cubicBezTo>
                    <a:pt x="503" y="13394"/>
                    <a:pt x="1218" y="13897"/>
                    <a:pt x="2052" y="13897"/>
                  </a:cubicBezTo>
                  <a:lnTo>
                    <a:pt x="8669" y="13897"/>
                  </a:lnTo>
                  <a:cubicBezTo>
                    <a:pt x="10099" y="13897"/>
                    <a:pt x="11316" y="12507"/>
                    <a:pt x="11316" y="10853"/>
                  </a:cubicBezTo>
                  <a:lnTo>
                    <a:pt x="11316"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52" name="Google Shape;572;p27">
              <a:extLst>
                <a:ext uri="{FF2B5EF4-FFF2-40B4-BE49-F238E27FC236}">
                  <a16:creationId xmlns:a16="http://schemas.microsoft.com/office/drawing/2014/main" id="{B70FF2C3-E679-4C50-9037-629C23F46791}"/>
                </a:ext>
              </a:extLst>
            </p:cNvPr>
            <p:cNvGrpSpPr/>
            <p:nvPr/>
          </p:nvGrpSpPr>
          <p:grpSpPr>
            <a:xfrm>
              <a:off x="3041664" y="5111577"/>
              <a:ext cx="320455" cy="156580"/>
              <a:chOff x="2774143" y="4536556"/>
              <a:chExt cx="320455" cy="156580"/>
            </a:xfrm>
          </p:grpSpPr>
          <p:sp>
            <p:nvSpPr>
              <p:cNvPr id="256" name="Google Shape;573;p27">
                <a:extLst>
                  <a:ext uri="{FF2B5EF4-FFF2-40B4-BE49-F238E27FC236}">
                    <a16:creationId xmlns:a16="http://schemas.microsoft.com/office/drawing/2014/main" id="{1120E790-167B-44C9-ABF2-B9A6CC919A9C}"/>
                  </a:ext>
                </a:extLst>
              </p:cNvPr>
              <p:cNvSpPr/>
              <p:nvPr/>
            </p:nvSpPr>
            <p:spPr>
              <a:xfrm>
                <a:off x="2774143" y="4562865"/>
                <a:ext cx="112751" cy="98104"/>
              </a:xfrm>
              <a:custGeom>
                <a:avLst/>
                <a:gdLst/>
                <a:ahLst/>
                <a:cxnLst/>
                <a:rect l="l" t="t" r="r" b="b"/>
                <a:pathLst>
                  <a:path w="2040" h="1775" extrusionOk="0">
                    <a:moveTo>
                      <a:pt x="292" y="1"/>
                    </a:moveTo>
                    <a:cubicBezTo>
                      <a:pt x="173" y="1"/>
                      <a:pt x="94" y="14"/>
                      <a:pt x="67" y="27"/>
                    </a:cubicBezTo>
                    <a:cubicBezTo>
                      <a:pt x="27" y="40"/>
                      <a:pt x="1" y="67"/>
                      <a:pt x="1" y="107"/>
                    </a:cubicBezTo>
                    <a:cubicBezTo>
                      <a:pt x="1" y="146"/>
                      <a:pt x="27" y="173"/>
                      <a:pt x="54" y="186"/>
                    </a:cubicBezTo>
                    <a:cubicBezTo>
                      <a:pt x="94" y="199"/>
                      <a:pt x="147" y="212"/>
                      <a:pt x="226" y="212"/>
                    </a:cubicBezTo>
                    <a:cubicBezTo>
                      <a:pt x="279" y="226"/>
                      <a:pt x="319" y="239"/>
                      <a:pt x="345" y="252"/>
                    </a:cubicBezTo>
                    <a:cubicBezTo>
                      <a:pt x="385" y="265"/>
                      <a:pt x="411" y="292"/>
                      <a:pt x="451" y="358"/>
                    </a:cubicBezTo>
                    <a:lnTo>
                      <a:pt x="835" y="887"/>
                    </a:lnTo>
                    <a:lnTo>
                      <a:pt x="782" y="967"/>
                    </a:lnTo>
                    <a:lnTo>
                      <a:pt x="729" y="1033"/>
                    </a:lnTo>
                    <a:lnTo>
                      <a:pt x="636" y="1165"/>
                    </a:lnTo>
                    <a:cubicBezTo>
                      <a:pt x="597" y="1205"/>
                      <a:pt x="544" y="1271"/>
                      <a:pt x="477" y="1364"/>
                    </a:cubicBezTo>
                    <a:cubicBezTo>
                      <a:pt x="464" y="1390"/>
                      <a:pt x="438" y="1404"/>
                      <a:pt x="411" y="1417"/>
                    </a:cubicBezTo>
                    <a:cubicBezTo>
                      <a:pt x="385" y="1430"/>
                      <a:pt x="358" y="1443"/>
                      <a:pt x="319" y="1443"/>
                    </a:cubicBezTo>
                    <a:cubicBezTo>
                      <a:pt x="266" y="1443"/>
                      <a:pt x="213" y="1457"/>
                      <a:pt x="173" y="1470"/>
                    </a:cubicBezTo>
                    <a:cubicBezTo>
                      <a:pt x="120" y="1483"/>
                      <a:pt x="94" y="1509"/>
                      <a:pt x="94" y="1562"/>
                    </a:cubicBezTo>
                    <a:cubicBezTo>
                      <a:pt x="94" y="1576"/>
                      <a:pt x="94" y="1602"/>
                      <a:pt x="107" y="1615"/>
                    </a:cubicBezTo>
                    <a:cubicBezTo>
                      <a:pt x="120" y="1629"/>
                      <a:pt x="133" y="1642"/>
                      <a:pt x="147" y="1642"/>
                    </a:cubicBezTo>
                    <a:cubicBezTo>
                      <a:pt x="160" y="1655"/>
                      <a:pt x="186" y="1655"/>
                      <a:pt x="199" y="1668"/>
                    </a:cubicBezTo>
                    <a:lnTo>
                      <a:pt x="385" y="1668"/>
                    </a:lnTo>
                    <a:cubicBezTo>
                      <a:pt x="438" y="1655"/>
                      <a:pt x="491" y="1655"/>
                      <a:pt x="544" y="1655"/>
                    </a:cubicBezTo>
                    <a:cubicBezTo>
                      <a:pt x="570" y="1655"/>
                      <a:pt x="597" y="1655"/>
                      <a:pt x="623" y="1668"/>
                    </a:cubicBezTo>
                    <a:lnTo>
                      <a:pt x="822" y="1668"/>
                    </a:lnTo>
                    <a:cubicBezTo>
                      <a:pt x="848" y="1668"/>
                      <a:pt x="888" y="1655"/>
                      <a:pt x="927" y="1655"/>
                    </a:cubicBezTo>
                    <a:cubicBezTo>
                      <a:pt x="954" y="1642"/>
                      <a:pt x="980" y="1615"/>
                      <a:pt x="980" y="1562"/>
                    </a:cubicBezTo>
                    <a:cubicBezTo>
                      <a:pt x="980" y="1549"/>
                      <a:pt x="967" y="1536"/>
                      <a:pt x="954" y="1509"/>
                    </a:cubicBezTo>
                    <a:cubicBezTo>
                      <a:pt x="927" y="1483"/>
                      <a:pt x="874" y="1470"/>
                      <a:pt x="808" y="1470"/>
                    </a:cubicBezTo>
                    <a:cubicBezTo>
                      <a:pt x="769" y="1470"/>
                      <a:pt x="755" y="1470"/>
                      <a:pt x="742" y="1457"/>
                    </a:cubicBezTo>
                    <a:cubicBezTo>
                      <a:pt x="742" y="1457"/>
                      <a:pt x="729" y="1443"/>
                      <a:pt x="729" y="1430"/>
                    </a:cubicBezTo>
                    <a:cubicBezTo>
                      <a:pt x="729" y="1417"/>
                      <a:pt x="742" y="1404"/>
                      <a:pt x="755" y="1377"/>
                    </a:cubicBezTo>
                    <a:cubicBezTo>
                      <a:pt x="782" y="1351"/>
                      <a:pt x="795" y="1324"/>
                      <a:pt x="808" y="1311"/>
                    </a:cubicBezTo>
                    <a:cubicBezTo>
                      <a:pt x="835" y="1271"/>
                      <a:pt x="861" y="1245"/>
                      <a:pt x="888" y="1218"/>
                    </a:cubicBezTo>
                    <a:cubicBezTo>
                      <a:pt x="901" y="1179"/>
                      <a:pt x="941" y="1139"/>
                      <a:pt x="980" y="1086"/>
                    </a:cubicBezTo>
                    <a:cubicBezTo>
                      <a:pt x="1007" y="1126"/>
                      <a:pt x="1047" y="1165"/>
                      <a:pt x="1086" y="1218"/>
                    </a:cubicBezTo>
                    <a:cubicBezTo>
                      <a:pt x="1113" y="1258"/>
                      <a:pt x="1152" y="1298"/>
                      <a:pt x="1179" y="1337"/>
                    </a:cubicBezTo>
                    <a:cubicBezTo>
                      <a:pt x="1205" y="1377"/>
                      <a:pt x="1219" y="1417"/>
                      <a:pt x="1245" y="1457"/>
                    </a:cubicBezTo>
                    <a:cubicBezTo>
                      <a:pt x="1258" y="1483"/>
                      <a:pt x="1272" y="1496"/>
                      <a:pt x="1272" y="1509"/>
                    </a:cubicBezTo>
                    <a:cubicBezTo>
                      <a:pt x="1272" y="1536"/>
                      <a:pt x="1258" y="1549"/>
                      <a:pt x="1258" y="1549"/>
                    </a:cubicBezTo>
                    <a:lnTo>
                      <a:pt x="1205" y="1562"/>
                    </a:lnTo>
                    <a:cubicBezTo>
                      <a:pt x="1179" y="1576"/>
                      <a:pt x="1166" y="1589"/>
                      <a:pt x="1152" y="1602"/>
                    </a:cubicBezTo>
                    <a:cubicBezTo>
                      <a:pt x="1152" y="1629"/>
                      <a:pt x="1152" y="1642"/>
                      <a:pt x="1152" y="1655"/>
                    </a:cubicBezTo>
                    <a:cubicBezTo>
                      <a:pt x="1152" y="1682"/>
                      <a:pt x="1166" y="1708"/>
                      <a:pt x="1179" y="1734"/>
                    </a:cubicBezTo>
                    <a:cubicBezTo>
                      <a:pt x="1219" y="1761"/>
                      <a:pt x="1258" y="1774"/>
                      <a:pt x="1324" y="1774"/>
                    </a:cubicBezTo>
                    <a:cubicBezTo>
                      <a:pt x="1364" y="1774"/>
                      <a:pt x="1404" y="1774"/>
                      <a:pt x="1444" y="1761"/>
                    </a:cubicBezTo>
                    <a:lnTo>
                      <a:pt x="1708" y="1761"/>
                    </a:lnTo>
                    <a:cubicBezTo>
                      <a:pt x="1761" y="1774"/>
                      <a:pt x="1814" y="1774"/>
                      <a:pt x="1867" y="1774"/>
                    </a:cubicBezTo>
                    <a:cubicBezTo>
                      <a:pt x="1907" y="1774"/>
                      <a:pt x="1947" y="1761"/>
                      <a:pt x="1986" y="1761"/>
                    </a:cubicBezTo>
                    <a:cubicBezTo>
                      <a:pt x="2013" y="1748"/>
                      <a:pt x="2039" y="1721"/>
                      <a:pt x="2039" y="1668"/>
                    </a:cubicBezTo>
                    <a:cubicBezTo>
                      <a:pt x="2039" y="1642"/>
                      <a:pt x="2013" y="1615"/>
                      <a:pt x="1986" y="1602"/>
                    </a:cubicBezTo>
                    <a:cubicBezTo>
                      <a:pt x="1960" y="1589"/>
                      <a:pt x="1933" y="1576"/>
                      <a:pt x="1880" y="1576"/>
                    </a:cubicBezTo>
                    <a:lnTo>
                      <a:pt x="1774" y="1576"/>
                    </a:lnTo>
                    <a:cubicBezTo>
                      <a:pt x="1735" y="1562"/>
                      <a:pt x="1708" y="1562"/>
                      <a:pt x="1669" y="1549"/>
                    </a:cubicBezTo>
                    <a:cubicBezTo>
                      <a:pt x="1655" y="1536"/>
                      <a:pt x="1629" y="1536"/>
                      <a:pt x="1602" y="1509"/>
                    </a:cubicBezTo>
                    <a:cubicBezTo>
                      <a:pt x="1589" y="1496"/>
                      <a:pt x="1563" y="1457"/>
                      <a:pt x="1523" y="1417"/>
                    </a:cubicBezTo>
                    <a:cubicBezTo>
                      <a:pt x="1483" y="1364"/>
                      <a:pt x="1430" y="1298"/>
                      <a:pt x="1364" y="1218"/>
                    </a:cubicBezTo>
                    <a:cubicBezTo>
                      <a:pt x="1298" y="1126"/>
                      <a:pt x="1219" y="1020"/>
                      <a:pt x="1126" y="887"/>
                    </a:cubicBezTo>
                    <a:cubicBezTo>
                      <a:pt x="1179" y="808"/>
                      <a:pt x="1219" y="742"/>
                      <a:pt x="1272" y="676"/>
                    </a:cubicBezTo>
                    <a:cubicBezTo>
                      <a:pt x="1311" y="609"/>
                      <a:pt x="1364" y="543"/>
                      <a:pt x="1430" y="464"/>
                    </a:cubicBezTo>
                    <a:cubicBezTo>
                      <a:pt x="1470" y="424"/>
                      <a:pt x="1510" y="384"/>
                      <a:pt x="1549" y="371"/>
                    </a:cubicBezTo>
                    <a:cubicBezTo>
                      <a:pt x="1576" y="358"/>
                      <a:pt x="1629" y="345"/>
                      <a:pt x="1682" y="345"/>
                    </a:cubicBezTo>
                    <a:lnTo>
                      <a:pt x="1933" y="345"/>
                    </a:lnTo>
                    <a:cubicBezTo>
                      <a:pt x="1960" y="345"/>
                      <a:pt x="1986" y="332"/>
                      <a:pt x="1999" y="318"/>
                    </a:cubicBezTo>
                    <a:cubicBezTo>
                      <a:pt x="2013" y="292"/>
                      <a:pt x="2013" y="279"/>
                      <a:pt x="2013" y="252"/>
                    </a:cubicBezTo>
                    <a:cubicBezTo>
                      <a:pt x="2013" y="173"/>
                      <a:pt x="1986" y="133"/>
                      <a:pt x="1933" y="133"/>
                    </a:cubicBezTo>
                    <a:lnTo>
                      <a:pt x="1245" y="133"/>
                    </a:lnTo>
                    <a:cubicBezTo>
                      <a:pt x="1192" y="133"/>
                      <a:pt x="1152" y="146"/>
                      <a:pt x="1126" y="159"/>
                    </a:cubicBezTo>
                    <a:cubicBezTo>
                      <a:pt x="1086" y="186"/>
                      <a:pt x="1073" y="212"/>
                      <a:pt x="1073" y="252"/>
                    </a:cubicBezTo>
                    <a:cubicBezTo>
                      <a:pt x="1073" y="279"/>
                      <a:pt x="1086" y="305"/>
                      <a:pt x="1099" y="318"/>
                    </a:cubicBezTo>
                    <a:cubicBezTo>
                      <a:pt x="1126" y="332"/>
                      <a:pt x="1139" y="332"/>
                      <a:pt x="1152" y="345"/>
                    </a:cubicBezTo>
                    <a:cubicBezTo>
                      <a:pt x="1166" y="345"/>
                      <a:pt x="1179" y="358"/>
                      <a:pt x="1179" y="358"/>
                    </a:cubicBezTo>
                    <a:cubicBezTo>
                      <a:pt x="1179" y="371"/>
                      <a:pt x="1166" y="398"/>
                      <a:pt x="1139" y="437"/>
                    </a:cubicBezTo>
                    <a:cubicBezTo>
                      <a:pt x="1126" y="464"/>
                      <a:pt x="1099" y="504"/>
                      <a:pt x="1073" y="543"/>
                    </a:cubicBezTo>
                    <a:lnTo>
                      <a:pt x="980" y="689"/>
                    </a:lnTo>
                    <a:cubicBezTo>
                      <a:pt x="941" y="636"/>
                      <a:pt x="901" y="583"/>
                      <a:pt x="861" y="530"/>
                    </a:cubicBezTo>
                    <a:cubicBezTo>
                      <a:pt x="835" y="490"/>
                      <a:pt x="808" y="437"/>
                      <a:pt x="782" y="411"/>
                    </a:cubicBezTo>
                    <a:cubicBezTo>
                      <a:pt x="755" y="371"/>
                      <a:pt x="729" y="332"/>
                      <a:pt x="716" y="305"/>
                    </a:cubicBezTo>
                    <a:cubicBezTo>
                      <a:pt x="702" y="279"/>
                      <a:pt x="702" y="265"/>
                      <a:pt x="702" y="252"/>
                    </a:cubicBezTo>
                    <a:cubicBezTo>
                      <a:pt x="702" y="239"/>
                      <a:pt x="702" y="226"/>
                      <a:pt x="729" y="226"/>
                    </a:cubicBezTo>
                    <a:lnTo>
                      <a:pt x="808" y="226"/>
                    </a:lnTo>
                    <a:cubicBezTo>
                      <a:pt x="848" y="226"/>
                      <a:pt x="888" y="212"/>
                      <a:pt x="901" y="186"/>
                    </a:cubicBezTo>
                    <a:cubicBezTo>
                      <a:pt x="927" y="173"/>
                      <a:pt x="941" y="146"/>
                      <a:pt x="941" y="120"/>
                    </a:cubicBezTo>
                    <a:cubicBezTo>
                      <a:pt x="941" y="107"/>
                      <a:pt x="941" y="93"/>
                      <a:pt x="927" y="80"/>
                    </a:cubicBezTo>
                    <a:cubicBezTo>
                      <a:pt x="927" y="67"/>
                      <a:pt x="927" y="54"/>
                      <a:pt x="901" y="40"/>
                    </a:cubicBezTo>
                    <a:cubicBezTo>
                      <a:pt x="901" y="27"/>
                      <a:pt x="874" y="27"/>
                      <a:pt x="848" y="14"/>
                    </a:cubicBezTo>
                    <a:cubicBezTo>
                      <a:pt x="822" y="1"/>
                      <a:pt x="782" y="1"/>
                      <a:pt x="729"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574;p27">
                <a:extLst>
                  <a:ext uri="{FF2B5EF4-FFF2-40B4-BE49-F238E27FC236}">
                    <a16:creationId xmlns:a16="http://schemas.microsoft.com/office/drawing/2014/main" id="{88A7C46A-1524-4E67-88DD-E496954265FE}"/>
                  </a:ext>
                </a:extLst>
              </p:cNvPr>
              <p:cNvSpPr/>
              <p:nvPr/>
            </p:nvSpPr>
            <p:spPr>
              <a:xfrm>
                <a:off x="2897782" y="4536556"/>
                <a:ext cx="65882" cy="66600"/>
              </a:xfrm>
              <a:custGeom>
                <a:avLst/>
                <a:gdLst/>
                <a:ahLst/>
                <a:cxnLst/>
                <a:rect l="l" t="t" r="r" b="b"/>
                <a:pathLst>
                  <a:path w="1192" h="1205" extrusionOk="0">
                    <a:moveTo>
                      <a:pt x="596" y="0"/>
                    </a:moveTo>
                    <a:cubicBezTo>
                      <a:pt x="557" y="0"/>
                      <a:pt x="530" y="13"/>
                      <a:pt x="504" y="40"/>
                    </a:cubicBezTo>
                    <a:cubicBezTo>
                      <a:pt x="477" y="53"/>
                      <a:pt x="477" y="80"/>
                      <a:pt x="477" y="106"/>
                    </a:cubicBezTo>
                    <a:cubicBezTo>
                      <a:pt x="477" y="159"/>
                      <a:pt x="477" y="212"/>
                      <a:pt x="477" y="278"/>
                    </a:cubicBezTo>
                    <a:cubicBezTo>
                      <a:pt x="477" y="331"/>
                      <a:pt x="477" y="410"/>
                      <a:pt x="477" y="490"/>
                    </a:cubicBezTo>
                    <a:lnTo>
                      <a:pt x="93" y="490"/>
                    </a:lnTo>
                    <a:cubicBezTo>
                      <a:pt x="67" y="490"/>
                      <a:pt x="54" y="503"/>
                      <a:pt x="27" y="516"/>
                    </a:cubicBezTo>
                    <a:cubicBezTo>
                      <a:pt x="1" y="543"/>
                      <a:pt x="1" y="569"/>
                      <a:pt x="1" y="609"/>
                    </a:cubicBezTo>
                    <a:cubicBezTo>
                      <a:pt x="1" y="649"/>
                      <a:pt x="1" y="688"/>
                      <a:pt x="27" y="702"/>
                    </a:cubicBezTo>
                    <a:cubicBezTo>
                      <a:pt x="54" y="728"/>
                      <a:pt x="80" y="728"/>
                      <a:pt x="93" y="728"/>
                    </a:cubicBezTo>
                    <a:lnTo>
                      <a:pt x="252" y="728"/>
                    </a:lnTo>
                    <a:cubicBezTo>
                      <a:pt x="318" y="728"/>
                      <a:pt x="398" y="728"/>
                      <a:pt x="477" y="715"/>
                    </a:cubicBezTo>
                    <a:lnTo>
                      <a:pt x="477" y="715"/>
                    </a:lnTo>
                    <a:cubicBezTo>
                      <a:pt x="477" y="781"/>
                      <a:pt x="464" y="860"/>
                      <a:pt x="464" y="940"/>
                    </a:cubicBezTo>
                    <a:cubicBezTo>
                      <a:pt x="464" y="1006"/>
                      <a:pt x="464" y="1072"/>
                      <a:pt x="464" y="1112"/>
                    </a:cubicBezTo>
                    <a:cubicBezTo>
                      <a:pt x="464" y="1125"/>
                      <a:pt x="477" y="1152"/>
                      <a:pt x="490" y="1165"/>
                    </a:cubicBezTo>
                    <a:cubicBezTo>
                      <a:pt x="517" y="1191"/>
                      <a:pt x="543" y="1205"/>
                      <a:pt x="583" y="1205"/>
                    </a:cubicBezTo>
                    <a:cubicBezTo>
                      <a:pt x="636" y="1205"/>
                      <a:pt x="662" y="1191"/>
                      <a:pt x="689" y="1165"/>
                    </a:cubicBezTo>
                    <a:cubicBezTo>
                      <a:pt x="702" y="1138"/>
                      <a:pt x="715" y="1125"/>
                      <a:pt x="715" y="1112"/>
                    </a:cubicBezTo>
                    <a:lnTo>
                      <a:pt x="715" y="715"/>
                    </a:lnTo>
                    <a:lnTo>
                      <a:pt x="1086" y="715"/>
                    </a:lnTo>
                    <a:cubicBezTo>
                      <a:pt x="1112" y="715"/>
                      <a:pt x="1139" y="715"/>
                      <a:pt x="1165" y="688"/>
                    </a:cubicBezTo>
                    <a:cubicBezTo>
                      <a:pt x="1179" y="662"/>
                      <a:pt x="1192" y="635"/>
                      <a:pt x="1192" y="596"/>
                    </a:cubicBezTo>
                    <a:cubicBezTo>
                      <a:pt x="1192" y="543"/>
                      <a:pt x="1192" y="516"/>
                      <a:pt x="1165" y="503"/>
                    </a:cubicBezTo>
                    <a:cubicBezTo>
                      <a:pt x="1152" y="477"/>
                      <a:pt x="1139" y="477"/>
                      <a:pt x="1112" y="477"/>
                    </a:cubicBezTo>
                    <a:lnTo>
                      <a:pt x="940" y="477"/>
                    </a:lnTo>
                    <a:cubicBezTo>
                      <a:pt x="874" y="490"/>
                      <a:pt x="808" y="490"/>
                      <a:pt x="715" y="490"/>
                    </a:cubicBezTo>
                    <a:lnTo>
                      <a:pt x="715" y="278"/>
                    </a:lnTo>
                    <a:cubicBezTo>
                      <a:pt x="715" y="212"/>
                      <a:pt x="729" y="159"/>
                      <a:pt x="729" y="106"/>
                    </a:cubicBezTo>
                    <a:cubicBezTo>
                      <a:pt x="729" y="80"/>
                      <a:pt x="715" y="53"/>
                      <a:pt x="689" y="40"/>
                    </a:cubicBezTo>
                    <a:cubicBezTo>
                      <a:pt x="662" y="13"/>
                      <a:pt x="636" y="0"/>
                      <a:pt x="596" y="0"/>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575;p27">
                <a:extLst>
                  <a:ext uri="{FF2B5EF4-FFF2-40B4-BE49-F238E27FC236}">
                    <a16:creationId xmlns:a16="http://schemas.microsoft.com/office/drawing/2014/main" id="{BADDB4E0-619F-41C3-9B5E-847A331F9A0D}"/>
                  </a:ext>
                </a:extLst>
              </p:cNvPr>
              <p:cNvSpPr/>
              <p:nvPr/>
            </p:nvSpPr>
            <p:spPr>
              <a:xfrm>
                <a:off x="2967311" y="4565794"/>
                <a:ext cx="127287" cy="127342"/>
              </a:xfrm>
              <a:custGeom>
                <a:avLst/>
                <a:gdLst/>
                <a:ahLst/>
                <a:cxnLst/>
                <a:rect l="l" t="t" r="r" b="b"/>
                <a:pathLst>
                  <a:path w="2303" h="2304" extrusionOk="0">
                    <a:moveTo>
                      <a:pt x="225" y="1"/>
                    </a:moveTo>
                    <a:cubicBezTo>
                      <a:pt x="172" y="1"/>
                      <a:pt x="119" y="14"/>
                      <a:pt x="66" y="40"/>
                    </a:cubicBezTo>
                    <a:cubicBezTo>
                      <a:pt x="27" y="54"/>
                      <a:pt x="0" y="80"/>
                      <a:pt x="0" y="133"/>
                    </a:cubicBezTo>
                    <a:cubicBezTo>
                      <a:pt x="0" y="173"/>
                      <a:pt x="27" y="199"/>
                      <a:pt x="79" y="212"/>
                    </a:cubicBezTo>
                    <a:cubicBezTo>
                      <a:pt x="119" y="212"/>
                      <a:pt x="199" y="226"/>
                      <a:pt x="291" y="226"/>
                    </a:cubicBezTo>
                    <a:lnTo>
                      <a:pt x="371" y="226"/>
                    </a:lnTo>
                    <a:cubicBezTo>
                      <a:pt x="384" y="226"/>
                      <a:pt x="397" y="239"/>
                      <a:pt x="424" y="239"/>
                    </a:cubicBezTo>
                    <a:cubicBezTo>
                      <a:pt x="437" y="252"/>
                      <a:pt x="450" y="252"/>
                      <a:pt x="450" y="279"/>
                    </a:cubicBezTo>
                    <a:cubicBezTo>
                      <a:pt x="463" y="292"/>
                      <a:pt x="477" y="305"/>
                      <a:pt x="490" y="331"/>
                    </a:cubicBezTo>
                    <a:lnTo>
                      <a:pt x="1231" y="1655"/>
                    </a:lnTo>
                    <a:cubicBezTo>
                      <a:pt x="1191" y="1734"/>
                      <a:pt x="1165" y="1801"/>
                      <a:pt x="1125" y="1854"/>
                    </a:cubicBezTo>
                    <a:cubicBezTo>
                      <a:pt x="1099" y="1906"/>
                      <a:pt x="1059" y="1946"/>
                      <a:pt x="1019" y="1986"/>
                    </a:cubicBezTo>
                    <a:cubicBezTo>
                      <a:pt x="993" y="2012"/>
                      <a:pt x="953" y="2039"/>
                      <a:pt x="913" y="2065"/>
                    </a:cubicBezTo>
                    <a:cubicBezTo>
                      <a:pt x="874" y="2079"/>
                      <a:pt x="821" y="2092"/>
                      <a:pt x="781" y="2092"/>
                    </a:cubicBezTo>
                    <a:cubicBezTo>
                      <a:pt x="715" y="2092"/>
                      <a:pt x="649" y="2079"/>
                      <a:pt x="609" y="2039"/>
                    </a:cubicBezTo>
                    <a:cubicBezTo>
                      <a:pt x="556" y="2012"/>
                      <a:pt x="529" y="1973"/>
                      <a:pt x="529" y="1933"/>
                    </a:cubicBezTo>
                    <a:cubicBezTo>
                      <a:pt x="529" y="1906"/>
                      <a:pt x="543" y="1893"/>
                      <a:pt x="556" y="1867"/>
                    </a:cubicBezTo>
                    <a:cubicBezTo>
                      <a:pt x="556" y="1854"/>
                      <a:pt x="582" y="1840"/>
                      <a:pt x="609" y="1840"/>
                    </a:cubicBezTo>
                    <a:lnTo>
                      <a:pt x="649" y="1840"/>
                    </a:lnTo>
                    <a:cubicBezTo>
                      <a:pt x="662" y="1827"/>
                      <a:pt x="675" y="1827"/>
                      <a:pt x="702" y="1814"/>
                    </a:cubicBezTo>
                    <a:cubicBezTo>
                      <a:pt x="715" y="1814"/>
                      <a:pt x="728" y="1801"/>
                      <a:pt x="728" y="1787"/>
                    </a:cubicBezTo>
                    <a:cubicBezTo>
                      <a:pt x="741" y="1761"/>
                      <a:pt x="754" y="1748"/>
                      <a:pt x="754" y="1721"/>
                    </a:cubicBezTo>
                    <a:cubicBezTo>
                      <a:pt x="754" y="1681"/>
                      <a:pt x="728" y="1655"/>
                      <a:pt x="702" y="1629"/>
                    </a:cubicBezTo>
                    <a:cubicBezTo>
                      <a:pt x="675" y="1615"/>
                      <a:pt x="649" y="1602"/>
                      <a:pt x="609" y="1602"/>
                    </a:cubicBezTo>
                    <a:cubicBezTo>
                      <a:pt x="582" y="1602"/>
                      <a:pt x="543" y="1615"/>
                      <a:pt x="516" y="1629"/>
                    </a:cubicBezTo>
                    <a:cubicBezTo>
                      <a:pt x="477" y="1642"/>
                      <a:pt x="450" y="1655"/>
                      <a:pt x="424" y="1681"/>
                    </a:cubicBezTo>
                    <a:cubicBezTo>
                      <a:pt x="397" y="1708"/>
                      <a:pt x="371" y="1748"/>
                      <a:pt x="357" y="1787"/>
                    </a:cubicBezTo>
                    <a:cubicBezTo>
                      <a:pt x="344" y="1827"/>
                      <a:pt x="331" y="1880"/>
                      <a:pt x="331" y="1933"/>
                    </a:cubicBezTo>
                    <a:cubicBezTo>
                      <a:pt x="331" y="1986"/>
                      <a:pt x="344" y="2039"/>
                      <a:pt x="371" y="2092"/>
                    </a:cubicBezTo>
                    <a:cubicBezTo>
                      <a:pt x="397" y="2131"/>
                      <a:pt x="424" y="2171"/>
                      <a:pt x="463" y="2198"/>
                    </a:cubicBezTo>
                    <a:cubicBezTo>
                      <a:pt x="503" y="2237"/>
                      <a:pt x="543" y="2264"/>
                      <a:pt x="582" y="2277"/>
                    </a:cubicBezTo>
                    <a:cubicBezTo>
                      <a:pt x="635" y="2290"/>
                      <a:pt x="688" y="2304"/>
                      <a:pt x="741" y="2304"/>
                    </a:cubicBezTo>
                    <a:cubicBezTo>
                      <a:pt x="847" y="2304"/>
                      <a:pt x="927" y="2277"/>
                      <a:pt x="1006" y="2237"/>
                    </a:cubicBezTo>
                    <a:cubicBezTo>
                      <a:pt x="1085" y="2198"/>
                      <a:pt x="1165" y="2145"/>
                      <a:pt x="1244" y="2052"/>
                    </a:cubicBezTo>
                    <a:cubicBezTo>
                      <a:pt x="1297" y="1986"/>
                      <a:pt x="1350" y="1906"/>
                      <a:pt x="1403" y="1801"/>
                    </a:cubicBezTo>
                    <a:cubicBezTo>
                      <a:pt x="1443" y="1695"/>
                      <a:pt x="1496" y="1589"/>
                      <a:pt x="1535" y="1443"/>
                    </a:cubicBezTo>
                    <a:lnTo>
                      <a:pt x="1919" y="371"/>
                    </a:lnTo>
                    <a:cubicBezTo>
                      <a:pt x="1932" y="331"/>
                      <a:pt x="1959" y="305"/>
                      <a:pt x="1972" y="305"/>
                    </a:cubicBezTo>
                    <a:cubicBezTo>
                      <a:pt x="1999" y="292"/>
                      <a:pt x="2038" y="279"/>
                      <a:pt x="2091" y="279"/>
                    </a:cubicBezTo>
                    <a:cubicBezTo>
                      <a:pt x="2144" y="279"/>
                      <a:pt x="2197" y="265"/>
                      <a:pt x="2237" y="252"/>
                    </a:cubicBezTo>
                    <a:cubicBezTo>
                      <a:pt x="2277" y="252"/>
                      <a:pt x="2303" y="212"/>
                      <a:pt x="2303" y="173"/>
                    </a:cubicBezTo>
                    <a:cubicBezTo>
                      <a:pt x="2303" y="133"/>
                      <a:pt x="2277" y="106"/>
                      <a:pt x="2237" y="93"/>
                    </a:cubicBezTo>
                    <a:cubicBezTo>
                      <a:pt x="2197" y="80"/>
                      <a:pt x="2157" y="67"/>
                      <a:pt x="2091" y="67"/>
                    </a:cubicBezTo>
                    <a:lnTo>
                      <a:pt x="1469" y="67"/>
                    </a:lnTo>
                    <a:cubicBezTo>
                      <a:pt x="1403" y="67"/>
                      <a:pt x="1377" y="80"/>
                      <a:pt x="1350" y="93"/>
                    </a:cubicBezTo>
                    <a:cubicBezTo>
                      <a:pt x="1337" y="106"/>
                      <a:pt x="1337" y="133"/>
                      <a:pt x="1337" y="173"/>
                    </a:cubicBezTo>
                    <a:cubicBezTo>
                      <a:pt x="1337" y="199"/>
                      <a:pt x="1337" y="226"/>
                      <a:pt x="1363" y="252"/>
                    </a:cubicBezTo>
                    <a:cubicBezTo>
                      <a:pt x="1390" y="265"/>
                      <a:pt x="1443" y="279"/>
                      <a:pt x="1496" y="279"/>
                    </a:cubicBezTo>
                    <a:cubicBezTo>
                      <a:pt x="1562" y="279"/>
                      <a:pt x="1602" y="292"/>
                      <a:pt x="1615" y="305"/>
                    </a:cubicBezTo>
                    <a:cubicBezTo>
                      <a:pt x="1628" y="305"/>
                      <a:pt x="1641" y="318"/>
                      <a:pt x="1641" y="345"/>
                    </a:cubicBezTo>
                    <a:cubicBezTo>
                      <a:pt x="1641" y="384"/>
                      <a:pt x="1628" y="424"/>
                      <a:pt x="1615" y="490"/>
                    </a:cubicBezTo>
                    <a:lnTo>
                      <a:pt x="1324" y="1364"/>
                    </a:lnTo>
                    <a:lnTo>
                      <a:pt x="807" y="384"/>
                    </a:lnTo>
                    <a:cubicBezTo>
                      <a:pt x="794" y="358"/>
                      <a:pt x="794" y="331"/>
                      <a:pt x="781" y="318"/>
                    </a:cubicBezTo>
                    <a:cubicBezTo>
                      <a:pt x="781" y="292"/>
                      <a:pt x="781" y="279"/>
                      <a:pt x="781" y="265"/>
                    </a:cubicBezTo>
                    <a:cubicBezTo>
                      <a:pt x="781" y="239"/>
                      <a:pt x="781" y="226"/>
                      <a:pt x="781" y="226"/>
                    </a:cubicBezTo>
                    <a:cubicBezTo>
                      <a:pt x="794" y="226"/>
                      <a:pt x="807" y="212"/>
                      <a:pt x="821" y="212"/>
                    </a:cubicBezTo>
                    <a:cubicBezTo>
                      <a:pt x="874" y="212"/>
                      <a:pt x="900" y="199"/>
                      <a:pt x="927" y="186"/>
                    </a:cubicBezTo>
                    <a:cubicBezTo>
                      <a:pt x="940" y="159"/>
                      <a:pt x="953" y="133"/>
                      <a:pt x="953" y="106"/>
                    </a:cubicBezTo>
                    <a:cubicBezTo>
                      <a:pt x="953" y="80"/>
                      <a:pt x="940" y="54"/>
                      <a:pt x="913" y="40"/>
                    </a:cubicBezTo>
                    <a:cubicBezTo>
                      <a:pt x="900" y="14"/>
                      <a:pt x="860" y="1"/>
                      <a:pt x="794" y="1"/>
                    </a:cubicBezTo>
                    <a:close/>
                  </a:path>
                </a:pathLst>
              </a:custGeom>
              <a:solidFill>
                <a:srgbClr val="233E4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3" name="Google Shape;576;p27">
              <a:extLst>
                <a:ext uri="{FF2B5EF4-FFF2-40B4-BE49-F238E27FC236}">
                  <a16:creationId xmlns:a16="http://schemas.microsoft.com/office/drawing/2014/main" id="{50ED4864-BADE-4436-8E46-6281E44C4D4E}"/>
                </a:ext>
              </a:extLst>
            </p:cNvPr>
            <p:cNvSpPr/>
            <p:nvPr/>
          </p:nvSpPr>
          <p:spPr>
            <a:xfrm>
              <a:off x="3028510" y="5577559"/>
              <a:ext cx="389985" cy="49024"/>
            </a:xfrm>
            <a:custGeom>
              <a:avLst/>
              <a:gdLst/>
              <a:ahLst/>
              <a:cxnLst/>
              <a:rect l="l" t="t" r="r" b="b"/>
              <a:pathLst>
                <a:path w="7056" h="887" extrusionOk="0">
                  <a:moveTo>
                    <a:pt x="1" y="0"/>
                  </a:moveTo>
                  <a:lnTo>
                    <a:pt x="1" y="887"/>
                  </a:lnTo>
                  <a:lnTo>
                    <a:pt x="7055" y="887"/>
                  </a:lnTo>
                  <a:lnTo>
                    <a:pt x="7055" y="0"/>
                  </a:lnTo>
                  <a:close/>
                </a:path>
              </a:pathLst>
            </a:custGeom>
            <a:solidFill>
              <a:srgbClr val="8D7D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5" name="Google Shape;578;p27">
            <a:extLst>
              <a:ext uri="{FF2B5EF4-FFF2-40B4-BE49-F238E27FC236}">
                <a16:creationId xmlns:a16="http://schemas.microsoft.com/office/drawing/2014/main" id="{27AAD147-CCE9-43EB-8C97-269689984BB9}"/>
              </a:ext>
            </a:extLst>
          </p:cNvPr>
          <p:cNvSpPr/>
          <p:nvPr/>
        </p:nvSpPr>
        <p:spPr>
          <a:xfrm>
            <a:off x="3307961" y="6418000"/>
            <a:ext cx="265628" cy="164649"/>
          </a:xfrm>
          <a:custGeom>
            <a:avLst/>
            <a:gdLst/>
            <a:ahLst/>
            <a:cxnLst/>
            <a:rect l="l" t="t" r="r" b="b"/>
            <a:pathLst>
              <a:path w="4806" h="2979" extrusionOk="0">
                <a:moveTo>
                  <a:pt x="1" y="1"/>
                </a:moveTo>
                <a:lnTo>
                  <a:pt x="1" y="2978"/>
                </a:lnTo>
                <a:lnTo>
                  <a:pt x="4805" y="2978"/>
                </a:lnTo>
                <a:lnTo>
                  <a:pt x="4805"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 name="Group 1">
            <a:extLst>
              <a:ext uri="{FF2B5EF4-FFF2-40B4-BE49-F238E27FC236}">
                <a16:creationId xmlns:a16="http://schemas.microsoft.com/office/drawing/2014/main" id="{F72B040B-9D26-4535-81AC-224AA70D44B5}"/>
              </a:ext>
            </a:extLst>
          </p:cNvPr>
          <p:cNvGrpSpPr/>
          <p:nvPr userDrawn="1"/>
        </p:nvGrpSpPr>
        <p:grpSpPr>
          <a:xfrm>
            <a:off x="1524301" y="5626805"/>
            <a:ext cx="9320239" cy="1231195"/>
            <a:chOff x="1524301" y="5626805"/>
            <a:chExt cx="9320239" cy="1231195"/>
          </a:xfrm>
        </p:grpSpPr>
        <p:sp>
          <p:nvSpPr>
            <p:cNvPr id="254" name="Google Shape;577;p27">
              <a:extLst>
                <a:ext uri="{FF2B5EF4-FFF2-40B4-BE49-F238E27FC236}">
                  <a16:creationId xmlns:a16="http://schemas.microsoft.com/office/drawing/2014/main" id="{1F1FE917-12C4-4F03-BFC9-63C483556F98}"/>
                </a:ext>
              </a:extLst>
            </p:cNvPr>
            <p:cNvSpPr/>
            <p:nvPr/>
          </p:nvSpPr>
          <p:spPr>
            <a:xfrm>
              <a:off x="3307961" y="6403010"/>
              <a:ext cx="265628" cy="451390"/>
            </a:xfrm>
            <a:custGeom>
              <a:avLst/>
              <a:gdLst/>
              <a:ahLst/>
              <a:cxnLst/>
              <a:rect l="l" t="t" r="r" b="b"/>
              <a:pathLst>
                <a:path w="4806" h="8167" extrusionOk="0">
                  <a:moveTo>
                    <a:pt x="1" y="1"/>
                  </a:moveTo>
                  <a:lnTo>
                    <a:pt x="1" y="8167"/>
                  </a:lnTo>
                  <a:lnTo>
                    <a:pt x="4805" y="8167"/>
                  </a:lnTo>
                  <a:lnTo>
                    <a:pt x="4805"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85" name="Google Shape;579;p27">
              <a:extLst>
                <a:ext uri="{FF2B5EF4-FFF2-40B4-BE49-F238E27FC236}">
                  <a16:creationId xmlns:a16="http://schemas.microsoft.com/office/drawing/2014/main" id="{F0A4A0F2-3BA1-43AA-88EB-3A3835904711}"/>
                </a:ext>
              </a:extLst>
            </p:cNvPr>
            <p:cNvGrpSpPr/>
            <p:nvPr userDrawn="1"/>
          </p:nvGrpSpPr>
          <p:grpSpPr>
            <a:xfrm>
              <a:off x="1524301" y="5626805"/>
              <a:ext cx="9320239" cy="1231195"/>
              <a:chOff x="929285" y="5051507"/>
              <a:chExt cx="7315206" cy="1231195"/>
            </a:xfrm>
          </p:grpSpPr>
          <p:sp>
            <p:nvSpPr>
              <p:cNvPr id="286" name="Google Shape;580;p27">
                <a:extLst>
                  <a:ext uri="{FF2B5EF4-FFF2-40B4-BE49-F238E27FC236}">
                    <a16:creationId xmlns:a16="http://schemas.microsoft.com/office/drawing/2014/main" id="{41EFCC98-A095-43FA-9417-A6F1AEA0054D}"/>
                  </a:ext>
                </a:extLst>
              </p:cNvPr>
              <p:cNvSpPr/>
              <p:nvPr/>
            </p:nvSpPr>
            <p:spPr>
              <a:xfrm>
                <a:off x="929285" y="5051507"/>
                <a:ext cx="7315206" cy="420715"/>
              </a:xfrm>
              <a:custGeom>
                <a:avLst/>
                <a:gdLst/>
                <a:ahLst/>
                <a:cxnLst/>
                <a:rect l="l" t="t" r="r" b="b"/>
                <a:pathLst>
                  <a:path w="132354" h="7612" extrusionOk="0">
                    <a:moveTo>
                      <a:pt x="1" y="1"/>
                    </a:moveTo>
                    <a:lnTo>
                      <a:pt x="1" y="7611"/>
                    </a:lnTo>
                    <a:lnTo>
                      <a:pt x="132353" y="7611"/>
                    </a:lnTo>
                    <a:lnTo>
                      <a:pt x="132353" y="1"/>
                    </a:lnTo>
                    <a:close/>
                  </a:path>
                </a:pathLst>
              </a:custGeom>
              <a:solidFill>
                <a:srgbClr val="EFEDD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581;p27">
                <a:extLst>
                  <a:ext uri="{FF2B5EF4-FFF2-40B4-BE49-F238E27FC236}">
                    <a16:creationId xmlns:a16="http://schemas.microsoft.com/office/drawing/2014/main" id="{D7EF2A30-CDEB-4316-B82F-97D3363F3C90}"/>
                  </a:ext>
                </a:extLst>
              </p:cNvPr>
              <p:cNvSpPr/>
              <p:nvPr/>
            </p:nvSpPr>
            <p:spPr>
              <a:xfrm>
                <a:off x="929285" y="5051507"/>
                <a:ext cx="7315206" cy="133919"/>
              </a:xfrm>
              <a:custGeom>
                <a:avLst/>
                <a:gdLst/>
                <a:ahLst/>
                <a:cxnLst/>
                <a:rect l="l" t="t" r="r" b="b"/>
                <a:pathLst>
                  <a:path w="132354" h="2423" extrusionOk="0">
                    <a:moveTo>
                      <a:pt x="1" y="1"/>
                    </a:moveTo>
                    <a:lnTo>
                      <a:pt x="1" y="2423"/>
                    </a:lnTo>
                    <a:lnTo>
                      <a:pt x="132353" y="2423"/>
                    </a:lnTo>
                    <a:lnTo>
                      <a:pt x="132353" y="1"/>
                    </a:lnTo>
                    <a:close/>
                  </a:path>
                </a:pathLst>
              </a:custGeom>
              <a:solidFill>
                <a:srgbClr val="FFFE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582;p27">
                <a:extLst>
                  <a:ext uri="{FF2B5EF4-FFF2-40B4-BE49-F238E27FC236}">
                    <a16:creationId xmlns:a16="http://schemas.microsoft.com/office/drawing/2014/main" id="{66FDB582-0AAC-4537-A858-44B9EF57CE38}"/>
                  </a:ext>
                </a:extLst>
              </p:cNvPr>
              <p:cNvSpPr/>
              <p:nvPr/>
            </p:nvSpPr>
            <p:spPr>
              <a:xfrm>
                <a:off x="6668743" y="5831311"/>
                <a:ext cx="264854" cy="451390"/>
              </a:xfrm>
              <a:custGeom>
                <a:avLst/>
                <a:gdLst/>
                <a:ahLst/>
                <a:cxnLst/>
                <a:rect l="l" t="t" r="r" b="b"/>
                <a:pathLst>
                  <a:path w="4792" h="8167" extrusionOk="0">
                    <a:moveTo>
                      <a:pt x="1" y="1"/>
                    </a:moveTo>
                    <a:lnTo>
                      <a:pt x="1" y="8167"/>
                    </a:lnTo>
                    <a:lnTo>
                      <a:pt x="4792" y="8167"/>
                    </a:lnTo>
                    <a:lnTo>
                      <a:pt x="4792" y="1"/>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583;p27">
                <a:extLst>
                  <a:ext uri="{FF2B5EF4-FFF2-40B4-BE49-F238E27FC236}">
                    <a16:creationId xmlns:a16="http://schemas.microsoft.com/office/drawing/2014/main" id="{AF50AB12-F2CA-445B-94F4-44131992E871}"/>
                  </a:ext>
                </a:extLst>
              </p:cNvPr>
              <p:cNvSpPr/>
              <p:nvPr/>
            </p:nvSpPr>
            <p:spPr>
              <a:xfrm>
                <a:off x="6668743" y="5831311"/>
                <a:ext cx="264854" cy="164649"/>
              </a:xfrm>
              <a:custGeom>
                <a:avLst/>
                <a:gdLst/>
                <a:ahLst/>
                <a:cxnLst/>
                <a:rect l="l" t="t" r="r" b="b"/>
                <a:pathLst>
                  <a:path w="4792" h="2979" extrusionOk="0">
                    <a:moveTo>
                      <a:pt x="1" y="1"/>
                    </a:moveTo>
                    <a:lnTo>
                      <a:pt x="1" y="2978"/>
                    </a:lnTo>
                    <a:lnTo>
                      <a:pt x="4792" y="2978"/>
                    </a:lnTo>
                    <a:lnTo>
                      <a:pt x="4792" y="1"/>
                    </a:lnTo>
                    <a:close/>
                  </a:path>
                </a:pathLst>
              </a:custGeom>
              <a:solidFill>
                <a:srgbClr val="CCCCC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584;p27">
                <a:extLst>
                  <a:ext uri="{FF2B5EF4-FFF2-40B4-BE49-F238E27FC236}">
                    <a16:creationId xmlns:a16="http://schemas.microsoft.com/office/drawing/2014/main" id="{1AF2C5CE-3EDE-4127-8D0F-59AB322B7B55}"/>
                  </a:ext>
                </a:extLst>
              </p:cNvPr>
              <p:cNvSpPr/>
              <p:nvPr/>
            </p:nvSpPr>
            <p:spPr>
              <a:xfrm>
                <a:off x="1654207" y="5472167"/>
                <a:ext cx="5864644" cy="359200"/>
              </a:xfrm>
              <a:custGeom>
                <a:avLst/>
                <a:gdLst/>
                <a:ahLst/>
                <a:cxnLst/>
                <a:rect l="l" t="t" r="r" b="b"/>
                <a:pathLst>
                  <a:path w="106109" h="6499" extrusionOk="0">
                    <a:moveTo>
                      <a:pt x="1" y="0"/>
                    </a:moveTo>
                    <a:lnTo>
                      <a:pt x="1" y="6499"/>
                    </a:lnTo>
                    <a:lnTo>
                      <a:pt x="106108" y="6499"/>
                    </a:lnTo>
                    <a:lnTo>
                      <a:pt x="106108" y="0"/>
                    </a:lnTo>
                    <a:close/>
                  </a:path>
                </a:pathLst>
              </a:custGeom>
              <a:solidFill>
                <a:srgbClr val="CECCB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585;p27">
                <a:extLst>
                  <a:ext uri="{FF2B5EF4-FFF2-40B4-BE49-F238E27FC236}">
                    <a16:creationId xmlns:a16="http://schemas.microsoft.com/office/drawing/2014/main" id="{ED751F2E-938C-441D-80EA-F8BB05A93F91}"/>
                  </a:ext>
                </a:extLst>
              </p:cNvPr>
              <p:cNvSpPr/>
              <p:nvPr/>
            </p:nvSpPr>
            <p:spPr>
              <a:xfrm>
                <a:off x="1654207" y="5472167"/>
                <a:ext cx="5864644" cy="176311"/>
              </a:xfrm>
              <a:custGeom>
                <a:avLst/>
                <a:gdLst/>
                <a:ahLst/>
                <a:cxnLst/>
                <a:rect l="l" t="t" r="r" b="b"/>
                <a:pathLst>
                  <a:path w="106109" h="3190" extrusionOk="0">
                    <a:moveTo>
                      <a:pt x="1" y="0"/>
                    </a:moveTo>
                    <a:lnTo>
                      <a:pt x="1" y="3190"/>
                    </a:lnTo>
                    <a:lnTo>
                      <a:pt x="106108" y="3190"/>
                    </a:lnTo>
                    <a:lnTo>
                      <a:pt x="106108" y="0"/>
                    </a:lnTo>
                    <a:close/>
                  </a:path>
                </a:pathLst>
              </a:custGeom>
              <a:solidFill>
                <a:srgbClr val="B7B7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extLst>
      <p:ext uri="{BB962C8B-B14F-4D97-AF65-F5344CB8AC3E}">
        <p14:creationId xmlns:p14="http://schemas.microsoft.com/office/powerpoint/2010/main" val="22623055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mph" presetSubtype="0" repeatCount="indefinite" fill="hold" nodeType="withEffect">
                                  <p:stCondLst>
                                    <p:cond delay="0"/>
                                  </p:stCondLst>
                                  <p:childTnLst>
                                    <p:animScale>
                                      <p:cBhvr>
                                        <p:cTn id="6" dur="1000" fill="hold"/>
                                        <p:tgtEl>
                                          <p:spTgt spid="30"/>
                                        </p:tgtEl>
                                      </p:cBhvr>
                                      <p:by x="150000" y="150000"/>
                                    </p:animScale>
                                  </p:childTnLst>
                                </p:cTn>
                              </p:par>
                              <p:par>
                                <p:cTn id="7" presetID="6" presetClass="emph" presetSubtype="0" repeatCount="indefinite" fill="hold" nodeType="withEffect">
                                  <p:stCondLst>
                                    <p:cond delay="0"/>
                                  </p:stCondLst>
                                  <p:childTnLst>
                                    <p:animScale>
                                      <p:cBhvr>
                                        <p:cTn id="8" dur="1000" fill="hold"/>
                                        <p:tgtEl>
                                          <p:spTgt spid="49"/>
                                        </p:tgtEl>
                                      </p:cBhvr>
                                      <p:by x="150000" y="150000"/>
                                    </p:animScale>
                                  </p:childTnLst>
                                </p:cTn>
                              </p:par>
                              <p:par>
                                <p:cTn id="9" presetID="6" presetClass="emph" presetSubtype="0" repeatCount="indefinite" fill="hold" grpId="0" nodeType="withEffect">
                                  <p:stCondLst>
                                    <p:cond delay="0"/>
                                  </p:stCondLst>
                                  <p:childTnLst>
                                    <p:animScale>
                                      <p:cBhvr>
                                        <p:cTn id="10" dur="1000" fill="hold"/>
                                        <p:tgtEl>
                                          <p:spTgt spid="47"/>
                                        </p:tgtEl>
                                      </p:cBhvr>
                                      <p:by x="150000" y="150000"/>
                                    </p:animScale>
                                  </p:childTnLst>
                                </p:cTn>
                              </p:par>
                              <p:par>
                                <p:cTn id="11" presetID="6" presetClass="emph" presetSubtype="0" repeatCount="indefinite" fill="hold" nodeType="withEffect">
                                  <p:stCondLst>
                                    <p:cond delay="0"/>
                                  </p:stCondLst>
                                  <p:childTnLst>
                                    <p:animScale>
                                      <p:cBhvr>
                                        <p:cTn id="12" dur="1000" fill="hold"/>
                                        <p:tgtEl>
                                          <p:spTgt spid="33"/>
                                        </p:tgtEl>
                                      </p:cBhvr>
                                      <p:by x="150000" y="150000"/>
                                    </p:animScale>
                                  </p:childTnLst>
                                </p:cTn>
                              </p:par>
                              <p:par>
                                <p:cTn id="13" presetID="6" presetClass="emph" presetSubtype="0" repeatCount="indefinite" fill="hold" nodeType="withEffect">
                                  <p:stCondLst>
                                    <p:cond delay="0"/>
                                  </p:stCondLst>
                                  <p:childTnLst>
                                    <p:animScale>
                                      <p:cBhvr>
                                        <p:cTn id="14" dur="1000" fill="hold"/>
                                        <p:tgtEl>
                                          <p:spTgt spid="44"/>
                                        </p:tgtEl>
                                      </p:cBhvr>
                                      <p:by x="150000" y="150000"/>
                                    </p:animScale>
                                  </p:childTnLst>
                                </p:cTn>
                              </p:par>
                              <p:par>
                                <p:cTn id="15" presetID="6" presetClass="emph" presetSubtype="0" repeatCount="indefinite" fill="hold" grpId="0" nodeType="withEffect">
                                  <p:stCondLst>
                                    <p:cond delay="0"/>
                                  </p:stCondLst>
                                  <p:childTnLst>
                                    <p:animScale>
                                      <p:cBhvr>
                                        <p:cTn id="16" dur="1000" fill="hold"/>
                                        <p:tgtEl>
                                          <p:spTgt spid="48"/>
                                        </p:tgtEl>
                                      </p:cBhvr>
                                      <p:by x="150000" y="150000"/>
                                    </p:animScale>
                                  </p:childTnLst>
                                </p:cTn>
                              </p:par>
                              <p:par>
                                <p:cTn id="17" presetID="2" presetClass="entr" presetSubtype="4" fill="hold" nodeType="with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additive="base">
                                        <p:cTn id="19" dur="500" fill="hold"/>
                                        <p:tgtEl>
                                          <p:spTgt spid="2"/>
                                        </p:tgtEl>
                                        <p:attrNameLst>
                                          <p:attrName>ppt_x</p:attrName>
                                        </p:attrNameLst>
                                      </p:cBhvr>
                                      <p:tavLst>
                                        <p:tav tm="0">
                                          <p:val>
                                            <p:strVal val="#ppt_x"/>
                                          </p:val>
                                        </p:tav>
                                        <p:tav tm="100000">
                                          <p:val>
                                            <p:strVal val="#ppt_x"/>
                                          </p:val>
                                        </p:tav>
                                      </p:tavLst>
                                    </p:anim>
                                    <p:anim calcmode="lin" valueType="num">
                                      <p:cBhvr additive="base">
                                        <p:cTn id="20" dur="500" fill="hold"/>
                                        <p:tgtEl>
                                          <p:spTgt spid="2"/>
                                        </p:tgtEl>
                                        <p:attrNameLst>
                                          <p:attrName>ppt_y</p:attrName>
                                        </p:attrNameLst>
                                      </p:cBhvr>
                                      <p:tavLst>
                                        <p:tav tm="0">
                                          <p:val>
                                            <p:strVal val="1+#ppt_h/2"/>
                                          </p:val>
                                        </p:tav>
                                        <p:tav tm="100000">
                                          <p:val>
                                            <p:strVal val="#ppt_y"/>
                                          </p:val>
                                        </p:tav>
                                      </p:tavLst>
                                    </p:anim>
                                  </p:childTnLst>
                                </p:cTn>
                              </p:par>
                            </p:childTnLst>
                          </p:cTn>
                        </p:par>
                        <p:par>
                          <p:cTn id="21" fill="hold">
                            <p:stCondLst>
                              <p:cond delay="1000"/>
                            </p:stCondLst>
                            <p:childTnLst>
                              <p:par>
                                <p:cTn id="22" presetID="2" presetClass="entr" presetSubtype="8" fill="hold" nodeType="afterEffect">
                                  <p:stCondLst>
                                    <p:cond delay="0"/>
                                  </p:stCondLst>
                                  <p:childTnLst>
                                    <p:set>
                                      <p:cBhvr>
                                        <p:cTn id="23" dur="1" fill="hold">
                                          <p:stCondLst>
                                            <p:cond delay="0"/>
                                          </p:stCondLst>
                                        </p:cTn>
                                        <p:tgtEl>
                                          <p:spTgt spid="292"/>
                                        </p:tgtEl>
                                        <p:attrNameLst>
                                          <p:attrName>style.visibility</p:attrName>
                                        </p:attrNameLst>
                                      </p:cBhvr>
                                      <p:to>
                                        <p:strVal val="visible"/>
                                      </p:to>
                                    </p:set>
                                    <p:anim calcmode="lin" valueType="num">
                                      <p:cBhvr additive="base">
                                        <p:cTn id="24" dur="500" fill="hold"/>
                                        <p:tgtEl>
                                          <p:spTgt spid="292"/>
                                        </p:tgtEl>
                                        <p:attrNameLst>
                                          <p:attrName>ppt_x</p:attrName>
                                        </p:attrNameLst>
                                      </p:cBhvr>
                                      <p:tavLst>
                                        <p:tav tm="0">
                                          <p:val>
                                            <p:strVal val="0-#ppt_w/2"/>
                                          </p:val>
                                        </p:tav>
                                        <p:tav tm="100000">
                                          <p:val>
                                            <p:strVal val="#ppt_x"/>
                                          </p:val>
                                        </p:tav>
                                      </p:tavLst>
                                    </p:anim>
                                    <p:anim calcmode="lin" valueType="num">
                                      <p:cBhvr additive="base">
                                        <p:cTn id="25" dur="500" fill="hold"/>
                                        <p:tgtEl>
                                          <p:spTgt spid="292"/>
                                        </p:tgtEl>
                                        <p:attrNameLst>
                                          <p:attrName>ppt_y</p:attrName>
                                        </p:attrNameLst>
                                      </p:cBhvr>
                                      <p:tavLst>
                                        <p:tav tm="0">
                                          <p:val>
                                            <p:strVal val="#ppt_y"/>
                                          </p:val>
                                        </p:tav>
                                        <p:tav tm="100000">
                                          <p:val>
                                            <p:strVal val="#ppt_y"/>
                                          </p:val>
                                        </p:tav>
                                      </p:tavLst>
                                    </p:anim>
                                  </p:childTnLst>
                                </p:cTn>
                              </p:par>
                            </p:childTnLst>
                          </p:cTn>
                        </p:par>
                        <p:par>
                          <p:cTn id="26" fill="hold">
                            <p:stCondLst>
                              <p:cond delay="1500"/>
                            </p:stCondLst>
                            <p:childTnLst>
                              <p:par>
                                <p:cTn id="27" presetID="2" presetClass="entr" presetSubtype="2" fill="hold" nodeType="afterEffect">
                                  <p:stCondLst>
                                    <p:cond delay="0"/>
                                  </p:stCondLst>
                                  <p:childTnLst>
                                    <p:set>
                                      <p:cBhvr>
                                        <p:cTn id="28" dur="1" fill="hold">
                                          <p:stCondLst>
                                            <p:cond delay="0"/>
                                          </p:stCondLst>
                                        </p:cTn>
                                        <p:tgtEl>
                                          <p:spTgt spid="153"/>
                                        </p:tgtEl>
                                        <p:attrNameLst>
                                          <p:attrName>style.visibility</p:attrName>
                                        </p:attrNameLst>
                                      </p:cBhvr>
                                      <p:to>
                                        <p:strVal val="visible"/>
                                      </p:to>
                                    </p:set>
                                    <p:anim calcmode="lin" valueType="num">
                                      <p:cBhvr additive="base">
                                        <p:cTn id="29" dur="500" fill="hold"/>
                                        <p:tgtEl>
                                          <p:spTgt spid="153"/>
                                        </p:tgtEl>
                                        <p:attrNameLst>
                                          <p:attrName>ppt_x</p:attrName>
                                        </p:attrNameLst>
                                      </p:cBhvr>
                                      <p:tavLst>
                                        <p:tav tm="0">
                                          <p:val>
                                            <p:strVal val="1+#ppt_w/2"/>
                                          </p:val>
                                        </p:tav>
                                        <p:tav tm="100000">
                                          <p:val>
                                            <p:strVal val="#ppt_x"/>
                                          </p:val>
                                        </p:tav>
                                      </p:tavLst>
                                    </p:anim>
                                    <p:anim calcmode="lin" valueType="num">
                                      <p:cBhvr additive="base">
                                        <p:cTn id="30" dur="500" fill="hold"/>
                                        <p:tgtEl>
                                          <p:spTgt spid="153"/>
                                        </p:tgtEl>
                                        <p:attrNameLst>
                                          <p:attrName>ppt_y</p:attrName>
                                        </p:attrNameLst>
                                      </p:cBhvr>
                                      <p:tavLst>
                                        <p:tav tm="0">
                                          <p:val>
                                            <p:strVal val="#ppt_y"/>
                                          </p:val>
                                        </p:tav>
                                        <p:tav tm="100000">
                                          <p:val>
                                            <p:strVal val="#ppt_y"/>
                                          </p:val>
                                        </p:tav>
                                      </p:tavLst>
                                    </p:anim>
                                  </p:childTnLst>
                                </p:cTn>
                              </p:par>
                            </p:childTnLst>
                          </p:cTn>
                        </p:par>
                        <p:par>
                          <p:cTn id="31" fill="hold">
                            <p:stCondLst>
                              <p:cond delay="2000"/>
                            </p:stCondLst>
                            <p:childTnLst>
                              <p:par>
                                <p:cTn id="32" presetID="10" presetClass="entr" presetSubtype="0" fill="hold" nodeType="afterEffect">
                                  <p:stCondLst>
                                    <p:cond delay="0"/>
                                  </p:stCondLst>
                                  <p:childTnLst>
                                    <p:set>
                                      <p:cBhvr>
                                        <p:cTn id="33" dur="1" fill="hold">
                                          <p:stCondLst>
                                            <p:cond delay="0"/>
                                          </p:stCondLst>
                                        </p:cTn>
                                        <p:tgtEl>
                                          <p:spTgt spid="147"/>
                                        </p:tgtEl>
                                        <p:attrNameLst>
                                          <p:attrName>style.visibility</p:attrName>
                                        </p:attrNameLst>
                                      </p:cBhvr>
                                      <p:to>
                                        <p:strVal val="visible"/>
                                      </p:to>
                                    </p:set>
                                    <p:animEffect transition="in" filter="fade">
                                      <p:cBhvr>
                                        <p:cTn id="34" dur="500"/>
                                        <p:tgtEl>
                                          <p:spTgt spid="1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animBg="1"/>
      <p:bldP spid="48" grpId="0" animBg="1"/>
    </p:bldLst>
  </p:timing>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360"/>
        <p:cNvGrpSpPr/>
        <p:nvPr/>
      </p:nvGrpSpPr>
      <p:grpSpPr>
        <a:xfrm>
          <a:off x="0" y="0"/>
          <a:ext cx="0" cy="0"/>
          <a:chOff x="0" y="0"/>
          <a:chExt cx="0" cy="0"/>
        </a:xfrm>
      </p:grpSpPr>
      <p:sp>
        <p:nvSpPr>
          <p:cNvPr id="361" name="Google Shape;361;p43"/>
          <p:cNvSpPr txBox="1">
            <a:spLocks noGrp="1"/>
          </p:cNvSpPr>
          <p:nvPr>
            <p:ph type="title"/>
          </p:nvPr>
        </p:nvSpPr>
        <p:spPr>
          <a:xfrm>
            <a:off x="415601" y="593367"/>
            <a:ext cx="11360800" cy="7636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362" name="Google Shape;362;p43"/>
          <p:cNvSpPr txBox="1">
            <a:spLocks noGrp="1"/>
          </p:cNvSpPr>
          <p:nvPr>
            <p:ph type="body" idx="1"/>
          </p:nvPr>
        </p:nvSpPr>
        <p:spPr>
          <a:xfrm>
            <a:off x="415601" y="1536634"/>
            <a:ext cx="11360800" cy="4555200"/>
          </a:xfrm>
          <a:prstGeom prst="rect">
            <a:avLst/>
          </a:prstGeom>
          <a:noFill/>
          <a:ln>
            <a:noFill/>
          </a:ln>
        </p:spPr>
        <p:txBody>
          <a:bodyPr spcFirstLastPara="1" wrap="square" lIns="91425" tIns="91425" rIns="91425" bIns="91425" anchor="t" anchorCtr="0">
            <a:noAutofit/>
          </a:bodyPr>
          <a:lstStyle>
            <a:lvl1pPr marL="457063" lvl="0" indent="-342797" algn="l">
              <a:lnSpc>
                <a:spcPct val="115000"/>
              </a:lnSpc>
              <a:spcBef>
                <a:spcPts val="0"/>
              </a:spcBef>
              <a:spcAft>
                <a:spcPts val="0"/>
              </a:spcAft>
              <a:buSzPts val="1800"/>
              <a:buChar char="●"/>
              <a:defRPr/>
            </a:lvl1pPr>
            <a:lvl2pPr marL="914126" lvl="1" indent="-317405" algn="l">
              <a:lnSpc>
                <a:spcPct val="115000"/>
              </a:lnSpc>
              <a:spcBef>
                <a:spcPts val="2133"/>
              </a:spcBef>
              <a:spcAft>
                <a:spcPts val="0"/>
              </a:spcAft>
              <a:buSzPts val="1400"/>
              <a:buChar char="○"/>
              <a:defRPr/>
            </a:lvl2pPr>
            <a:lvl3pPr marL="1371189" lvl="2" indent="-317405" algn="l">
              <a:lnSpc>
                <a:spcPct val="115000"/>
              </a:lnSpc>
              <a:spcBef>
                <a:spcPts val="2133"/>
              </a:spcBef>
              <a:spcAft>
                <a:spcPts val="0"/>
              </a:spcAft>
              <a:buSzPts val="1400"/>
              <a:buChar char="■"/>
              <a:defRPr/>
            </a:lvl3pPr>
            <a:lvl4pPr marL="1828251" lvl="3" indent="-317405" algn="l">
              <a:lnSpc>
                <a:spcPct val="115000"/>
              </a:lnSpc>
              <a:spcBef>
                <a:spcPts val="2133"/>
              </a:spcBef>
              <a:spcAft>
                <a:spcPts val="0"/>
              </a:spcAft>
              <a:buSzPts val="1400"/>
              <a:buChar char="●"/>
              <a:defRPr/>
            </a:lvl4pPr>
            <a:lvl5pPr marL="2285314" lvl="4" indent="-317405" algn="l">
              <a:lnSpc>
                <a:spcPct val="115000"/>
              </a:lnSpc>
              <a:spcBef>
                <a:spcPts val="2133"/>
              </a:spcBef>
              <a:spcAft>
                <a:spcPts val="0"/>
              </a:spcAft>
              <a:buSzPts val="1400"/>
              <a:buChar char="○"/>
              <a:defRPr/>
            </a:lvl5pPr>
            <a:lvl6pPr marL="2742377" lvl="5" indent="-317405" algn="l">
              <a:lnSpc>
                <a:spcPct val="115000"/>
              </a:lnSpc>
              <a:spcBef>
                <a:spcPts val="2133"/>
              </a:spcBef>
              <a:spcAft>
                <a:spcPts val="0"/>
              </a:spcAft>
              <a:buSzPts val="1400"/>
              <a:buChar char="■"/>
              <a:defRPr/>
            </a:lvl6pPr>
            <a:lvl7pPr marL="3199440" lvl="6" indent="-317405" algn="l">
              <a:lnSpc>
                <a:spcPct val="115000"/>
              </a:lnSpc>
              <a:spcBef>
                <a:spcPts val="2133"/>
              </a:spcBef>
              <a:spcAft>
                <a:spcPts val="0"/>
              </a:spcAft>
              <a:buSzPts val="1400"/>
              <a:buChar char="●"/>
              <a:defRPr/>
            </a:lvl7pPr>
            <a:lvl8pPr marL="3656503" lvl="7" indent="-317405" algn="l">
              <a:lnSpc>
                <a:spcPct val="115000"/>
              </a:lnSpc>
              <a:spcBef>
                <a:spcPts val="2133"/>
              </a:spcBef>
              <a:spcAft>
                <a:spcPts val="0"/>
              </a:spcAft>
              <a:buSzPts val="1400"/>
              <a:buChar char="○"/>
              <a:defRPr/>
            </a:lvl8pPr>
            <a:lvl9pPr marL="4113566" lvl="8" indent="-317405" algn="l">
              <a:lnSpc>
                <a:spcPct val="115000"/>
              </a:lnSpc>
              <a:spcBef>
                <a:spcPts val="2133"/>
              </a:spcBef>
              <a:spcAft>
                <a:spcPts val="2133"/>
              </a:spcAft>
              <a:buSzPts val="1400"/>
              <a:buChar char="■"/>
              <a:defRPr/>
            </a:lvl9pPr>
          </a:lstStyle>
          <a:p>
            <a:endParaRPr/>
          </a:p>
        </p:txBody>
      </p:sp>
      <p:sp>
        <p:nvSpPr>
          <p:cNvPr id="363" name="Google Shape;363;p43"/>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1pPr>
            <a:lvl2pPr marL="0" marR="0" lvl="1"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2pPr>
            <a:lvl3pPr marL="0" marR="0" lvl="2"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3pPr>
            <a:lvl4pPr marL="0" marR="0" lvl="3"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4pPr>
            <a:lvl5pPr marL="0" marR="0" lvl="4"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5pPr>
            <a:lvl6pPr marL="0" marR="0" lvl="5"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6pPr>
            <a:lvl7pPr marL="0" marR="0" lvl="6"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7pPr>
            <a:lvl8pPr marL="0" marR="0" lvl="7"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8pPr>
            <a:lvl9pPr marL="0" marR="0" lvl="8" indent="0" algn="r">
              <a:lnSpc>
                <a:spcPct val="100000"/>
              </a:lnSpc>
              <a:spcBef>
                <a:spcPts val="0"/>
              </a:spcBef>
              <a:spcAft>
                <a:spcPts val="0"/>
              </a:spcAft>
              <a:buClr>
                <a:srgbClr val="595959"/>
              </a:buClr>
              <a:buSzPts val="1333"/>
              <a:buFont typeface="Arial"/>
              <a:buNone/>
              <a:defRPr sz="1333" b="0" i="0" u="none" strike="noStrike" cap="none">
                <a:solidFill>
                  <a:srgbClr val="595959"/>
                </a:solidFill>
                <a:latin typeface="Arial"/>
                <a:ea typeface="Arial"/>
                <a:cs typeface="Arial"/>
                <a:sym typeface="Arial"/>
              </a:defRPr>
            </a:lvl9pPr>
          </a:lstStyle>
          <a:p>
            <a:pPr defTabSz="914126">
              <a:defRPr/>
            </a:pPr>
            <a:fld id="{00000000-1234-1234-1234-123412341234}" type="slidenum">
              <a:rPr lang="en-US" kern="0" smtClean="0"/>
              <a:pPr defTabSz="914126">
                <a:defRPr/>
              </a:pPr>
              <a:t>‹#›</a:t>
            </a:fld>
            <a:endParaRPr lang="en-US" kern="0"/>
          </a:p>
        </p:txBody>
      </p:sp>
    </p:spTree>
    <p:extLst>
      <p:ext uri="{BB962C8B-B14F-4D97-AF65-F5344CB8AC3E}">
        <p14:creationId xmlns:p14="http://schemas.microsoft.com/office/powerpoint/2010/main" val="53689789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Footer Placeholder 4"/>
          <p:cNvSpPr>
            <a:spLocks noGrp="1"/>
          </p:cNvSpPr>
          <p:nvPr>
            <p:ph type="ftr" sz="quarter" idx="11"/>
          </p:nvPr>
        </p:nvSpPr>
        <p:spPr/>
        <p:txBody>
          <a:bodyPr/>
          <a:lstStyle>
            <a:lvl1pPr>
              <a:defRPr/>
            </a:lvl1p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altLang="en-US"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Slide Number Placeholder 5"/>
          <p:cNvSpPr>
            <a:spLocks noGrp="1"/>
          </p:cNvSpPr>
          <p:nvPr>
            <p:ph type="sldNum" sz="quarter" idx="12"/>
          </p:nvPr>
        </p:nvSpPr>
        <p:spPr/>
        <p:txBody>
          <a:bodyPr/>
          <a:lstStyle>
            <a:lvl1pPr>
              <a:defRPr/>
            </a:lvl1pPr>
          </a:lstStyle>
          <a:p>
            <a:pPr marL="0" marR="0" lvl="0" indent="0" algn="r" defTabSz="914400" rtl="0" eaLnBrk="0" fontAlgn="base" latinLnBrk="0" hangingPunct="0">
              <a:lnSpc>
                <a:spcPct val="100000"/>
              </a:lnSpc>
              <a:spcBef>
                <a:spcPct val="0"/>
              </a:spcBef>
              <a:spcAft>
                <a:spcPct val="0"/>
              </a:spcAft>
              <a:buClrTx/>
              <a:buSzTx/>
              <a:buFontTx/>
              <a:buNone/>
              <a:tabLst/>
              <a:defRPr/>
            </a:pPr>
            <a:fld id="{0B1274D8-EC90-4A74-BE9B-320766573BB3}" type="slidenum">
              <a:rPr kumimoji="0" lang="en-US" altLang="en-US"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a:t>
            </a:fld>
            <a:endParaRPr kumimoji="0" lang="en-US" altLang="en-US"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197978311"/>
      </p:ext>
    </p:extLst>
  </p:cSld>
  <p:clrMapOvr>
    <a:masterClrMapping/>
  </p:clrMapOvr>
  <p:transition>
    <p:blinds dir="vert"/>
  </p:transition>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Footer Placeholder 4"/>
          <p:cNvSpPr>
            <a:spLocks noGrp="1"/>
          </p:cNvSpPr>
          <p:nvPr>
            <p:ph type="ftr" sz="quarter" idx="11"/>
          </p:nvPr>
        </p:nvSpPr>
        <p:spPr/>
        <p:txBody>
          <a:bodyPr/>
          <a:lstStyle>
            <a:lvl1pPr>
              <a:defRPr/>
            </a:lvl1p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altLang="en-US"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Slide Number Placeholder 5"/>
          <p:cNvSpPr>
            <a:spLocks noGrp="1"/>
          </p:cNvSpPr>
          <p:nvPr>
            <p:ph type="sldNum" sz="quarter" idx="12"/>
          </p:nvPr>
        </p:nvSpPr>
        <p:spPr/>
        <p:txBody>
          <a:bodyPr/>
          <a:lstStyle>
            <a:lvl1pPr>
              <a:defRPr/>
            </a:lvl1pPr>
          </a:lstStyle>
          <a:p>
            <a:pPr marL="0" marR="0" lvl="0" indent="0" algn="r" defTabSz="914400" rtl="0" eaLnBrk="0" fontAlgn="base" latinLnBrk="0" hangingPunct="0">
              <a:lnSpc>
                <a:spcPct val="100000"/>
              </a:lnSpc>
              <a:spcBef>
                <a:spcPct val="0"/>
              </a:spcBef>
              <a:spcAft>
                <a:spcPct val="0"/>
              </a:spcAft>
              <a:buClrTx/>
              <a:buSzTx/>
              <a:buFontTx/>
              <a:buNone/>
              <a:tabLst/>
              <a:defRPr/>
            </a:pPr>
            <a:fld id="{09930F02-CE03-4253-A1E0-45F92AD24735}" type="slidenum">
              <a:rPr kumimoji="0" lang="en-US" altLang="en-US"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a:t>
            </a:fld>
            <a:endParaRPr kumimoji="0" lang="en-US" altLang="en-US"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323802437"/>
      </p:ext>
    </p:extLst>
  </p:cSld>
  <p:clrMapOvr>
    <a:masterClrMapping/>
  </p:clrMapOvr>
  <p:transition>
    <p:blinds dir="vert"/>
  </p:transition>
</p:sldLayout>
</file>

<file path=ppt/slideLayouts/slideLayout3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lvl1pPr>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Footer Placeholder 4"/>
          <p:cNvSpPr>
            <a:spLocks noGrp="1"/>
          </p:cNvSpPr>
          <p:nvPr>
            <p:ph type="ftr" sz="quarter" idx="11"/>
          </p:nvPr>
        </p:nvSpPr>
        <p:spPr/>
        <p:txBody>
          <a:bodyPr/>
          <a:lstStyle>
            <a:lvl1pPr>
              <a:defRPr/>
            </a:lvl1p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altLang="en-US"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Slide Number Placeholder 5"/>
          <p:cNvSpPr>
            <a:spLocks noGrp="1"/>
          </p:cNvSpPr>
          <p:nvPr>
            <p:ph type="sldNum" sz="quarter" idx="12"/>
          </p:nvPr>
        </p:nvSpPr>
        <p:spPr/>
        <p:txBody>
          <a:bodyPr/>
          <a:lstStyle>
            <a:lvl1pPr>
              <a:defRPr/>
            </a:lvl1pPr>
          </a:lstStyle>
          <a:p>
            <a:pPr marL="0" marR="0" lvl="0" indent="0" algn="r" defTabSz="914400" rtl="0" eaLnBrk="0" fontAlgn="base" latinLnBrk="0" hangingPunct="0">
              <a:lnSpc>
                <a:spcPct val="100000"/>
              </a:lnSpc>
              <a:spcBef>
                <a:spcPct val="0"/>
              </a:spcBef>
              <a:spcAft>
                <a:spcPct val="0"/>
              </a:spcAft>
              <a:buClrTx/>
              <a:buSzTx/>
              <a:buFontTx/>
              <a:buNone/>
              <a:tabLst/>
              <a:defRPr/>
            </a:pPr>
            <a:fld id="{8600A1D5-FD4B-46D1-BCB0-451F433DD82F}" type="slidenum">
              <a:rPr kumimoji="0" lang="en-US" altLang="en-US"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a:t>
            </a:fld>
            <a:endParaRPr kumimoji="0" lang="en-US" altLang="en-US"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856933972"/>
      </p:ext>
    </p:extLst>
  </p:cSld>
  <p:clrMapOvr>
    <a:masterClrMapping/>
  </p:clrMapOvr>
  <p:transition>
    <p:blinds dir="vert"/>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200151"/>
            <a:ext cx="5384800" cy="3394075"/>
          </a:xfrm>
        </p:spPr>
        <p:txBody>
          <a:bodyPr/>
          <a:lstStyle>
            <a:lvl1pPr>
              <a:defRPr sz="3735"/>
            </a:lvl1pPr>
            <a:lvl2pPr>
              <a:defRPr sz="3200"/>
            </a:lvl2pPr>
            <a:lvl3pPr>
              <a:defRPr sz="2665"/>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200151"/>
            <a:ext cx="5384800" cy="3394075"/>
          </a:xfrm>
        </p:spPr>
        <p:txBody>
          <a:bodyPr/>
          <a:lstStyle>
            <a:lvl1pPr>
              <a:defRPr sz="3735"/>
            </a:lvl1pPr>
            <a:lvl2pPr>
              <a:defRPr sz="3200"/>
            </a:lvl2pPr>
            <a:lvl3pPr>
              <a:defRPr sz="2665"/>
            </a:lvl3pPr>
            <a:lvl4pPr>
              <a:defRPr sz="2400"/>
            </a:lvl4pPr>
            <a:lvl5pPr>
              <a:defRPr sz="2400"/>
            </a:lvl5pPr>
            <a:lvl6pPr>
              <a:defRPr sz="2400"/>
            </a:lvl6pPr>
            <a:lvl7pPr>
              <a:defRPr sz="2400"/>
            </a:lvl7pPr>
            <a:lvl8pPr>
              <a:defRPr sz="2400"/>
            </a:lvl8pPr>
            <a:lvl9pPr>
              <a:defRPr sz="2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982794808"/>
      </p:ext>
    </p:extLst>
  </p:cSld>
  <p:clrMapOvr>
    <a:masterClrMapping/>
  </p:clrMapOvr>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Footer Placeholder 4"/>
          <p:cNvSpPr>
            <a:spLocks noGrp="1"/>
          </p:cNvSpPr>
          <p:nvPr>
            <p:ph type="ftr" sz="quarter" idx="11"/>
          </p:nvPr>
        </p:nvSpPr>
        <p:spPr/>
        <p:txBody>
          <a:bodyPr/>
          <a:lstStyle>
            <a:lvl1pPr>
              <a:defRPr/>
            </a:lvl1p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altLang="en-US"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7" name="Slide Number Placeholder 5"/>
          <p:cNvSpPr>
            <a:spLocks noGrp="1"/>
          </p:cNvSpPr>
          <p:nvPr>
            <p:ph type="sldNum" sz="quarter" idx="12"/>
          </p:nvPr>
        </p:nvSpPr>
        <p:spPr/>
        <p:txBody>
          <a:bodyPr/>
          <a:lstStyle>
            <a:lvl1pPr>
              <a:defRPr/>
            </a:lvl1pPr>
          </a:lstStyle>
          <a:p>
            <a:pPr marL="0" marR="0" lvl="0" indent="0" algn="r" defTabSz="914400" rtl="0" eaLnBrk="0" fontAlgn="base" latinLnBrk="0" hangingPunct="0">
              <a:lnSpc>
                <a:spcPct val="100000"/>
              </a:lnSpc>
              <a:spcBef>
                <a:spcPct val="0"/>
              </a:spcBef>
              <a:spcAft>
                <a:spcPct val="0"/>
              </a:spcAft>
              <a:buClrTx/>
              <a:buSzTx/>
              <a:buFontTx/>
              <a:buNone/>
              <a:tabLst/>
              <a:defRPr/>
            </a:pPr>
            <a:fld id="{8CD62D6B-9BDF-4443-A093-68075C133269}" type="slidenum">
              <a:rPr kumimoji="0" lang="en-US" altLang="en-US"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a:t>
            </a:fld>
            <a:endParaRPr kumimoji="0" lang="en-US" altLang="en-US"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358932483"/>
      </p:ext>
    </p:extLst>
  </p:cSld>
  <p:clrMapOvr>
    <a:masterClrMapping/>
  </p:clrMapOvr>
  <p:transition>
    <p:blinds dir="vert"/>
  </p:transition>
</p:sldLayout>
</file>

<file path=ppt/slideLayouts/slideLayout4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8" name="Footer Placeholder 4"/>
          <p:cNvSpPr>
            <a:spLocks noGrp="1"/>
          </p:cNvSpPr>
          <p:nvPr>
            <p:ph type="ftr" sz="quarter" idx="11"/>
          </p:nvPr>
        </p:nvSpPr>
        <p:spPr/>
        <p:txBody>
          <a:bodyPr/>
          <a:lstStyle>
            <a:lvl1pPr>
              <a:defRPr/>
            </a:lvl1p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altLang="en-US"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9" name="Slide Number Placeholder 5"/>
          <p:cNvSpPr>
            <a:spLocks noGrp="1"/>
          </p:cNvSpPr>
          <p:nvPr>
            <p:ph type="sldNum" sz="quarter" idx="12"/>
          </p:nvPr>
        </p:nvSpPr>
        <p:spPr/>
        <p:txBody>
          <a:bodyPr/>
          <a:lstStyle>
            <a:lvl1pPr>
              <a:defRPr/>
            </a:lvl1pPr>
          </a:lstStyle>
          <a:p>
            <a:pPr marL="0" marR="0" lvl="0" indent="0" algn="r" defTabSz="914400" rtl="0" eaLnBrk="0" fontAlgn="base" latinLnBrk="0" hangingPunct="0">
              <a:lnSpc>
                <a:spcPct val="100000"/>
              </a:lnSpc>
              <a:spcBef>
                <a:spcPct val="0"/>
              </a:spcBef>
              <a:spcAft>
                <a:spcPct val="0"/>
              </a:spcAft>
              <a:buClrTx/>
              <a:buSzTx/>
              <a:buFontTx/>
              <a:buNone/>
              <a:tabLst/>
              <a:defRPr/>
            </a:pPr>
            <a:fld id="{0405852F-CF8F-46A4-8803-99AA92266E15}" type="slidenum">
              <a:rPr kumimoji="0" lang="en-US" altLang="en-US"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a:t>
            </a:fld>
            <a:endParaRPr kumimoji="0" lang="en-US" altLang="en-US"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074958346"/>
      </p:ext>
    </p:extLst>
  </p:cSld>
  <p:clrMapOvr>
    <a:masterClrMapping/>
  </p:clrMapOvr>
  <p:transition>
    <p:blinds dir="vert"/>
  </p:transition>
</p:sldLayout>
</file>

<file path=ppt/slideLayouts/slideLayout4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4" name="Footer Placeholder 4"/>
          <p:cNvSpPr>
            <a:spLocks noGrp="1"/>
          </p:cNvSpPr>
          <p:nvPr>
            <p:ph type="ftr" sz="quarter" idx="11"/>
          </p:nvPr>
        </p:nvSpPr>
        <p:spPr/>
        <p:txBody>
          <a:bodyPr/>
          <a:lstStyle>
            <a:lvl1pPr>
              <a:defRPr/>
            </a:lvl1p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altLang="en-US"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Slide Number Placeholder 5"/>
          <p:cNvSpPr>
            <a:spLocks noGrp="1"/>
          </p:cNvSpPr>
          <p:nvPr>
            <p:ph type="sldNum" sz="quarter" idx="12"/>
          </p:nvPr>
        </p:nvSpPr>
        <p:spPr/>
        <p:txBody>
          <a:bodyPr/>
          <a:lstStyle>
            <a:lvl1pPr>
              <a:defRPr/>
            </a:lvl1pPr>
          </a:lstStyle>
          <a:p>
            <a:pPr marL="0" marR="0" lvl="0" indent="0" algn="r" defTabSz="914400" rtl="0" eaLnBrk="0" fontAlgn="base" latinLnBrk="0" hangingPunct="0">
              <a:lnSpc>
                <a:spcPct val="100000"/>
              </a:lnSpc>
              <a:spcBef>
                <a:spcPct val="0"/>
              </a:spcBef>
              <a:spcAft>
                <a:spcPct val="0"/>
              </a:spcAft>
              <a:buClrTx/>
              <a:buSzTx/>
              <a:buFontTx/>
              <a:buNone/>
              <a:tabLst/>
              <a:defRPr/>
            </a:pPr>
            <a:fld id="{A2C94186-B87A-4AB6-A096-8B1920EBAE38}" type="slidenum">
              <a:rPr kumimoji="0" lang="en-US" altLang="en-US"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a:t>
            </a:fld>
            <a:endParaRPr kumimoji="0" lang="en-US" altLang="en-US"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220688980"/>
      </p:ext>
    </p:extLst>
  </p:cSld>
  <p:clrMapOvr>
    <a:masterClrMapping/>
  </p:clrMapOvr>
  <p:transition>
    <p:blinds dir="vert"/>
  </p:transition>
</p:sldLayout>
</file>

<file path=ppt/slideLayouts/slideLayout4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3" name="Footer Placeholder 4"/>
          <p:cNvSpPr>
            <a:spLocks noGrp="1"/>
          </p:cNvSpPr>
          <p:nvPr>
            <p:ph type="ftr" sz="quarter" idx="11"/>
          </p:nvPr>
        </p:nvSpPr>
        <p:spPr/>
        <p:txBody>
          <a:bodyPr/>
          <a:lstStyle>
            <a:lvl1pPr>
              <a:defRPr/>
            </a:lvl1p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altLang="en-US"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4" name="Slide Number Placeholder 5"/>
          <p:cNvSpPr>
            <a:spLocks noGrp="1"/>
          </p:cNvSpPr>
          <p:nvPr>
            <p:ph type="sldNum" sz="quarter" idx="12"/>
          </p:nvPr>
        </p:nvSpPr>
        <p:spPr/>
        <p:txBody>
          <a:bodyPr/>
          <a:lstStyle>
            <a:lvl1pPr>
              <a:defRPr/>
            </a:lvl1pPr>
          </a:lstStyle>
          <a:p>
            <a:pPr marL="0" marR="0" lvl="0" indent="0" algn="r" defTabSz="914400" rtl="0" eaLnBrk="0" fontAlgn="base" latinLnBrk="0" hangingPunct="0">
              <a:lnSpc>
                <a:spcPct val="100000"/>
              </a:lnSpc>
              <a:spcBef>
                <a:spcPct val="0"/>
              </a:spcBef>
              <a:spcAft>
                <a:spcPct val="0"/>
              </a:spcAft>
              <a:buClrTx/>
              <a:buSzTx/>
              <a:buFontTx/>
              <a:buNone/>
              <a:tabLst/>
              <a:defRPr/>
            </a:pPr>
            <a:fld id="{3798C77D-43A2-41E2-AA34-9F0D0D4EC551}" type="slidenum">
              <a:rPr kumimoji="0" lang="en-US" altLang="en-US"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a:t>
            </a:fld>
            <a:endParaRPr kumimoji="0" lang="en-US" altLang="en-US"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922154519"/>
      </p:ext>
    </p:extLst>
  </p:cSld>
  <p:clrMapOvr>
    <a:masterClrMapping/>
  </p:clrMapOvr>
  <p:transition>
    <p:blinds dir="vert"/>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3"/>
          <p:cNvSpPr>
            <a:spLocks noGrp="1"/>
          </p:cNvSpPr>
          <p:nvPr>
            <p:ph type="dt" sz="half" idx="10"/>
          </p:nvPr>
        </p:nvSpPr>
        <p:spPr/>
        <p:txBody>
          <a:bodyPr/>
          <a:lstStyle>
            <a:lvl1pPr>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Footer Placeholder 4"/>
          <p:cNvSpPr>
            <a:spLocks noGrp="1"/>
          </p:cNvSpPr>
          <p:nvPr>
            <p:ph type="ftr" sz="quarter" idx="11"/>
          </p:nvPr>
        </p:nvSpPr>
        <p:spPr/>
        <p:txBody>
          <a:bodyPr/>
          <a:lstStyle>
            <a:lvl1pPr>
              <a:defRPr/>
            </a:lvl1p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altLang="en-US"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7" name="Slide Number Placeholder 5"/>
          <p:cNvSpPr>
            <a:spLocks noGrp="1"/>
          </p:cNvSpPr>
          <p:nvPr>
            <p:ph type="sldNum" sz="quarter" idx="12"/>
          </p:nvPr>
        </p:nvSpPr>
        <p:spPr/>
        <p:txBody>
          <a:bodyPr/>
          <a:lstStyle>
            <a:lvl1pPr>
              <a:defRPr/>
            </a:lvl1pPr>
          </a:lstStyle>
          <a:p>
            <a:pPr marL="0" marR="0" lvl="0" indent="0" algn="r" defTabSz="914400" rtl="0" eaLnBrk="0" fontAlgn="base" latinLnBrk="0" hangingPunct="0">
              <a:lnSpc>
                <a:spcPct val="100000"/>
              </a:lnSpc>
              <a:spcBef>
                <a:spcPct val="0"/>
              </a:spcBef>
              <a:spcAft>
                <a:spcPct val="0"/>
              </a:spcAft>
              <a:buClrTx/>
              <a:buSzTx/>
              <a:buFontTx/>
              <a:buNone/>
              <a:tabLst/>
              <a:defRPr/>
            </a:pPr>
            <a:fld id="{7E0BE812-8528-4CED-A1B8-31DB73837A62}" type="slidenum">
              <a:rPr kumimoji="0" lang="en-US" altLang="en-US"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a:t>
            </a:fld>
            <a:endParaRPr kumimoji="0" lang="en-US" altLang="en-US"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149286760"/>
      </p:ext>
    </p:extLst>
  </p:cSld>
  <p:clrMapOvr>
    <a:masterClrMapping/>
  </p:clrMapOvr>
  <p:transition>
    <p:blinds dir="vert"/>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3"/>
          <p:cNvSpPr>
            <a:spLocks noGrp="1"/>
          </p:cNvSpPr>
          <p:nvPr>
            <p:ph type="dt" sz="half" idx="10"/>
          </p:nvPr>
        </p:nvSpPr>
        <p:spPr/>
        <p:txBody>
          <a:bodyPr/>
          <a:lstStyle>
            <a:lvl1pPr>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Footer Placeholder 4"/>
          <p:cNvSpPr>
            <a:spLocks noGrp="1"/>
          </p:cNvSpPr>
          <p:nvPr>
            <p:ph type="ftr" sz="quarter" idx="11"/>
          </p:nvPr>
        </p:nvSpPr>
        <p:spPr/>
        <p:txBody>
          <a:bodyPr/>
          <a:lstStyle>
            <a:lvl1pPr>
              <a:defRPr/>
            </a:lvl1p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altLang="en-US"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7" name="Slide Number Placeholder 5"/>
          <p:cNvSpPr>
            <a:spLocks noGrp="1"/>
          </p:cNvSpPr>
          <p:nvPr>
            <p:ph type="sldNum" sz="quarter" idx="12"/>
          </p:nvPr>
        </p:nvSpPr>
        <p:spPr/>
        <p:txBody>
          <a:bodyPr/>
          <a:lstStyle>
            <a:lvl1pPr>
              <a:defRPr/>
            </a:lvl1pPr>
          </a:lstStyle>
          <a:p>
            <a:pPr marL="0" marR="0" lvl="0" indent="0" algn="r" defTabSz="914400" rtl="0" eaLnBrk="0" fontAlgn="base" latinLnBrk="0" hangingPunct="0">
              <a:lnSpc>
                <a:spcPct val="100000"/>
              </a:lnSpc>
              <a:spcBef>
                <a:spcPct val="0"/>
              </a:spcBef>
              <a:spcAft>
                <a:spcPct val="0"/>
              </a:spcAft>
              <a:buClrTx/>
              <a:buSzTx/>
              <a:buFontTx/>
              <a:buNone/>
              <a:tabLst/>
              <a:defRPr/>
            </a:pPr>
            <a:fld id="{ACDB7293-79C9-4BBD-81DC-EB215544BBF4}" type="slidenum">
              <a:rPr kumimoji="0" lang="en-US" altLang="en-US"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a:t>
            </a:fld>
            <a:endParaRPr kumimoji="0" lang="en-US" altLang="en-US"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406478214"/>
      </p:ext>
    </p:extLst>
  </p:cSld>
  <p:clrMapOvr>
    <a:masterClrMapping/>
  </p:clrMapOvr>
  <p:transition>
    <p:blinds dir="vert"/>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Footer Placeholder 4"/>
          <p:cNvSpPr>
            <a:spLocks noGrp="1"/>
          </p:cNvSpPr>
          <p:nvPr>
            <p:ph type="ftr" sz="quarter" idx="11"/>
          </p:nvPr>
        </p:nvSpPr>
        <p:spPr/>
        <p:txBody>
          <a:bodyPr/>
          <a:lstStyle>
            <a:lvl1pPr>
              <a:defRPr/>
            </a:lvl1p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altLang="en-US"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Slide Number Placeholder 5"/>
          <p:cNvSpPr>
            <a:spLocks noGrp="1"/>
          </p:cNvSpPr>
          <p:nvPr>
            <p:ph type="sldNum" sz="quarter" idx="12"/>
          </p:nvPr>
        </p:nvSpPr>
        <p:spPr/>
        <p:txBody>
          <a:bodyPr/>
          <a:lstStyle>
            <a:lvl1pPr>
              <a:defRPr/>
            </a:lvl1pPr>
          </a:lstStyle>
          <a:p>
            <a:pPr marL="0" marR="0" lvl="0" indent="0" algn="r" defTabSz="914400" rtl="0" eaLnBrk="0" fontAlgn="base" latinLnBrk="0" hangingPunct="0">
              <a:lnSpc>
                <a:spcPct val="100000"/>
              </a:lnSpc>
              <a:spcBef>
                <a:spcPct val="0"/>
              </a:spcBef>
              <a:spcAft>
                <a:spcPct val="0"/>
              </a:spcAft>
              <a:buClrTx/>
              <a:buSzTx/>
              <a:buFontTx/>
              <a:buNone/>
              <a:tabLst/>
              <a:defRPr/>
            </a:pPr>
            <a:fld id="{E4AD2BD0-5F95-4A15-8399-CF5E53F85FB2}" type="slidenum">
              <a:rPr kumimoji="0" lang="en-US" altLang="en-US"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a:t>
            </a:fld>
            <a:endParaRPr kumimoji="0" lang="en-US" altLang="en-US"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757591757"/>
      </p:ext>
    </p:extLst>
  </p:cSld>
  <p:clrMapOvr>
    <a:masterClrMapping/>
  </p:clrMapOvr>
  <p:transition>
    <p:blinds dir="vert"/>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Footer Placeholder 4"/>
          <p:cNvSpPr>
            <a:spLocks noGrp="1"/>
          </p:cNvSpPr>
          <p:nvPr>
            <p:ph type="ftr" sz="quarter" idx="11"/>
          </p:nvPr>
        </p:nvSpPr>
        <p:spPr/>
        <p:txBody>
          <a:bodyPr/>
          <a:lstStyle>
            <a:lvl1pPr>
              <a:defRPr/>
            </a:lvl1p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altLang="en-US"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Slide Number Placeholder 5"/>
          <p:cNvSpPr>
            <a:spLocks noGrp="1"/>
          </p:cNvSpPr>
          <p:nvPr>
            <p:ph type="sldNum" sz="quarter" idx="12"/>
          </p:nvPr>
        </p:nvSpPr>
        <p:spPr/>
        <p:txBody>
          <a:bodyPr/>
          <a:lstStyle>
            <a:lvl1pPr>
              <a:defRPr/>
            </a:lvl1pPr>
          </a:lstStyle>
          <a:p>
            <a:pPr marL="0" marR="0" lvl="0" indent="0" algn="r" defTabSz="914400" rtl="0" eaLnBrk="0" fontAlgn="base" latinLnBrk="0" hangingPunct="0">
              <a:lnSpc>
                <a:spcPct val="100000"/>
              </a:lnSpc>
              <a:spcBef>
                <a:spcPct val="0"/>
              </a:spcBef>
              <a:spcAft>
                <a:spcPct val="0"/>
              </a:spcAft>
              <a:buClrTx/>
              <a:buSzTx/>
              <a:buFontTx/>
              <a:buNone/>
              <a:tabLst/>
              <a:defRPr/>
            </a:pPr>
            <a:fld id="{30EC9CE1-F5CA-4089-91F2-420C7BA38059}" type="slidenum">
              <a:rPr kumimoji="0" lang="en-US" altLang="en-US"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a:t>
            </a:fld>
            <a:endParaRPr kumimoji="0" lang="en-US" altLang="en-US"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14032784"/>
      </p:ext>
    </p:extLst>
  </p:cSld>
  <p:clrMapOvr>
    <a:masterClrMapping/>
  </p:clrMapOvr>
  <p:transition>
    <p:blinds dir="vert"/>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9"/>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3"/>
          </a:xfrm>
        </p:spPr>
        <p:txBody>
          <a:bodyPr anchor="b"/>
          <a:lstStyle>
            <a:lvl1pPr marL="0" indent="0">
              <a:buNone/>
              <a:defRPr sz="3200" b="1"/>
            </a:lvl1pPr>
            <a:lvl2pPr marL="609600" indent="0">
              <a:buNone/>
              <a:defRPr sz="2665" b="1"/>
            </a:lvl2pPr>
            <a:lvl3pPr marL="1219200" indent="0">
              <a:buNone/>
              <a:defRPr sz="2400" b="1"/>
            </a:lvl3pPr>
            <a:lvl4pPr marL="1828800" indent="0">
              <a:buNone/>
              <a:defRPr sz="2135" b="1"/>
            </a:lvl4pPr>
            <a:lvl5pPr marL="2438400" indent="0">
              <a:buNone/>
              <a:defRPr sz="2135" b="1"/>
            </a:lvl5pPr>
            <a:lvl6pPr marL="3048000" indent="0">
              <a:buNone/>
              <a:defRPr sz="2135" b="1"/>
            </a:lvl6pPr>
            <a:lvl7pPr marL="3657600" indent="0">
              <a:buNone/>
              <a:defRPr sz="2135" b="1"/>
            </a:lvl7pPr>
            <a:lvl8pPr marL="4267200" indent="0">
              <a:buNone/>
              <a:defRPr sz="2135" b="1"/>
            </a:lvl8pPr>
            <a:lvl9pPr marL="4876800" indent="0">
              <a:buNone/>
              <a:defRPr sz="2135"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3200"/>
            </a:lvl1pPr>
            <a:lvl2pPr>
              <a:defRPr sz="2665"/>
            </a:lvl2pPr>
            <a:lvl3pPr>
              <a:defRPr sz="2400"/>
            </a:lvl3pPr>
            <a:lvl4pPr>
              <a:defRPr sz="2135"/>
            </a:lvl4pPr>
            <a:lvl5pPr>
              <a:defRPr sz="2135"/>
            </a:lvl5pPr>
            <a:lvl6pPr>
              <a:defRPr sz="2135"/>
            </a:lvl6pPr>
            <a:lvl7pPr>
              <a:defRPr sz="2135"/>
            </a:lvl7pPr>
            <a:lvl8pPr>
              <a:defRPr sz="2135"/>
            </a:lvl8pPr>
            <a:lvl9pPr>
              <a:defRPr sz="213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3"/>
          </a:xfrm>
        </p:spPr>
        <p:txBody>
          <a:bodyPr anchor="b"/>
          <a:lstStyle>
            <a:lvl1pPr marL="0" indent="0">
              <a:buNone/>
              <a:defRPr sz="3200" b="1"/>
            </a:lvl1pPr>
            <a:lvl2pPr marL="609600" indent="0">
              <a:buNone/>
              <a:defRPr sz="2665" b="1"/>
            </a:lvl2pPr>
            <a:lvl3pPr marL="1219200" indent="0">
              <a:buNone/>
              <a:defRPr sz="2400" b="1"/>
            </a:lvl3pPr>
            <a:lvl4pPr marL="1828800" indent="0">
              <a:buNone/>
              <a:defRPr sz="2135" b="1"/>
            </a:lvl4pPr>
            <a:lvl5pPr marL="2438400" indent="0">
              <a:buNone/>
              <a:defRPr sz="2135" b="1"/>
            </a:lvl5pPr>
            <a:lvl6pPr marL="3048000" indent="0">
              <a:buNone/>
              <a:defRPr sz="2135" b="1"/>
            </a:lvl6pPr>
            <a:lvl7pPr marL="3657600" indent="0">
              <a:buNone/>
              <a:defRPr sz="2135" b="1"/>
            </a:lvl7pPr>
            <a:lvl8pPr marL="4267200" indent="0">
              <a:buNone/>
              <a:defRPr sz="2135" b="1"/>
            </a:lvl8pPr>
            <a:lvl9pPr marL="4876800" indent="0">
              <a:buNone/>
              <a:defRPr sz="2135"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3200"/>
            </a:lvl1pPr>
            <a:lvl2pPr>
              <a:defRPr sz="2665"/>
            </a:lvl2pPr>
            <a:lvl3pPr>
              <a:defRPr sz="2400"/>
            </a:lvl3pPr>
            <a:lvl4pPr>
              <a:defRPr sz="2135"/>
            </a:lvl4pPr>
            <a:lvl5pPr>
              <a:defRPr sz="2135"/>
            </a:lvl5pPr>
            <a:lvl6pPr>
              <a:defRPr sz="2135"/>
            </a:lvl6pPr>
            <a:lvl7pPr>
              <a:defRPr sz="2135"/>
            </a:lvl7pPr>
            <a:lvl8pPr>
              <a:defRPr sz="2135"/>
            </a:lvl8pPr>
            <a:lvl9pPr>
              <a:defRPr sz="213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931649596"/>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308206396"/>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437127794"/>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49"/>
            <a:ext cx="4011084" cy="1162051"/>
          </a:xfrm>
        </p:spPr>
        <p:txBody>
          <a:bodyPr anchor="b"/>
          <a:lstStyle>
            <a:lvl1pPr algn="l">
              <a:defRPr sz="2665"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4265"/>
            </a:lvl1pPr>
            <a:lvl2pPr>
              <a:defRPr sz="3735"/>
            </a:lvl2pPr>
            <a:lvl3pPr>
              <a:defRPr sz="3200"/>
            </a:lvl3pPr>
            <a:lvl4pPr>
              <a:defRPr sz="2665"/>
            </a:lvl4pPr>
            <a:lvl5pPr>
              <a:defRPr sz="2665"/>
            </a:lvl5pPr>
            <a:lvl6pPr>
              <a:defRPr sz="2665"/>
            </a:lvl6pPr>
            <a:lvl7pPr>
              <a:defRPr sz="2665"/>
            </a:lvl7pPr>
            <a:lvl8pPr>
              <a:defRPr sz="2665"/>
            </a:lvl8pPr>
            <a:lvl9pPr>
              <a:defRPr sz="266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865"/>
            </a:lvl1pPr>
            <a:lvl2pPr marL="609600" indent="0">
              <a:buNone/>
              <a:defRPr sz="1600"/>
            </a:lvl2pPr>
            <a:lvl3pPr marL="1219200" indent="0">
              <a:buNone/>
              <a:defRPr sz="1335"/>
            </a:lvl3pPr>
            <a:lvl4pPr marL="1828800" indent="0">
              <a:buNone/>
              <a:defRPr sz="1200"/>
            </a:lvl4pPr>
            <a:lvl5pPr marL="2438400" indent="0">
              <a:buNone/>
              <a:defRPr sz="1200"/>
            </a:lvl5pPr>
            <a:lvl6pPr marL="3048000" indent="0">
              <a:buNone/>
              <a:defRPr sz="1200"/>
            </a:lvl6pPr>
            <a:lvl7pPr marL="3657600" indent="0">
              <a:buNone/>
              <a:defRPr sz="1200"/>
            </a:lvl7pPr>
            <a:lvl8pPr marL="4267200" indent="0">
              <a:buNone/>
              <a:defRPr sz="1200"/>
            </a:lvl8pPr>
            <a:lvl9pPr marL="4876800" indent="0">
              <a:buNone/>
              <a:defRPr sz="1200"/>
            </a:lvl9pPr>
          </a:lstStyle>
          <a:p>
            <a:pPr lvl="0"/>
            <a:r>
              <a:rPr lang="en-US"/>
              <a:t>Click to edit Master text styles</a:t>
            </a:r>
          </a:p>
        </p:txBody>
      </p:sp>
    </p:spTree>
    <p:extLst>
      <p:ext uri="{BB962C8B-B14F-4D97-AF65-F5344CB8AC3E}">
        <p14:creationId xmlns:p14="http://schemas.microsoft.com/office/powerpoint/2010/main" val="1694249111"/>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9"/>
          </a:xfrm>
        </p:spPr>
        <p:txBody>
          <a:bodyPr anchor="b"/>
          <a:lstStyle>
            <a:lvl1pPr algn="l">
              <a:defRPr sz="2665"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vert="horz" lIns="91440" tIns="45720" rIns="91440" bIns="45720" rtlCol="0">
            <a:normAutofit/>
          </a:bodyPr>
          <a:lstStyle>
            <a:lvl1pPr marL="0" indent="0">
              <a:buNone/>
              <a:defRPr sz="4265"/>
            </a:lvl1pPr>
            <a:lvl2pPr marL="609600" indent="0">
              <a:buNone/>
              <a:defRPr sz="3735"/>
            </a:lvl2pPr>
            <a:lvl3pPr marL="1219200" indent="0">
              <a:buNone/>
              <a:defRPr sz="3200"/>
            </a:lvl3pPr>
            <a:lvl4pPr marL="1828800" indent="0">
              <a:buNone/>
              <a:defRPr sz="2665"/>
            </a:lvl4pPr>
            <a:lvl5pPr marL="2438400" indent="0">
              <a:buNone/>
              <a:defRPr sz="2665"/>
            </a:lvl5pPr>
            <a:lvl6pPr marL="3048000" indent="0">
              <a:buNone/>
              <a:defRPr sz="2665"/>
            </a:lvl6pPr>
            <a:lvl7pPr marL="3657600" indent="0">
              <a:buNone/>
              <a:defRPr sz="2665"/>
            </a:lvl7pPr>
            <a:lvl8pPr marL="4267200" indent="0">
              <a:buNone/>
              <a:defRPr sz="2665"/>
            </a:lvl8pPr>
            <a:lvl9pPr marL="4876800" indent="0">
              <a:buNone/>
              <a:defRPr sz="2665"/>
            </a:lvl9pPr>
          </a:lstStyle>
          <a:p>
            <a:pPr marL="0" marR="0" lvl="0" indent="0" algn="l" defTabSz="914400" rtl="0" eaLnBrk="0" fontAlgn="base" latinLnBrk="0" hangingPunct="0">
              <a:lnSpc>
                <a:spcPct val="100000"/>
              </a:lnSpc>
              <a:spcBef>
                <a:spcPct val="20000"/>
              </a:spcBef>
              <a:spcAft>
                <a:spcPct val="0"/>
              </a:spcAft>
              <a:buClrTx/>
              <a:buSzTx/>
              <a:buFont typeface="Arial" panose="020B0604020202020204" pitchFamily="34" charset="0"/>
              <a:buNone/>
              <a:defRPr/>
            </a:pPr>
            <a:endParaRPr kumimoji="0" lang="en-US" sz="3200" b="0" i="0" u="none" strike="noStrike" kern="1200" cap="none" spc="0" normalizeH="0" baseline="0" noProof="0">
              <a:ln>
                <a:noFill/>
              </a:ln>
              <a:solidFill>
                <a:schemeClr val="tx1"/>
              </a:solidFill>
              <a:effectLst/>
              <a:uLnTx/>
              <a:uFillTx/>
              <a:latin typeface="+mn-lt"/>
              <a:ea typeface="+mn-ea"/>
              <a:cs typeface="+mn-cs"/>
            </a:endParaRPr>
          </a:p>
        </p:txBody>
      </p:sp>
      <p:sp>
        <p:nvSpPr>
          <p:cNvPr id="4" name="Text Placeholder 3"/>
          <p:cNvSpPr>
            <a:spLocks noGrp="1"/>
          </p:cNvSpPr>
          <p:nvPr>
            <p:ph type="body" sz="half" idx="2"/>
          </p:nvPr>
        </p:nvSpPr>
        <p:spPr>
          <a:xfrm>
            <a:off x="2389717" y="5367337"/>
            <a:ext cx="7315200" cy="804863"/>
          </a:xfrm>
        </p:spPr>
        <p:txBody>
          <a:bodyPr/>
          <a:lstStyle>
            <a:lvl1pPr marL="0" indent="0">
              <a:buNone/>
              <a:defRPr sz="1865"/>
            </a:lvl1pPr>
            <a:lvl2pPr marL="609600" indent="0">
              <a:buNone/>
              <a:defRPr sz="1600"/>
            </a:lvl2pPr>
            <a:lvl3pPr marL="1219200" indent="0">
              <a:buNone/>
              <a:defRPr sz="1335"/>
            </a:lvl3pPr>
            <a:lvl4pPr marL="1828800" indent="0">
              <a:buNone/>
              <a:defRPr sz="1200"/>
            </a:lvl4pPr>
            <a:lvl5pPr marL="2438400" indent="0">
              <a:buNone/>
              <a:defRPr sz="1200"/>
            </a:lvl5pPr>
            <a:lvl6pPr marL="3048000" indent="0">
              <a:buNone/>
              <a:defRPr sz="1200"/>
            </a:lvl6pPr>
            <a:lvl7pPr marL="3657600" indent="0">
              <a:buNone/>
              <a:defRPr sz="1200"/>
            </a:lvl7pPr>
            <a:lvl8pPr marL="4267200" indent="0">
              <a:buNone/>
              <a:defRPr sz="1200"/>
            </a:lvl8pPr>
            <a:lvl9pPr marL="4876800" indent="0">
              <a:buNone/>
              <a:defRPr sz="1200"/>
            </a:lvl9pPr>
          </a:lstStyle>
          <a:p>
            <a:pPr lvl="0"/>
            <a:r>
              <a:rPr lang="en-US"/>
              <a:t>Click to edit Master text styles</a:t>
            </a:r>
          </a:p>
        </p:txBody>
      </p:sp>
    </p:spTree>
    <p:extLst>
      <p:ext uri="{BB962C8B-B14F-4D97-AF65-F5344CB8AC3E}">
        <p14:creationId xmlns:p14="http://schemas.microsoft.com/office/powerpoint/2010/main" val="3971647933"/>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1.jp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slideLayout" Target="../slideLayouts/slideLayout36.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slideLayout" Target="../slideLayouts/slideLayout35.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5" Type="http://schemas.openxmlformats.org/officeDocument/2006/relationships/image" Target="../media/image1.jpg"/><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 Id="rId1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4.xml"/><Relationship Id="rId3" Type="http://schemas.openxmlformats.org/officeDocument/2006/relationships/slideLayout" Target="../slideLayouts/slideLayout39.xml"/><Relationship Id="rId7" Type="http://schemas.openxmlformats.org/officeDocument/2006/relationships/slideLayout" Target="../slideLayouts/slideLayout43.xml"/><Relationship Id="rId12" Type="http://schemas.openxmlformats.org/officeDocument/2006/relationships/theme" Target="../theme/theme4.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0" Type="http://schemas.openxmlformats.org/officeDocument/2006/relationships/slideLayout" Target="../slideLayouts/slideLayout46.xml"/><Relationship Id="rId4" Type="http://schemas.openxmlformats.org/officeDocument/2006/relationships/slideLayout" Target="../slideLayouts/slideLayout40.xml"/><Relationship Id="rId9" Type="http://schemas.openxmlformats.org/officeDocument/2006/relationships/slideLayout" Target="../slideLayouts/slideLayout4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3">
            <a:lum/>
          </a:blip>
          <a:srcRect/>
          <a:stretch>
            <a:fillRect t="-12000" b="-12000"/>
          </a:stretch>
        </a:blipFill>
        <a:effectLst/>
      </p:bgPr>
    </p:bg>
    <p:spTree>
      <p:nvGrpSpPr>
        <p:cNvPr id="1" name=""/>
        <p:cNvGrpSpPr/>
        <p:nvPr/>
      </p:nvGrpSpPr>
      <p:grpSpPr>
        <a:xfrm>
          <a:off x="0" y="0"/>
          <a:ext cx="0" cy="0"/>
          <a:chOff x="0" y="0"/>
          <a:chExt cx="0" cy="0"/>
        </a:xfrm>
      </p:grpSpPr>
      <p:pic>
        <p:nvPicPr>
          <p:cNvPr id="1026" name="Picture 7" descr="100+ Hình nền Slide đẹp 2020"/>
          <p:cNvPicPr>
            <a:picLocks noChangeAspect="1"/>
          </p:cNvPicPr>
          <p:nvPr userDrawn="1"/>
        </p:nvPicPr>
        <p:blipFill>
          <a:blip r:embed="rId14"/>
          <a:stretch>
            <a:fillRect/>
          </a:stretch>
        </p:blipFill>
        <p:spPr>
          <a:xfrm>
            <a:off x="0" y="0"/>
            <a:ext cx="12192000" cy="6858000"/>
          </a:xfrm>
          <a:prstGeom prst="rect">
            <a:avLst/>
          </a:prstGeom>
          <a:noFill/>
          <a:ln w="9525">
            <a:noFill/>
          </a:ln>
        </p:spPr>
      </p:pic>
    </p:spTree>
    <p:extLst>
      <p:ext uri="{BB962C8B-B14F-4D97-AF65-F5344CB8AC3E}">
        <p14:creationId xmlns:p14="http://schemas.microsoft.com/office/powerpoint/2010/main" val="343196379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p:hf sldNum="0" hdr="0" ftr="0" dt="0"/>
  <p:txStyles>
    <p:titleStyle>
      <a:lvl1pPr algn="ctr" rtl="0" eaLnBrk="0" fontAlgn="base" hangingPunct="0">
        <a:spcBef>
          <a:spcPct val="0"/>
        </a:spcBef>
        <a:spcAft>
          <a:spcPct val="0"/>
        </a:spcAft>
        <a:defRPr sz="5865"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anose="020F0502020204030204" charset="0"/>
        </a:defRPr>
      </a:lvl2pPr>
      <a:lvl3pPr algn="ctr" rtl="0" eaLnBrk="0" fontAlgn="base" hangingPunct="0">
        <a:spcBef>
          <a:spcPct val="0"/>
        </a:spcBef>
        <a:spcAft>
          <a:spcPct val="0"/>
        </a:spcAft>
        <a:defRPr sz="4400">
          <a:solidFill>
            <a:schemeClr val="tx1"/>
          </a:solidFill>
          <a:latin typeface="Calibri" panose="020F0502020204030204" charset="0"/>
        </a:defRPr>
      </a:lvl3pPr>
      <a:lvl4pPr algn="ctr" rtl="0" eaLnBrk="0" fontAlgn="base" hangingPunct="0">
        <a:spcBef>
          <a:spcPct val="0"/>
        </a:spcBef>
        <a:spcAft>
          <a:spcPct val="0"/>
        </a:spcAft>
        <a:defRPr sz="4400">
          <a:solidFill>
            <a:schemeClr val="tx1"/>
          </a:solidFill>
          <a:latin typeface="Calibri" panose="020F0502020204030204" charset="0"/>
        </a:defRPr>
      </a:lvl4pPr>
      <a:lvl5pPr algn="ctr" rtl="0" eaLnBrk="0" fontAlgn="base" hangingPunct="0">
        <a:spcBef>
          <a:spcPct val="0"/>
        </a:spcBef>
        <a:spcAft>
          <a:spcPct val="0"/>
        </a:spcAft>
        <a:defRPr sz="4400">
          <a:solidFill>
            <a:schemeClr val="tx1"/>
          </a:solidFill>
          <a:latin typeface="Calibri" panose="020F0502020204030204" charset="0"/>
        </a:defRPr>
      </a:lvl5pPr>
      <a:lvl6pPr marL="457200" algn="ctr" rtl="0" fontAlgn="base">
        <a:spcBef>
          <a:spcPct val="0"/>
        </a:spcBef>
        <a:spcAft>
          <a:spcPct val="0"/>
        </a:spcAft>
        <a:defRPr sz="4400">
          <a:solidFill>
            <a:schemeClr val="tx1"/>
          </a:solidFill>
          <a:latin typeface="Calibri" panose="020F0502020204030204" charset="0"/>
        </a:defRPr>
      </a:lvl6pPr>
      <a:lvl7pPr marL="914400" algn="ctr" rtl="0" fontAlgn="base">
        <a:spcBef>
          <a:spcPct val="0"/>
        </a:spcBef>
        <a:spcAft>
          <a:spcPct val="0"/>
        </a:spcAft>
        <a:defRPr sz="4400">
          <a:solidFill>
            <a:schemeClr val="tx1"/>
          </a:solidFill>
          <a:latin typeface="Calibri" panose="020F0502020204030204" charset="0"/>
        </a:defRPr>
      </a:lvl7pPr>
      <a:lvl8pPr marL="1371600" algn="ctr" rtl="0" fontAlgn="base">
        <a:spcBef>
          <a:spcPct val="0"/>
        </a:spcBef>
        <a:spcAft>
          <a:spcPct val="0"/>
        </a:spcAft>
        <a:defRPr sz="4400">
          <a:solidFill>
            <a:schemeClr val="tx1"/>
          </a:solidFill>
          <a:latin typeface="Calibri" panose="020F0502020204030204" charset="0"/>
        </a:defRPr>
      </a:lvl8pPr>
      <a:lvl9pPr marL="1828800" algn="ctr" rtl="0" fontAlgn="base">
        <a:spcBef>
          <a:spcPct val="0"/>
        </a:spcBef>
        <a:spcAft>
          <a:spcPct val="0"/>
        </a:spcAft>
        <a:defRPr sz="4400">
          <a:solidFill>
            <a:schemeClr val="tx1"/>
          </a:solidFill>
          <a:latin typeface="Calibri" panose="020F0502020204030204" charset="0"/>
        </a:defRPr>
      </a:lvl9pPr>
    </p:titleStyle>
    <p:bodyStyle>
      <a:lvl1pPr marL="457200" indent="-457200" algn="l" rtl="0" eaLnBrk="0" fontAlgn="base" hangingPunct="0">
        <a:spcBef>
          <a:spcPts val="130"/>
        </a:spcBef>
        <a:spcAft>
          <a:spcPct val="0"/>
        </a:spcAft>
        <a:buFont typeface="Arial" panose="020B0604020202020204" pitchFamily="34" charset="0"/>
        <a:buChar char="•"/>
        <a:defRPr sz="4265" kern="1200">
          <a:solidFill>
            <a:schemeClr val="tx1"/>
          </a:solidFill>
          <a:latin typeface="+mn-lt"/>
          <a:ea typeface="+mn-ea"/>
          <a:cs typeface="+mn-cs"/>
        </a:defRPr>
      </a:lvl1pPr>
      <a:lvl2pPr marL="990600" indent="-381000" algn="l" rtl="0" eaLnBrk="0" fontAlgn="base" hangingPunct="0">
        <a:spcBef>
          <a:spcPts val="130"/>
        </a:spcBef>
        <a:spcAft>
          <a:spcPct val="0"/>
        </a:spcAft>
        <a:buFont typeface="Arial" panose="020B0604020202020204" pitchFamily="34" charset="0"/>
        <a:buChar char="–"/>
        <a:defRPr sz="3735" kern="1200">
          <a:solidFill>
            <a:schemeClr val="tx1"/>
          </a:solidFill>
          <a:latin typeface="+mn-lt"/>
          <a:ea typeface="+mn-ea"/>
          <a:cs typeface="+mn-cs"/>
        </a:defRPr>
      </a:lvl2pPr>
      <a:lvl3pPr marL="1524000" indent="-304800" algn="l" rtl="0" eaLnBrk="0" fontAlgn="base" hangingPunct="0">
        <a:spcBef>
          <a:spcPts val="130"/>
        </a:spcBef>
        <a:spcAft>
          <a:spcPct val="0"/>
        </a:spcAft>
        <a:buFont typeface="Arial" panose="020B0604020202020204" pitchFamily="34" charset="0"/>
        <a:buChar char="•"/>
        <a:defRPr sz="3200" kern="1200">
          <a:solidFill>
            <a:schemeClr val="tx1"/>
          </a:solidFill>
          <a:latin typeface="+mn-lt"/>
          <a:ea typeface="+mn-ea"/>
          <a:cs typeface="+mn-cs"/>
        </a:defRPr>
      </a:lvl3pPr>
      <a:lvl4pPr marL="2133600" indent="-304800" algn="l" rtl="0" eaLnBrk="0" fontAlgn="base" hangingPunct="0">
        <a:spcBef>
          <a:spcPts val="130"/>
        </a:spcBef>
        <a:spcAft>
          <a:spcPct val="0"/>
        </a:spcAft>
        <a:buFont typeface="Arial" panose="020B0604020202020204" pitchFamily="34" charset="0"/>
        <a:buChar char="–"/>
        <a:defRPr sz="2665" kern="1200">
          <a:solidFill>
            <a:schemeClr val="tx1"/>
          </a:solidFill>
          <a:latin typeface="+mn-lt"/>
          <a:ea typeface="+mn-ea"/>
          <a:cs typeface="+mn-cs"/>
        </a:defRPr>
      </a:lvl4pPr>
      <a:lvl5pPr marL="2743200" indent="-304800" algn="l" rtl="0" eaLnBrk="0" fontAlgn="base" hangingPunct="0">
        <a:spcBef>
          <a:spcPts val="130"/>
        </a:spcBef>
        <a:spcAft>
          <a:spcPct val="0"/>
        </a:spcAft>
        <a:buFont typeface="Arial" panose="020B0604020202020204" pitchFamily="34" charset="0"/>
        <a:buChar char="»"/>
        <a:defRPr sz="2665" kern="1200">
          <a:solidFill>
            <a:schemeClr val="tx1"/>
          </a:solidFill>
          <a:latin typeface="+mn-lt"/>
          <a:ea typeface="+mn-ea"/>
          <a:cs typeface="+mn-cs"/>
        </a:defRPr>
      </a:lvl5pPr>
      <a:lvl6pPr marL="3352800" indent="-304800" algn="l" defTabSz="1219200" rtl="0" eaLnBrk="1" latinLnBrk="0" hangingPunct="1">
        <a:spcBef>
          <a:spcPts val="130"/>
        </a:spcBef>
        <a:buFont typeface="Arial" panose="020B0604020202020204" pitchFamily="34" charset="0"/>
        <a:buChar char="•"/>
        <a:defRPr sz="2665" kern="1200">
          <a:solidFill>
            <a:schemeClr val="tx1"/>
          </a:solidFill>
          <a:latin typeface="+mn-lt"/>
          <a:ea typeface="+mn-ea"/>
          <a:cs typeface="+mn-cs"/>
        </a:defRPr>
      </a:lvl6pPr>
      <a:lvl7pPr marL="3962400" indent="-304800" algn="l" defTabSz="1219200" rtl="0" eaLnBrk="1" latinLnBrk="0" hangingPunct="1">
        <a:spcBef>
          <a:spcPts val="130"/>
        </a:spcBef>
        <a:buFont typeface="Arial" panose="020B0604020202020204" pitchFamily="34" charset="0"/>
        <a:buChar char="•"/>
        <a:defRPr sz="2665" kern="1200">
          <a:solidFill>
            <a:schemeClr val="tx1"/>
          </a:solidFill>
          <a:latin typeface="+mn-lt"/>
          <a:ea typeface="+mn-ea"/>
          <a:cs typeface="+mn-cs"/>
        </a:defRPr>
      </a:lvl7pPr>
      <a:lvl8pPr marL="4572000" indent="-304800" algn="l" defTabSz="1219200" rtl="0" eaLnBrk="1" latinLnBrk="0" hangingPunct="1">
        <a:spcBef>
          <a:spcPts val="130"/>
        </a:spcBef>
        <a:buFont typeface="Arial" panose="020B0604020202020204" pitchFamily="34" charset="0"/>
        <a:buChar char="•"/>
        <a:defRPr sz="2665" kern="1200">
          <a:solidFill>
            <a:schemeClr val="tx1"/>
          </a:solidFill>
          <a:latin typeface="+mn-lt"/>
          <a:ea typeface="+mn-ea"/>
          <a:cs typeface="+mn-cs"/>
        </a:defRPr>
      </a:lvl8pPr>
      <a:lvl9pPr marL="5181600" indent="-304800" algn="l" defTabSz="1219200" rtl="0" eaLnBrk="1" latinLnBrk="0" hangingPunct="1">
        <a:spcBef>
          <a:spcPts val="130"/>
        </a:spcBef>
        <a:buFont typeface="Arial" panose="020B0604020202020204" pitchFamily="34" charset="0"/>
        <a:buChar char="•"/>
        <a:defRPr sz="2665" kern="1200">
          <a:solidFill>
            <a:schemeClr val="tx1"/>
          </a:solidFill>
          <a:latin typeface="+mn-lt"/>
          <a:ea typeface="+mn-ea"/>
          <a:cs typeface="+mn-cs"/>
        </a:defRPr>
      </a:lvl9pPr>
    </p:bodyStyle>
    <p:otherStyle>
      <a:defPPr>
        <a:defRPr lang="en-US"/>
      </a:defPPr>
      <a:lvl1pPr marL="0" algn="l" defTabSz="1219200" rtl="0" eaLnBrk="1" latinLnBrk="0" hangingPunct="1">
        <a:defRPr sz="2400" kern="1200">
          <a:solidFill>
            <a:schemeClr val="tx1"/>
          </a:solidFill>
          <a:latin typeface="+mn-lt"/>
          <a:ea typeface="+mn-ea"/>
          <a:cs typeface="+mn-cs"/>
        </a:defRPr>
      </a:lvl1pPr>
      <a:lvl2pPr marL="609600" algn="l" defTabSz="1219200" rtl="0" eaLnBrk="1" latinLnBrk="0" hangingPunct="1">
        <a:defRPr sz="2400" kern="1200">
          <a:solidFill>
            <a:schemeClr val="tx1"/>
          </a:solidFill>
          <a:latin typeface="+mn-lt"/>
          <a:ea typeface="+mn-ea"/>
          <a:cs typeface="+mn-cs"/>
        </a:defRPr>
      </a:lvl2pPr>
      <a:lvl3pPr marL="1219200" algn="l" defTabSz="1219200" rtl="0" eaLnBrk="1" latinLnBrk="0" hangingPunct="1">
        <a:defRPr sz="2400" kern="1200">
          <a:solidFill>
            <a:schemeClr val="tx1"/>
          </a:solidFill>
          <a:latin typeface="+mn-lt"/>
          <a:ea typeface="+mn-ea"/>
          <a:cs typeface="+mn-cs"/>
        </a:defRPr>
      </a:lvl3pPr>
      <a:lvl4pPr marL="1828800" algn="l" defTabSz="1219200" rtl="0" eaLnBrk="1" latinLnBrk="0" hangingPunct="1">
        <a:defRPr sz="2400" kern="1200">
          <a:solidFill>
            <a:schemeClr val="tx1"/>
          </a:solidFill>
          <a:latin typeface="+mn-lt"/>
          <a:ea typeface="+mn-ea"/>
          <a:cs typeface="+mn-cs"/>
        </a:defRPr>
      </a:lvl4pPr>
      <a:lvl5pPr marL="2438400" algn="l" defTabSz="1219200" rtl="0" eaLnBrk="1" latinLnBrk="0" hangingPunct="1">
        <a:defRPr sz="2400" kern="1200">
          <a:solidFill>
            <a:schemeClr val="tx1"/>
          </a:solidFill>
          <a:latin typeface="+mn-lt"/>
          <a:ea typeface="+mn-ea"/>
          <a:cs typeface="+mn-cs"/>
        </a:defRPr>
      </a:lvl5pPr>
      <a:lvl6pPr marL="3048000" algn="l" defTabSz="1219200" rtl="0" eaLnBrk="1" latinLnBrk="0" hangingPunct="1">
        <a:defRPr sz="2400" kern="1200">
          <a:solidFill>
            <a:schemeClr val="tx1"/>
          </a:solidFill>
          <a:latin typeface="+mn-lt"/>
          <a:ea typeface="+mn-ea"/>
          <a:cs typeface="+mn-cs"/>
        </a:defRPr>
      </a:lvl6pPr>
      <a:lvl7pPr marL="3657600" algn="l" defTabSz="1219200" rtl="0" eaLnBrk="1" latinLnBrk="0" hangingPunct="1">
        <a:defRPr sz="2400" kern="1200">
          <a:solidFill>
            <a:schemeClr val="tx1"/>
          </a:solidFill>
          <a:latin typeface="+mn-lt"/>
          <a:ea typeface="+mn-ea"/>
          <a:cs typeface="+mn-cs"/>
        </a:defRPr>
      </a:lvl7pPr>
      <a:lvl8pPr marL="4267200" algn="l" defTabSz="1219200" rtl="0" eaLnBrk="1" latinLnBrk="0" hangingPunct="1">
        <a:defRPr sz="2400" kern="1200">
          <a:solidFill>
            <a:schemeClr val="tx1"/>
          </a:solidFill>
          <a:latin typeface="+mn-lt"/>
          <a:ea typeface="+mn-ea"/>
          <a:cs typeface="+mn-cs"/>
        </a:defRPr>
      </a:lvl8pPr>
      <a:lvl9pPr marL="4876800" algn="l" defTabSz="1219200" rtl="0" eaLnBrk="1" latinLnBrk="0" hangingPunct="1">
        <a:defRPr sz="24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t="-12000" b="-12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vi-VN"/>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BA32C21-FD13-4697-ADCD-F9E33DDFF06F}" type="datetimeFigureOut">
              <a:rPr lang="vi-VN" smtClean="0"/>
              <a:t>23/08/2023</a:t>
            </a:fld>
            <a:endParaRPr lang="vi-VN"/>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vi-VN"/>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885D699-091F-4322-9983-565B97A178FD}" type="slidenum">
              <a:rPr lang="vi-VN" smtClean="0"/>
              <a:t>‹#›</a:t>
            </a:fld>
            <a:endParaRPr lang="vi-VN"/>
          </a:p>
        </p:txBody>
      </p:sp>
    </p:spTree>
    <p:extLst>
      <p:ext uri="{BB962C8B-B14F-4D97-AF65-F5344CB8AC3E}">
        <p14:creationId xmlns:p14="http://schemas.microsoft.com/office/powerpoint/2010/main" val="3951896778"/>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 id="2147483733"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5">
            <a:lum/>
          </a:blip>
          <a:srcRect/>
          <a:stretch>
            <a:fillRect t="-12000" b="-12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2C808DA7-7394-4A95-A1D5-2618BCDAC62C}"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8/23/2023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22CB9DC4-CC6D-483A-8DF3-A796911CB821}"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48795882"/>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 id="2147483732" r:id="rId12"/>
    <p:sldLayoutId id="2147483734"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7" name="Text Placeholder 2"/>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altLang="en-US"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0" fontAlgn="base" latinLnBrk="0" hangingPunct="0">
              <a:lnSpc>
                <a:spcPct val="100000"/>
              </a:lnSpc>
              <a:spcBef>
                <a:spcPct val="0"/>
              </a:spcBef>
              <a:spcAft>
                <a:spcPct val="0"/>
              </a:spcAft>
              <a:buClrTx/>
              <a:buSzTx/>
              <a:buFontTx/>
              <a:buNone/>
              <a:tabLst/>
              <a:defRPr/>
            </a:pPr>
            <a:fld id="{1DE1DAC6-A23B-40AF-9742-716ACC93E640}" type="slidenum">
              <a:rPr kumimoji="0" lang="en-US" altLang="en-US"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a:t>
            </a:fld>
            <a:endParaRPr kumimoji="0" lang="en-US" altLang="en-US" sz="1200" b="0" i="0" u="none" strike="noStrike" kern="1200" cap="none" spc="0" normalizeH="0" baseline="0" noProof="0">
              <a:ln>
                <a:noFill/>
              </a:ln>
              <a:solidFill>
                <a:prstClr val="black">
                  <a:tint val="75000"/>
                </a:prstClr>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027275676"/>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ransition>
    <p:blinds dir="vert"/>
  </p:transition>
  <p:timing>
    <p:tnLst>
      <p:par>
        <p:cTn id="1" dur="indefinite" restart="never" nodeType="tmRoot"/>
      </p:par>
    </p:tnLst>
  </p:timing>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png"/><Relationship Id="rId13" Type="http://schemas.openxmlformats.org/officeDocument/2006/relationships/image" Target="../media/image10.GIF"/><Relationship Id="rId3" Type="http://schemas.openxmlformats.org/officeDocument/2006/relationships/notesSlide" Target="../notesSlides/notesSlide1.xml"/><Relationship Id="rId7" Type="http://schemas.microsoft.com/office/2007/relationships/hdphoto" Target="../media/hdphoto1.wdp"/><Relationship Id="rId12" Type="http://schemas.openxmlformats.org/officeDocument/2006/relationships/image" Target="../media/image9.GIF"/><Relationship Id="rId2" Type="http://schemas.openxmlformats.org/officeDocument/2006/relationships/slideLayout" Target="../slideLayouts/slideLayout37.xml"/><Relationship Id="rId16" Type="http://schemas.openxmlformats.org/officeDocument/2006/relationships/image" Target="../media/image13.png"/><Relationship Id="rId1" Type="http://schemas.openxmlformats.org/officeDocument/2006/relationships/tags" Target="../tags/tag1.xml"/><Relationship Id="rId6" Type="http://schemas.openxmlformats.org/officeDocument/2006/relationships/image" Target="../media/image4.png"/><Relationship Id="rId11" Type="http://schemas.openxmlformats.org/officeDocument/2006/relationships/image" Target="../media/image8.png"/><Relationship Id="rId5" Type="http://schemas.openxmlformats.org/officeDocument/2006/relationships/image" Target="../media/image3.jpeg"/><Relationship Id="rId15" Type="http://schemas.openxmlformats.org/officeDocument/2006/relationships/image" Target="../media/image12.png"/><Relationship Id="rId10" Type="http://schemas.openxmlformats.org/officeDocument/2006/relationships/image" Target="../media/image7.emf"/><Relationship Id="rId4" Type="http://schemas.openxmlformats.org/officeDocument/2006/relationships/audio" Target="../media/audio1.wav"/><Relationship Id="rId9" Type="http://schemas.openxmlformats.org/officeDocument/2006/relationships/image" Target="../media/image6.emf"/><Relationship Id="rId14" Type="http://schemas.openxmlformats.org/officeDocument/2006/relationships/image" Target="../media/image11.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0.xml"/></Relationships>
</file>

<file path=ppt/slides/_rels/slide11.xml.rels><?xml version="1.0" encoding="UTF-8" standalone="yes"?>
<Relationships xmlns="http://schemas.openxmlformats.org/package/2006/relationships"><Relationship Id="rId8" Type="http://schemas.openxmlformats.org/officeDocument/2006/relationships/image" Target="../media/image44.jpg"/><Relationship Id="rId3" Type="http://schemas.openxmlformats.org/officeDocument/2006/relationships/image" Target="../media/image39.jpg"/><Relationship Id="rId7" Type="http://schemas.openxmlformats.org/officeDocument/2006/relationships/image" Target="../media/image43.jpg"/><Relationship Id="rId2" Type="http://schemas.openxmlformats.org/officeDocument/2006/relationships/image" Target="../media/image38.jpg"/><Relationship Id="rId1" Type="http://schemas.openxmlformats.org/officeDocument/2006/relationships/slideLayout" Target="../slideLayouts/slideLayout24.xml"/><Relationship Id="rId6" Type="http://schemas.openxmlformats.org/officeDocument/2006/relationships/image" Target="../media/image42.jpg"/><Relationship Id="rId5" Type="http://schemas.openxmlformats.org/officeDocument/2006/relationships/image" Target="../media/image41.jpg"/><Relationship Id="rId4" Type="http://schemas.openxmlformats.org/officeDocument/2006/relationships/image" Target="../media/image40.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13.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notesSlide" Target="../notesSlides/notesSlide8.xml"/><Relationship Id="rId1" Type="http://schemas.openxmlformats.org/officeDocument/2006/relationships/slideLayout" Target="../slideLayouts/slideLayout30.xml"/><Relationship Id="rId4" Type="http://schemas.openxmlformats.org/officeDocument/2006/relationships/image" Target="../media/image45.png"/></Relationships>
</file>

<file path=ppt/slides/_rels/slide14.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notesSlide" Target="../notesSlides/notesSlide9.xml"/><Relationship Id="rId1" Type="http://schemas.openxmlformats.org/officeDocument/2006/relationships/slideLayout" Target="../slideLayouts/slideLayout30.xml"/><Relationship Id="rId5" Type="http://schemas.openxmlformats.org/officeDocument/2006/relationships/image" Target="../media/image46.png"/><Relationship Id="rId4" Type="http://schemas.openxmlformats.org/officeDocument/2006/relationships/image" Target="../media/image45.png"/></Relationships>
</file>

<file path=ppt/slides/_rels/slide15.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notesSlide" Target="../notesSlides/notesSlide10.xml"/><Relationship Id="rId1" Type="http://schemas.openxmlformats.org/officeDocument/2006/relationships/slideLayout" Target="../slideLayouts/slideLayout30.xml"/><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image" Target="../media/image45.png"/></Relationships>
</file>

<file path=ppt/slides/_rels/slide16.xml.rels><?xml version="1.0" encoding="UTF-8" standalone="yes"?>
<Relationships xmlns="http://schemas.openxmlformats.org/package/2006/relationships"><Relationship Id="rId8" Type="http://schemas.openxmlformats.org/officeDocument/2006/relationships/image" Target="../media/image53.png"/><Relationship Id="rId3" Type="http://schemas.openxmlformats.org/officeDocument/2006/relationships/image" Target="../media/image48.png"/><Relationship Id="rId7" Type="http://schemas.openxmlformats.org/officeDocument/2006/relationships/image" Target="../media/image52.png"/><Relationship Id="rId12" Type="http://schemas.openxmlformats.org/officeDocument/2006/relationships/image" Target="../media/image57.png"/><Relationship Id="rId2" Type="http://schemas.openxmlformats.org/officeDocument/2006/relationships/notesSlide" Target="../notesSlides/notesSlide11.xml"/><Relationship Id="rId1" Type="http://schemas.openxmlformats.org/officeDocument/2006/relationships/slideLayout" Target="../slideLayouts/slideLayout36.xml"/><Relationship Id="rId6" Type="http://schemas.openxmlformats.org/officeDocument/2006/relationships/image" Target="../media/image51.png"/><Relationship Id="rId11" Type="http://schemas.openxmlformats.org/officeDocument/2006/relationships/image" Target="../media/image56.png"/><Relationship Id="rId5" Type="http://schemas.openxmlformats.org/officeDocument/2006/relationships/image" Target="../media/image50.png"/><Relationship Id="rId10" Type="http://schemas.openxmlformats.org/officeDocument/2006/relationships/image" Target="../media/image55.png"/><Relationship Id="rId4" Type="http://schemas.openxmlformats.org/officeDocument/2006/relationships/image" Target="../media/image49.png"/><Relationship Id="rId9" Type="http://schemas.openxmlformats.org/officeDocument/2006/relationships/image" Target="../media/image54.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2.xml.rels><?xml version="1.0" encoding="UTF-8" standalone="yes"?>
<Relationships xmlns="http://schemas.openxmlformats.org/package/2006/relationships"><Relationship Id="rId8" Type="http://schemas.openxmlformats.org/officeDocument/2006/relationships/image" Target="../media/image18.png"/><Relationship Id="rId13" Type="http://schemas.openxmlformats.org/officeDocument/2006/relationships/image" Target="../media/image22.png"/><Relationship Id="rId18" Type="http://schemas.openxmlformats.org/officeDocument/2006/relationships/image" Target="../media/image27.png"/><Relationship Id="rId3" Type="http://schemas.openxmlformats.org/officeDocument/2006/relationships/image" Target="../media/image14.png"/><Relationship Id="rId21" Type="http://schemas.openxmlformats.org/officeDocument/2006/relationships/image" Target="../media/image29.png"/><Relationship Id="rId7" Type="http://schemas.openxmlformats.org/officeDocument/2006/relationships/image" Target="../media/image12.png"/><Relationship Id="rId12" Type="http://schemas.openxmlformats.org/officeDocument/2006/relationships/image" Target="../media/image13.png"/><Relationship Id="rId17" Type="http://schemas.openxmlformats.org/officeDocument/2006/relationships/image" Target="../media/image26.png"/><Relationship Id="rId2" Type="http://schemas.openxmlformats.org/officeDocument/2006/relationships/notesSlide" Target="../notesSlides/notesSlide2.xml"/><Relationship Id="rId16" Type="http://schemas.openxmlformats.org/officeDocument/2006/relationships/image" Target="../media/image25.png"/><Relationship Id="rId20" Type="http://schemas.openxmlformats.org/officeDocument/2006/relationships/image" Target="../media/image11.png"/><Relationship Id="rId1" Type="http://schemas.openxmlformats.org/officeDocument/2006/relationships/slideLayout" Target="../slideLayouts/slideLayout43.xml"/><Relationship Id="rId6" Type="http://schemas.openxmlformats.org/officeDocument/2006/relationships/image" Target="../media/image17.png"/><Relationship Id="rId11" Type="http://schemas.openxmlformats.org/officeDocument/2006/relationships/image" Target="../media/image21.png"/><Relationship Id="rId5" Type="http://schemas.openxmlformats.org/officeDocument/2006/relationships/image" Target="../media/image16.png"/><Relationship Id="rId15" Type="http://schemas.openxmlformats.org/officeDocument/2006/relationships/image" Target="../media/image24.png"/><Relationship Id="rId10" Type="http://schemas.openxmlformats.org/officeDocument/2006/relationships/image" Target="../media/image20.png"/><Relationship Id="rId19" Type="http://schemas.openxmlformats.org/officeDocument/2006/relationships/image" Target="../media/image28.png"/><Relationship Id="rId4" Type="http://schemas.openxmlformats.org/officeDocument/2006/relationships/image" Target="../media/image15.png"/><Relationship Id="rId9" Type="http://schemas.openxmlformats.org/officeDocument/2006/relationships/image" Target="../media/image19.png"/><Relationship Id="rId14" Type="http://schemas.openxmlformats.org/officeDocument/2006/relationships/image" Target="../media/image23.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22.xml.rels><?xml version="1.0" encoding="UTF-8" standalone="yes"?>
<Relationships xmlns="http://schemas.openxmlformats.org/package/2006/relationships"><Relationship Id="rId8" Type="http://schemas.openxmlformats.org/officeDocument/2006/relationships/image" Target="../media/image18.png"/><Relationship Id="rId13" Type="http://schemas.openxmlformats.org/officeDocument/2006/relationships/image" Target="../media/image22.png"/><Relationship Id="rId18" Type="http://schemas.openxmlformats.org/officeDocument/2006/relationships/image" Target="../media/image27.png"/><Relationship Id="rId3" Type="http://schemas.openxmlformats.org/officeDocument/2006/relationships/image" Target="../media/image14.png"/><Relationship Id="rId21" Type="http://schemas.openxmlformats.org/officeDocument/2006/relationships/image" Target="../media/image29.png"/><Relationship Id="rId7" Type="http://schemas.openxmlformats.org/officeDocument/2006/relationships/image" Target="../media/image12.png"/><Relationship Id="rId12" Type="http://schemas.openxmlformats.org/officeDocument/2006/relationships/image" Target="../media/image13.png"/><Relationship Id="rId17" Type="http://schemas.openxmlformats.org/officeDocument/2006/relationships/image" Target="../media/image26.png"/><Relationship Id="rId2" Type="http://schemas.openxmlformats.org/officeDocument/2006/relationships/notesSlide" Target="../notesSlides/notesSlide12.xml"/><Relationship Id="rId16" Type="http://schemas.openxmlformats.org/officeDocument/2006/relationships/image" Target="../media/image25.png"/><Relationship Id="rId20" Type="http://schemas.openxmlformats.org/officeDocument/2006/relationships/image" Target="../media/image11.png"/><Relationship Id="rId1" Type="http://schemas.openxmlformats.org/officeDocument/2006/relationships/slideLayout" Target="../slideLayouts/slideLayout30.xml"/><Relationship Id="rId6" Type="http://schemas.openxmlformats.org/officeDocument/2006/relationships/image" Target="../media/image17.png"/><Relationship Id="rId11" Type="http://schemas.openxmlformats.org/officeDocument/2006/relationships/image" Target="../media/image21.png"/><Relationship Id="rId5" Type="http://schemas.openxmlformats.org/officeDocument/2006/relationships/image" Target="../media/image16.png"/><Relationship Id="rId15" Type="http://schemas.openxmlformats.org/officeDocument/2006/relationships/image" Target="../media/image24.png"/><Relationship Id="rId10" Type="http://schemas.openxmlformats.org/officeDocument/2006/relationships/image" Target="../media/image20.png"/><Relationship Id="rId19" Type="http://schemas.openxmlformats.org/officeDocument/2006/relationships/image" Target="../media/image28.png"/><Relationship Id="rId4" Type="http://schemas.openxmlformats.org/officeDocument/2006/relationships/image" Target="../media/image15.png"/><Relationship Id="rId9" Type="http://schemas.openxmlformats.org/officeDocument/2006/relationships/image" Target="../media/image19.png"/><Relationship Id="rId14" Type="http://schemas.openxmlformats.org/officeDocument/2006/relationships/image" Target="../media/image23.png"/></Relationships>
</file>

<file path=ppt/slides/_rels/slide3.xml.rels><?xml version="1.0" encoding="UTF-8" standalone="yes"?>
<Relationships xmlns="http://schemas.openxmlformats.org/package/2006/relationships"><Relationship Id="rId8" Type="http://schemas.openxmlformats.org/officeDocument/2006/relationships/image" Target="../media/image17.png"/><Relationship Id="rId13" Type="http://schemas.openxmlformats.org/officeDocument/2006/relationships/image" Target="../media/image21.png"/><Relationship Id="rId18" Type="http://schemas.openxmlformats.org/officeDocument/2006/relationships/image" Target="../media/image25.png"/><Relationship Id="rId3" Type="http://schemas.openxmlformats.org/officeDocument/2006/relationships/slideLayout" Target="../slideLayouts/slideLayout43.xml"/><Relationship Id="rId21" Type="http://schemas.openxmlformats.org/officeDocument/2006/relationships/image" Target="../media/image28.png"/><Relationship Id="rId7" Type="http://schemas.openxmlformats.org/officeDocument/2006/relationships/image" Target="../media/image16.png"/><Relationship Id="rId12" Type="http://schemas.openxmlformats.org/officeDocument/2006/relationships/image" Target="../media/image20.png"/><Relationship Id="rId17" Type="http://schemas.openxmlformats.org/officeDocument/2006/relationships/image" Target="../media/image24.png"/><Relationship Id="rId2" Type="http://schemas.microsoft.com/office/2007/relationships/media" Target="../media/media1.mp4"/><Relationship Id="rId16" Type="http://schemas.openxmlformats.org/officeDocument/2006/relationships/image" Target="../media/image23.png"/><Relationship Id="rId20" Type="http://schemas.openxmlformats.org/officeDocument/2006/relationships/image" Target="../media/image27.png"/><Relationship Id="rId1" Type="http://schemas.openxmlformats.org/officeDocument/2006/relationships/video" Target="NULL" TargetMode="External"/><Relationship Id="rId6" Type="http://schemas.openxmlformats.org/officeDocument/2006/relationships/image" Target="../media/image15.png"/><Relationship Id="rId11" Type="http://schemas.openxmlformats.org/officeDocument/2006/relationships/image" Target="../media/image19.png"/><Relationship Id="rId24" Type="http://schemas.openxmlformats.org/officeDocument/2006/relationships/image" Target="../media/image30.png"/><Relationship Id="rId5" Type="http://schemas.openxmlformats.org/officeDocument/2006/relationships/image" Target="../media/image14.png"/><Relationship Id="rId15" Type="http://schemas.openxmlformats.org/officeDocument/2006/relationships/image" Target="../media/image22.png"/><Relationship Id="rId23" Type="http://schemas.openxmlformats.org/officeDocument/2006/relationships/image" Target="../media/image29.png"/><Relationship Id="rId10" Type="http://schemas.openxmlformats.org/officeDocument/2006/relationships/image" Target="../media/image18.png"/><Relationship Id="rId19" Type="http://schemas.openxmlformats.org/officeDocument/2006/relationships/image" Target="../media/image26.png"/><Relationship Id="rId4" Type="http://schemas.openxmlformats.org/officeDocument/2006/relationships/notesSlide" Target="../notesSlides/notesSlide3.xml"/><Relationship Id="rId9" Type="http://schemas.openxmlformats.org/officeDocument/2006/relationships/image" Target="../media/image12.png"/><Relationship Id="rId14" Type="http://schemas.openxmlformats.org/officeDocument/2006/relationships/image" Target="../media/image13.png"/><Relationship Id="rId22" Type="http://schemas.openxmlformats.org/officeDocument/2006/relationships/image" Target="../media/image11.png"/></Relationships>
</file>

<file path=ppt/slides/_rels/slide4.xml.rels><?xml version="1.0" encoding="UTF-8" standalone="yes"?>
<Relationships xmlns="http://schemas.openxmlformats.org/package/2006/relationships"><Relationship Id="rId3" Type="http://schemas.openxmlformats.org/officeDocument/2006/relationships/image" Target="../media/image31.jpg"/><Relationship Id="rId7" Type="http://schemas.openxmlformats.org/officeDocument/2006/relationships/image" Target="../media/image35.jpeg"/><Relationship Id="rId2" Type="http://schemas.openxmlformats.org/officeDocument/2006/relationships/notesSlide" Target="../notesSlides/notesSlide4.xml"/><Relationship Id="rId1" Type="http://schemas.openxmlformats.org/officeDocument/2006/relationships/slideLayout" Target="../slideLayouts/slideLayout18.xml"/><Relationship Id="rId6" Type="http://schemas.openxmlformats.org/officeDocument/2006/relationships/image" Target="../media/image34.png"/><Relationship Id="rId5" Type="http://schemas.openxmlformats.org/officeDocument/2006/relationships/image" Target="../media/image33.jpeg"/><Relationship Id="rId4" Type="http://schemas.openxmlformats.org/officeDocument/2006/relationships/image" Target="../media/image32.png"/></Relationships>
</file>

<file path=ppt/slides/_rels/slide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5.xml"/><Relationship Id="rId1" Type="http://schemas.openxmlformats.org/officeDocument/2006/relationships/slideLayout" Target="../slideLayouts/slideLayout18.xml"/><Relationship Id="rId6" Type="http://schemas.openxmlformats.org/officeDocument/2006/relationships/image" Target="../media/image35.jpeg"/><Relationship Id="rId5" Type="http://schemas.openxmlformats.org/officeDocument/2006/relationships/image" Target="../media/image34.png"/><Relationship Id="rId4" Type="http://schemas.openxmlformats.org/officeDocument/2006/relationships/image" Target="../media/image33.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7.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5.xml"/></Relationships>
</file>

<file path=ppt/slides/_rels/slide8.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6.xml"/><Relationship Id="rId1" Type="http://schemas.openxmlformats.org/officeDocument/2006/relationships/slideLayout" Target="../slideLayouts/slideLayout30.xml"/></Relationships>
</file>

<file path=ppt/slides/_rels/slide9.xml.rels><?xml version="1.0" encoding="UTF-8" standalone="yes"?>
<Relationships xmlns="http://schemas.openxmlformats.org/package/2006/relationships"><Relationship Id="rId8" Type="http://schemas.openxmlformats.org/officeDocument/2006/relationships/image" Target="../media/image44.jpg"/><Relationship Id="rId3" Type="http://schemas.openxmlformats.org/officeDocument/2006/relationships/image" Target="../media/image39.jpg"/><Relationship Id="rId7" Type="http://schemas.openxmlformats.org/officeDocument/2006/relationships/image" Target="../media/image43.jpg"/><Relationship Id="rId2" Type="http://schemas.openxmlformats.org/officeDocument/2006/relationships/image" Target="../media/image38.jpg"/><Relationship Id="rId1" Type="http://schemas.openxmlformats.org/officeDocument/2006/relationships/slideLayout" Target="../slideLayouts/slideLayout24.xml"/><Relationship Id="rId6" Type="http://schemas.openxmlformats.org/officeDocument/2006/relationships/image" Target="../media/image42.jpg"/><Relationship Id="rId5" Type="http://schemas.openxmlformats.org/officeDocument/2006/relationships/image" Target="../media/image41.jpg"/><Relationship Id="rId4" Type="http://schemas.openxmlformats.org/officeDocument/2006/relationships/image" Target="../media/image40.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18472"/>
            <a:ext cx="12192000" cy="6858000"/>
          </a:xfrm>
          <a:prstGeom prst="rect">
            <a:avLst/>
          </a:prstGeom>
        </p:spPr>
      </p:pic>
      <p:pic>
        <p:nvPicPr>
          <p:cNvPr id="4" name="图片 3"/>
          <p:cNvPicPr>
            <a:picLocks noChangeAspect="1"/>
          </p:cNvPicPr>
          <p:nvPr/>
        </p:nvPicPr>
        <p:blipFill>
          <a:blip r:embed="rId6" cstate="print">
            <a:extLst>
              <a:ext uri="{BEBA8EAE-BF5A-486C-A8C5-ECC9F3942E4B}">
                <a14:imgProps xmlns:a14="http://schemas.microsoft.com/office/drawing/2010/main">
                  <a14:imgLayer r:embed="rId7">
                    <a14:imgEffect>
                      <a14:saturation sat="400000"/>
                    </a14:imgEffect>
                  </a14:imgLayer>
                </a14:imgProps>
              </a:ext>
              <a:ext uri="{28A0092B-C50C-407E-A947-70E740481C1C}">
                <a14:useLocalDpi xmlns:a14="http://schemas.microsoft.com/office/drawing/2010/main" val="0"/>
              </a:ext>
            </a:extLst>
          </a:blip>
          <a:stretch>
            <a:fillRect/>
          </a:stretch>
        </p:blipFill>
        <p:spPr>
          <a:xfrm>
            <a:off x="1358902" y="3480437"/>
            <a:ext cx="9532125" cy="2598930"/>
          </a:xfrm>
          <a:prstGeom prst="rect">
            <a:avLst/>
          </a:prstGeom>
        </p:spPr>
      </p:pic>
      <p:pic>
        <p:nvPicPr>
          <p:cNvPr id="5" name="图片 4"/>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292210" y="3875738"/>
            <a:ext cx="2340951" cy="1057948"/>
          </a:xfrm>
          <a:prstGeom prst="rect">
            <a:avLst/>
          </a:prstGeom>
        </p:spPr>
      </p:pic>
      <p:pic>
        <p:nvPicPr>
          <p:cNvPr id="11" name="Picture 3"/>
          <p:cNvPicPr>
            <a:picLocks noChangeAspect="1" noChangeArrowheads="1"/>
          </p:cNvPicPr>
          <p:nvPr/>
        </p:nvPicPr>
        <p:blipFill>
          <a:blip r:embed="rId9"/>
          <a:srcRect/>
          <a:stretch>
            <a:fillRect/>
          </a:stretch>
        </p:blipFill>
        <p:spPr bwMode="auto">
          <a:xfrm>
            <a:off x="1667510" y="2105527"/>
            <a:ext cx="531019" cy="30275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 name="Picture 4"/>
          <p:cNvPicPr>
            <a:picLocks noChangeAspect="1" noChangeArrowheads="1"/>
          </p:cNvPicPr>
          <p:nvPr/>
        </p:nvPicPr>
        <p:blipFill>
          <a:blip r:embed="rId10"/>
          <a:srcRect/>
          <a:stretch>
            <a:fillRect/>
          </a:stretch>
        </p:blipFill>
        <p:spPr bwMode="auto">
          <a:xfrm>
            <a:off x="3414342" y="3247502"/>
            <a:ext cx="522725" cy="9519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 name="图片 21"/>
          <p:cNvPicPr>
            <a:picLocks noChangeAspect="1"/>
          </p:cNvPicPr>
          <p:nvPr/>
        </p:nvPicPr>
        <p:blipFill rotWithShape="1">
          <a:blip r:embed="rId11" cstate="print"/>
          <a:srcRect/>
          <a:stretch>
            <a:fillRect/>
          </a:stretch>
        </p:blipFill>
        <p:spPr>
          <a:xfrm flipH="1">
            <a:off x="2507137" y="3480437"/>
            <a:ext cx="2620060" cy="1633304"/>
          </a:xfrm>
          <a:prstGeom prst="rect">
            <a:avLst/>
          </a:prstGeom>
        </p:spPr>
      </p:pic>
      <p:sp>
        <p:nvSpPr>
          <p:cNvPr id="14" name="TextBox 13"/>
          <p:cNvSpPr txBox="1"/>
          <p:nvPr/>
        </p:nvSpPr>
        <p:spPr>
          <a:xfrm>
            <a:off x="3694959" y="1855720"/>
            <a:ext cx="5830651" cy="1962332"/>
          </a:xfrm>
          <a:prstGeom prst="rect">
            <a:avLst/>
          </a:prstGeom>
          <a:noFill/>
        </p:spPr>
        <p:txBody>
          <a:bodyPr wrap="square">
            <a:spAutoFit/>
          </a:bodyPr>
          <a:lstStyle/>
          <a:p>
            <a:pPr algn="ctr" defTabSz="385763" fontAlgn="base">
              <a:spcBef>
                <a:spcPct val="0"/>
              </a:spcBef>
              <a:spcAft>
                <a:spcPct val="0"/>
              </a:spcAft>
              <a:defRPr/>
            </a:pPr>
            <a:r>
              <a:rPr lang="vi-VN" altLang="en-US" sz="3038"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CHÀO MỪNG CÁC THẦY CÔ GIÁO VỀ DỰ GIỜ THĂM LỚP </a:t>
            </a:r>
            <a:r>
              <a:rPr lang="en-US" altLang="en-US" sz="3038" b="1" dirty="0" smtClean="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2D</a:t>
            </a:r>
            <a:endParaRPr lang="vi-VN" altLang="en-US" sz="3038"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a:p>
            <a:pPr algn="ctr" defTabSz="385763" fontAlgn="base">
              <a:spcBef>
                <a:spcPct val="0"/>
              </a:spcBef>
              <a:spcAft>
                <a:spcPct val="0"/>
              </a:spcAft>
              <a:defRPr/>
            </a:pPr>
            <a:endParaRPr lang="vi-VN" altLang="en-US" sz="3038" b="1" dirty="0">
              <a:solidFill>
                <a:srgbClr val="FF000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pic>
        <p:nvPicPr>
          <p:cNvPr id="1026" name="Picture 2" descr="Party Love Sticker by Muchable for iOS &amp; Android | GIPHY"/>
          <p:cNvPicPr>
            <a:picLocks noChangeAspect="1" noChangeArrowheads="1" noCrop="1"/>
          </p:cNvPicPr>
          <p:nvPr/>
        </p:nvPicPr>
        <p:blipFill>
          <a:blip r:embed="rId12"/>
          <a:srcRect/>
          <a:stretch>
            <a:fillRect/>
          </a:stretch>
        </p:blipFill>
        <p:spPr bwMode="auto">
          <a:xfrm>
            <a:off x="1265851" y="931720"/>
            <a:ext cx="2993379" cy="2245034"/>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Flying Blue Bird Sticker by McHone Cartoons for iOS &amp; Android | GIPHY"/>
          <p:cNvPicPr>
            <a:picLocks noChangeAspect="1" noChangeArrowheads="1" noCrop="1"/>
          </p:cNvPicPr>
          <p:nvPr/>
        </p:nvPicPr>
        <p:blipFill>
          <a:blip r:embed="rId13"/>
          <a:srcRect/>
          <a:stretch>
            <a:fillRect/>
          </a:stretch>
        </p:blipFill>
        <p:spPr bwMode="auto">
          <a:xfrm>
            <a:off x="7173219" y="-61008"/>
            <a:ext cx="3571875" cy="2678906"/>
          </a:xfrm>
          <a:prstGeom prst="rect">
            <a:avLst/>
          </a:prstGeom>
          <a:noFill/>
          <a:extLst>
            <a:ext uri="{909E8E84-426E-40DD-AFC4-6F175D3DCCD1}">
              <a14:hiddenFill xmlns:a14="http://schemas.microsoft.com/office/drawing/2010/main">
                <a:solidFill>
                  <a:srgbClr val="FFFFFF"/>
                </a:solidFill>
              </a14:hiddenFill>
            </a:ext>
          </a:extLst>
        </p:spPr>
      </p:pic>
      <p:sp>
        <p:nvSpPr>
          <p:cNvPr id="3" name="Text Box 2"/>
          <p:cNvSpPr txBox="1"/>
          <p:nvPr/>
        </p:nvSpPr>
        <p:spPr>
          <a:xfrm>
            <a:off x="6569363" y="5889408"/>
            <a:ext cx="5886584" cy="415498"/>
          </a:xfrm>
          <a:prstGeom prst="rect">
            <a:avLst/>
          </a:prstGeom>
          <a:noFill/>
        </p:spPr>
        <p:txBody>
          <a:bodyPr wrap="square" rtlCol="0">
            <a:spAutoFit/>
          </a:bodyPr>
          <a:lstStyle/>
          <a:p>
            <a:r>
              <a:rPr lang="vi-VN" altLang="en-US" sz="2100" b="1" dirty="0">
                <a:solidFill>
                  <a:srgbClr val="FF0000"/>
                </a:solidFill>
                <a:latin typeface="Times New Roman" panose="02020603050405020304" pitchFamily="18" charset="0"/>
                <a:cs typeface="Times New Roman" panose="02020603050405020304" pitchFamily="18" charset="0"/>
              </a:rPr>
              <a:t>GVCN : </a:t>
            </a:r>
            <a:r>
              <a:rPr lang="en-US" altLang="en-US" sz="2100" b="1" dirty="0" err="1">
                <a:solidFill>
                  <a:srgbClr val="FF0000"/>
                </a:solidFill>
                <a:latin typeface="Times New Roman" panose="02020603050405020304" pitchFamily="18" charset="0"/>
                <a:cs typeface="Times New Roman" panose="02020603050405020304" pitchFamily="18" charset="0"/>
              </a:rPr>
              <a:t>Trần</a:t>
            </a:r>
            <a:r>
              <a:rPr lang="en-US" altLang="en-US" sz="2100" b="1" dirty="0">
                <a:solidFill>
                  <a:srgbClr val="FF0000"/>
                </a:solidFill>
                <a:latin typeface="Times New Roman" panose="02020603050405020304" pitchFamily="18" charset="0"/>
                <a:cs typeface="Times New Roman" panose="02020603050405020304" pitchFamily="18" charset="0"/>
              </a:rPr>
              <a:t> </a:t>
            </a:r>
            <a:r>
              <a:rPr lang="en-US" altLang="en-US" sz="2100" b="1" dirty="0" err="1">
                <a:solidFill>
                  <a:srgbClr val="FF0000"/>
                </a:solidFill>
                <a:latin typeface="Times New Roman" panose="02020603050405020304" pitchFamily="18" charset="0"/>
                <a:cs typeface="Times New Roman" panose="02020603050405020304" pitchFamily="18" charset="0"/>
              </a:rPr>
              <a:t>Thị</a:t>
            </a:r>
            <a:r>
              <a:rPr lang="en-US" altLang="en-US" sz="2100" b="1" dirty="0">
                <a:solidFill>
                  <a:srgbClr val="FF0000"/>
                </a:solidFill>
                <a:latin typeface="Times New Roman" panose="02020603050405020304" pitchFamily="18" charset="0"/>
                <a:cs typeface="Times New Roman" panose="02020603050405020304" pitchFamily="18" charset="0"/>
              </a:rPr>
              <a:t> </a:t>
            </a:r>
            <a:r>
              <a:rPr lang="en-US" altLang="en-US" sz="2100" b="1" dirty="0" err="1">
                <a:solidFill>
                  <a:srgbClr val="FF0000"/>
                </a:solidFill>
                <a:latin typeface="Times New Roman" panose="02020603050405020304" pitchFamily="18" charset="0"/>
                <a:cs typeface="Times New Roman" panose="02020603050405020304" pitchFamily="18" charset="0"/>
              </a:rPr>
              <a:t>Ninh</a:t>
            </a:r>
            <a:endParaRPr lang="vi-VN" altLang="en-US" sz="2100" b="1" dirty="0">
              <a:solidFill>
                <a:srgbClr val="FF0000"/>
              </a:solidFill>
              <a:latin typeface="Times New Roman" panose="02020603050405020304" pitchFamily="18" charset="0"/>
              <a:cs typeface="Times New Roman" panose="02020603050405020304" pitchFamily="18" charset="0"/>
            </a:endParaRPr>
          </a:p>
        </p:txBody>
      </p:sp>
      <p:sp>
        <p:nvSpPr>
          <p:cNvPr id="42" name="太阳形 3"/>
          <p:cNvSpPr/>
          <p:nvPr/>
        </p:nvSpPr>
        <p:spPr>
          <a:xfrm>
            <a:off x="9696068" y="1937453"/>
            <a:ext cx="972273" cy="729205"/>
          </a:xfrm>
          <a:prstGeom prst="sun">
            <a:avLst/>
          </a:prstGeom>
          <a:solidFill>
            <a:srgbClr val="D27C15"/>
          </a:solidFill>
          <a:ln>
            <a:solidFill>
              <a:srgbClr val="D27C1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350"/>
          </a:p>
        </p:txBody>
      </p:sp>
      <p:pic>
        <p:nvPicPr>
          <p:cNvPr id="15" name="1"/>
          <p:cNvPicPr>
            <a:picLocks noChangeAspect="1"/>
          </p:cNvPicPr>
          <p:nvPr/>
        </p:nvPicPr>
        <p:blipFill>
          <a:blip r:embed="rId14">
            <a:extLst>
              <a:ext uri="{28A0092B-C50C-407E-A947-70E740481C1C}">
                <a14:useLocalDpi xmlns:a14="http://schemas.microsoft.com/office/drawing/2010/main" val="0"/>
              </a:ext>
            </a:extLst>
          </a:blip>
          <a:srcRect/>
          <a:stretch>
            <a:fillRect/>
          </a:stretch>
        </p:blipFill>
        <p:spPr bwMode="auto">
          <a:xfrm>
            <a:off x="255513" y="69182"/>
            <a:ext cx="4353984" cy="1492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 name="137"/>
          <p:cNvPicPr>
            <a:picLocks noChangeAspect="1"/>
          </p:cNvPicPr>
          <p:nvPr/>
        </p:nvPicPr>
        <p:blipFill>
          <a:blip r:embed="rId15">
            <a:extLst>
              <a:ext uri="{28A0092B-C50C-407E-A947-70E740481C1C}">
                <a14:useLocalDpi xmlns:a14="http://schemas.microsoft.com/office/drawing/2010/main" val="0"/>
              </a:ext>
            </a:extLst>
          </a:blip>
          <a:srcRect/>
          <a:stretch>
            <a:fillRect/>
          </a:stretch>
        </p:blipFill>
        <p:spPr bwMode="auto">
          <a:xfrm>
            <a:off x="8836058" y="582176"/>
            <a:ext cx="2207683" cy="447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137"/>
          <p:cNvPicPr>
            <a:picLocks noChangeAspect="1"/>
          </p:cNvPicPr>
          <p:nvPr/>
        </p:nvPicPr>
        <p:blipFill>
          <a:blip r:embed="rId15">
            <a:extLst>
              <a:ext uri="{28A0092B-C50C-407E-A947-70E740481C1C}">
                <a14:useLocalDpi xmlns:a14="http://schemas.microsoft.com/office/drawing/2010/main" val="0"/>
              </a:ext>
            </a:extLst>
          </a:blip>
          <a:srcRect/>
          <a:stretch>
            <a:fillRect/>
          </a:stretch>
        </p:blipFill>
        <p:spPr bwMode="auto">
          <a:xfrm>
            <a:off x="6628375" y="310151"/>
            <a:ext cx="2207683" cy="447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137"/>
          <p:cNvPicPr>
            <a:picLocks noChangeAspect="1"/>
          </p:cNvPicPr>
          <p:nvPr/>
        </p:nvPicPr>
        <p:blipFill>
          <a:blip r:embed="rId15">
            <a:extLst>
              <a:ext uri="{28A0092B-C50C-407E-A947-70E740481C1C}">
                <a14:useLocalDpi xmlns:a14="http://schemas.microsoft.com/office/drawing/2010/main" val="0"/>
              </a:ext>
            </a:extLst>
          </a:blip>
          <a:srcRect/>
          <a:stretch>
            <a:fillRect/>
          </a:stretch>
        </p:blipFill>
        <p:spPr bwMode="auto">
          <a:xfrm>
            <a:off x="4609497" y="343229"/>
            <a:ext cx="2207683" cy="447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147"/>
          <p:cNvPicPr>
            <a:picLocks noChangeAspect="1"/>
          </p:cNvPicPr>
          <p:nvPr/>
        </p:nvPicPr>
        <p:blipFill>
          <a:blip r:embed="rId16">
            <a:extLst>
              <a:ext uri="{28A0092B-C50C-407E-A947-70E740481C1C}">
                <a14:useLocalDpi xmlns:a14="http://schemas.microsoft.com/office/drawing/2010/main" val="0"/>
              </a:ext>
            </a:extLst>
          </a:blip>
          <a:srcRect/>
          <a:stretch>
            <a:fillRect/>
          </a:stretch>
        </p:blipFill>
        <p:spPr bwMode="auto">
          <a:xfrm>
            <a:off x="2969035" y="6324189"/>
            <a:ext cx="1214931" cy="5606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147"/>
          <p:cNvPicPr>
            <a:picLocks noChangeAspect="1"/>
          </p:cNvPicPr>
          <p:nvPr/>
        </p:nvPicPr>
        <p:blipFill>
          <a:blip r:embed="rId16">
            <a:extLst>
              <a:ext uri="{28A0092B-C50C-407E-A947-70E740481C1C}">
                <a14:useLocalDpi xmlns:a14="http://schemas.microsoft.com/office/drawing/2010/main" val="0"/>
              </a:ext>
            </a:extLst>
          </a:blip>
          <a:srcRect/>
          <a:stretch>
            <a:fillRect/>
          </a:stretch>
        </p:blipFill>
        <p:spPr bwMode="auto">
          <a:xfrm>
            <a:off x="10891027" y="6332526"/>
            <a:ext cx="1214931" cy="5606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147"/>
          <p:cNvPicPr>
            <a:picLocks noChangeAspect="1"/>
          </p:cNvPicPr>
          <p:nvPr/>
        </p:nvPicPr>
        <p:blipFill>
          <a:blip r:embed="rId16">
            <a:extLst>
              <a:ext uri="{28A0092B-C50C-407E-A947-70E740481C1C}">
                <a14:useLocalDpi xmlns:a14="http://schemas.microsoft.com/office/drawing/2010/main" val="0"/>
              </a:ext>
            </a:extLst>
          </a:blip>
          <a:srcRect/>
          <a:stretch>
            <a:fillRect/>
          </a:stretch>
        </p:blipFill>
        <p:spPr bwMode="auto">
          <a:xfrm>
            <a:off x="6795554" y="6320021"/>
            <a:ext cx="1214931" cy="5606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147"/>
          <p:cNvPicPr>
            <a:picLocks noChangeAspect="1"/>
          </p:cNvPicPr>
          <p:nvPr/>
        </p:nvPicPr>
        <p:blipFill>
          <a:blip r:embed="rId16">
            <a:extLst>
              <a:ext uri="{28A0092B-C50C-407E-A947-70E740481C1C}">
                <a14:useLocalDpi xmlns:a14="http://schemas.microsoft.com/office/drawing/2010/main" val="0"/>
              </a:ext>
            </a:extLst>
          </a:blip>
          <a:srcRect/>
          <a:stretch>
            <a:fillRect/>
          </a:stretch>
        </p:blipFill>
        <p:spPr bwMode="auto">
          <a:xfrm>
            <a:off x="81187" y="6297380"/>
            <a:ext cx="1214931" cy="5606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ustDataLst>
      <p:tags r:id="rId1"/>
    </p:custDataLst>
    <p:extLst>
      <p:ext uri="{BB962C8B-B14F-4D97-AF65-F5344CB8AC3E}">
        <p14:creationId xmlns:p14="http://schemas.microsoft.com/office/powerpoint/2010/main" val="938214924"/>
      </p:ext>
    </p:extLst>
  </p:cSld>
  <p:clrMapOvr>
    <a:masterClrMapping/>
  </p:clrMapOvr>
  <mc:AlternateContent xmlns:mc="http://schemas.openxmlformats.org/markup-compatibility/2006" xmlns:p14="http://schemas.microsoft.com/office/powerpoint/2010/main">
    <mc:Choice Requires="p14">
      <p:transition spd="slow" p14:dur="2000" advTm="19445"/>
    </mc:Choice>
    <mc:Fallback xmlns="">
      <p:transition spd="slow" advTm="1944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 presetClass="entr" presetSubtype="2" fill="hold" nodeType="after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1000" fill="hold"/>
                                        <p:tgtEl>
                                          <p:spTgt spid="5"/>
                                        </p:tgtEl>
                                        <p:attrNameLst>
                                          <p:attrName>ppt_x</p:attrName>
                                        </p:attrNameLst>
                                      </p:cBhvr>
                                      <p:tavLst>
                                        <p:tav tm="0">
                                          <p:val>
                                            <p:strVal val="1+#ppt_w/2"/>
                                          </p:val>
                                        </p:tav>
                                        <p:tav tm="100000">
                                          <p:val>
                                            <p:strVal val="#ppt_x"/>
                                          </p:val>
                                        </p:tav>
                                      </p:tavLst>
                                    </p:anim>
                                    <p:anim calcmode="lin" valueType="num">
                                      <p:cBhvr additive="base">
                                        <p:cTn id="14" dur="1000" fill="hold"/>
                                        <p:tgtEl>
                                          <p:spTgt spid="5"/>
                                        </p:tgtEl>
                                        <p:attrNameLst>
                                          <p:attrName>ppt_y</p:attrName>
                                        </p:attrNameLst>
                                      </p:cBhvr>
                                      <p:tavLst>
                                        <p:tav tm="0">
                                          <p:val>
                                            <p:strVal val="#ppt_y"/>
                                          </p:val>
                                        </p:tav>
                                        <p:tav tm="100000">
                                          <p:val>
                                            <p:strVal val="#ppt_y"/>
                                          </p:val>
                                        </p:tav>
                                      </p:tavLst>
                                    </p:anim>
                                  </p:childTnLst>
                                </p:cTn>
                              </p:par>
                            </p:childTnLst>
                          </p:cTn>
                        </p:par>
                        <p:par>
                          <p:cTn id="15" fill="hold">
                            <p:stCondLst>
                              <p:cond delay="2000"/>
                            </p:stCondLst>
                            <p:childTnLst>
                              <p:par>
                                <p:cTn id="16" presetID="12" presetClass="entr" presetSubtype="8" fill="hold" nodeType="afterEffect">
                                  <p:stCondLst>
                                    <p:cond delay="0"/>
                                  </p:stCondLst>
                                  <p:childTnLst>
                                    <p:set>
                                      <p:cBhvr>
                                        <p:cTn id="17" dur="1" fill="hold">
                                          <p:stCondLst>
                                            <p:cond delay="0"/>
                                          </p:stCondLst>
                                        </p:cTn>
                                        <p:tgtEl>
                                          <p:spTgt spid="13"/>
                                        </p:tgtEl>
                                        <p:attrNameLst>
                                          <p:attrName>style.visibility</p:attrName>
                                        </p:attrNameLst>
                                      </p:cBhvr>
                                      <p:to>
                                        <p:strVal val="visible"/>
                                      </p:to>
                                    </p:set>
                                    <p:anim calcmode="lin" valueType="num">
                                      <p:cBhvr additive="base">
                                        <p:cTn id="18" dur="500"/>
                                        <p:tgtEl>
                                          <p:spTgt spid="13"/>
                                        </p:tgtEl>
                                        <p:attrNameLst>
                                          <p:attrName>ppt_x</p:attrName>
                                        </p:attrNameLst>
                                      </p:cBhvr>
                                      <p:tavLst>
                                        <p:tav tm="0">
                                          <p:val>
                                            <p:strVal val="#ppt_x-#ppt_w*1.125000"/>
                                          </p:val>
                                        </p:tav>
                                        <p:tav tm="100000">
                                          <p:val>
                                            <p:strVal val="#ppt_x"/>
                                          </p:val>
                                        </p:tav>
                                      </p:tavLst>
                                    </p:anim>
                                    <p:animEffect transition="in" filter="wipe(right)">
                                      <p:cBhvr>
                                        <p:cTn id="19" dur="500"/>
                                        <p:tgtEl>
                                          <p:spTgt spid="13"/>
                                        </p:tgtEl>
                                      </p:cBhvr>
                                    </p:animEffect>
                                  </p:childTnLst>
                                </p:cTn>
                              </p:par>
                            </p:childTnLst>
                          </p:cTn>
                        </p:par>
                        <p:par>
                          <p:cTn id="20" fill="hold">
                            <p:stCondLst>
                              <p:cond delay="2500"/>
                            </p:stCondLst>
                            <p:childTnLst>
                              <p:par>
                                <p:cTn id="21" presetID="53" presetClass="entr" presetSubtype="16" fill="hold" nodeType="afterEffect">
                                  <p:stCondLst>
                                    <p:cond delay="0"/>
                                  </p:stCondLst>
                                  <p:childTnLst>
                                    <p:set>
                                      <p:cBhvr>
                                        <p:cTn id="22" dur="1" fill="hold">
                                          <p:stCondLst>
                                            <p:cond delay="0"/>
                                          </p:stCondLst>
                                        </p:cTn>
                                        <p:tgtEl>
                                          <p:spTgt spid="12"/>
                                        </p:tgtEl>
                                        <p:attrNameLst>
                                          <p:attrName>style.visibility</p:attrName>
                                        </p:attrNameLst>
                                      </p:cBhvr>
                                      <p:to>
                                        <p:strVal val="visible"/>
                                      </p:to>
                                    </p:set>
                                    <p:anim calcmode="lin" valueType="num">
                                      <p:cBhvr>
                                        <p:cTn id="23" dur="500" fill="hold"/>
                                        <p:tgtEl>
                                          <p:spTgt spid="12"/>
                                        </p:tgtEl>
                                        <p:attrNameLst>
                                          <p:attrName>ppt_w</p:attrName>
                                        </p:attrNameLst>
                                      </p:cBhvr>
                                      <p:tavLst>
                                        <p:tav tm="0">
                                          <p:val>
                                            <p:fltVal val="0"/>
                                          </p:val>
                                        </p:tav>
                                        <p:tav tm="100000">
                                          <p:val>
                                            <p:strVal val="#ppt_w"/>
                                          </p:val>
                                        </p:tav>
                                      </p:tavLst>
                                    </p:anim>
                                    <p:anim calcmode="lin" valueType="num">
                                      <p:cBhvr>
                                        <p:cTn id="24" dur="500" fill="hold"/>
                                        <p:tgtEl>
                                          <p:spTgt spid="12"/>
                                        </p:tgtEl>
                                        <p:attrNameLst>
                                          <p:attrName>ppt_h</p:attrName>
                                        </p:attrNameLst>
                                      </p:cBhvr>
                                      <p:tavLst>
                                        <p:tav tm="0">
                                          <p:val>
                                            <p:fltVal val="0"/>
                                          </p:val>
                                        </p:tav>
                                        <p:tav tm="100000">
                                          <p:val>
                                            <p:strVal val="#ppt_h"/>
                                          </p:val>
                                        </p:tav>
                                      </p:tavLst>
                                    </p:anim>
                                    <p:animEffect transition="in" filter="fade">
                                      <p:cBhvr>
                                        <p:cTn id="25" dur="500"/>
                                        <p:tgtEl>
                                          <p:spTgt spid="12"/>
                                        </p:tgtEl>
                                      </p:cBhvr>
                                    </p:animEffect>
                                  </p:childTnLst>
                                </p:cTn>
                              </p:par>
                            </p:childTnLst>
                          </p:cTn>
                        </p:par>
                        <p:par>
                          <p:cTn id="26" fill="hold">
                            <p:stCondLst>
                              <p:cond delay="3000"/>
                            </p:stCondLst>
                            <p:childTnLst>
                              <p:par>
                                <p:cTn id="27" presetID="42" presetClass="entr" presetSubtype="0" fill="hold" nodeType="afterEffect">
                                  <p:stCondLst>
                                    <p:cond delay="0"/>
                                  </p:stCondLst>
                                  <p:childTnLst>
                                    <p:set>
                                      <p:cBhvr>
                                        <p:cTn id="28" dur="1" fill="hold">
                                          <p:stCondLst>
                                            <p:cond delay="0"/>
                                          </p:stCondLst>
                                        </p:cTn>
                                        <p:tgtEl>
                                          <p:spTgt spid="11"/>
                                        </p:tgtEl>
                                        <p:attrNameLst>
                                          <p:attrName>style.visibility</p:attrName>
                                        </p:attrNameLst>
                                      </p:cBhvr>
                                      <p:to>
                                        <p:strVal val="visible"/>
                                      </p:to>
                                    </p:set>
                                    <p:animEffect transition="in" filter="fade">
                                      <p:cBhvr>
                                        <p:cTn id="29" dur="1000"/>
                                        <p:tgtEl>
                                          <p:spTgt spid="11"/>
                                        </p:tgtEl>
                                      </p:cBhvr>
                                    </p:animEffect>
                                    <p:anim calcmode="lin" valueType="num">
                                      <p:cBhvr>
                                        <p:cTn id="30" dur="1000" fill="hold"/>
                                        <p:tgtEl>
                                          <p:spTgt spid="11"/>
                                        </p:tgtEl>
                                        <p:attrNameLst>
                                          <p:attrName>ppt_x</p:attrName>
                                        </p:attrNameLst>
                                      </p:cBhvr>
                                      <p:tavLst>
                                        <p:tav tm="0">
                                          <p:val>
                                            <p:strVal val="#ppt_x"/>
                                          </p:val>
                                        </p:tav>
                                        <p:tav tm="100000">
                                          <p:val>
                                            <p:strVal val="#ppt_x"/>
                                          </p:val>
                                        </p:tav>
                                      </p:tavLst>
                                    </p:anim>
                                    <p:anim calcmode="lin" valueType="num">
                                      <p:cBhvr>
                                        <p:cTn id="31"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32" presetClass="emph" presetSubtype="0" fill="hold" nodeType="clickEffect">
                                  <p:stCondLst>
                                    <p:cond delay="0"/>
                                  </p:stCondLst>
                                  <p:childTnLst>
                                    <p:animRot by="120000">
                                      <p:cBhvr>
                                        <p:cTn id="35" dur="100" fill="hold">
                                          <p:stCondLst>
                                            <p:cond delay="0"/>
                                          </p:stCondLst>
                                        </p:cTn>
                                        <p:tgtEl>
                                          <p:spTgt spid="14">
                                            <p:txEl>
                                              <p:pRg st="0" end="0"/>
                                            </p:txEl>
                                          </p:spTgt>
                                        </p:tgtEl>
                                        <p:attrNameLst>
                                          <p:attrName>r</p:attrName>
                                        </p:attrNameLst>
                                      </p:cBhvr>
                                    </p:animRot>
                                    <p:animRot by="-240000">
                                      <p:cBhvr>
                                        <p:cTn id="36" dur="200" fill="hold">
                                          <p:stCondLst>
                                            <p:cond delay="200"/>
                                          </p:stCondLst>
                                        </p:cTn>
                                        <p:tgtEl>
                                          <p:spTgt spid="14">
                                            <p:txEl>
                                              <p:pRg st="0" end="0"/>
                                            </p:txEl>
                                          </p:spTgt>
                                        </p:tgtEl>
                                        <p:attrNameLst>
                                          <p:attrName>r</p:attrName>
                                        </p:attrNameLst>
                                      </p:cBhvr>
                                    </p:animRot>
                                    <p:animRot by="240000">
                                      <p:cBhvr>
                                        <p:cTn id="37" dur="200" fill="hold">
                                          <p:stCondLst>
                                            <p:cond delay="400"/>
                                          </p:stCondLst>
                                        </p:cTn>
                                        <p:tgtEl>
                                          <p:spTgt spid="14">
                                            <p:txEl>
                                              <p:pRg st="0" end="0"/>
                                            </p:txEl>
                                          </p:spTgt>
                                        </p:tgtEl>
                                        <p:attrNameLst>
                                          <p:attrName>r</p:attrName>
                                        </p:attrNameLst>
                                      </p:cBhvr>
                                    </p:animRot>
                                    <p:animRot by="-240000">
                                      <p:cBhvr>
                                        <p:cTn id="38" dur="200" fill="hold">
                                          <p:stCondLst>
                                            <p:cond delay="600"/>
                                          </p:stCondLst>
                                        </p:cTn>
                                        <p:tgtEl>
                                          <p:spTgt spid="14">
                                            <p:txEl>
                                              <p:pRg st="0" end="0"/>
                                            </p:txEl>
                                          </p:spTgt>
                                        </p:tgtEl>
                                        <p:attrNameLst>
                                          <p:attrName>r</p:attrName>
                                        </p:attrNameLst>
                                      </p:cBhvr>
                                    </p:animRot>
                                    <p:animRot by="120000">
                                      <p:cBhvr>
                                        <p:cTn id="39" dur="200" fill="hold">
                                          <p:stCondLst>
                                            <p:cond delay="800"/>
                                          </p:stCondLst>
                                        </p:cTn>
                                        <p:tgtEl>
                                          <p:spTgt spid="14">
                                            <p:txEl>
                                              <p:pRg st="0" end="0"/>
                                            </p:txEl>
                                          </p:spTgt>
                                        </p:tgtEl>
                                        <p:attrNameLst>
                                          <p:attrName>r</p:attrName>
                                        </p:attrNameLst>
                                      </p:cBhvr>
                                    </p:animRot>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grpId="0" nodeType="clickEffect">
                                  <p:stCondLst>
                                    <p:cond delay="0"/>
                                  </p:stCondLst>
                                  <p:childTnLst>
                                    <p:set>
                                      <p:cBhvr>
                                        <p:cTn id="43" dur="1" fill="hold">
                                          <p:stCondLst>
                                            <p:cond delay="0"/>
                                          </p:stCondLst>
                                        </p:cTn>
                                        <p:tgtEl>
                                          <p:spTgt spid="42"/>
                                        </p:tgtEl>
                                        <p:attrNameLst>
                                          <p:attrName>style.visibility</p:attrName>
                                        </p:attrNameLst>
                                      </p:cBhvr>
                                      <p:to>
                                        <p:strVal val="visible"/>
                                      </p:to>
                                    </p:set>
                                    <p:anim calcmode="lin" valueType="num">
                                      <p:cBhvr additive="base">
                                        <p:cTn id="44" dur="500" fill="hold"/>
                                        <p:tgtEl>
                                          <p:spTgt spid="42"/>
                                        </p:tgtEl>
                                        <p:attrNameLst>
                                          <p:attrName>ppt_x</p:attrName>
                                        </p:attrNameLst>
                                      </p:cBhvr>
                                      <p:tavLst>
                                        <p:tav tm="0">
                                          <p:val>
                                            <p:strVal val="#ppt_x"/>
                                          </p:val>
                                        </p:tav>
                                        <p:tav tm="100000">
                                          <p:val>
                                            <p:strVal val="#ppt_x"/>
                                          </p:val>
                                        </p:tav>
                                      </p:tavLst>
                                    </p:anim>
                                    <p:anim calcmode="lin" valueType="num">
                                      <p:cBhvr additive="base">
                                        <p:cTn id="45" dur="500" fill="hold"/>
                                        <p:tgtEl>
                                          <p:spTgt spid="42"/>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42"/>
                                            </p:cond>
                                          </p:stCondLst>
                                          <p:endCondLst>
                                            <p:cond evt="onStopAudio" delay="0">
                                              <p:tgtEl>
                                                <p:sldTgt/>
                                              </p:tgtEl>
                                            </p:cond>
                                          </p:endCondLst>
                                        </p:cTn>
                                        <p:tgtEl>
                                          <p:sndTgt r:embed="rId4" name="applause.wav"/>
                                        </p:tgtEl>
                                      </p:cMediaNode>
                                    </p:audio>
                                  </p:subTnLst>
                                </p:cTn>
                              </p:par>
                              <p:par>
                                <p:cTn id="46" presetID="47" presetClass="entr" presetSubtype="0" fill="hold" nodeType="withEffect">
                                  <p:stCondLst>
                                    <p:cond delay="0"/>
                                  </p:stCondLst>
                                  <p:childTnLst>
                                    <p:set>
                                      <p:cBhvr>
                                        <p:cTn id="47" dur="1" fill="hold">
                                          <p:stCondLst>
                                            <p:cond delay="0"/>
                                          </p:stCondLst>
                                        </p:cTn>
                                        <p:tgtEl>
                                          <p:spTgt spid="15"/>
                                        </p:tgtEl>
                                        <p:attrNameLst>
                                          <p:attrName>style.visibility</p:attrName>
                                        </p:attrNameLst>
                                      </p:cBhvr>
                                      <p:to>
                                        <p:strVal val="visible"/>
                                      </p:to>
                                    </p:set>
                                    <p:animEffect transition="in" filter="fade">
                                      <p:cBhvr>
                                        <p:cTn id="48" dur="2000"/>
                                        <p:tgtEl>
                                          <p:spTgt spid="15"/>
                                        </p:tgtEl>
                                      </p:cBhvr>
                                    </p:animEffect>
                                    <p:anim calcmode="lin" valueType="num">
                                      <p:cBhvr>
                                        <p:cTn id="49" dur="2000" fill="hold"/>
                                        <p:tgtEl>
                                          <p:spTgt spid="15"/>
                                        </p:tgtEl>
                                        <p:attrNameLst>
                                          <p:attrName>ppt_x</p:attrName>
                                        </p:attrNameLst>
                                      </p:cBhvr>
                                      <p:tavLst>
                                        <p:tav tm="0">
                                          <p:val>
                                            <p:strVal val="#ppt_x"/>
                                          </p:val>
                                        </p:tav>
                                        <p:tav tm="100000">
                                          <p:val>
                                            <p:strVal val="#ppt_x"/>
                                          </p:val>
                                        </p:tav>
                                      </p:tavLst>
                                    </p:anim>
                                    <p:anim calcmode="lin" valueType="num">
                                      <p:cBhvr>
                                        <p:cTn id="50" dur="2000" fill="hold"/>
                                        <p:tgtEl>
                                          <p:spTgt spid="15"/>
                                        </p:tgtEl>
                                        <p:attrNameLst>
                                          <p:attrName>ppt_y</p:attrName>
                                        </p:attrNameLst>
                                      </p:cBhvr>
                                      <p:tavLst>
                                        <p:tav tm="0">
                                          <p:val>
                                            <p:strVal val="#ppt_y-.1"/>
                                          </p:val>
                                        </p:tav>
                                        <p:tav tm="100000">
                                          <p:val>
                                            <p:strVal val="#ppt_y"/>
                                          </p:val>
                                        </p:tav>
                                      </p:tavLst>
                                    </p:anim>
                                  </p:childTnLst>
                                </p:cTn>
                              </p:par>
                              <p:par>
                                <p:cTn id="51" presetID="2" presetClass="entr" presetSubtype="2" fill="hold" nodeType="withEffect">
                                  <p:stCondLst>
                                    <p:cond delay="250"/>
                                  </p:stCondLst>
                                  <p:childTnLst>
                                    <p:set>
                                      <p:cBhvr>
                                        <p:cTn id="52" dur="1" fill="hold">
                                          <p:stCondLst>
                                            <p:cond delay="0"/>
                                          </p:stCondLst>
                                        </p:cTn>
                                        <p:tgtEl>
                                          <p:spTgt spid="16"/>
                                        </p:tgtEl>
                                        <p:attrNameLst>
                                          <p:attrName>style.visibility</p:attrName>
                                        </p:attrNameLst>
                                      </p:cBhvr>
                                      <p:to>
                                        <p:strVal val="visible"/>
                                      </p:to>
                                    </p:set>
                                    <p:anim calcmode="lin" valueType="num">
                                      <p:cBhvr additive="base">
                                        <p:cTn id="53" dur="500" fill="hold"/>
                                        <p:tgtEl>
                                          <p:spTgt spid="16"/>
                                        </p:tgtEl>
                                        <p:attrNameLst>
                                          <p:attrName>ppt_x</p:attrName>
                                        </p:attrNameLst>
                                      </p:cBhvr>
                                      <p:tavLst>
                                        <p:tav tm="0">
                                          <p:val>
                                            <p:strVal val="1+#ppt_w/2"/>
                                          </p:val>
                                        </p:tav>
                                        <p:tav tm="100000">
                                          <p:val>
                                            <p:strVal val="#ppt_x"/>
                                          </p:val>
                                        </p:tav>
                                      </p:tavLst>
                                    </p:anim>
                                    <p:anim calcmode="lin" valueType="num">
                                      <p:cBhvr additive="base">
                                        <p:cTn id="54" dur="500" fill="hold"/>
                                        <p:tgtEl>
                                          <p:spTgt spid="16"/>
                                        </p:tgtEl>
                                        <p:attrNameLst>
                                          <p:attrName>ppt_y</p:attrName>
                                        </p:attrNameLst>
                                      </p:cBhvr>
                                      <p:tavLst>
                                        <p:tav tm="0">
                                          <p:val>
                                            <p:strVal val="#ppt_y"/>
                                          </p:val>
                                        </p:tav>
                                        <p:tav tm="100000">
                                          <p:val>
                                            <p:strVal val="#ppt_y"/>
                                          </p:val>
                                        </p:tav>
                                      </p:tavLst>
                                    </p:anim>
                                  </p:childTnLst>
                                </p:cTn>
                              </p:par>
                              <p:par>
                                <p:cTn id="55" presetID="2" presetClass="entr" presetSubtype="2" fill="hold" nodeType="withEffect">
                                  <p:stCondLst>
                                    <p:cond delay="250"/>
                                  </p:stCondLst>
                                  <p:childTnLst>
                                    <p:set>
                                      <p:cBhvr>
                                        <p:cTn id="56" dur="1" fill="hold">
                                          <p:stCondLst>
                                            <p:cond delay="0"/>
                                          </p:stCondLst>
                                        </p:cTn>
                                        <p:tgtEl>
                                          <p:spTgt spid="17"/>
                                        </p:tgtEl>
                                        <p:attrNameLst>
                                          <p:attrName>style.visibility</p:attrName>
                                        </p:attrNameLst>
                                      </p:cBhvr>
                                      <p:to>
                                        <p:strVal val="visible"/>
                                      </p:to>
                                    </p:set>
                                    <p:anim calcmode="lin" valueType="num">
                                      <p:cBhvr additive="base">
                                        <p:cTn id="57" dur="500" fill="hold"/>
                                        <p:tgtEl>
                                          <p:spTgt spid="17"/>
                                        </p:tgtEl>
                                        <p:attrNameLst>
                                          <p:attrName>ppt_x</p:attrName>
                                        </p:attrNameLst>
                                      </p:cBhvr>
                                      <p:tavLst>
                                        <p:tav tm="0">
                                          <p:val>
                                            <p:strVal val="1+#ppt_w/2"/>
                                          </p:val>
                                        </p:tav>
                                        <p:tav tm="100000">
                                          <p:val>
                                            <p:strVal val="#ppt_x"/>
                                          </p:val>
                                        </p:tav>
                                      </p:tavLst>
                                    </p:anim>
                                    <p:anim calcmode="lin" valueType="num">
                                      <p:cBhvr additive="base">
                                        <p:cTn id="58" dur="500" fill="hold"/>
                                        <p:tgtEl>
                                          <p:spTgt spid="17"/>
                                        </p:tgtEl>
                                        <p:attrNameLst>
                                          <p:attrName>ppt_y</p:attrName>
                                        </p:attrNameLst>
                                      </p:cBhvr>
                                      <p:tavLst>
                                        <p:tav tm="0">
                                          <p:val>
                                            <p:strVal val="#ppt_y"/>
                                          </p:val>
                                        </p:tav>
                                        <p:tav tm="100000">
                                          <p:val>
                                            <p:strVal val="#ppt_y"/>
                                          </p:val>
                                        </p:tav>
                                      </p:tavLst>
                                    </p:anim>
                                  </p:childTnLst>
                                </p:cTn>
                              </p:par>
                              <p:par>
                                <p:cTn id="59" presetID="2" presetClass="entr" presetSubtype="2" fill="hold" nodeType="withEffect">
                                  <p:stCondLst>
                                    <p:cond delay="250"/>
                                  </p:stCondLst>
                                  <p:childTnLst>
                                    <p:set>
                                      <p:cBhvr>
                                        <p:cTn id="60" dur="1" fill="hold">
                                          <p:stCondLst>
                                            <p:cond delay="0"/>
                                          </p:stCondLst>
                                        </p:cTn>
                                        <p:tgtEl>
                                          <p:spTgt spid="18"/>
                                        </p:tgtEl>
                                        <p:attrNameLst>
                                          <p:attrName>style.visibility</p:attrName>
                                        </p:attrNameLst>
                                      </p:cBhvr>
                                      <p:to>
                                        <p:strVal val="visible"/>
                                      </p:to>
                                    </p:set>
                                    <p:anim calcmode="lin" valueType="num">
                                      <p:cBhvr additive="base">
                                        <p:cTn id="61" dur="500" fill="hold"/>
                                        <p:tgtEl>
                                          <p:spTgt spid="18"/>
                                        </p:tgtEl>
                                        <p:attrNameLst>
                                          <p:attrName>ppt_x</p:attrName>
                                        </p:attrNameLst>
                                      </p:cBhvr>
                                      <p:tavLst>
                                        <p:tav tm="0">
                                          <p:val>
                                            <p:strVal val="1+#ppt_w/2"/>
                                          </p:val>
                                        </p:tav>
                                        <p:tav tm="100000">
                                          <p:val>
                                            <p:strVal val="#ppt_x"/>
                                          </p:val>
                                        </p:tav>
                                      </p:tavLst>
                                    </p:anim>
                                    <p:anim calcmode="lin" valueType="num">
                                      <p:cBhvr additive="base">
                                        <p:cTn id="62" dur="500" fill="hold"/>
                                        <p:tgtEl>
                                          <p:spTgt spid="18"/>
                                        </p:tgtEl>
                                        <p:attrNameLst>
                                          <p:attrName>ppt_y</p:attrName>
                                        </p:attrNameLst>
                                      </p:cBhvr>
                                      <p:tavLst>
                                        <p:tav tm="0">
                                          <p:val>
                                            <p:strVal val="#ppt_y"/>
                                          </p:val>
                                        </p:tav>
                                        <p:tav tm="100000">
                                          <p:val>
                                            <p:strVal val="#ppt_y"/>
                                          </p:val>
                                        </p:tav>
                                      </p:tavLst>
                                    </p:anim>
                                  </p:childTnLst>
                                </p:cTn>
                              </p:par>
                            </p:childTnLst>
                          </p:cTn>
                        </p:par>
                        <p:par>
                          <p:cTn id="63" fill="hold">
                            <p:stCondLst>
                              <p:cond delay="2000"/>
                            </p:stCondLst>
                            <p:childTnLst>
                              <p:par>
                                <p:cTn id="64" presetID="2" presetClass="entr" presetSubtype="8" fill="hold" nodeType="afterEffect">
                                  <p:stCondLst>
                                    <p:cond delay="0"/>
                                  </p:stCondLst>
                                  <p:childTnLst>
                                    <p:set>
                                      <p:cBhvr>
                                        <p:cTn id="65" dur="1" fill="hold">
                                          <p:stCondLst>
                                            <p:cond delay="0"/>
                                          </p:stCondLst>
                                        </p:cTn>
                                        <p:tgtEl>
                                          <p:spTgt spid="19"/>
                                        </p:tgtEl>
                                        <p:attrNameLst>
                                          <p:attrName>style.visibility</p:attrName>
                                        </p:attrNameLst>
                                      </p:cBhvr>
                                      <p:to>
                                        <p:strVal val="visible"/>
                                      </p:to>
                                    </p:set>
                                    <p:anim calcmode="lin" valueType="num">
                                      <p:cBhvr additive="base">
                                        <p:cTn id="66" dur="750" fill="hold"/>
                                        <p:tgtEl>
                                          <p:spTgt spid="19"/>
                                        </p:tgtEl>
                                        <p:attrNameLst>
                                          <p:attrName>ppt_x</p:attrName>
                                        </p:attrNameLst>
                                      </p:cBhvr>
                                      <p:tavLst>
                                        <p:tav tm="0">
                                          <p:val>
                                            <p:strVal val="0-#ppt_w/2"/>
                                          </p:val>
                                        </p:tav>
                                        <p:tav tm="100000">
                                          <p:val>
                                            <p:strVal val="#ppt_x"/>
                                          </p:val>
                                        </p:tav>
                                      </p:tavLst>
                                    </p:anim>
                                    <p:anim calcmode="lin" valueType="num">
                                      <p:cBhvr additive="base">
                                        <p:cTn id="67" dur="750" fill="hold"/>
                                        <p:tgtEl>
                                          <p:spTgt spid="19"/>
                                        </p:tgtEl>
                                        <p:attrNameLst>
                                          <p:attrName>ppt_y</p:attrName>
                                        </p:attrNameLst>
                                      </p:cBhvr>
                                      <p:tavLst>
                                        <p:tav tm="0">
                                          <p:val>
                                            <p:strVal val="#ppt_y"/>
                                          </p:val>
                                        </p:tav>
                                        <p:tav tm="100000">
                                          <p:val>
                                            <p:strVal val="#ppt_y"/>
                                          </p:val>
                                        </p:tav>
                                      </p:tavLst>
                                    </p:anim>
                                  </p:childTnLst>
                                </p:cTn>
                              </p:par>
                            </p:childTnLst>
                          </p:cTn>
                        </p:par>
                        <p:par>
                          <p:cTn id="68" fill="hold">
                            <p:stCondLst>
                              <p:cond delay="2750"/>
                            </p:stCondLst>
                            <p:childTnLst>
                              <p:par>
                                <p:cTn id="69" presetID="2" presetClass="entr" presetSubtype="8" fill="hold" nodeType="afterEffect">
                                  <p:stCondLst>
                                    <p:cond delay="0"/>
                                  </p:stCondLst>
                                  <p:childTnLst>
                                    <p:set>
                                      <p:cBhvr>
                                        <p:cTn id="70" dur="1" fill="hold">
                                          <p:stCondLst>
                                            <p:cond delay="0"/>
                                          </p:stCondLst>
                                        </p:cTn>
                                        <p:tgtEl>
                                          <p:spTgt spid="20"/>
                                        </p:tgtEl>
                                        <p:attrNameLst>
                                          <p:attrName>style.visibility</p:attrName>
                                        </p:attrNameLst>
                                      </p:cBhvr>
                                      <p:to>
                                        <p:strVal val="visible"/>
                                      </p:to>
                                    </p:set>
                                    <p:anim calcmode="lin" valueType="num">
                                      <p:cBhvr additive="base">
                                        <p:cTn id="71" dur="750" fill="hold"/>
                                        <p:tgtEl>
                                          <p:spTgt spid="20"/>
                                        </p:tgtEl>
                                        <p:attrNameLst>
                                          <p:attrName>ppt_x</p:attrName>
                                        </p:attrNameLst>
                                      </p:cBhvr>
                                      <p:tavLst>
                                        <p:tav tm="0">
                                          <p:val>
                                            <p:strVal val="0-#ppt_w/2"/>
                                          </p:val>
                                        </p:tav>
                                        <p:tav tm="100000">
                                          <p:val>
                                            <p:strVal val="#ppt_x"/>
                                          </p:val>
                                        </p:tav>
                                      </p:tavLst>
                                    </p:anim>
                                    <p:anim calcmode="lin" valueType="num">
                                      <p:cBhvr additive="base">
                                        <p:cTn id="72" dur="750" fill="hold"/>
                                        <p:tgtEl>
                                          <p:spTgt spid="20"/>
                                        </p:tgtEl>
                                        <p:attrNameLst>
                                          <p:attrName>ppt_y</p:attrName>
                                        </p:attrNameLst>
                                      </p:cBhvr>
                                      <p:tavLst>
                                        <p:tav tm="0">
                                          <p:val>
                                            <p:strVal val="#ppt_y"/>
                                          </p:val>
                                        </p:tav>
                                        <p:tav tm="100000">
                                          <p:val>
                                            <p:strVal val="#ppt_y"/>
                                          </p:val>
                                        </p:tav>
                                      </p:tavLst>
                                    </p:anim>
                                  </p:childTnLst>
                                </p:cTn>
                              </p:par>
                            </p:childTnLst>
                          </p:cTn>
                        </p:par>
                        <p:par>
                          <p:cTn id="73" fill="hold">
                            <p:stCondLst>
                              <p:cond delay="3500"/>
                            </p:stCondLst>
                            <p:childTnLst>
                              <p:par>
                                <p:cTn id="74" presetID="2" presetClass="entr" presetSubtype="8" fill="hold" nodeType="afterEffect">
                                  <p:stCondLst>
                                    <p:cond delay="0"/>
                                  </p:stCondLst>
                                  <p:childTnLst>
                                    <p:set>
                                      <p:cBhvr>
                                        <p:cTn id="75" dur="1" fill="hold">
                                          <p:stCondLst>
                                            <p:cond delay="0"/>
                                          </p:stCondLst>
                                        </p:cTn>
                                        <p:tgtEl>
                                          <p:spTgt spid="21"/>
                                        </p:tgtEl>
                                        <p:attrNameLst>
                                          <p:attrName>style.visibility</p:attrName>
                                        </p:attrNameLst>
                                      </p:cBhvr>
                                      <p:to>
                                        <p:strVal val="visible"/>
                                      </p:to>
                                    </p:set>
                                    <p:anim calcmode="lin" valueType="num">
                                      <p:cBhvr additive="base">
                                        <p:cTn id="76" dur="750" fill="hold"/>
                                        <p:tgtEl>
                                          <p:spTgt spid="21"/>
                                        </p:tgtEl>
                                        <p:attrNameLst>
                                          <p:attrName>ppt_x</p:attrName>
                                        </p:attrNameLst>
                                      </p:cBhvr>
                                      <p:tavLst>
                                        <p:tav tm="0">
                                          <p:val>
                                            <p:strVal val="0-#ppt_w/2"/>
                                          </p:val>
                                        </p:tav>
                                        <p:tav tm="100000">
                                          <p:val>
                                            <p:strVal val="#ppt_x"/>
                                          </p:val>
                                        </p:tav>
                                      </p:tavLst>
                                    </p:anim>
                                    <p:anim calcmode="lin" valueType="num">
                                      <p:cBhvr additive="base">
                                        <p:cTn id="77" dur="750" fill="hold"/>
                                        <p:tgtEl>
                                          <p:spTgt spid="21"/>
                                        </p:tgtEl>
                                        <p:attrNameLst>
                                          <p:attrName>ppt_y</p:attrName>
                                        </p:attrNameLst>
                                      </p:cBhvr>
                                      <p:tavLst>
                                        <p:tav tm="0">
                                          <p:val>
                                            <p:strVal val="#ppt_y"/>
                                          </p:val>
                                        </p:tav>
                                        <p:tav tm="100000">
                                          <p:val>
                                            <p:strVal val="#ppt_y"/>
                                          </p:val>
                                        </p:tav>
                                      </p:tavLst>
                                    </p:anim>
                                  </p:childTnLst>
                                </p:cTn>
                              </p:par>
                            </p:childTnLst>
                          </p:cTn>
                        </p:par>
                        <p:par>
                          <p:cTn id="78" fill="hold">
                            <p:stCondLst>
                              <p:cond delay="4250"/>
                            </p:stCondLst>
                            <p:childTnLst>
                              <p:par>
                                <p:cTn id="79" presetID="2" presetClass="entr" presetSubtype="8" fill="hold" nodeType="afterEffect">
                                  <p:stCondLst>
                                    <p:cond delay="0"/>
                                  </p:stCondLst>
                                  <p:childTnLst>
                                    <p:set>
                                      <p:cBhvr>
                                        <p:cTn id="80" dur="1" fill="hold">
                                          <p:stCondLst>
                                            <p:cond delay="0"/>
                                          </p:stCondLst>
                                        </p:cTn>
                                        <p:tgtEl>
                                          <p:spTgt spid="22"/>
                                        </p:tgtEl>
                                        <p:attrNameLst>
                                          <p:attrName>style.visibility</p:attrName>
                                        </p:attrNameLst>
                                      </p:cBhvr>
                                      <p:to>
                                        <p:strVal val="visible"/>
                                      </p:to>
                                    </p:set>
                                    <p:anim calcmode="lin" valueType="num">
                                      <p:cBhvr additive="base">
                                        <p:cTn id="81" dur="750" fill="hold"/>
                                        <p:tgtEl>
                                          <p:spTgt spid="22"/>
                                        </p:tgtEl>
                                        <p:attrNameLst>
                                          <p:attrName>ppt_x</p:attrName>
                                        </p:attrNameLst>
                                      </p:cBhvr>
                                      <p:tavLst>
                                        <p:tav tm="0">
                                          <p:val>
                                            <p:strVal val="0-#ppt_w/2"/>
                                          </p:val>
                                        </p:tav>
                                        <p:tav tm="100000">
                                          <p:val>
                                            <p:strVal val="#ppt_x"/>
                                          </p:val>
                                        </p:tav>
                                      </p:tavLst>
                                    </p:anim>
                                    <p:anim calcmode="lin" valueType="num">
                                      <p:cBhvr additive="base">
                                        <p:cTn id="82" dur="750" fill="hold"/>
                                        <p:tgtEl>
                                          <p:spTgt spid="2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 grpId="0" bldLvl="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AutoShape 8" descr="Hình ảnh Nhân Dân Lao động Là Vinh Quang Nhất Ngày Lễ Pháp Quốc Ngày Lao  động Thầy Cô, Công Nhân, Nhân Dân Lao động Là Vinh Quang Nhất, Ngày Lễ Quốc"/>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AutoShape 10" descr="Hình ảnh Nhân Dân Lao động Là Vinh Quang Nhất Ngày Lễ Pháp Quốc Ngày Lao  động Thầy Cô, Công Nhân, Nhân Dân Lao động Là Vinh Quang Nhất, Ngày Lễ Quốc"/>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Rectangle 7"/>
          <p:cNvSpPr/>
          <p:nvPr/>
        </p:nvSpPr>
        <p:spPr>
          <a:xfrm>
            <a:off x="951510" y="1462676"/>
            <a:ext cx="9271877" cy="2123658"/>
          </a:xfrm>
          <a:prstGeom prst="rect">
            <a:avLst/>
          </a:prstGeom>
          <a:noFill/>
        </p:spPr>
        <p:txBody>
          <a:bodyPr wrap="square" lIns="91440" tIns="45720" rIns="91440" bIns="45720">
            <a:spAutoFit/>
          </a:bodyPr>
          <a:lstStyle/>
          <a:p>
            <a:pPr algn="ctr"/>
            <a:r>
              <a:rPr lang="vi-VN" sz="6600" b="1" dirty="0">
                <a:ln w="22225">
                  <a:solidFill>
                    <a:schemeClr val="accent2"/>
                  </a:solidFill>
                  <a:prstDash val="solid"/>
                </a:ln>
                <a:solidFill>
                  <a:schemeClr val="accent2">
                    <a:lumMod val="40000"/>
                    <a:lumOff val="60000"/>
                  </a:schemeClr>
                </a:solidFill>
                <a:latin typeface="Times New Roman" pitchFamily="18" charset="0"/>
                <a:cs typeface="Times New Roman" pitchFamily="18" charset="0"/>
              </a:rPr>
              <a:t>Thảo luận nhóm </a:t>
            </a:r>
            <a:r>
              <a:rPr lang="vi-VN" sz="6600" b="1" dirty="0" smtClean="0">
                <a:ln w="22225">
                  <a:solidFill>
                    <a:schemeClr val="accent2"/>
                  </a:solidFill>
                  <a:prstDash val="solid"/>
                </a:ln>
                <a:solidFill>
                  <a:schemeClr val="accent2">
                    <a:lumMod val="40000"/>
                    <a:lumOff val="60000"/>
                  </a:schemeClr>
                </a:solidFill>
                <a:latin typeface="Times New Roman" pitchFamily="18" charset="0"/>
                <a:cs typeface="Times New Roman" pitchFamily="18" charset="0"/>
              </a:rPr>
              <a:t>4 </a:t>
            </a:r>
            <a:r>
              <a:rPr lang="vi-VN" sz="6600" b="1" dirty="0">
                <a:ln w="22225">
                  <a:solidFill>
                    <a:schemeClr val="accent2"/>
                  </a:solidFill>
                  <a:prstDash val="solid"/>
                </a:ln>
                <a:solidFill>
                  <a:schemeClr val="accent2">
                    <a:lumMod val="40000"/>
                    <a:lumOff val="60000"/>
                  </a:schemeClr>
                </a:solidFill>
                <a:latin typeface="Times New Roman" pitchFamily="18" charset="0"/>
                <a:cs typeface="Times New Roman" pitchFamily="18" charset="0"/>
              </a:rPr>
              <a:t>,thời gian 2 phút</a:t>
            </a:r>
            <a:endParaRPr lang="en-US" sz="8800" b="1" dirty="0">
              <a:ln w="22225">
                <a:solidFill>
                  <a:schemeClr val="accent2"/>
                </a:solidFill>
                <a:prstDash val="solid"/>
              </a:ln>
              <a:solidFill>
                <a:schemeClr val="accent2">
                  <a:lumMod val="40000"/>
                  <a:lumOff val="60000"/>
                </a:schemeClr>
              </a:solidFill>
              <a:latin typeface="Times New Roman" pitchFamily="18" charset="0"/>
              <a:cs typeface="Times New Roman" pitchFamily="18" charset="0"/>
            </a:endParaRPr>
          </a:p>
        </p:txBody>
      </p:sp>
    </p:spTree>
    <p:extLst>
      <p:ext uri="{BB962C8B-B14F-4D97-AF65-F5344CB8AC3E}">
        <p14:creationId xmlns:p14="http://schemas.microsoft.com/office/powerpoint/2010/main" val="2085419451"/>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27748" y="1549180"/>
            <a:ext cx="2374711" cy="2170580"/>
          </a:xfrm>
          <a:prstGeom prst="rect">
            <a:avLst/>
          </a:prstGeo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63537" y="1567847"/>
            <a:ext cx="2343063" cy="2255472"/>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742631" y="1567847"/>
            <a:ext cx="2244501" cy="2170580"/>
          </a:xfrm>
          <a:prstGeom prst="rect">
            <a:avLst/>
          </a:prstGeom>
        </p:spPr>
      </p:pic>
      <p:pic>
        <p:nvPicPr>
          <p:cNvPr id="6" name="Picture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227748" y="4066761"/>
            <a:ext cx="2486235" cy="2152261"/>
          </a:xfrm>
          <a:prstGeom prst="rect">
            <a:avLst/>
          </a:prstGeom>
        </p:spPr>
      </p:pic>
      <p:pic>
        <p:nvPicPr>
          <p:cNvPr id="7" name="Picture 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926060" y="4066761"/>
            <a:ext cx="2343063" cy="2063075"/>
          </a:xfrm>
          <a:prstGeom prst="rect">
            <a:avLst/>
          </a:prstGeom>
        </p:spPr>
      </p:pic>
      <p:pic>
        <p:nvPicPr>
          <p:cNvPr id="8" name="Picture 7"/>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742632" y="4066761"/>
            <a:ext cx="2291108" cy="2202199"/>
          </a:xfrm>
          <a:prstGeom prst="rect">
            <a:avLst/>
          </a:prstGeom>
        </p:spPr>
      </p:pic>
      <p:pic>
        <p:nvPicPr>
          <p:cNvPr id="14" name="Picture 13"/>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81577" y="0"/>
            <a:ext cx="1211380" cy="1098479"/>
          </a:xfrm>
          <a:prstGeom prst="rect">
            <a:avLst/>
          </a:prstGeom>
        </p:spPr>
      </p:pic>
      <p:sp>
        <p:nvSpPr>
          <p:cNvPr id="16" name="TextBox 15"/>
          <p:cNvSpPr txBox="1"/>
          <p:nvPr/>
        </p:nvSpPr>
        <p:spPr>
          <a:xfrm>
            <a:off x="1961148" y="492019"/>
            <a:ext cx="8888747" cy="954107"/>
          </a:xfrm>
          <a:prstGeom prst="rect">
            <a:avLst/>
          </a:prstGeom>
          <a:ln>
            <a:noFill/>
          </a:ln>
        </p:spPr>
        <p:style>
          <a:lnRef idx="0">
            <a:scrgbClr r="0" g="0" b="0"/>
          </a:lnRef>
          <a:fillRef idx="1002">
            <a:schemeClr val="lt1"/>
          </a:fillRef>
          <a:effectRef idx="0">
            <a:scrgbClr r="0" g="0" b="0"/>
          </a:effectRef>
          <a:fontRef idx="major"/>
        </p:style>
        <p:txBody>
          <a:bodyPr wrap="square" rtlCol="0">
            <a:spAutoFit/>
          </a:bodyPr>
          <a:lstStyle/>
          <a:p>
            <a:r>
              <a:rPr lang="vi-VN" sz="2800" dirty="0" smtClean="0">
                <a:latin typeface="Arial" panose="020B0604020202020204" pitchFamily="34" charset="0"/>
                <a:cs typeface="Arial" panose="020B0604020202020204" pitchFamily="34" charset="0"/>
              </a:rPr>
              <a:t>Hoạt động 2</a:t>
            </a:r>
            <a:r>
              <a:rPr lang="en-US" sz="2800" dirty="0" smtClean="0">
                <a:latin typeface="Arial" panose="020B0604020202020204" pitchFamily="34" charset="0"/>
                <a:cs typeface="Arial" panose="020B0604020202020204" pitchFamily="34" charset="0"/>
              </a:rPr>
              <a:t>. </a:t>
            </a:r>
            <a:r>
              <a:rPr lang="en-US" sz="2800" dirty="0" err="1" smtClean="0">
                <a:latin typeface="Arial" panose="020B0604020202020204" pitchFamily="34" charset="0"/>
                <a:cs typeface="Arial" panose="020B0604020202020204" pitchFamily="34" charset="0"/>
              </a:rPr>
              <a:t>Chỉ</a:t>
            </a:r>
            <a:r>
              <a:rPr lang="en-US" sz="2800" dirty="0" smtClean="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và</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nói</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về</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công</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việc</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hoặc</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nghề</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nghiệp</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của</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những</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người</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trong</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hình</a:t>
            </a:r>
            <a:r>
              <a:rPr lang="en-US" sz="2800" dirty="0">
                <a:latin typeface="Arial" panose="020B0604020202020204" pitchFamily="34" charset="0"/>
                <a:cs typeface="Arial" panose="020B0604020202020204" pitchFamily="34" charset="0"/>
              </a:rPr>
              <a:t> </a:t>
            </a:r>
            <a:r>
              <a:rPr lang="en-US" sz="2800" dirty="0" err="1">
                <a:latin typeface="Arial" panose="020B0604020202020204" pitchFamily="34" charset="0"/>
                <a:cs typeface="Arial" panose="020B0604020202020204" pitchFamily="34" charset="0"/>
              </a:rPr>
              <a:t>sau</a:t>
            </a:r>
            <a:r>
              <a:rPr lang="en-US" sz="2800"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3379954745"/>
      </p:ext>
    </p:extLst>
  </p:cSld>
  <p:clrMapOvr>
    <a:masterClrMapping/>
  </p:clrMapOvr>
  <mc:AlternateContent xmlns:mc="http://schemas.openxmlformats.org/markup-compatibility/2006" xmlns:p14="http://schemas.microsoft.com/office/powerpoint/2010/main">
    <mc:Choice Requires="p14">
      <p:transition p14:dur="10">
        <p:random/>
      </p:transition>
    </mc:Choice>
    <mc:Fallback xmlns="">
      <p:transition>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par>
                                <p:cTn id="13" presetID="10" presetClass="entr" presetSubtype="0" fill="hold"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500"/>
                                        <p:tgtEl>
                                          <p:spTgt spid="4"/>
                                        </p:tgtEl>
                                      </p:cBhvr>
                                    </p:animEffect>
                                  </p:childTnLst>
                                </p:cTn>
                              </p:par>
                              <p:par>
                                <p:cTn id="16" presetID="10" presetClass="entr" presetSubtype="0" fill="hold" nodeType="with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fade">
                                      <p:cBhvr>
                                        <p:cTn id="18" dur="500"/>
                                        <p:tgtEl>
                                          <p:spTgt spid="5"/>
                                        </p:tgtEl>
                                      </p:cBhvr>
                                    </p:animEffect>
                                  </p:childTnLst>
                                </p:cTn>
                              </p:par>
                              <p:par>
                                <p:cTn id="19" presetID="10" presetClass="entr" presetSubtype="0" fill="hold" nodeType="with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500"/>
                                        <p:tgtEl>
                                          <p:spTgt spid="6"/>
                                        </p:tgtEl>
                                      </p:cBhvr>
                                    </p:animEffect>
                                  </p:childTnLst>
                                </p:cTn>
                              </p:par>
                              <p:par>
                                <p:cTn id="22" presetID="10" presetClass="entr" presetSubtype="0" fill="hold" nodeType="with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fade">
                                      <p:cBhvr>
                                        <p:cTn id="24" dur="500"/>
                                        <p:tgtEl>
                                          <p:spTgt spid="7"/>
                                        </p:tgtEl>
                                      </p:cBhvr>
                                    </p:animEffect>
                                  </p:childTnLst>
                                </p:cTn>
                              </p:par>
                              <p:par>
                                <p:cTn id="25" presetID="10" presetClass="entr" presetSubtype="0" fill="hold" nodeType="with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fade">
                                      <p:cBhvr>
                                        <p:cTn id="27" dur="5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32" presetClass="emph" presetSubtype="0" fill="hold" nodeType="clickEffect">
                                  <p:stCondLst>
                                    <p:cond delay="0"/>
                                  </p:stCondLst>
                                  <p:childTnLst>
                                    <p:animRot by="120000">
                                      <p:cBhvr>
                                        <p:cTn id="31" dur="100" fill="hold">
                                          <p:stCondLst>
                                            <p:cond delay="0"/>
                                          </p:stCondLst>
                                        </p:cTn>
                                        <p:tgtEl>
                                          <p:spTgt spid="3"/>
                                        </p:tgtEl>
                                        <p:attrNameLst>
                                          <p:attrName>r</p:attrName>
                                        </p:attrNameLst>
                                      </p:cBhvr>
                                    </p:animRot>
                                    <p:animRot by="-240000">
                                      <p:cBhvr>
                                        <p:cTn id="32" dur="200" fill="hold">
                                          <p:stCondLst>
                                            <p:cond delay="200"/>
                                          </p:stCondLst>
                                        </p:cTn>
                                        <p:tgtEl>
                                          <p:spTgt spid="3"/>
                                        </p:tgtEl>
                                        <p:attrNameLst>
                                          <p:attrName>r</p:attrName>
                                        </p:attrNameLst>
                                      </p:cBhvr>
                                    </p:animRot>
                                    <p:animRot by="240000">
                                      <p:cBhvr>
                                        <p:cTn id="33" dur="200" fill="hold">
                                          <p:stCondLst>
                                            <p:cond delay="400"/>
                                          </p:stCondLst>
                                        </p:cTn>
                                        <p:tgtEl>
                                          <p:spTgt spid="3"/>
                                        </p:tgtEl>
                                        <p:attrNameLst>
                                          <p:attrName>r</p:attrName>
                                        </p:attrNameLst>
                                      </p:cBhvr>
                                    </p:animRot>
                                    <p:animRot by="-240000">
                                      <p:cBhvr>
                                        <p:cTn id="34" dur="200" fill="hold">
                                          <p:stCondLst>
                                            <p:cond delay="600"/>
                                          </p:stCondLst>
                                        </p:cTn>
                                        <p:tgtEl>
                                          <p:spTgt spid="3"/>
                                        </p:tgtEl>
                                        <p:attrNameLst>
                                          <p:attrName>r</p:attrName>
                                        </p:attrNameLst>
                                      </p:cBhvr>
                                    </p:animRot>
                                    <p:animRot by="120000">
                                      <p:cBhvr>
                                        <p:cTn id="35" dur="200" fill="hold">
                                          <p:stCondLst>
                                            <p:cond delay="800"/>
                                          </p:stCondLst>
                                        </p:cTn>
                                        <p:tgtEl>
                                          <p:spTgt spid="3"/>
                                        </p:tgtEl>
                                        <p:attrNameLst>
                                          <p:attrName>r</p:attrName>
                                        </p:attrNameLst>
                                      </p:cBhvr>
                                    </p:animRot>
                                  </p:childTnLst>
                                </p:cTn>
                              </p:par>
                            </p:childTnLst>
                          </p:cTn>
                        </p:par>
                      </p:childTnLst>
                    </p:cTn>
                  </p:par>
                  <p:par>
                    <p:cTn id="36" fill="hold">
                      <p:stCondLst>
                        <p:cond delay="indefinite"/>
                      </p:stCondLst>
                      <p:childTnLst>
                        <p:par>
                          <p:cTn id="37" fill="hold">
                            <p:stCondLst>
                              <p:cond delay="0"/>
                            </p:stCondLst>
                            <p:childTnLst>
                              <p:par>
                                <p:cTn id="38" presetID="32" presetClass="emph" presetSubtype="0" fill="hold" nodeType="clickEffect">
                                  <p:stCondLst>
                                    <p:cond delay="0"/>
                                  </p:stCondLst>
                                  <p:childTnLst>
                                    <p:animRot by="120000">
                                      <p:cBhvr>
                                        <p:cTn id="39" dur="100" fill="hold">
                                          <p:stCondLst>
                                            <p:cond delay="0"/>
                                          </p:stCondLst>
                                        </p:cTn>
                                        <p:tgtEl>
                                          <p:spTgt spid="4"/>
                                        </p:tgtEl>
                                        <p:attrNameLst>
                                          <p:attrName>r</p:attrName>
                                        </p:attrNameLst>
                                      </p:cBhvr>
                                    </p:animRot>
                                    <p:animRot by="-240000">
                                      <p:cBhvr>
                                        <p:cTn id="40" dur="200" fill="hold">
                                          <p:stCondLst>
                                            <p:cond delay="200"/>
                                          </p:stCondLst>
                                        </p:cTn>
                                        <p:tgtEl>
                                          <p:spTgt spid="4"/>
                                        </p:tgtEl>
                                        <p:attrNameLst>
                                          <p:attrName>r</p:attrName>
                                        </p:attrNameLst>
                                      </p:cBhvr>
                                    </p:animRot>
                                    <p:animRot by="240000">
                                      <p:cBhvr>
                                        <p:cTn id="41" dur="200" fill="hold">
                                          <p:stCondLst>
                                            <p:cond delay="400"/>
                                          </p:stCondLst>
                                        </p:cTn>
                                        <p:tgtEl>
                                          <p:spTgt spid="4"/>
                                        </p:tgtEl>
                                        <p:attrNameLst>
                                          <p:attrName>r</p:attrName>
                                        </p:attrNameLst>
                                      </p:cBhvr>
                                    </p:animRot>
                                    <p:animRot by="-240000">
                                      <p:cBhvr>
                                        <p:cTn id="42" dur="200" fill="hold">
                                          <p:stCondLst>
                                            <p:cond delay="600"/>
                                          </p:stCondLst>
                                        </p:cTn>
                                        <p:tgtEl>
                                          <p:spTgt spid="4"/>
                                        </p:tgtEl>
                                        <p:attrNameLst>
                                          <p:attrName>r</p:attrName>
                                        </p:attrNameLst>
                                      </p:cBhvr>
                                    </p:animRot>
                                    <p:animRot by="120000">
                                      <p:cBhvr>
                                        <p:cTn id="43" dur="200" fill="hold">
                                          <p:stCondLst>
                                            <p:cond delay="800"/>
                                          </p:stCondLst>
                                        </p:cTn>
                                        <p:tgtEl>
                                          <p:spTgt spid="4"/>
                                        </p:tgtEl>
                                        <p:attrNameLst>
                                          <p:attrName>r</p:attrName>
                                        </p:attrNameLst>
                                      </p:cBhvr>
                                    </p:animRot>
                                  </p:childTnLst>
                                </p:cTn>
                              </p:par>
                            </p:childTnLst>
                          </p:cTn>
                        </p:par>
                      </p:childTnLst>
                    </p:cTn>
                  </p:par>
                  <p:par>
                    <p:cTn id="44" fill="hold">
                      <p:stCondLst>
                        <p:cond delay="indefinite"/>
                      </p:stCondLst>
                      <p:childTnLst>
                        <p:par>
                          <p:cTn id="45" fill="hold">
                            <p:stCondLst>
                              <p:cond delay="0"/>
                            </p:stCondLst>
                            <p:childTnLst>
                              <p:par>
                                <p:cTn id="46" presetID="32" presetClass="emph" presetSubtype="0" fill="hold" nodeType="clickEffect">
                                  <p:stCondLst>
                                    <p:cond delay="0"/>
                                  </p:stCondLst>
                                  <p:childTnLst>
                                    <p:animRot by="120000">
                                      <p:cBhvr>
                                        <p:cTn id="47" dur="100" fill="hold">
                                          <p:stCondLst>
                                            <p:cond delay="0"/>
                                          </p:stCondLst>
                                        </p:cTn>
                                        <p:tgtEl>
                                          <p:spTgt spid="5"/>
                                        </p:tgtEl>
                                        <p:attrNameLst>
                                          <p:attrName>r</p:attrName>
                                        </p:attrNameLst>
                                      </p:cBhvr>
                                    </p:animRot>
                                    <p:animRot by="-240000">
                                      <p:cBhvr>
                                        <p:cTn id="48" dur="200" fill="hold">
                                          <p:stCondLst>
                                            <p:cond delay="200"/>
                                          </p:stCondLst>
                                        </p:cTn>
                                        <p:tgtEl>
                                          <p:spTgt spid="5"/>
                                        </p:tgtEl>
                                        <p:attrNameLst>
                                          <p:attrName>r</p:attrName>
                                        </p:attrNameLst>
                                      </p:cBhvr>
                                    </p:animRot>
                                    <p:animRot by="240000">
                                      <p:cBhvr>
                                        <p:cTn id="49" dur="200" fill="hold">
                                          <p:stCondLst>
                                            <p:cond delay="400"/>
                                          </p:stCondLst>
                                        </p:cTn>
                                        <p:tgtEl>
                                          <p:spTgt spid="5"/>
                                        </p:tgtEl>
                                        <p:attrNameLst>
                                          <p:attrName>r</p:attrName>
                                        </p:attrNameLst>
                                      </p:cBhvr>
                                    </p:animRot>
                                    <p:animRot by="-240000">
                                      <p:cBhvr>
                                        <p:cTn id="50" dur="200" fill="hold">
                                          <p:stCondLst>
                                            <p:cond delay="600"/>
                                          </p:stCondLst>
                                        </p:cTn>
                                        <p:tgtEl>
                                          <p:spTgt spid="5"/>
                                        </p:tgtEl>
                                        <p:attrNameLst>
                                          <p:attrName>r</p:attrName>
                                        </p:attrNameLst>
                                      </p:cBhvr>
                                    </p:animRot>
                                    <p:animRot by="120000">
                                      <p:cBhvr>
                                        <p:cTn id="51" dur="200" fill="hold">
                                          <p:stCondLst>
                                            <p:cond delay="800"/>
                                          </p:stCondLst>
                                        </p:cTn>
                                        <p:tgtEl>
                                          <p:spTgt spid="5"/>
                                        </p:tgtEl>
                                        <p:attrNameLst>
                                          <p:attrName>r</p:attrName>
                                        </p:attrNameLst>
                                      </p:cBhvr>
                                    </p:animRot>
                                  </p:childTnLst>
                                </p:cTn>
                              </p:par>
                            </p:childTnLst>
                          </p:cTn>
                        </p:par>
                      </p:childTnLst>
                    </p:cTn>
                  </p:par>
                  <p:par>
                    <p:cTn id="52" fill="hold">
                      <p:stCondLst>
                        <p:cond delay="indefinite"/>
                      </p:stCondLst>
                      <p:childTnLst>
                        <p:par>
                          <p:cTn id="53" fill="hold">
                            <p:stCondLst>
                              <p:cond delay="0"/>
                            </p:stCondLst>
                            <p:childTnLst>
                              <p:par>
                                <p:cTn id="54" presetID="32" presetClass="emph" presetSubtype="0" fill="hold" nodeType="clickEffect">
                                  <p:stCondLst>
                                    <p:cond delay="0"/>
                                  </p:stCondLst>
                                  <p:childTnLst>
                                    <p:animRot by="120000">
                                      <p:cBhvr>
                                        <p:cTn id="55" dur="100" fill="hold">
                                          <p:stCondLst>
                                            <p:cond delay="0"/>
                                          </p:stCondLst>
                                        </p:cTn>
                                        <p:tgtEl>
                                          <p:spTgt spid="6"/>
                                        </p:tgtEl>
                                        <p:attrNameLst>
                                          <p:attrName>r</p:attrName>
                                        </p:attrNameLst>
                                      </p:cBhvr>
                                    </p:animRot>
                                    <p:animRot by="-240000">
                                      <p:cBhvr>
                                        <p:cTn id="56" dur="200" fill="hold">
                                          <p:stCondLst>
                                            <p:cond delay="200"/>
                                          </p:stCondLst>
                                        </p:cTn>
                                        <p:tgtEl>
                                          <p:spTgt spid="6"/>
                                        </p:tgtEl>
                                        <p:attrNameLst>
                                          <p:attrName>r</p:attrName>
                                        </p:attrNameLst>
                                      </p:cBhvr>
                                    </p:animRot>
                                    <p:animRot by="240000">
                                      <p:cBhvr>
                                        <p:cTn id="57" dur="200" fill="hold">
                                          <p:stCondLst>
                                            <p:cond delay="400"/>
                                          </p:stCondLst>
                                        </p:cTn>
                                        <p:tgtEl>
                                          <p:spTgt spid="6"/>
                                        </p:tgtEl>
                                        <p:attrNameLst>
                                          <p:attrName>r</p:attrName>
                                        </p:attrNameLst>
                                      </p:cBhvr>
                                    </p:animRot>
                                    <p:animRot by="-240000">
                                      <p:cBhvr>
                                        <p:cTn id="58" dur="200" fill="hold">
                                          <p:stCondLst>
                                            <p:cond delay="600"/>
                                          </p:stCondLst>
                                        </p:cTn>
                                        <p:tgtEl>
                                          <p:spTgt spid="6"/>
                                        </p:tgtEl>
                                        <p:attrNameLst>
                                          <p:attrName>r</p:attrName>
                                        </p:attrNameLst>
                                      </p:cBhvr>
                                    </p:animRot>
                                    <p:animRot by="120000">
                                      <p:cBhvr>
                                        <p:cTn id="59" dur="200" fill="hold">
                                          <p:stCondLst>
                                            <p:cond delay="800"/>
                                          </p:stCondLst>
                                        </p:cTn>
                                        <p:tgtEl>
                                          <p:spTgt spid="6"/>
                                        </p:tgtEl>
                                        <p:attrNameLst>
                                          <p:attrName>r</p:attrName>
                                        </p:attrNameLst>
                                      </p:cBhvr>
                                    </p:animRot>
                                  </p:childTnLst>
                                </p:cTn>
                              </p:par>
                            </p:childTnLst>
                          </p:cTn>
                        </p:par>
                      </p:childTnLst>
                    </p:cTn>
                  </p:par>
                  <p:par>
                    <p:cTn id="60" fill="hold">
                      <p:stCondLst>
                        <p:cond delay="indefinite"/>
                      </p:stCondLst>
                      <p:childTnLst>
                        <p:par>
                          <p:cTn id="61" fill="hold">
                            <p:stCondLst>
                              <p:cond delay="0"/>
                            </p:stCondLst>
                            <p:childTnLst>
                              <p:par>
                                <p:cTn id="62" presetID="32" presetClass="emph" presetSubtype="0" fill="hold" nodeType="clickEffect">
                                  <p:stCondLst>
                                    <p:cond delay="0"/>
                                  </p:stCondLst>
                                  <p:childTnLst>
                                    <p:animRot by="120000">
                                      <p:cBhvr>
                                        <p:cTn id="63" dur="100" fill="hold">
                                          <p:stCondLst>
                                            <p:cond delay="0"/>
                                          </p:stCondLst>
                                        </p:cTn>
                                        <p:tgtEl>
                                          <p:spTgt spid="7"/>
                                        </p:tgtEl>
                                        <p:attrNameLst>
                                          <p:attrName>r</p:attrName>
                                        </p:attrNameLst>
                                      </p:cBhvr>
                                    </p:animRot>
                                    <p:animRot by="-240000">
                                      <p:cBhvr>
                                        <p:cTn id="64" dur="200" fill="hold">
                                          <p:stCondLst>
                                            <p:cond delay="200"/>
                                          </p:stCondLst>
                                        </p:cTn>
                                        <p:tgtEl>
                                          <p:spTgt spid="7"/>
                                        </p:tgtEl>
                                        <p:attrNameLst>
                                          <p:attrName>r</p:attrName>
                                        </p:attrNameLst>
                                      </p:cBhvr>
                                    </p:animRot>
                                    <p:animRot by="240000">
                                      <p:cBhvr>
                                        <p:cTn id="65" dur="200" fill="hold">
                                          <p:stCondLst>
                                            <p:cond delay="400"/>
                                          </p:stCondLst>
                                        </p:cTn>
                                        <p:tgtEl>
                                          <p:spTgt spid="7"/>
                                        </p:tgtEl>
                                        <p:attrNameLst>
                                          <p:attrName>r</p:attrName>
                                        </p:attrNameLst>
                                      </p:cBhvr>
                                    </p:animRot>
                                    <p:animRot by="-240000">
                                      <p:cBhvr>
                                        <p:cTn id="66" dur="200" fill="hold">
                                          <p:stCondLst>
                                            <p:cond delay="600"/>
                                          </p:stCondLst>
                                        </p:cTn>
                                        <p:tgtEl>
                                          <p:spTgt spid="7"/>
                                        </p:tgtEl>
                                        <p:attrNameLst>
                                          <p:attrName>r</p:attrName>
                                        </p:attrNameLst>
                                      </p:cBhvr>
                                    </p:animRot>
                                    <p:animRot by="120000">
                                      <p:cBhvr>
                                        <p:cTn id="67" dur="200" fill="hold">
                                          <p:stCondLst>
                                            <p:cond delay="800"/>
                                          </p:stCondLst>
                                        </p:cTn>
                                        <p:tgtEl>
                                          <p:spTgt spid="7"/>
                                        </p:tgtEl>
                                        <p:attrNameLst>
                                          <p:attrName>r</p:attrName>
                                        </p:attrNameLst>
                                      </p:cBhvr>
                                    </p:animRot>
                                  </p:childTnLst>
                                </p:cTn>
                              </p:par>
                            </p:childTnLst>
                          </p:cTn>
                        </p:par>
                      </p:childTnLst>
                    </p:cTn>
                  </p:par>
                  <p:par>
                    <p:cTn id="68" fill="hold">
                      <p:stCondLst>
                        <p:cond delay="indefinite"/>
                      </p:stCondLst>
                      <p:childTnLst>
                        <p:par>
                          <p:cTn id="69" fill="hold">
                            <p:stCondLst>
                              <p:cond delay="0"/>
                            </p:stCondLst>
                            <p:childTnLst>
                              <p:par>
                                <p:cTn id="70" presetID="32" presetClass="emph" presetSubtype="0" fill="hold" nodeType="clickEffect">
                                  <p:stCondLst>
                                    <p:cond delay="0"/>
                                  </p:stCondLst>
                                  <p:childTnLst>
                                    <p:animRot by="120000">
                                      <p:cBhvr>
                                        <p:cTn id="71" dur="100" fill="hold">
                                          <p:stCondLst>
                                            <p:cond delay="0"/>
                                          </p:stCondLst>
                                        </p:cTn>
                                        <p:tgtEl>
                                          <p:spTgt spid="8"/>
                                        </p:tgtEl>
                                        <p:attrNameLst>
                                          <p:attrName>r</p:attrName>
                                        </p:attrNameLst>
                                      </p:cBhvr>
                                    </p:animRot>
                                    <p:animRot by="-240000">
                                      <p:cBhvr>
                                        <p:cTn id="72" dur="200" fill="hold">
                                          <p:stCondLst>
                                            <p:cond delay="200"/>
                                          </p:stCondLst>
                                        </p:cTn>
                                        <p:tgtEl>
                                          <p:spTgt spid="8"/>
                                        </p:tgtEl>
                                        <p:attrNameLst>
                                          <p:attrName>r</p:attrName>
                                        </p:attrNameLst>
                                      </p:cBhvr>
                                    </p:animRot>
                                    <p:animRot by="240000">
                                      <p:cBhvr>
                                        <p:cTn id="73" dur="200" fill="hold">
                                          <p:stCondLst>
                                            <p:cond delay="400"/>
                                          </p:stCondLst>
                                        </p:cTn>
                                        <p:tgtEl>
                                          <p:spTgt spid="8"/>
                                        </p:tgtEl>
                                        <p:attrNameLst>
                                          <p:attrName>r</p:attrName>
                                        </p:attrNameLst>
                                      </p:cBhvr>
                                    </p:animRot>
                                    <p:animRot by="-240000">
                                      <p:cBhvr>
                                        <p:cTn id="74" dur="200" fill="hold">
                                          <p:stCondLst>
                                            <p:cond delay="600"/>
                                          </p:stCondLst>
                                        </p:cTn>
                                        <p:tgtEl>
                                          <p:spTgt spid="8"/>
                                        </p:tgtEl>
                                        <p:attrNameLst>
                                          <p:attrName>r</p:attrName>
                                        </p:attrNameLst>
                                      </p:cBhvr>
                                    </p:animRot>
                                    <p:animRot by="120000">
                                      <p:cBhvr>
                                        <p:cTn id="75" dur="200" fill="hold">
                                          <p:stCondLst>
                                            <p:cond delay="800"/>
                                          </p:stCondLst>
                                        </p:cTn>
                                        <p:tgtEl>
                                          <p:spTgt spid="8"/>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60116" y="2026652"/>
            <a:ext cx="10636584" cy="1569660"/>
          </a:xfrm>
          <a:prstGeom prst="rect">
            <a:avLst/>
          </a:prstGeom>
          <a:noFill/>
        </p:spPr>
        <p:txBody>
          <a:bodyPr wrap="square" rtlCol="0">
            <a:spAutoFit/>
          </a:bodyPr>
          <a:lstStyle/>
          <a:p>
            <a:r>
              <a:rPr lang="en-US" dirty="0" smtClean="0"/>
              <a:t> </a:t>
            </a:r>
            <a:r>
              <a:rPr lang="en-US" sz="3200" b="1" dirty="0">
                <a:solidFill>
                  <a:srgbClr val="FF0000"/>
                </a:solidFill>
              </a:rPr>
              <a:t>*</a:t>
            </a:r>
            <a:r>
              <a:rPr lang="en-US" sz="3200" b="1" dirty="0" smtClean="0">
                <a:solidFill>
                  <a:srgbClr val="FF0000"/>
                </a:solidFill>
              </a:rPr>
              <a:t> </a:t>
            </a:r>
            <a:r>
              <a:rPr lang="en-US" sz="3200" dirty="0" err="1" smtClean="0">
                <a:solidFill>
                  <a:srgbClr val="FF0000"/>
                </a:solidFill>
              </a:rPr>
              <a:t>Những</a:t>
            </a:r>
            <a:r>
              <a:rPr lang="en-US" sz="3200" dirty="0" smtClean="0">
                <a:solidFill>
                  <a:srgbClr val="FF0000"/>
                </a:solidFill>
              </a:rPr>
              <a:t> </a:t>
            </a:r>
            <a:r>
              <a:rPr lang="en-US" sz="3200" dirty="0" err="1" smtClean="0">
                <a:solidFill>
                  <a:srgbClr val="FF0000"/>
                </a:solidFill>
              </a:rPr>
              <a:t>công</a:t>
            </a:r>
            <a:r>
              <a:rPr lang="en-US" sz="3200" dirty="0" smtClean="0">
                <a:solidFill>
                  <a:srgbClr val="FF0000"/>
                </a:solidFill>
              </a:rPr>
              <a:t> </a:t>
            </a:r>
            <a:r>
              <a:rPr lang="en-US" sz="3200" dirty="0" err="1" smtClean="0">
                <a:solidFill>
                  <a:srgbClr val="FF0000"/>
                </a:solidFill>
              </a:rPr>
              <a:t>việc</a:t>
            </a:r>
            <a:r>
              <a:rPr lang="en-US" sz="3200" dirty="0" smtClean="0">
                <a:solidFill>
                  <a:srgbClr val="FF0000"/>
                </a:solidFill>
              </a:rPr>
              <a:t> </a:t>
            </a:r>
            <a:r>
              <a:rPr lang="en-US" sz="3200" dirty="0" err="1" smtClean="0">
                <a:solidFill>
                  <a:srgbClr val="FF0000"/>
                </a:solidFill>
              </a:rPr>
              <a:t>hoặc</a:t>
            </a:r>
            <a:r>
              <a:rPr lang="en-US" sz="3200" dirty="0" smtClean="0">
                <a:solidFill>
                  <a:srgbClr val="FF0000"/>
                </a:solidFill>
              </a:rPr>
              <a:t> </a:t>
            </a:r>
            <a:r>
              <a:rPr lang="en-US" sz="3200" dirty="0" err="1" smtClean="0">
                <a:solidFill>
                  <a:srgbClr val="FF0000"/>
                </a:solidFill>
              </a:rPr>
              <a:t>nghề</a:t>
            </a:r>
            <a:r>
              <a:rPr lang="en-US" sz="3200" dirty="0" smtClean="0">
                <a:solidFill>
                  <a:srgbClr val="FF0000"/>
                </a:solidFill>
              </a:rPr>
              <a:t> </a:t>
            </a:r>
            <a:r>
              <a:rPr lang="en-US" sz="3200" dirty="0" err="1" smtClean="0">
                <a:solidFill>
                  <a:srgbClr val="FF0000"/>
                </a:solidFill>
              </a:rPr>
              <a:t>nghiệp</a:t>
            </a:r>
            <a:r>
              <a:rPr lang="en-US" sz="3200" dirty="0" smtClean="0">
                <a:solidFill>
                  <a:srgbClr val="FF0000"/>
                </a:solidFill>
              </a:rPr>
              <a:t> </a:t>
            </a:r>
            <a:r>
              <a:rPr lang="en-US" sz="3200" dirty="0" err="1" smtClean="0">
                <a:solidFill>
                  <a:srgbClr val="FF0000"/>
                </a:solidFill>
              </a:rPr>
              <a:t>trên</a:t>
            </a:r>
            <a:r>
              <a:rPr lang="en-US" sz="3200" dirty="0" smtClean="0">
                <a:solidFill>
                  <a:srgbClr val="FF0000"/>
                </a:solidFill>
              </a:rPr>
              <a:t> </a:t>
            </a:r>
            <a:r>
              <a:rPr lang="en-US" sz="3200" dirty="0" err="1" smtClean="0">
                <a:solidFill>
                  <a:srgbClr val="FF0000"/>
                </a:solidFill>
              </a:rPr>
              <a:t>đều</a:t>
            </a:r>
            <a:r>
              <a:rPr lang="en-US" sz="3200" dirty="0" smtClean="0">
                <a:solidFill>
                  <a:srgbClr val="FF0000"/>
                </a:solidFill>
              </a:rPr>
              <a:t> </a:t>
            </a:r>
            <a:r>
              <a:rPr lang="en-US" sz="3200" dirty="0" err="1" smtClean="0">
                <a:solidFill>
                  <a:srgbClr val="FF0000"/>
                </a:solidFill>
              </a:rPr>
              <a:t>mang</a:t>
            </a:r>
            <a:r>
              <a:rPr lang="en-US" sz="3200" dirty="0" smtClean="0">
                <a:solidFill>
                  <a:srgbClr val="FF0000"/>
                </a:solidFill>
              </a:rPr>
              <a:t> </a:t>
            </a:r>
            <a:r>
              <a:rPr lang="en-US" sz="3200" dirty="0" err="1" smtClean="0">
                <a:solidFill>
                  <a:srgbClr val="FF0000"/>
                </a:solidFill>
              </a:rPr>
              <a:t>lại</a:t>
            </a:r>
            <a:r>
              <a:rPr lang="en-US" sz="3200" dirty="0" smtClean="0">
                <a:solidFill>
                  <a:srgbClr val="FF0000"/>
                </a:solidFill>
              </a:rPr>
              <a:t> </a:t>
            </a:r>
            <a:r>
              <a:rPr lang="en-US" sz="3200" dirty="0" err="1" smtClean="0">
                <a:solidFill>
                  <a:srgbClr val="FF0000"/>
                </a:solidFill>
              </a:rPr>
              <a:t>thu</a:t>
            </a:r>
            <a:r>
              <a:rPr lang="en-US" sz="3200" dirty="0" smtClean="0">
                <a:solidFill>
                  <a:srgbClr val="FF0000"/>
                </a:solidFill>
              </a:rPr>
              <a:t> </a:t>
            </a:r>
            <a:r>
              <a:rPr lang="en-US" sz="3200" dirty="0" err="1" smtClean="0">
                <a:solidFill>
                  <a:srgbClr val="FF0000"/>
                </a:solidFill>
              </a:rPr>
              <a:t>nhập</a:t>
            </a:r>
            <a:r>
              <a:rPr lang="en-US" sz="3200" dirty="0" smtClean="0">
                <a:solidFill>
                  <a:srgbClr val="FF0000"/>
                </a:solidFill>
              </a:rPr>
              <a:t> </a:t>
            </a:r>
            <a:r>
              <a:rPr lang="en-US" sz="3200" dirty="0" err="1" smtClean="0">
                <a:solidFill>
                  <a:srgbClr val="FF0000"/>
                </a:solidFill>
              </a:rPr>
              <a:t>để</a:t>
            </a:r>
            <a:r>
              <a:rPr lang="en-US" sz="3200" dirty="0" smtClean="0">
                <a:solidFill>
                  <a:srgbClr val="FF0000"/>
                </a:solidFill>
              </a:rPr>
              <a:t> </a:t>
            </a:r>
            <a:r>
              <a:rPr lang="en-US" sz="3200" dirty="0" err="1" smtClean="0">
                <a:solidFill>
                  <a:srgbClr val="FF0000"/>
                </a:solidFill>
              </a:rPr>
              <a:t>đảm</a:t>
            </a:r>
            <a:r>
              <a:rPr lang="en-US" sz="3200" dirty="0" smtClean="0">
                <a:solidFill>
                  <a:srgbClr val="FF0000"/>
                </a:solidFill>
              </a:rPr>
              <a:t> </a:t>
            </a:r>
            <a:r>
              <a:rPr lang="en-US" sz="3200" dirty="0" err="1" smtClean="0">
                <a:solidFill>
                  <a:srgbClr val="FF0000"/>
                </a:solidFill>
              </a:rPr>
              <a:t>bảo</a:t>
            </a:r>
            <a:r>
              <a:rPr lang="en-US" sz="3200" dirty="0" smtClean="0">
                <a:solidFill>
                  <a:srgbClr val="FF0000"/>
                </a:solidFill>
              </a:rPr>
              <a:t> </a:t>
            </a:r>
            <a:r>
              <a:rPr lang="en-US" sz="3200" dirty="0" err="1" smtClean="0">
                <a:solidFill>
                  <a:srgbClr val="FF0000"/>
                </a:solidFill>
              </a:rPr>
              <a:t>cuộc</a:t>
            </a:r>
            <a:r>
              <a:rPr lang="en-US" sz="3200" dirty="0" smtClean="0">
                <a:solidFill>
                  <a:srgbClr val="FF0000"/>
                </a:solidFill>
              </a:rPr>
              <a:t> </a:t>
            </a:r>
            <a:r>
              <a:rPr lang="en-US" sz="3200" dirty="0" err="1" smtClean="0">
                <a:solidFill>
                  <a:srgbClr val="FF0000"/>
                </a:solidFill>
              </a:rPr>
              <a:t>sống</a:t>
            </a:r>
            <a:r>
              <a:rPr lang="en-US" sz="3200" dirty="0" smtClean="0">
                <a:solidFill>
                  <a:srgbClr val="FF0000"/>
                </a:solidFill>
              </a:rPr>
              <a:t> </a:t>
            </a:r>
            <a:r>
              <a:rPr lang="en-US" sz="3200" dirty="0" err="1" smtClean="0">
                <a:solidFill>
                  <a:srgbClr val="FF0000"/>
                </a:solidFill>
              </a:rPr>
              <a:t>cho</a:t>
            </a:r>
            <a:r>
              <a:rPr lang="en-US" sz="3200" dirty="0" smtClean="0">
                <a:solidFill>
                  <a:srgbClr val="FF0000"/>
                </a:solidFill>
              </a:rPr>
              <a:t> </a:t>
            </a:r>
            <a:r>
              <a:rPr lang="en-US" sz="3200" dirty="0" err="1" smtClean="0">
                <a:solidFill>
                  <a:srgbClr val="FF0000"/>
                </a:solidFill>
              </a:rPr>
              <a:t>bản</a:t>
            </a:r>
            <a:r>
              <a:rPr lang="en-US" sz="3200" dirty="0" smtClean="0">
                <a:solidFill>
                  <a:srgbClr val="FF0000"/>
                </a:solidFill>
              </a:rPr>
              <a:t> </a:t>
            </a:r>
            <a:r>
              <a:rPr lang="en-US" sz="3200" dirty="0" err="1" smtClean="0">
                <a:solidFill>
                  <a:srgbClr val="FF0000"/>
                </a:solidFill>
              </a:rPr>
              <a:t>thân</a:t>
            </a:r>
            <a:r>
              <a:rPr lang="en-US" sz="3200" dirty="0" smtClean="0">
                <a:solidFill>
                  <a:srgbClr val="FF0000"/>
                </a:solidFill>
              </a:rPr>
              <a:t> </a:t>
            </a:r>
            <a:r>
              <a:rPr lang="en-US" sz="3200" dirty="0" err="1" smtClean="0">
                <a:solidFill>
                  <a:srgbClr val="FF0000"/>
                </a:solidFill>
              </a:rPr>
              <a:t>và</a:t>
            </a:r>
            <a:r>
              <a:rPr lang="en-US" sz="3200" dirty="0" smtClean="0">
                <a:solidFill>
                  <a:srgbClr val="FF0000"/>
                </a:solidFill>
              </a:rPr>
              <a:t> </a:t>
            </a:r>
            <a:r>
              <a:rPr lang="en-US" sz="3200" dirty="0" err="1" smtClean="0">
                <a:solidFill>
                  <a:srgbClr val="FF0000"/>
                </a:solidFill>
              </a:rPr>
              <a:t>cho</a:t>
            </a:r>
            <a:r>
              <a:rPr lang="en-US" sz="3200" dirty="0" smtClean="0">
                <a:solidFill>
                  <a:srgbClr val="FF0000"/>
                </a:solidFill>
              </a:rPr>
              <a:t> </a:t>
            </a:r>
            <a:r>
              <a:rPr lang="en-US" sz="3200" dirty="0" err="1" smtClean="0">
                <a:solidFill>
                  <a:srgbClr val="FF0000"/>
                </a:solidFill>
              </a:rPr>
              <a:t>gia</a:t>
            </a:r>
            <a:r>
              <a:rPr lang="en-US" sz="3200" dirty="0" smtClean="0">
                <a:solidFill>
                  <a:srgbClr val="FF0000"/>
                </a:solidFill>
              </a:rPr>
              <a:t> </a:t>
            </a:r>
            <a:r>
              <a:rPr lang="en-US" sz="3200" dirty="0" err="1" smtClean="0">
                <a:solidFill>
                  <a:srgbClr val="FF0000"/>
                </a:solidFill>
              </a:rPr>
              <a:t>đình</a:t>
            </a:r>
            <a:r>
              <a:rPr lang="en-US" sz="3200" dirty="0" smtClean="0">
                <a:solidFill>
                  <a:srgbClr val="FF0000"/>
                </a:solidFill>
              </a:rPr>
              <a:t> , </a:t>
            </a:r>
            <a:r>
              <a:rPr lang="en-US" sz="3200" dirty="0" err="1" smtClean="0">
                <a:solidFill>
                  <a:srgbClr val="FF0000"/>
                </a:solidFill>
              </a:rPr>
              <a:t>mang</a:t>
            </a:r>
            <a:r>
              <a:rPr lang="en-US" sz="3200" dirty="0" smtClean="0">
                <a:solidFill>
                  <a:srgbClr val="FF0000"/>
                </a:solidFill>
              </a:rPr>
              <a:t> </a:t>
            </a:r>
            <a:r>
              <a:rPr lang="en-US" sz="3200" dirty="0" err="1" smtClean="0">
                <a:solidFill>
                  <a:srgbClr val="FF0000"/>
                </a:solidFill>
              </a:rPr>
              <a:t>lại</a:t>
            </a:r>
            <a:r>
              <a:rPr lang="en-US" sz="3200" dirty="0" smtClean="0">
                <a:solidFill>
                  <a:srgbClr val="FF0000"/>
                </a:solidFill>
              </a:rPr>
              <a:t> </a:t>
            </a:r>
            <a:r>
              <a:rPr lang="en-US" sz="3200" dirty="0" err="1" smtClean="0">
                <a:solidFill>
                  <a:srgbClr val="FF0000"/>
                </a:solidFill>
              </a:rPr>
              <a:t>lợi</a:t>
            </a:r>
            <a:r>
              <a:rPr lang="en-US" sz="3200" dirty="0" smtClean="0">
                <a:solidFill>
                  <a:srgbClr val="FF0000"/>
                </a:solidFill>
              </a:rPr>
              <a:t> </a:t>
            </a:r>
            <a:r>
              <a:rPr lang="en-US" sz="3200" dirty="0" err="1" smtClean="0">
                <a:solidFill>
                  <a:srgbClr val="FF0000"/>
                </a:solidFill>
              </a:rPr>
              <a:t>ích</a:t>
            </a:r>
            <a:r>
              <a:rPr lang="en-US" sz="3200" dirty="0" smtClean="0">
                <a:solidFill>
                  <a:srgbClr val="FF0000"/>
                </a:solidFill>
              </a:rPr>
              <a:t> </a:t>
            </a:r>
            <a:r>
              <a:rPr lang="en-US" sz="3200" dirty="0" err="1" smtClean="0">
                <a:solidFill>
                  <a:srgbClr val="FF0000"/>
                </a:solidFill>
              </a:rPr>
              <a:t>cho</a:t>
            </a:r>
            <a:r>
              <a:rPr lang="en-US" sz="3200" dirty="0" smtClean="0">
                <a:solidFill>
                  <a:srgbClr val="FF0000"/>
                </a:solidFill>
              </a:rPr>
              <a:t> </a:t>
            </a:r>
            <a:r>
              <a:rPr lang="en-US" sz="3200" dirty="0" err="1" smtClean="0">
                <a:solidFill>
                  <a:srgbClr val="FF0000"/>
                </a:solidFill>
              </a:rPr>
              <a:t>xã</a:t>
            </a:r>
            <a:r>
              <a:rPr lang="en-US" sz="3200" dirty="0" smtClean="0">
                <a:solidFill>
                  <a:srgbClr val="FF0000"/>
                </a:solidFill>
              </a:rPr>
              <a:t> </a:t>
            </a:r>
            <a:r>
              <a:rPr lang="en-US" sz="3200" dirty="0" err="1" smtClean="0">
                <a:solidFill>
                  <a:srgbClr val="FF0000"/>
                </a:solidFill>
              </a:rPr>
              <a:t>hội</a:t>
            </a:r>
            <a:r>
              <a:rPr lang="en-US" sz="3200" dirty="0" smtClean="0">
                <a:solidFill>
                  <a:srgbClr val="FF0000"/>
                </a:solidFill>
              </a:rPr>
              <a:t> </a:t>
            </a:r>
            <a:r>
              <a:rPr lang="en-US" sz="3200" dirty="0" err="1" smtClean="0">
                <a:solidFill>
                  <a:srgbClr val="FF0000"/>
                </a:solidFill>
              </a:rPr>
              <a:t>và</a:t>
            </a:r>
            <a:r>
              <a:rPr lang="en-US" sz="3200" dirty="0" smtClean="0">
                <a:solidFill>
                  <a:srgbClr val="FF0000"/>
                </a:solidFill>
              </a:rPr>
              <a:t> </a:t>
            </a:r>
            <a:r>
              <a:rPr lang="en-US" sz="3200" dirty="0" err="1" smtClean="0">
                <a:solidFill>
                  <a:srgbClr val="FF0000"/>
                </a:solidFill>
              </a:rPr>
              <a:t>đất</a:t>
            </a:r>
            <a:r>
              <a:rPr lang="en-US" sz="3200" dirty="0" smtClean="0">
                <a:solidFill>
                  <a:srgbClr val="FF0000"/>
                </a:solidFill>
              </a:rPr>
              <a:t> </a:t>
            </a:r>
            <a:r>
              <a:rPr lang="en-US" sz="3200" dirty="0" err="1" smtClean="0">
                <a:solidFill>
                  <a:srgbClr val="FF0000"/>
                </a:solidFill>
              </a:rPr>
              <a:t>nước</a:t>
            </a:r>
            <a:r>
              <a:rPr lang="en-US" sz="3200" dirty="0" smtClean="0">
                <a:solidFill>
                  <a:srgbClr val="FF0000"/>
                </a:solidFill>
              </a:rPr>
              <a:t>.</a:t>
            </a:r>
            <a:endParaRPr lang="en-US" sz="3200" dirty="0">
              <a:solidFill>
                <a:srgbClr val="FF0000"/>
              </a:solidFill>
            </a:endParaRPr>
          </a:p>
        </p:txBody>
      </p:sp>
      <p:sp>
        <p:nvSpPr>
          <p:cNvPr id="4" name="TextBox 3"/>
          <p:cNvSpPr txBox="1"/>
          <p:nvPr/>
        </p:nvSpPr>
        <p:spPr>
          <a:xfrm>
            <a:off x="1060116" y="1515979"/>
            <a:ext cx="10825037" cy="2308324"/>
          </a:xfrm>
          <a:prstGeom prst="rect">
            <a:avLst/>
          </a:prstGeom>
          <a:noFill/>
        </p:spPr>
        <p:txBody>
          <a:bodyPr wrap="square" rtlCol="0">
            <a:spAutoFit/>
          </a:bodyPr>
          <a:lstStyle/>
          <a:p>
            <a:r>
              <a:rPr lang="en-US" sz="3600" dirty="0" smtClean="0">
                <a:solidFill>
                  <a:srgbClr val="FF0000"/>
                </a:solidFill>
                <a:latin typeface="Times New Roman" pitchFamily="18" charset="0"/>
                <a:cs typeface="Times New Roman" pitchFamily="18" charset="0"/>
              </a:rPr>
              <a:t>*</a:t>
            </a:r>
            <a:r>
              <a:rPr lang="en-US" sz="3600" dirty="0" err="1" smtClean="0">
                <a:solidFill>
                  <a:srgbClr val="FF0000"/>
                </a:solidFill>
                <a:latin typeface="Times New Roman" pitchFamily="18" charset="0"/>
                <a:cs typeface="Times New Roman" pitchFamily="18" charset="0"/>
              </a:rPr>
              <a:t>Mỗi</a:t>
            </a:r>
            <a:r>
              <a:rPr lang="en-US" sz="3600" dirty="0" smtClean="0">
                <a:solidFill>
                  <a:srgbClr val="FF0000"/>
                </a:solidFill>
                <a:latin typeface="Times New Roman" pitchFamily="18" charset="0"/>
                <a:cs typeface="Times New Roman" pitchFamily="18" charset="0"/>
              </a:rPr>
              <a:t> </a:t>
            </a:r>
            <a:r>
              <a:rPr lang="en-US" sz="3600" dirty="0" err="1" smtClean="0">
                <a:solidFill>
                  <a:srgbClr val="FF0000"/>
                </a:solidFill>
                <a:latin typeface="Times New Roman" pitchFamily="18" charset="0"/>
                <a:cs typeface="Times New Roman" pitchFamily="18" charset="0"/>
              </a:rPr>
              <a:t>người</a:t>
            </a:r>
            <a:r>
              <a:rPr lang="en-US" sz="3600" dirty="0" smtClean="0">
                <a:solidFill>
                  <a:srgbClr val="FF0000"/>
                </a:solidFill>
                <a:latin typeface="Times New Roman" pitchFamily="18" charset="0"/>
                <a:cs typeface="Times New Roman" pitchFamily="18" charset="0"/>
              </a:rPr>
              <a:t> </a:t>
            </a:r>
            <a:r>
              <a:rPr lang="en-US" sz="3600" dirty="0" err="1" smtClean="0">
                <a:solidFill>
                  <a:srgbClr val="FF0000"/>
                </a:solidFill>
                <a:latin typeface="Times New Roman" pitchFamily="18" charset="0"/>
                <a:cs typeface="Times New Roman" pitchFamily="18" charset="0"/>
              </a:rPr>
              <a:t>đều</a:t>
            </a:r>
            <a:r>
              <a:rPr lang="en-US" sz="3600" dirty="0" smtClean="0">
                <a:solidFill>
                  <a:srgbClr val="FF0000"/>
                </a:solidFill>
                <a:latin typeface="Times New Roman" pitchFamily="18" charset="0"/>
                <a:cs typeface="Times New Roman" pitchFamily="18" charset="0"/>
              </a:rPr>
              <a:t> </a:t>
            </a:r>
            <a:r>
              <a:rPr lang="en-US" sz="3600" dirty="0" err="1" smtClean="0">
                <a:solidFill>
                  <a:srgbClr val="FF0000"/>
                </a:solidFill>
                <a:latin typeface="Times New Roman" pitchFamily="18" charset="0"/>
                <a:cs typeface="Times New Roman" pitchFamily="18" charset="0"/>
              </a:rPr>
              <a:t>có</a:t>
            </a:r>
            <a:r>
              <a:rPr lang="en-US" sz="3600" dirty="0" smtClean="0">
                <a:solidFill>
                  <a:srgbClr val="FF0000"/>
                </a:solidFill>
                <a:latin typeface="Times New Roman" pitchFamily="18" charset="0"/>
                <a:cs typeface="Times New Roman" pitchFamily="18" charset="0"/>
              </a:rPr>
              <a:t> </a:t>
            </a:r>
            <a:r>
              <a:rPr lang="en-US" sz="3600" dirty="0" err="1" smtClean="0">
                <a:solidFill>
                  <a:srgbClr val="FF0000"/>
                </a:solidFill>
                <a:latin typeface="Times New Roman" pitchFamily="18" charset="0"/>
                <a:cs typeface="Times New Roman" pitchFamily="18" charset="0"/>
              </a:rPr>
              <a:t>công</a:t>
            </a:r>
            <a:r>
              <a:rPr lang="en-US" sz="3600" dirty="0" smtClean="0">
                <a:solidFill>
                  <a:srgbClr val="FF0000"/>
                </a:solidFill>
                <a:latin typeface="Times New Roman" pitchFamily="18" charset="0"/>
                <a:cs typeface="Times New Roman" pitchFamily="18" charset="0"/>
              </a:rPr>
              <a:t> </a:t>
            </a:r>
            <a:r>
              <a:rPr lang="en-US" sz="3600" dirty="0" err="1" smtClean="0">
                <a:solidFill>
                  <a:srgbClr val="FF0000"/>
                </a:solidFill>
                <a:latin typeface="Times New Roman" pitchFamily="18" charset="0"/>
                <a:cs typeface="Times New Roman" pitchFamily="18" charset="0"/>
              </a:rPr>
              <a:t>việc</a:t>
            </a:r>
            <a:r>
              <a:rPr lang="en-US" sz="3600" dirty="0" smtClean="0">
                <a:solidFill>
                  <a:srgbClr val="FF0000"/>
                </a:solidFill>
                <a:latin typeface="Times New Roman" pitchFamily="18" charset="0"/>
                <a:cs typeface="Times New Roman" pitchFamily="18" charset="0"/>
              </a:rPr>
              <a:t> </a:t>
            </a:r>
            <a:r>
              <a:rPr lang="en-US" sz="3600" dirty="0" err="1" smtClean="0">
                <a:solidFill>
                  <a:srgbClr val="FF0000"/>
                </a:solidFill>
                <a:latin typeface="Times New Roman" pitchFamily="18" charset="0"/>
                <a:cs typeface="Times New Roman" pitchFamily="18" charset="0"/>
              </a:rPr>
              <a:t>hoặc</a:t>
            </a:r>
            <a:r>
              <a:rPr lang="en-US" sz="3600" dirty="0" smtClean="0">
                <a:solidFill>
                  <a:srgbClr val="FF0000"/>
                </a:solidFill>
                <a:latin typeface="Times New Roman" pitchFamily="18" charset="0"/>
                <a:cs typeface="Times New Roman" pitchFamily="18" charset="0"/>
              </a:rPr>
              <a:t> </a:t>
            </a:r>
            <a:r>
              <a:rPr lang="en-US" sz="3600" dirty="0" err="1" smtClean="0">
                <a:solidFill>
                  <a:srgbClr val="FF0000"/>
                </a:solidFill>
                <a:latin typeface="Times New Roman" pitchFamily="18" charset="0"/>
                <a:cs typeface="Times New Roman" pitchFamily="18" charset="0"/>
              </a:rPr>
              <a:t>nghề</a:t>
            </a:r>
            <a:r>
              <a:rPr lang="en-US" sz="3600" dirty="0" smtClean="0">
                <a:solidFill>
                  <a:srgbClr val="FF0000"/>
                </a:solidFill>
                <a:latin typeface="Times New Roman" pitchFamily="18" charset="0"/>
                <a:cs typeface="Times New Roman" pitchFamily="18" charset="0"/>
              </a:rPr>
              <a:t> </a:t>
            </a:r>
            <a:r>
              <a:rPr lang="en-US" sz="3600" dirty="0" err="1" smtClean="0">
                <a:solidFill>
                  <a:srgbClr val="FF0000"/>
                </a:solidFill>
                <a:latin typeface="Times New Roman" pitchFamily="18" charset="0"/>
                <a:cs typeface="Times New Roman" pitchFamily="18" charset="0"/>
              </a:rPr>
              <a:t>nghiệp</a:t>
            </a:r>
            <a:r>
              <a:rPr lang="en-US" sz="3600" dirty="0" smtClean="0">
                <a:solidFill>
                  <a:srgbClr val="FF0000"/>
                </a:solidFill>
                <a:latin typeface="Times New Roman" pitchFamily="18" charset="0"/>
                <a:cs typeface="Times New Roman" pitchFamily="18" charset="0"/>
              </a:rPr>
              <a:t> </a:t>
            </a:r>
            <a:r>
              <a:rPr lang="en-US" sz="3600" dirty="0" err="1" smtClean="0">
                <a:solidFill>
                  <a:srgbClr val="FF0000"/>
                </a:solidFill>
                <a:latin typeface="Times New Roman" pitchFamily="18" charset="0"/>
                <a:cs typeface="Times New Roman" pitchFamily="18" charset="0"/>
              </a:rPr>
              <a:t>riêng</a:t>
            </a:r>
            <a:r>
              <a:rPr lang="en-US" sz="3600" dirty="0" smtClean="0">
                <a:solidFill>
                  <a:srgbClr val="FF0000"/>
                </a:solidFill>
                <a:latin typeface="Times New Roman" pitchFamily="18" charset="0"/>
                <a:cs typeface="Times New Roman" pitchFamily="18" charset="0"/>
              </a:rPr>
              <a:t>.</a:t>
            </a:r>
          </a:p>
          <a:p>
            <a:endParaRPr lang="en-US" sz="3600" dirty="0" smtClean="0">
              <a:solidFill>
                <a:srgbClr val="FF0000"/>
              </a:solidFill>
              <a:latin typeface="Times New Roman" pitchFamily="18" charset="0"/>
              <a:cs typeface="Times New Roman" pitchFamily="18" charset="0"/>
            </a:endParaRPr>
          </a:p>
          <a:p>
            <a:endParaRPr lang="en-US" sz="3600" dirty="0">
              <a:solidFill>
                <a:srgbClr val="FF0000"/>
              </a:solidFill>
              <a:latin typeface="Times New Roman" pitchFamily="18" charset="0"/>
              <a:cs typeface="Times New Roman" pitchFamily="18" charset="0"/>
            </a:endParaRPr>
          </a:p>
          <a:p>
            <a:endParaRPr lang="en-US" sz="3600" dirty="0" smtClean="0">
              <a:solidFill>
                <a:srgbClr val="FF0000"/>
              </a:solidFill>
            </a:endParaRPr>
          </a:p>
        </p:txBody>
      </p:sp>
    </p:spTree>
    <p:extLst>
      <p:ext uri="{BB962C8B-B14F-4D97-AF65-F5344CB8AC3E}">
        <p14:creationId xmlns:p14="http://schemas.microsoft.com/office/powerpoint/2010/main" val="1734845143"/>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6804" name="图片 76803" descr="PPT素材-03"/>
          <p:cNvPicPr>
            <a:picLocks noChangeAspect="1"/>
          </p:cNvPicPr>
          <p:nvPr/>
        </p:nvPicPr>
        <p:blipFill>
          <a:blip r:embed="rId4"/>
          <a:stretch>
            <a:fillRect/>
          </a:stretch>
        </p:blipFill>
        <p:spPr>
          <a:xfrm>
            <a:off x="-101600" y="-450849"/>
            <a:ext cx="12187767" cy="6849533"/>
          </a:xfrm>
          <a:prstGeom prst="rect">
            <a:avLst/>
          </a:prstGeom>
          <a:noFill/>
          <a:ln w="9525">
            <a:noFill/>
          </a:ln>
        </p:spPr>
      </p:pic>
      <p:sp>
        <p:nvSpPr>
          <p:cNvPr id="53253" name="Text Box 5"/>
          <p:cNvSpPr txBox="1"/>
          <p:nvPr/>
        </p:nvSpPr>
        <p:spPr>
          <a:xfrm>
            <a:off x="1443567" y="2057400"/>
            <a:ext cx="9347200" cy="666115"/>
          </a:xfrm>
          <a:prstGeom prst="rect">
            <a:avLst/>
          </a:prstGeom>
          <a:noFill/>
          <a:ln w="9525">
            <a:noFill/>
          </a:ln>
        </p:spPr>
        <p:txBody>
          <a:bodyPr>
            <a:spAutoFit/>
          </a:bodyPr>
          <a:lstStyle/>
          <a:p>
            <a:pPr marL="0" marR="0" lvl="0" indent="0" algn="ctr" defTabSz="914400" rtl="0" eaLnBrk="1" fontAlgn="auto" latinLnBrk="0" hangingPunct="1">
              <a:lnSpc>
                <a:spcPct val="100000"/>
              </a:lnSpc>
              <a:spcBef>
                <a:spcPct val="50000"/>
              </a:spcBef>
              <a:spcAft>
                <a:spcPts val="0"/>
              </a:spcAft>
              <a:buClrTx/>
              <a:buSzTx/>
              <a:buFontTx/>
              <a:buNone/>
              <a:tabLst/>
              <a:defRPr/>
            </a:pPr>
            <a:endParaRPr kumimoji="0" sz="3735" b="0" i="0" u="none" strike="noStrike" kern="1200" cap="none" spc="0" normalizeH="0" baseline="0" noProof="0" dirty="0">
              <a:ln>
                <a:noFill/>
              </a:ln>
              <a:solidFill>
                <a:prstClr val="black"/>
              </a:solidFill>
              <a:effectLst/>
              <a:uLnTx/>
              <a:uFillTx/>
              <a:latin typeface=".VnAvant" panose="020B7200000000000000" pitchFamily="34" charset="0"/>
              <a:ea typeface="+mn-ea"/>
              <a:cs typeface="+mn-cs"/>
            </a:endParaRPr>
          </a:p>
        </p:txBody>
      </p:sp>
      <p:sp>
        <p:nvSpPr>
          <p:cNvPr id="53254" name="Text Box 6"/>
          <p:cNvSpPr txBox="1"/>
          <p:nvPr/>
        </p:nvSpPr>
        <p:spPr>
          <a:xfrm>
            <a:off x="1361017" y="3530600"/>
            <a:ext cx="9448800" cy="666115"/>
          </a:xfrm>
          <a:prstGeom prst="rect">
            <a:avLst/>
          </a:prstGeom>
          <a:noFill/>
          <a:ln w="9525">
            <a:noFill/>
          </a:ln>
        </p:spPr>
        <p:txBody>
          <a:bodyPr>
            <a:spAutoFit/>
          </a:bodyPr>
          <a:lstStyle/>
          <a:p>
            <a:pPr marL="0" marR="0" lvl="0" indent="0" algn="l" defTabSz="914400" rtl="0" eaLnBrk="1" fontAlgn="auto" latinLnBrk="0" hangingPunct="1">
              <a:lnSpc>
                <a:spcPct val="100000"/>
              </a:lnSpc>
              <a:spcBef>
                <a:spcPct val="50000"/>
              </a:spcBef>
              <a:spcAft>
                <a:spcPts val="0"/>
              </a:spcAft>
              <a:buClrTx/>
              <a:buSzTx/>
              <a:buFontTx/>
              <a:buNone/>
              <a:tabLst/>
              <a:defRPr/>
            </a:pPr>
            <a:endParaRPr kumimoji="0" sz="3735" b="0" i="0" u="none" strike="noStrike" kern="1200" cap="none" spc="0" normalizeH="0" baseline="0" noProof="0" dirty="0">
              <a:ln>
                <a:noFill/>
              </a:ln>
              <a:solidFill>
                <a:prstClr val="black"/>
              </a:solidFill>
              <a:effectLst/>
              <a:uLnTx/>
              <a:uFillTx/>
              <a:latin typeface=".VnAvant" panose="020B7200000000000000" pitchFamily="34" charset="0"/>
              <a:ea typeface="+mn-ea"/>
              <a:cs typeface="+mn-cs"/>
            </a:endParaRPr>
          </a:p>
        </p:txBody>
      </p:sp>
      <p:sp>
        <p:nvSpPr>
          <p:cNvPr id="2" name="Rectangle 1">
            <a:extLst>
              <a:ext uri="{FF2B5EF4-FFF2-40B4-BE49-F238E27FC236}">
                <a16:creationId xmlns:a16="http://schemas.microsoft.com/office/drawing/2014/main" id="{0C90B5E3-6870-4A3C-99B2-87B68EDB9806}"/>
              </a:ext>
            </a:extLst>
          </p:cNvPr>
          <p:cNvSpPr/>
          <p:nvPr/>
        </p:nvSpPr>
        <p:spPr>
          <a:xfrm>
            <a:off x="1576137" y="2150294"/>
            <a:ext cx="8511785" cy="2469831"/>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vi-VN" sz="2800" dirty="0" smtClean="0"/>
              <a:t>Hoạt động 3: Hoàn thành phiếu học tập theo gợi ý sau về một công việc hoặc nghề nghiêp trong các hình trên.</a:t>
            </a:r>
            <a:endParaRPr lang="en-US" sz="2800" dirty="0"/>
          </a:p>
        </p:txBody>
      </p:sp>
    </p:spTree>
    <p:extLst>
      <p:ext uri="{BB962C8B-B14F-4D97-AF65-F5344CB8AC3E}">
        <p14:creationId xmlns:p14="http://schemas.microsoft.com/office/powerpoint/2010/main" val="251769049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nodeType="withEffect">
                                  <p:stCondLst>
                                    <p:cond delay="0"/>
                                  </p:stCondLst>
                                  <p:childTnLst>
                                    <p:set>
                                      <p:cBhvr>
                                        <p:cTn id="6" dur="1" fill="hold">
                                          <p:stCondLst>
                                            <p:cond delay="0"/>
                                          </p:stCondLst>
                                        </p:cTn>
                                        <p:tgtEl>
                                          <p:spTgt spid="76804"/>
                                        </p:tgtEl>
                                        <p:attrNameLst>
                                          <p:attrName>style.visibility</p:attrName>
                                        </p:attrNameLst>
                                      </p:cBhvr>
                                      <p:to>
                                        <p:strVal val="visible"/>
                                      </p:to>
                                    </p:set>
                                    <p:animEffect transition="in" filter="barn(outVertical)">
                                      <p:cBhvr>
                                        <p:cTn id="7" dur="500"/>
                                        <p:tgtEl>
                                          <p:spTgt spid="76804"/>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3253"/>
                                        </p:tgtEl>
                                        <p:attrNameLst>
                                          <p:attrName>style.visibility</p:attrName>
                                        </p:attrNameLst>
                                      </p:cBhvr>
                                      <p:to>
                                        <p:strVal val="visible"/>
                                      </p:to>
                                    </p:set>
                                    <p:animEffect transition="in" filter="blinds(horizontal)">
                                      <p:cBhvr>
                                        <p:cTn id="12" dur="500"/>
                                        <p:tgtEl>
                                          <p:spTgt spid="53253"/>
                                        </p:tgtEl>
                                      </p:cBhvr>
                                    </p:animEffect>
                                  </p:childTnLst>
                                  <p:subTnLst>
                                    <p:audio>
                                      <p:cMediaNode>
                                        <p:cTn display="0" masterRel="sameClick">
                                          <p:stCondLst>
                                            <p:cond evt="begin" delay="0">
                                              <p:tn val="10"/>
                                            </p:cond>
                                          </p:stCondLst>
                                          <p:endCondLst>
                                            <p:cond evt="onStopAudio" delay="0">
                                              <p:tgtEl>
                                                <p:sldTgt/>
                                              </p:tgtEl>
                                            </p:cond>
                                          </p:endCondLst>
                                        </p:cTn>
                                        <p:tgtEl>
                                          <p:sndTgt r:embed="rId3" name="cashreg.wav"/>
                                        </p:tgtEl>
                                      </p:cMediaNode>
                                    </p:audio>
                                  </p:sub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53254"/>
                                        </p:tgtEl>
                                        <p:attrNameLst>
                                          <p:attrName>style.visibility</p:attrName>
                                        </p:attrNameLst>
                                      </p:cBhvr>
                                      <p:to>
                                        <p:strVal val="visible"/>
                                      </p:to>
                                    </p:set>
                                    <p:animEffect transition="in" filter="blinds(horizontal)">
                                      <p:cBhvr>
                                        <p:cTn id="17" dur="500"/>
                                        <p:tgtEl>
                                          <p:spTgt spid="53254"/>
                                        </p:tgtEl>
                                      </p:cBhvr>
                                    </p:animEffect>
                                  </p:childTnLst>
                                  <p:subTnLst>
                                    <p:audio>
                                      <p:cMediaNode>
                                        <p:cTn display="0" masterRel="sameClick">
                                          <p:stCondLst>
                                            <p:cond evt="begin" delay="0">
                                              <p:tn val="15"/>
                                            </p:cond>
                                          </p:stCondLst>
                                          <p:endCondLst>
                                            <p:cond evt="onStopAudio" delay="0">
                                              <p:tgtEl>
                                                <p:sldTgt/>
                                              </p:tgtEl>
                                            </p:cond>
                                          </p:endCondLst>
                                        </p:cTn>
                                        <p:tgtEl>
                                          <p:sndTgt r:embed="rId3" name="cashreg.wav"/>
                                        </p:tgtEl>
                                      </p:cMediaNode>
                                    </p:audio>
                                  </p:sub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barn(inVertical)">
                                      <p:cBhvr>
                                        <p:cTn id="2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253" grpId="0"/>
      <p:bldP spid="53254" grpId="0"/>
      <p:bldP spid="2"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6804" name="图片 76803" descr="PPT素材-03"/>
          <p:cNvPicPr>
            <a:picLocks noChangeAspect="1"/>
          </p:cNvPicPr>
          <p:nvPr/>
        </p:nvPicPr>
        <p:blipFill>
          <a:blip r:embed="rId4"/>
          <a:stretch>
            <a:fillRect/>
          </a:stretch>
        </p:blipFill>
        <p:spPr>
          <a:xfrm>
            <a:off x="-101600" y="-450849"/>
            <a:ext cx="12187767" cy="6849533"/>
          </a:xfrm>
          <a:prstGeom prst="rect">
            <a:avLst/>
          </a:prstGeom>
          <a:noFill/>
          <a:ln w="9525">
            <a:noFill/>
          </a:ln>
        </p:spPr>
      </p:pic>
      <p:sp>
        <p:nvSpPr>
          <p:cNvPr id="53253" name="Text Box 5"/>
          <p:cNvSpPr txBox="1"/>
          <p:nvPr/>
        </p:nvSpPr>
        <p:spPr>
          <a:xfrm>
            <a:off x="1443567" y="2057400"/>
            <a:ext cx="9347200" cy="666115"/>
          </a:xfrm>
          <a:prstGeom prst="rect">
            <a:avLst/>
          </a:prstGeom>
          <a:noFill/>
          <a:ln w="9525">
            <a:noFill/>
          </a:ln>
        </p:spPr>
        <p:txBody>
          <a:bodyPr>
            <a:spAutoFit/>
          </a:bodyPr>
          <a:lstStyle/>
          <a:p>
            <a:pPr marL="0" marR="0" lvl="0" indent="0" algn="ctr" defTabSz="914400" rtl="0" eaLnBrk="1" fontAlgn="auto" latinLnBrk="0" hangingPunct="1">
              <a:lnSpc>
                <a:spcPct val="100000"/>
              </a:lnSpc>
              <a:spcBef>
                <a:spcPct val="50000"/>
              </a:spcBef>
              <a:spcAft>
                <a:spcPts val="0"/>
              </a:spcAft>
              <a:buClrTx/>
              <a:buSzTx/>
              <a:buFontTx/>
              <a:buNone/>
              <a:tabLst/>
              <a:defRPr/>
            </a:pPr>
            <a:endParaRPr kumimoji="0" sz="3735" b="0" i="0" u="none" strike="noStrike" kern="1200" cap="none" spc="0" normalizeH="0" baseline="0" noProof="0" dirty="0">
              <a:ln>
                <a:noFill/>
              </a:ln>
              <a:solidFill>
                <a:prstClr val="black"/>
              </a:solidFill>
              <a:effectLst/>
              <a:uLnTx/>
              <a:uFillTx/>
              <a:latin typeface=".VnAvant" panose="020B7200000000000000" pitchFamily="34" charset="0"/>
              <a:ea typeface="+mn-ea"/>
              <a:cs typeface="+mn-cs"/>
            </a:endParaRPr>
          </a:p>
        </p:txBody>
      </p:sp>
      <p:sp>
        <p:nvSpPr>
          <p:cNvPr id="53254" name="Text Box 6"/>
          <p:cNvSpPr txBox="1"/>
          <p:nvPr/>
        </p:nvSpPr>
        <p:spPr>
          <a:xfrm>
            <a:off x="1361017" y="3530600"/>
            <a:ext cx="9448800" cy="666115"/>
          </a:xfrm>
          <a:prstGeom prst="rect">
            <a:avLst/>
          </a:prstGeom>
          <a:noFill/>
          <a:ln w="9525">
            <a:noFill/>
          </a:ln>
        </p:spPr>
        <p:txBody>
          <a:bodyPr>
            <a:spAutoFit/>
          </a:bodyPr>
          <a:lstStyle/>
          <a:p>
            <a:pPr marL="0" marR="0" lvl="0" indent="0" algn="l" defTabSz="914400" rtl="0" eaLnBrk="1" fontAlgn="auto" latinLnBrk="0" hangingPunct="1">
              <a:lnSpc>
                <a:spcPct val="100000"/>
              </a:lnSpc>
              <a:spcBef>
                <a:spcPct val="50000"/>
              </a:spcBef>
              <a:spcAft>
                <a:spcPts val="0"/>
              </a:spcAft>
              <a:buClrTx/>
              <a:buSzTx/>
              <a:buFontTx/>
              <a:buNone/>
              <a:tabLst/>
              <a:defRPr/>
            </a:pPr>
            <a:endParaRPr kumimoji="0" sz="3735" b="0" i="0" u="none" strike="noStrike" kern="1200" cap="none" spc="0" normalizeH="0" baseline="0" noProof="0" dirty="0">
              <a:ln>
                <a:noFill/>
              </a:ln>
              <a:solidFill>
                <a:prstClr val="black"/>
              </a:solidFill>
              <a:effectLst/>
              <a:uLnTx/>
              <a:uFillTx/>
              <a:latin typeface=".VnAvant" panose="020B7200000000000000" pitchFamily="34" charset="0"/>
              <a:ea typeface="+mn-ea"/>
              <a:cs typeface="+mn-cs"/>
            </a:endParaRPr>
          </a:p>
        </p:txBody>
      </p:sp>
      <p:sp>
        <p:nvSpPr>
          <p:cNvPr id="2" name="Rectangle 1">
            <a:extLst>
              <a:ext uri="{FF2B5EF4-FFF2-40B4-BE49-F238E27FC236}">
                <a16:creationId xmlns:a16="http://schemas.microsoft.com/office/drawing/2014/main" id="{0C90B5E3-6870-4A3C-99B2-87B68EDB9806}"/>
              </a:ext>
            </a:extLst>
          </p:cNvPr>
          <p:cNvSpPr/>
          <p:nvPr/>
        </p:nvSpPr>
        <p:spPr>
          <a:xfrm>
            <a:off x="3450034" y="574158"/>
            <a:ext cx="4253023" cy="829340"/>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err="1">
                <a:ln>
                  <a:noFill/>
                </a:ln>
                <a:solidFill>
                  <a:prstClr val="white"/>
                </a:solidFill>
                <a:effectLst/>
                <a:uLnTx/>
                <a:uFillTx/>
                <a:latin typeface="Calibri"/>
                <a:ea typeface="+mn-ea"/>
                <a:cs typeface="+mn-cs"/>
              </a:rPr>
              <a:t>P</a:t>
            </a:r>
            <a:r>
              <a:rPr kumimoji="0" lang="en-US" sz="2800" b="0" i="0" u="none" strike="noStrike" kern="1200" cap="none" spc="0" normalizeH="0" baseline="0" noProof="0" dirty="0" err="1" smtClean="0">
                <a:ln>
                  <a:noFill/>
                </a:ln>
                <a:solidFill>
                  <a:prstClr val="white"/>
                </a:solidFill>
                <a:effectLst/>
                <a:uLnTx/>
                <a:uFillTx/>
                <a:latin typeface="Calibri"/>
                <a:ea typeface="+mn-ea"/>
                <a:cs typeface="+mn-cs"/>
              </a:rPr>
              <a:t>hiếu</a:t>
            </a:r>
            <a:r>
              <a:rPr kumimoji="0" lang="en-US" sz="2800" b="0" i="0" u="none" strike="noStrike" kern="1200" cap="none" spc="0" normalizeH="0" baseline="0" noProof="0" dirty="0" smtClean="0">
                <a:ln>
                  <a:noFill/>
                </a:ln>
                <a:solidFill>
                  <a:prstClr val="white"/>
                </a:solidFill>
                <a:effectLst/>
                <a:uLnTx/>
                <a:uFillTx/>
                <a:latin typeface="Calibri"/>
                <a:ea typeface="+mn-ea"/>
                <a:cs typeface="+mn-cs"/>
              </a:rPr>
              <a:t> </a:t>
            </a:r>
            <a:r>
              <a:rPr kumimoji="0" lang="en-US" sz="2800" b="0" i="0" u="none" strike="noStrike" kern="1200" cap="none" spc="0" normalizeH="0" baseline="0" noProof="0" dirty="0" err="1">
                <a:ln>
                  <a:noFill/>
                </a:ln>
                <a:solidFill>
                  <a:prstClr val="white"/>
                </a:solidFill>
                <a:effectLst/>
                <a:uLnTx/>
                <a:uFillTx/>
                <a:latin typeface="Calibri"/>
                <a:ea typeface="+mn-ea"/>
                <a:cs typeface="+mn-cs"/>
              </a:rPr>
              <a:t>học</a:t>
            </a:r>
            <a:r>
              <a:rPr kumimoji="0" lang="en-US" sz="2800" b="0" i="0" u="none" strike="noStrike" kern="1200" cap="none" spc="0" normalizeH="0" baseline="0" noProof="0" dirty="0">
                <a:ln>
                  <a:noFill/>
                </a:ln>
                <a:solidFill>
                  <a:prstClr val="white"/>
                </a:solidFill>
                <a:effectLst/>
                <a:uLnTx/>
                <a:uFillTx/>
                <a:latin typeface="Calibri"/>
                <a:ea typeface="+mn-ea"/>
                <a:cs typeface="+mn-cs"/>
              </a:rPr>
              <a:t> </a:t>
            </a:r>
            <a:r>
              <a:rPr kumimoji="0" lang="en-US" sz="2800" b="0" i="0" u="none" strike="noStrike" kern="1200" cap="none" spc="0" normalizeH="0" baseline="0" noProof="0" dirty="0" err="1">
                <a:ln>
                  <a:noFill/>
                </a:ln>
                <a:solidFill>
                  <a:prstClr val="white"/>
                </a:solidFill>
                <a:effectLst/>
                <a:uLnTx/>
                <a:uFillTx/>
                <a:latin typeface="Calibri"/>
                <a:ea typeface="+mn-ea"/>
                <a:cs typeface="+mn-cs"/>
              </a:rPr>
              <a:t>tập</a:t>
            </a:r>
            <a:endParaRPr kumimoji="0" lang="en-US" sz="2800" b="0" i="0" u="none" strike="noStrike" kern="1200" cap="none" spc="0" normalizeH="0" baseline="0" noProof="0" dirty="0">
              <a:ln>
                <a:noFill/>
              </a:ln>
              <a:solidFill>
                <a:prstClr val="white"/>
              </a:solidFill>
              <a:effectLst/>
              <a:uLnTx/>
              <a:uFillTx/>
              <a:latin typeface="Calibri"/>
              <a:ea typeface="+mn-ea"/>
              <a:cs typeface="+mn-cs"/>
            </a:endParaRPr>
          </a:p>
        </p:txBody>
      </p:sp>
      <p:pic>
        <p:nvPicPr>
          <p:cNvPr id="4" name="Picture 3">
            <a:extLst>
              <a:ext uri="{FF2B5EF4-FFF2-40B4-BE49-F238E27FC236}">
                <a16:creationId xmlns:a16="http://schemas.microsoft.com/office/drawing/2014/main" id="{ADA18B61-FA09-437B-9CB6-3A8E6C22E2F1}"/>
              </a:ext>
            </a:extLst>
          </p:cNvPr>
          <p:cNvPicPr>
            <a:picLocks noChangeAspect="1"/>
          </p:cNvPicPr>
          <p:nvPr/>
        </p:nvPicPr>
        <p:blipFill>
          <a:blip r:embed="rId5"/>
          <a:stretch>
            <a:fillRect/>
          </a:stretch>
        </p:blipFill>
        <p:spPr>
          <a:xfrm>
            <a:off x="1852862" y="1730375"/>
            <a:ext cx="9240253" cy="3948530"/>
          </a:xfrm>
          <a:prstGeom prst="rect">
            <a:avLst/>
          </a:prstGeom>
        </p:spPr>
      </p:pic>
    </p:spTree>
    <p:extLst>
      <p:ext uri="{BB962C8B-B14F-4D97-AF65-F5344CB8AC3E}">
        <p14:creationId xmlns:p14="http://schemas.microsoft.com/office/powerpoint/2010/main" val="314097084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nodeType="withEffect">
                                  <p:stCondLst>
                                    <p:cond delay="0"/>
                                  </p:stCondLst>
                                  <p:childTnLst>
                                    <p:set>
                                      <p:cBhvr>
                                        <p:cTn id="6" dur="1" fill="hold">
                                          <p:stCondLst>
                                            <p:cond delay="0"/>
                                          </p:stCondLst>
                                        </p:cTn>
                                        <p:tgtEl>
                                          <p:spTgt spid="76804"/>
                                        </p:tgtEl>
                                        <p:attrNameLst>
                                          <p:attrName>style.visibility</p:attrName>
                                        </p:attrNameLst>
                                      </p:cBhvr>
                                      <p:to>
                                        <p:strVal val="visible"/>
                                      </p:to>
                                    </p:set>
                                    <p:animEffect transition="in" filter="barn(outVertical)">
                                      <p:cBhvr>
                                        <p:cTn id="7" dur="500"/>
                                        <p:tgtEl>
                                          <p:spTgt spid="76804"/>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3253"/>
                                        </p:tgtEl>
                                        <p:attrNameLst>
                                          <p:attrName>style.visibility</p:attrName>
                                        </p:attrNameLst>
                                      </p:cBhvr>
                                      <p:to>
                                        <p:strVal val="visible"/>
                                      </p:to>
                                    </p:set>
                                    <p:animEffect transition="in" filter="blinds(horizontal)">
                                      <p:cBhvr>
                                        <p:cTn id="12" dur="500"/>
                                        <p:tgtEl>
                                          <p:spTgt spid="53253"/>
                                        </p:tgtEl>
                                      </p:cBhvr>
                                    </p:animEffect>
                                  </p:childTnLst>
                                  <p:subTnLst>
                                    <p:audio>
                                      <p:cMediaNode>
                                        <p:cTn display="0" masterRel="sameClick">
                                          <p:stCondLst>
                                            <p:cond evt="begin" delay="0">
                                              <p:tn val="10"/>
                                            </p:cond>
                                          </p:stCondLst>
                                          <p:endCondLst>
                                            <p:cond evt="onStopAudio" delay="0">
                                              <p:tgtEl>
                                                <p:sldTgt/>
                                              </p:tgtEl>
                                            </p:cond>
                                          </p:endCondLst>
                                        </p:cTn>
                                        <p:tgtEl>
                                          <p:sndTgt r:embed="rId3" name="cashreg.wav"/>
                                        </p:tgtEl>
                                      </p:cMediaNode>
                                    </p:audio>
                                  </p:sub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53254"/>
                                        </p:tgtEl>
                                        <p:attrNameLst>
                                          <p:attrName>style.visibility</p:attrName>
                                        </p:attrNameLst>
                                      </p:cBhvr>
                                      <p:to>
                                        <p:strVal val="visible"/>
                                      </p:to>
                                    </p:set>
                                    <p:animEffect transition="in" filter="blinds(horizontal)">
                                      <p:cBhvr>
                                        <p:cTn id="17" dur="500"/>
                                        <p:tgtEl>
                                          <p:spTgt spid="53254"/>
                                        </p:tgtEl>
                                      </p:cBhvr>
                                    </p:animEffect>
                                  </p:childTnLst>
                                  <p:subTnLst>
                                    <p:audio>
                                      <p:cMediaNode>
                                        <p:cTn display="0" masterRel="sameClick">
                                          <p:stCondLst>
                                            <p:cond evt="begin" delay="0">
                                              <p:tn val="15"/>
                                            </p:cond>
                                          </p:stCondLst>
                                          <p:endCondLst>
                                            <p:cond evt="onStopAudio" delay="0">
                                              <p:tgtEl>
                                                <p:sldTgt/>
                                              </p:tgtEl>
                                            </p:cond>
                                          </p:endCondLst>
                                        </p:cTn>
                                        <p:tgtEl>
                                          <p:sndTgt r:embed="rId3" name="cashreg.wav"/>
                                        </p:tgtEl>
                                      </p:cMediaNode>
                                    </p:audio>
                                  </p:sub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barn(inVertical)">
                                      <p:cBhvr>
                                        <p:cTn id="22" dur="500"/>
                                        <p:tgtEl>
                                          <p:spTgt spid="2"/>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4"/>
                                        </p:tgtEl>
                                        <p:attrNameLst>
                                          <p:attrName>style.visibility</p:attrName>
                                        </p:attrNameLst>
                                      </p:cBhvr>
                                      <p:to>
                                        <p:strVal val="visible"/>
                                      </p:to>
                                    </p:set>
                                    <p:animEffect transition="in" filter="barn(inVertical)">
                                      <p:cBhvr>
                                        <p:cTn id="2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253" grpId="0"/>
      <p:bldP spid="53254" grpId="0"/>
      <p:bldP spid="2"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6804" name="图片 76803" descr="PPT素材-03"/>
          <p:cNvPicPr>
            <a:picLocks noChangeAspect="1"/>
          </p:cNvPicPr>
          <p:nvPr/>
        </p:nvPicPr>
        <p:blipFill>
          <a:blip r:embed="rId4"/>
          <a:stretch>
            <a:fillRect/>
          </a:stretch>
        </p:blipFill>
        <p:spPr>
          <a:xfrm>
            <a:off x="-101600" y="-450849"/>
            <a:ext cx="12187767" cy="6849533"/>
          </a:xfrm>
          <a:prstGeom prst="rect">
            <a:avLst/>
          </a:prstGeom>
          <a:noFill/>
          <a:ln w="9525">
            <a:noFill/>
          </a:ln>
        </p:spPr>
      </p:pic>
      <p:sp>
        <p:nvSpPr>
          <p:cNvPr id="53253" name="Text Box 5"/>
          <p:cNvSpPr txBox="1"/>
          <p:nvPr/>
        </p:nvSpPr>
        <p:spPr>
          <a:xfrm>
            <a:off x="1443567" y="2057400"/>
            <a:ext cx="9347200" cy="666115"/>
          </a:xfrm>
          <a:prstGeom prst="rect">
            <a:avLst/>
          </a:prstGeom>
          <a:noFill/>
          <a:ln w="9525">
            <a:noFill/>
          </a:ln>
        </p:spPr>
        <p:txBody>
          <a:bodyPr>
            <a:spAutoFit/>
          </a:bodyPr>
          <a:lstStyle/>
          <a:p>
            <a:pPr marL="0" marR="0" lvl="0" indent="0" algn="ctr" defTabSz="914400" rtl="0" eaLnBrk="1" fontAlgn="auto" latinLnBrk="0" hangingPunct="1">
              <a:lnSpc>
                <a:spcPct val="100000"/>
              </a:lnSpc>
              <a:spcBef>
                <a:spcPct val="50000"/>
              </a:spcBef>
              <a:spcAft>
                <a:spcPts val="0"/>
              </a:spcAft>
              <a:buClrTx/>
              <a:buSzTx/>
              <a:buFontTx/>
              <a:buNone/>
              <a:tabLst/>
              <a:defRPr/>
            </a:pPr>
            <a:endParaRPr kumimoji="0" sz="3735" b="0" i="0" u="none" strike="noStrike" kern="1200" cap="none" spc="0" normalizeH="0" baseline="0" noProof="0" dirty="0">
              <a:ln>
                <a:noFill/>
              </a:ln>
              <a:solidFill>
                <a:prstClr val="black"/>
              </a:solidFill>
              <a:effectLst/>
              <a:uLnTx/>
              <a:uFillTx/>
              <a:latin typeface=".VnAvant" panose="020B7200000000000000" pitchFamily="34" charset="0"/>
              <a:ea typeface="+mn-ea"/>
              <a:cs typeface="+mn-cs"/>
            </a:endParaRPr>
          </a:p>
        </p:txBody>
      </p:sp>
      <p:sp>
        <p:nvSpPr>
          <p:cNvPr id="53254" name="Text Box 6"/>
          <p:cNvSpPr txBox="1"/>
          <p:nvPr/>
        </p:nvSpPr>
        <p:spPr>
          <a:xfrm>
            <a:off x="1361017" y="3530600"/>
            <a:ext cx="9448800" cy="666115"/>
          </a:xfrm>
          <a:prstGeom prst="rect">
            <a:avLst/>
          </a:prstGeom>
          <a:noFill/>
          <a:ln w="9525">
            <a:noFill/>
          </a:ln>
        </p:spPr>
        <p:txBody>
          <a:bodyPr>
            <a:spAutoFit/>
          </a:bodyPr>
          <a:lstStyle/>
          <a:p>
            <a:pPr marL="0" marR="0" lvl="0" indent="0" algn="l" defTabSz="914400" rtl="0" eaLnBrk="1" fontAlgn="auto" latinLnBrk="0" hangingPunct="1">
              <a:lnSpc>
                <a:spcPct val="100000"/>
              </a:lnSpc>
              <a:spcBef>
                <a:spcPct val="50000"/>
              </a:spcBef>
              <a:spcAft>
                <a:spcPts val="0"/>
              </a:spcAft>
              <a:buClrTx/>
              <a:buSzTx/>
              <a:buFontTx/>
              <a:buNone/>
              <a:tabLst/>
              <a:defRPr/>
            </a:pPr>
            <a:endParaRPr kumimoji="0" sz="3735" b="0" i="0" u="none" strike="noStrike" kern="1200" cap="none" spc="0" normalizeH="0" baseline="0" noProof="0" dirty="0">
              <a:ln>
                <a:noFill/>
              </a:ln>
              <a:solidFill>
                <a:prstClr val="black"/>
              </a:solidFill>
              <a:effectLst/>
              <a:uLnTx/>
              <a:uFillTx/>
              <a:latin typeface=".VnAvant" panose="020B7200000000000000" pitchFamily="34" charset="0"/>
              <a:ea typeface="+mn-ea"/>
              <a:cs typeface="+mn-cs"/>
            </a:endParaRPr>
          </a:p>
        </p:txBody>
      </p:sp>
      <p:sp>
        <p:nvSpPr>
          <p:cNvPr id="2" name="Rectangle 1">
            <a:extLst>
              <a:ext uri="{FF2B5EF4-FFF2-40B4-BE49-F238E27FC236}">
                <a16:creationId xmlns:a16="http://schemas.microsoft.com/office/drawing/2014/main" id="{0C90B5E3-6870-4A3C-99B2-87B68EDB9806}"/>
              </a:ext>
            </a:extLst>
          </p:cNvPr>
          <p:cNvSpPr/>
          <p:nvPr/>
        </p:nvSpPr>
        <p:spPr>
          <a:xfrm>
            <a:off x="627321" y="159488"/>
            <a:ext cx="4253023" cy="829340"/>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2800" dirty="0" err="1"/>
              <a:t>Hoàn</a:t>
            </a:r>
            <a:r>
              <a:rPr lang="en-US" sz="2800" dirty="0"/>
              <a:t> </a:t>
            </a:r>
            <a:r>
              <a:rPr lang="en-US" sz="2800" dirty="0" err="1"/>
              <a:t>thành</a:t>
            </a:r>
            <a:r>
              <a:rPr lang="en-US" sz="2800" dirty="0"/>
              <a:t> </a:t>
            </a:r>
            <a:r>
              <a:rPr lang="en-US" sz="2800" dirty="0" err="1"/>
              <a:t>phiếu</a:t>
            </a:r>
            <a:r>
              <a:rPr lang="en-US" sz="2800" dirty="0"/>
              <a:t> </a:t>
            </a:r>
            <a:r>
              <a:rPr lang="en-US" sz="2800" dirty="0" err="1"/>
              <a:t>học</a:t>
            </a:r>
            <a:r>
              <a:rPr lang="en-US" sz="2800" dirty="0"/>
              <a:t> </a:t>
            </a:r>
            <a:r>
              <a:rPr lang="en-US" sz="2800" dirty="0" err="1"/>
              <a:t>tập</a:t>
            </a:r>
            <a:endParaRPr lang="en-US" sz="2800" dirty="0"/>
          </a:p>
        </p:txBody>
      </p:sp>
      <p:pic>
        <p:nvPicPr>
          <p:cNvPr id="4" name="Picture 3">
            <a:extLst>
              <a:ext uri="{FF2B5EF4-FFF2-40B4-BE49-F238E27FC236}">
                <a16:creationId xmlns:a16="http://schemas.microsoft.com/office/drawing/2014/main" id="{ADA18B61-FA09-437B-9CB6-3A8E6C22E2F1}"/>
              </a:ext>
            </a:extLst>
          </p:cNvPr>
          <p:cNvPicPr>
            <a:picLocks noChangeAspect="1"/>
          </p:cNvPicPr>
          <p:nvPr/>
        </p:nvPicPr>
        <p:blipFill>
          <a:blip r:embed="rId5"/>
          <a:stretch>
            <a:fillRect/>
          </a:stretch>
        </p:blipFill>
        <p:spPr>
          <a:xfrm>
            <a:off x="3076575" y="1628775"/>
            <a:ext cx="6038850" cy="3600450"/>
          </a:xfrm>
          <a:prstGeom prst="rect">
            <a:avLst/>
          </a:prstGeom>
        </p:spPr>
      </p:pic>
      <p:pic>
        <p:nvPicPr>
          <p:cNvPr id="6" name="Picture 5">
            <a:extLst>
              <a:ext uri="{FF2B5EF4-FFF2-40B4-BE49-F238E27FC236}">
                <a16:creationId xmlns:a16="http://schemas.microsoft.com/office/drawing/2014/main" id="{8CDCE569-14FE-4EF7-ACCB-45D389A447FB}"/>
              </a:ext>
            </a:extLst>
          </p:cNvPr>
          <p:cNvPicPr>
            <a:picLocks noChangeAspect="1"/>
          </p:cNvPicPr>
          <p:nvPr/>
        </p:nvPicPr>
        <p:blipFill>
          <a:blip r:embed="rId6"/>
          <a:stretch>
            <a:fillRect/>
          </a:stretch>
        </p:blipFill>
        <p:spPr>
          <a:xfrm>
            <a:off x="1540041" y="1094874"/>
            <a:ext cx="9269775" cy="4774298"/>
          </a:xfrm>
          <a:prstGeom prst="rect">
            <a:avLst/>
          </a:prstGeom>
        </p:spPr>
      </p:pic>
    </p:spTree>
    <p:extLst>
      <p:ext uri="{BB962C8B-B14F-4D97-AF65-F5344CB8AC3E}">
        <p14:creationId xmlns:p14="http://schemas.microsoft.com/office/powerpoint/2010/main" val="420687202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37" fill="hold" nodeType="withEffect">
                                  <p:stCondLst>
                                    <p:cond delay="0"/>
                                  </p:stCondLst>
                                  <p:childTnLst>
                                    <p:set>
                                      <p:cBhvr>
                                        <p:cTn id="6" dur="1" fill="hold">
                                          <p:stCondLst>
                                            <p:cond delay="0"/>
                                          </p:stCondLst>
                                        </p:cTn>
                                        <p:tgtEl>
                                          <p:spTgt spid="76804"/>
                                        </p:tgtEl>
                                        <p:attrNameLst>
                                          <p:attrName>style.visibility</p:attrName>
                                        </p:attrNameLst>
                                      </p:cBhvr>
                                      <p:to>
                                        <p:strVal val="visible"/>
                                      </p:to>
                                    </p:set>
                                    <p:animEffect transition="in" filter="barn(outVertical)">
                                      <p:cBhvr>
                                        <p:cTn id="7" dur="500"/>
                                        <p:tgtEl>
                                          <p:spTgt spid="76804"/>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3253"/>
                                        </p:tgtEl>
                                        <p:attrNameLst>
                                          <p:attrName>style.visibility</p:attrName>
                                        </p:attrNameLst>
                                      </p:cBhvr>
                                      <p:to>
                                        <p:strVal val="visible"/>
                                      </p:to>
                                    </p:set>
                                    <p:animEffect transition="in" filter="blinds(horizontal)">
                                      <p:cBhvr>
                                        <p:cTn id="12" dur="500"/>
                                        <p:tgtEl>
                                          <p:spTgt spid="53253"/>
                                        </p:tgtEl>
                                      </p:cBhvr>
                                    </p:animEffect>
                                  </p:childTnLst>
                                  <p:subTnLst>
                                    <p:audio>
                                      <p:cMediaNode>
                                        <p:cTn display="0" masterRel="sameClick">
                                          <p:stCondLst>
                                            <p:cond evt="begin" delay="0">
                                              <p:tn val="10"/>
                                            </p:cond>
                                          </p:stCondLst>
                                          <p:endCondLst>
                                            <p:cond evt="onStopAudio" delay="0">
                                              <p:tgtEl>
                                                <p:sldTgt/>
                                              </p:tgtEl>
                                            </p:cond>
                                          </p:endCondLst>
                                        </p:cTn>
                                        <p:tgtEl>
                                          <p:sndTgt r:embed="rId3" name="cashreg.wav"/>
                                        </p:tgtEl>
                                      </p:cMediaNode>
                                    </p:audio>
                                  </p:sub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53254"/>
                                        </p:tgtEl>
                                        <p:attrNameLst>
                                          <p:attrName>style.visibility</p:attrName>
                                        </p:attrNameLst>
                                      </p:cBhvr>
                                      <p:to>
                                        <p:strVal val="visible"/>
                                      </p:to>
                                    </p:set>
                                    <p:animEffect transition="in" filter="blinds(horizontal)">
                                      <p:cBhvr>
                                        <p:cTn id="17" dur="500"/>
                                        <p:tgtEl>
                                          <p:spTgt spid="53254"/>
                                        </p:tgtEl>
                                      </p:cBhvr>
                                    </p:animEffect>
                                  </p:childTnLst>
                                  <p:subTnLst>
                                    <p:audio>
                                      <p:cMediaNode>
                                        <p:cTn display="0" masterRel="sameClick">
                                          <p:stCondLst>
                                            <p:cond evt="begin" delay="0">
                                              <p:tn val="15"/>
                                            </p:cond>
                                          </p:stCondLst>
                                          <p:endCondLst>
                                            <p:cond evt="onStopAudio" delay="0">
                                              <p:tgtEl>
                                                <p:sldTgt/>
                                              </p:tgtEl>
                                            </p:cond>
                                          </p:endCondLst>
                                        </p:cTn>
                                        <p:tgtEl>
                                          <p:sndTgt r:embed="rId3" name="cashreg.wav"/>
                                        </p:tgtEl>
                                      </p:cMediaNode>
                                    </p:audio>
                                  </p:sub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barn(inVertical)">
                                      <p:cBhvr>
                                        <p:cTn id="22" dur="500"/>
                                        <p:tgtEl>
                                          <p:spTgt spid="2"/>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4"/>
                                        </p:tgtEl>
                                        <p:attrNameLst>
                                          <p:attrName>style.visibility</p:attrName>
                                        </p:attrNameLst>
                                      </p:cBhvr>
                                      <p:to>
                                        <p:strVal val="visible"/>
                                      </p:to>
                                    </p:set>
                                    <p:animEffect transition="in" filter="barn(inVertical)">
                                      <p:cBhvr>
                                        <p:cTn id="27" dur="500"/>
                                        <p:tgtEl>
                                          <p:spTgt spid="4"/>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6"/>
                                        </p:tgtEl>
                                        <p:attrNameLst>
                                          <p:attrName>style.visibility</p:attrName>
                                        </p:attrNameLst>
                                      </p:cBhvr>
                                      <p:to>
                                        <p:strVal val="visible"/>
                                      </p:to>
                                    </p:set>
                                    <p:animEffect transition="in" filter="barn(inVertical)">
                                      <p:cBhvr>
                                        <p:cTn id="3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253" grpId="0"/>
      <p:bldP spid="53254" grpId="0"/>
      <p:bldP spid="2"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001"/>
        <p:cNvGrpSpPr/>
        <p:nvPr/>
      </p:nvGrpSpPr>
      <p:grpSpPr>
        <a:xfrm>
          <a:off x="0" y="0"/>
          <a:ext cx="0" cy="0"/>
          <a:chOff x="0" y="0"/>
          <a:chExt cx="0" cy="0"/>
        </a:xfrm>
      </p:grpSpPr>
      <p:pic>
        <p:nvPicPr>
          <p:cNvPr id="1002" name="Google Shape;1002;p13"/>
          <p:cNvPicPr preferRelativeResize="0"/>
          <p:nvPr/>
        </p:nvPicPr>
        <p:blipFill rotWithShape="1">
          <a:blip r:embed="rId3">
            <a:alphaModFix/>
          </a:blip>
          <a:srcRect/>
          <a:stretch/>
        </p:blipFill>
        <p:spPr>
          <a:xfrm>
            <a:off x="9374080" y="2642482"/>
            <a:ext cx="893944" cy="1191916"/>
          </a:xfrm>
          <a:prstGeom prst="rect">
            <a:avLst/>
          </a:prstGeom>
          <a:noFill/>
          <a:ln>
            <a:noFill/>
          </a:ln>
        </p:spPr>
      </p:pic>
      <p:pic>
        <p:nvPicPr>
          <p:cNvPr id="1003" name="Google Shape;1003;p13"/>
          <p:cNvPicPr preferRelativeResize="0"/>
          <p:nvPr/>
        </p:nvPicPr>
        <p:blipFill rotWithShape="1">
          <a:blip r:embed="rId4">
            <a:alphaModFix/>
          </a:blip>
          <a:srcRect/>
          <a:stretch/>
        </p:blipFill>
        <p:spPr>
          <a:xfrm>
            <a:off x="2205" y="-72023"/>
            <a:ext cx="12187592" cy="6855520"/>
          </a:xfrm>
          <a:prstGeom prst="rect">
            <a:avLst/>
          </a:prstGeom>
          <a:noFill/>
          <a:ln>
            <a:noFill/>
          </a:ln>
        </p:spPr>
      </p:pic>
      <p:pic>
        <p:nvPicPr>
          <p:cNvPr id="1004" name="Google Shape;1004;p13"/>
          <p:cNvPicPr preferRelativeResize="0"/>
          <p:nvPr/>
        </p:nvPicPr>
        <p:blipFill rotWithShape="1">
          <a:blip r:embed="rId5">
            <a:alphaModFix/>
          </a:blip>
          <a:srcRect/>
          <a:stretch/>
        </p:blipFill>
        <p:spPr>
          <a:xfrm>
            <a:off x="323526" y="1055944"/>
            <a:ext cx="2116202" cy="2315255"/>
          </a:xfrm>
          <a:prstGeom prst="rect">
            <a:avLst/>
          </a:prstGeom>
          <a:noFill/>
          <a:ln>
            <a:noFill/>
          </a:ln>
        </p:spPr>
      </p:pic>
      <p:pic>
        <p:nvPicPr>
          <p:cNvPr id="1005" name="Google Shape;1005;p13"/>
          <p:cNvPicPr preferRelativeResize="0"/>
          <p:nvPr/>
        </p:nvPicPr>
        <p:blipFill rotWithShape="1">
          <a:blip r:embed="rId6">
            <a:alphaModFix/>
          </a:blip>
          <a:srcRect/>
          <a:stretch/>
        </p:blipFill>
        <p:spPr>
          <a:xfrm>
            <a:off x="-87963" y="1242"/>
            <a:ext cx="2761769" cy="1035658"/>
          </a:xfrm>
          <a:prstGeom prst="rect">
            <a:avLst/>
          </a:prstGeom>
          <a:noFill/>
          <a:ln>
            <a:noFill/>
          </a:ln>
        </p:spPr>
      </p:pic>
      <p:pic>
        <p:nvPicPr>
          <p:cNvPr id="1006" name="Google Shape;1006;p13"/>
          <p:cNvPicPr preferRelativeResize="0"/>
          <p:nvPr/>
        </p:nvPicPr>
        <p:blipFill rotWithShape="1">
          <a:blip r:embed="rId6">
            <a:alphaModFix/>
          </a:blip>
          <a:srcRect/>
          <a:stretch/>
        </p:blipFill>
        <p:spPr>
          <a:xfrm>
            <a:off x="2531756" y="1242"/>
            <a:ext cx="2761769" cy="1035658"/>
          </a:xfrm>
          <a:prstGeom prst="rect">
            <a:avLst/>
          </a:prstGeom>
          <a:noFill/>
          <a:ln>
            <a:noFill/>
          </a:ln>
        </p:spPr>
      </p:pic>
      <p:pic>
        <p:nvPicPr>
          <p:cNvPr id="1007" name="Google Shape;1007;p13"/>
          <p:cNvPicPr preferRelativeResize="0"/>
          <p:nvPr/>
        </p:nvPicPr>
        <p:blipFill rotWithShape="1">
          <a:blip r:embed="rId6">
            <a:alphaModFix/>
          </a:blip>
          <a:srcRect/>
          <a:stretch/>
        </p:blipFill>
        <p:spPr>
          <a:xfrm>
            <a:off x="6808309" y="1242"/>
            <a:ext cx="2761769" cy="1035658"/>
          </a:xfrm>
          <a:prstGeom prst="rect">
            <a:avLst/>
          </a:prstGeom>
          <a:noFill/>
          <a:ln>
            <a:noFill/>
          </a:ln>
        </p:spPr>
      </p:pic>
      <p:pic>
        <p:nvPicPr>
          <p:cNvPr id="1008" name="Google Shape;1008;p13"/>
          <p:cNvPicPr preferRelativeResize="0"/>
          <p:nvPr/>
        </p:nvPicPr>
        <p:blipFill rotWithShape="1">
          <a:blip r:embed="rId6">
            <a:alphaModFix/>
          </a:blip>
          <a:srcRect/>
          <a:stretch/>
        </p:blipFill>
        <p:spPr>
          <a:xfrm>
            <a:off x="9428028" y="1242"/>
            <a:ext cx="2761769" cy="1035658"/>
          </a:xfrm>
          <a:prstGeom prst="rect">
            <a:avLst/>
          </a:prstGeom>
          <a:noFill/>
          <a:ln>
            <a:noFill/>
          </a:ln>
        </p:spPr>
      </p:pic>
      <p:pic>
        <p:nvPicPr>
          <p:cNvPr id="1009" name="Google Shape;1009;p13"/>
          <p:cNvPicPr preferRelativeResize="0"/>
          <p:nvPr/>
        </p:nvPicPr>
        <p:blipFill rotWithShape="1">
          <a:blip r:embed="rId7">
            <a:alphaModFix/>
          </a:blip>
          <a:srcRect/>
          <a:stretch/>
        </p:blipFill>
        <p:spPr>
          <a:xfrm>
            <a:off x="5384159" y="-98805"/>
            <a:ext cx="1333516" cy="1333516"/>
          </a:xfrm>
          <a:prstGeom prst="rect">
            <a:avLst/>
          </a:prstGeom>
          <a:noFill/>
          <a:ln>
            <a:noFill/>
          </a:ln>
        </p:spPr>
      </p:pic>
      <p:pic>
        <p:nvPicPr>
          <p:cNvPr id="1010" name="Google Shape;1010;p13"/>
          <p:cNvPicPr preferRelativeResize="0"/>
          <p:nvPr/>
        </p:nvPicPr>
        <p:blipFill rotWithShape="1">
          <a:blip r:embed="rId8">
            <a:alphaModFix/>
          </a:blip>
          <a:srcRect/>
          <a:stretch/>
        </p:blipFill>
        <p:spPr>
          <a:xfrm>
            <a:off x="142738" y="3705867"/>
            <a:ext cx="2329891" cy="2329891"/>
          </a:xfrm>
          <a:prstGeom prst="rect">
            <a:avLst/>
          </a:prstGeom>
          <a:noFill/>
          <a:ln>
            <a:noFill/>
          </a:ln>
        </p:spPr>
      </p:pic>
      <p:pic>
        <p:nvPicPr>
          <p:cNvPr id="1011" name="Google Shape;1011;p13"/>
          <p:cNvPicPr preferRelativeResize="0"/>
          <p:nvPr/>
        </p:nvPicPr>
        <p:blipFill rotWithShape="1">
          <a:blip r:embed="rId9">
            <a:alphaModFix/>
          </a:blip>
          <a:srcRect/>
          <a:stretch/>
        </p:blipFill>
        <p:spPr>
          <a:xfrm>
            <a:off x="2562797" y="1114984"/>
            <a:ext cx="6865231" cy="3789858"/>
          </a:xfrm>
          <a:prstGeom prst="rect">
            <a:avLst/>
          </a:prstGeom>
          <a:noFill/>
          <a:ln>
            <a:noFill/>
          </a:ln>
        </p:spPr>
      </p:pic>
      <p:sp>
        <p:nvSpPr>
          <p:cNvPr id="1012" name="Google Shape;1012;p13"/>
          <p:cNvSpPr txBox="1"/>
          <p:nvPr/>
        </p:nvSpPr>
        <p:spPr>
          <a:xfrm>
            <a:off x="3316318" y="1392301"/>
            <a:ext cx="5854016" cy="3235224"/>
          </a:xfrm>
          <a:prstGeom prst="rect">
            <a:avLst/>
          </a:prstGeom>
          <a:solidFill>
            <a:srgbClr val="FFFFFF"/>
          </a:solidFill>
          <a:ln>
            <a:noFill/>
          </a:ln>
        </p:spPr>
        <p:txBody>
          <a:bodyPr spcFirstLastPara="1" wrap="square" lIns="121856" tIns="121856" rIns="121856" bIns="121856" anchor="t" anchorCtr="0">
            <a:noAutofit/>
          </a:bodyPr>
          <a:lstStyle/>
          <a:p>
            <a:pPr algn="ctr" defTabSz="914126">
              <a:buClr>
                <a:srgbClr val="000000"/>
              </a:buClr>
              <a:buSzPts val="4667"/>
              <a:defRPr/>
            </a:pPr>
            <a:endParaRPr sz="4666" b="1" kern="0">
              <a:solidFill>
                <a:srgbClr val="FFFF00"/>
              </a:solidFill>
              <a:latin typeface="Georgia"/>
              <a:ea typeface="Georgia"/>
              <a:cs typeface="Georgia"/>
              <a:sym typeface="Georgia"/>
            </a:endParaRPr>
          </a:p>
        </p:txBody>
      </p:sp>
      <p:pic>
        <p:nvPicPr>
          <p:cNvPr id="1018" name="Google Shape;1018;p13"/>
          <p:cNvPicPr preferRelativeResize="0"/>
          <p:nvPr/>
        </p:nvPicPr>
        <p:blipFill rotWithShape="1">
          <a:blip r:embed="rId10">
            <a:alphaModFix/>
          </a:blip>
          <a:srcRect/>
          <a:stretch/>
        </p:blipFill>
        <p:spPr>
          <a:xfrm>
            <a:off x="9682363" y="2754404"/>
            <a:ext cx="2224348" cy="2397568"/>
          </a:xfrm>
          <a:prstGeom prst="rect">
            <a:avLst/>
          </a:prstGeom>
          <a:noFill/>
          <a:ln>
            <a:noFill/>
          </a:ln>
        </p:spPr>
      </p:pic>
      <p:pic>
        <p:nvPicPr>
          <p:cNvPr id="1019" name="Google Shape;1019;p13"/>
          <p:cNvPicPr preferRelativeResize="0"/>
          <p:nvPr/>
        </p:nvPicPr>
        <p:blipFill rotWithShape="1">
          <a:blip r:embed="rId11">
            <a:alphaModFix/>
          </a:blip>
          <a:srcRect/>
          <a:stretch/>
        </p:blipFill>
        <p:spPr>
          <a:xfrm rot="420713">
            <a:off x="8209774" y="2763837"/>
            <a:ext cx="1325665" cy="2971318"/>
          </a:xfrm>
          <a:prstGeom prst="rect">
            <a:avLst/>
          </a:prstGeom>
          <a:noFill/>
          <a:ln>
            <a:noFill/>
          </a:ln>
          <a:effectLst>
            <a:outerShdw blurRad="50800" dist="38100" dir="5400000" algn="t" rotWithShape="0">
              <a:srgbClr val="000000">
                <a:alpha val="40000"/>
              </a:srgbClr>
            </a:outerShdw>
          </a:effectLst>
        </p:spPr>
      </p:pic>
      <p:pic>
        <p:nvPicPr>
          <p:cNvPr id="1020" name="Google Shape;1020;p13"/>
          <p:cNvPicPr preferRelativeResize="0"/>
          <p:nvPr/>
        </p:nvPicPr>
        <p:blipFill rotWithShape="1">
          <a:blip r:embed="rId12">
            <a:alphaModFix/>
          </a:blip>
          <a:srcRect/>
          <a:stretch/>
        </p:blipFill>
        <p:spPr>
          <a:xfrm>
            <a:off x="7957665" y="3691449"/>
            <a:ext cx="1857601" cy="2748550"/>
          </a:xfrm>
          <a:prstGeom prst="rect">
            <a:avLst/>
          </a:prstGeom>
          <a:noFill/>
          <a:ln>
            <a:noFill/>
          </a:ln>
        </p:spPr>
      </p:pic>
      <p:sp>
        <p:nvSpPr>
          <p:cNvPr id="2" name="Rectangle 1"/>
          <p:cNvSpPr/>
          <p:nvPr/>
        </p:nvSpPr>
        <p:spPr>
          <a:xfrm>
            <a:off x="3023745" y="1512028"/>
            <a:ext cx="6096000" cy="2123658"/>
          </a:xfrm>
          <a:prstGeom prst="rect">
            <a:avLst/>
          </a:prstGeom>
        </p:spPr>
        <p:txBody>
          <a:bodyPr>
            <a:spAutoFit/>
          </a:bodyPr>
          <a:lstStyle/>
          <a:p>
            <a:pPr algn="ctr"/>
            <a:r>
              <a:rPr lang="vi-VN" sz="4400" b="1" dirty="0">
                <a:ln w="22225">
                  <a:solidFill>
                    <a:schemeClr val="accent2"/>
                  </a:solidFill>
                  <a:prstDash val="solid"/>
                </a:ln>
                <a:solidFill>
                  <a:schemeClr val="accent2">
                    <a:lumMod val="40000"/>
                    <a:lumOff val="60000"/>
                  </a:schemeClr>
                </a:solidFill>
                <a:latin typeface="Times New Roman" pitchFamily="18" charset="0"/>
                <a:cs typeface="Times New Roman" pitchFamily="18" charset="0"/>
              </a:rPr>
              <a:t>Lớp l</a:t>
            </a:r>
            <a:r>
              <a:rPr lang="en-US" sz="4400" b="1" dirty="0" err="1">
                <a:ln w="22225">
                  <a:solidFill>
                    <a:schemeClr val="accent2"/>
                  </a:solidFill>
                  <a:prstDash val="solid"/>
                </a:ln>
                <a:solidFill>
                  <a:schemeClr val="accent2">
                    <a:lumMod val="40000"/>
                    <a:lumOff val="60000"/>
                  </a:schemeClr>
                </a:solidFill>
                <a:latin typeface="Times New Roman" pitchFamily="18" charset="0"/>
                <a:cs typeface="Times New Roman" pitchFamily="18" charset="0"/>
              </a:rPr>
              <a:t>àm</a:t>
            </a:r>
            <a:r>
              <a:rPr lang="en-US" sz="4400" b="1" dirty="0">
                <a:ln w="22225">
                  <a:solidFill>
                    <a:schemeClr val="accent2"/>
                  </a:solidFill>
                  <a:prstDash val="solid"/>
                </a:ln>
                <a:solidFill>
                  <a:schemeClr val="accent2">
                    <a:lumMod val="40000"/>
                    <a:lumOff val="60000"/>
                  </a:schemeClr>
                </a:solidFill>
                <a:latin typeface="Times New Roman" pitchFamily="18" charset="0"/>
                <a:cs typeface="Times New Roman" pitchFamily="18" charset="0"/>
              </a:rPr>
              <a:t> </a:t>
            </a:r>
            <a:r>
              <a:rPr lang="en-US" sz="4400" b="1" dirty="0" err="1">
                <a:ln w="22225">
                  <a:solidFill>
                    <a:schemeClr val="accent2"/>
                  </a:solidFill>
                  <a:prstDash val="solid"/>
                </a:ln>
                <a:solidFill>
                  <a:schemeClr val="accent2">
                    <a:lumMod val="40000"/>
                    <a:lumOff val="60000"/>
                  </a:schemeClr>
                </a:solidFill>
                <a:latin typeface="Times New Roman" pitchFamily="18" charset="0"/>
                <a:cs typeface="Times New Roman" pitchFamily="18" charset="0"/>
              </a:rPr>
              <a:t>việc</a:t>
            </a:r>
            <a:r>
              <a:rPr lang="en-US" sz="4400" b="1" dirty="0">
                <a:ln w="22225">
                  <a:solidFill>
                    <a:schemeClr val="accent2"/>
                  </a:solidFill>
                  <a:prstDash val="solid"/>
                </a:ln>
                <a:solidFill>
                  <a:schemeClr val="accent2">
                    <a:lumMod val="40000"/>
                    <a:lumOff val="60000"/>
                  </a:schemeClr>
                </a:solidFill>
                <a:latin typeface="Times New Roman" pitchFamily="18" charset="0"/>
                <a:cs typeface="Times New Roman" pitchFamily="18" charset="0"/>
              </a:rPr>
              <a:t> </a:t>
            </a:r>
            <a:r>
              <a:rPr lang="en-US" sz="4400" b="1" dirty="0" err="1">
                <a:ln w="22225">
                  <a:solidFill>
                    <a:schemeClr val="accent2"/>
                  </a:solidFill>
                  <a:prstDash val="solid"/>
                </a:ln>
                <a:solidFill>
                  <a:schemeClr val="accent2">
                    <a:lumMod val="40000"/>
                    <a:lumOff val="60000"/>
                  </a:schemeClr>
                </a:solidFill>
                <a:latin typeface="Times New Roman" pitchFamily="18" charset="0"/>
                <a:cs typeface="Times New Roman" pitchFamily="18" charset="0"/>
              </a:rPr>
              <a:t>cá</a:t>
            </a:r>
            <a:r>
              <a:rPr lang="en-US" sz="4400" b="1" dirty="0">
                <a:ln w="22225">
                  <a:solidFill>
                    <a:schemeClr val="accent2"/>
                  </a:solidFill>
                  <a:prstDash val="solid"/>
                </a:ln>
                <a:solidFill>
                  <a:schemeClr val="accent2">
                    <a:lumMod val="40000"/>
                    <a:lumOff val="60000"/>
                  </a:schemeClr>
                </a:solidFill>
                <a:latin typeface="Times New Roman" pitchFamily="18" charset="0"/>
                <a:cs typeface="Times New Roman" pitchFamily="18" charset="0"/>
              </a:rPr>
              <a:t> </a:t>
            </a:r>
            <a:r>
              <a:rPr lang="en-US" sz="4400" b="1" dirty="0" err="1">
                <a:ln w="22225">
                  <a:solidFill>
                    <a:schemeClr val="accent2"/>
                  </a:solidFill>
                  <a:prstDash val="solid"/>
                </a:ln>
                <a:solidFill>
                  <a:schemeClr val="accent2">
                    <a:lumMod val="40000"/>
                    <a:lumOff val="60000"/>
                  </a:schemeClr>
                </a:solidFill>
                <a:latin typeface="Times New Roman" pitchFamily="18" charset="0"/>
                <a:cs typeface="Times New Roman" pitchFamily="18" charset="0"/>
              </a:rPr>
              <a:t>nhân</a:t>
            </a:r>
            <a:r>
              <a:rPr lang="en-US" sz="4400" b="1" dirty="0">
                <a:ln w="22225">
                  <a:solidFill>
                    <a:schemeClr val="accent2"/>
                  </a:solidFill>
                  <a:prstDash val="solid"/>
                </a:ln>
                <a:solidFill>
                  <a:schemeClr val="accent2">
                    <a:lumMod val="40000"/>
                    <a:lumOff val="60000"/>
                  </a:schemeClr>
                </a:solidFill>
                <a:latin typeface="Times New Roman" pitchFamily="18" charset="0"/>
                <a:cs typeface="Times New Roman" pitchFamily="18" charset="0"/>
              </a:rPr>
              <a:t> </a:t>
            </a:r>
            <a:r>
              <a:rPr lang="vi-VN" sz="4400" b="1" dirty="0">
                <a:ln w="22225">
                  <a:solidFill>
                    <a:schemeClr val="accent2"/>
                  </a:solidFill>
                  <a:prstDash val="solid"/>
                </a:ln>
                <a:solidFill>
                  <a:schemeClr val="accent2">
                    <a:lumMod val="40000"/>
                    <a:lumOff val="60000"/>
                  </a:schemeClr>
                </a:solidFill>
                <a:latin typeface="Times New Roman" pitchFamily="18" charset="0"/>
                <a:cs typeface="Times New Roman" pitchFamily="18" charset="0"/>
              </a:rPr>
              <a:t>trên</a:t>
            </a:r>
            <a:r>
              <a:rPr lang="en-US" sz="4400" b="1" dirty="0">
                <a:ln w="22225">
                  <a:solidFill>
                    <a:schemeClr val="accent2"/>
                  </a:solidFill>
                  <a:prstDash val="solid"/>
                </a:ln>
                <a:solidFill>
                  <a:schemeClr val="accent2">
                    <a:lumMod val="40000"/>
                    <a:lumOff val="60000"/>
                  </a:schemeClr>
                </a:solidFill>
                <a:latin typeface="Times New Roman" pitchFamily="18" charset="0"/>
                <a:cs typeface="Times New Roman" pitchFamily="18" charset="0"/>
              </a:rPr>
              <a:t> </a:t>
            </a:r>
            <a:r>
              <a:rPr lang="en-US" sz="4400" b="1" dirty="0" err="1">
                <a:ln w="22225">
                  <a:solidFill>
                    <a:schemeClr val="accent2"/>
                  </a:solidFill>
                  <a:prstDash val="solid"/>
                </a:ln>
                <a:solidFill>
                  <a:schemeClr val="accent2">
                    <a:lumMod val="40000"/>
                    <a:lumOff val="60000"/>
                  </a:schemeClr>
                </a:solidFill>
                <a:latin typeface="Times New Roman" pitchFamily="18" charset="0"/>
                <a:cs typeface="Times New Roman" pitchFamily="18" charset="0"/>
              </a:rPr>
              <a:t>phiếu</a:t>
            </a:r>
            <a:r>
              <a:rPr lang="en-US" sz="4400" b="1" dirty="0">
                <a:ln w="22225">
                  <a:solidFill>
                    <a:schemeClr val="accent2"/>
                  </a:solidFill>
                  <a:prstDash val="solid"/>
                </a:ln>
                <a:solidFill>
                  <a:schemeClr val="accent2">
                    <a:lumMod val="40000"/>
                    <a:lumOff val="60000"/>
                  </a:schemeClr>
                </a:solidFill>
                <a:latin typeface="Times New Roman" pitchFamily="18" charset="0"/>
                <a:cs typeface="Times New Roman" pitchFamily="18" charset="0"/>
              </a:rPr>
              <a:t> </a:t>
            </a:r>
            <a:r>
              <a:rPr lang="en-US" sz="4400" b="1" dirty="0" err="1">
                <a:ln w="22225">
                  <a:solidFill>
                    <a:schemeClr val="accent2"/>
                  </a:solidFill>
                  <a:prstDash val="solid"/>
                </a:ln>
                <a:solidFill>
                  <a:schemeClr val="accent2">
                    <a:lumMod val="40000"/>
                    <a:lumOff val="60000"/>
                  </a:schemeClr>
                </a:solidFill>
                <a:latin typeface="Times New Roman" pitchFamily="18" charset="0"/>
                <a:cs typeface="Times New Roman" pitchFamily="18" charset="0"/>
              </a:rPr>
              <a:t>học</a:t>
            </a:r>
            <a:r>
              <a:rPr lang="en-US" sz="4400" b="1" dirty="0">
                <a:ln w="22225">
                  <a:solidFill>
                    <a:schemeClr val="accent2"/>
                  </a:solidFill>
                  <a:prstDash val="solid"/>
                </a:ln>
                <a:solidFill>
                  <a:schemeClr val="accent2">
                    <a:lumMod val="40000"/>
                    <a:lumOff val="60000"/>
                  </a:schemeClr>
                </a:solidFill>
                <a:latin typeface="Times New Roman" pitchFamily="18" charset="0"/>
                <a:cs typeface="Times New Roman" pitchFamily="18" charset="0"/>
              </a:rPr>
              <a:t> </a:t>
            </a:r>
            <a:r>
              <a:rPr lang="en-US" sz="4400" b="1" dirty="0" err="1">
                <a:ln w="22225">
                  <a:solidFill>
                    <a:schemeClr val="accent2"/>
                  </a:solidFill>
                  <a:prstDash val="solid"/>
                </a:ln>
                <a:solidFill>
                  <a:schemeClr val="accent2">
                    <a:lumMod val="40000"/>
                    <a:lumOff val="60000"/>
                  </a:schemeClr>
                </a:solidFill>
                <a:latin typeface="Times New Roman" pitchFamily="18" charset="0"/>
                <a:cs typeface="Times New Roman" pitchFamily="18" charset="0"/>
              </a:rPr>
              <a:t>tập</a:t>
            </a:r>
            <a:r>
              <a:rPr lang="en-US" sz="4400" b="1" dirty="0">
                <a:ln w="22225">
                  <a:solidFill>
                    <a:schemeClr val="accent2"/>
                  </a:solidFill>
                  <a:prstDash val="solid"/>
                </a:ln>
                <a:solidFill>
                  <a:schemeClr val="accent2">
                    <a:lumMod val="40000"/>
                    <a:lumOff val="60000"/>
                  </a:schemeClr>
                </a:solidFill>
                <a:latin typeface="Times New Roman" pitchFamily="18" charset="0"/>
                <a:cs typeface="Times New Roman" pitchFamily="18" charset="0"/>
              </a:rPr>
              <a:t> </a:t>
            </a:r>
            <a:r>
              <a:rPr lang="en-US" sz="4400" b="1" dirty="0" err="1">
                <a:ln w="22225">
                  <a:solidFill>
                    <a:schemeClr val="accent2"/>
                  </a:solidFill>
                  <a:prstDash val="solid"/>
                </a:ln>
                <a:solidFill>
                  <a:schemeClr val="accent2">
                    <a:lumMod val="40000"/>
                    <a:lumOff val="60000"/>
                  </a:schemeClr>
                </a:solidFill>
                <a:latin typeface="Times New Roman" pitchFamily="18" charset="0"/>
                <a:cs typeface="Times New Roman" pitchFamily="18" charset="0"/>
              </a:rPr>
              <a:t>và</a:t>
            </a:r>
            <a:r>
              <a:rPr lang="en-US" sz="4400" b="1" dirty="0">
                <a:ln w="22225">
                  <a:solidFill>
                    <a:schemeClr val="accent2"/>
                  </a:solidFill>
                  <a:prstDash val="solid"/>
                </a:ln>
                <a:solidFill>
                  <a:schemeClr val="accent2">
                    <a:lumMod val="40000"/>
                    <a:lumOff val="60000"/>
                  </a:schemeClr>
                </a:solidFill>
                <a:latin typeface="Times New Roman" pitchFamily="18" charset="0"/>
                <a:cs typeface="Times New Roman" pitchFamily="18" charset="0"/>
              </a:rPr>
              <a:t> Chia </a:t>
            </a:r>
            <a:r>
              <a:rPr lang="en-US" sz="4400" b="1" dirty="0" err="1">
                <a:ln w="22225">
                  <a:solidFill>
                    <a:schemeClr val="accent2"/>
                  </a:solidFill>
                  <a:prstDash val="solid"/>
                </a:ln>
                <a:solidFill>
                  <a:schemeClr val="accent2">
                    <a:lumMod val="40000"/>
                    <a:lumOff val="60000"/>
                  </a:schemeClr>
                </a:solidFill>
                <a:latin typeface="Times New Roman" pitchFamily="18" charset="0"/>
                <a:cs typeface="Times New Roman" pitchFamily="18" charset="0"/>
              </a:rPr>
              <a:t>sẻ</a:t>
            </a:r>
            <a:r>
              <a:rPr lang="en-US" sz="4400" b="1" dirty="0">
                <a:ln w="22225">
                  <a:solidFill>
                    <a:schemeClr val="accent2"/>
                  </a:solidFill>
                  <a:prstDash val="solid"/>
                </a:ln>
                <a:solidFill>
                  <a:schemeClr val="accent2">
                    <a:lumMod val="40000"/>
                    <a:lumOff val="60000"/>
                  </a:schemeClr>
                </a:solidFill>
                <a:latin typeface="Times New Roman" pitchFamily="18" charset="0"/>
                <a:cs typeface="Times New Roman" pitchFamily="18" charset="0"/>
              </a:rPr>
              <a:t> </a:t>
            </a:r>
            <a:r>
              <a:rPr lang="en-US" sz="4400" b="1" dirty="0" err="1">
                <a:ln w="22225">
                  <a:solidFill>
                    <a:schemeClr val="accent2"/>
                  </a:solidFill>
                  <a:prstDash val="solid"/>
                </a:ln>
                <a:solidFill>
                  <a:schemeClr val="accent2">
                    <a:lumMod val="40000"/>
                    <a:lumOff val="60000"/>
                  </a:schemeClr>
                </a:solidFill>
                <a:latin typeface="Times New Roman" pitchFamily="18" charset="0"/>
                <a:cs typeface="Times New Roman" pitchFamily="18" charset="0"/>
              </a:rPr>
              <a:t>trước</a:t>
            </a:r>
            <a:r>
              <a:rPr lang="en-US" sz="4400" b="1" dirty="0">
                <a:ln w="22225">
                  <a:solidFill>
                    <a:schemeClr val="accent2"/>
                  </a:solidFill>
                  <a:prstDash val="solid"/>
                </a:ln>
                <a:solidFill>
                  <a:schemeClr val="accent2">
                    <a:lumMod val="40000"/>
                    <a:lumOff val="60000"/>
                  </a:schemeClr>
                </a:solidFill>
                <a:latin typeface="Times New Roman" pitchFamily="18" charset="0"/>
                <a:cs typeface="Times New Roman" pitchFamily="18" charset="0"/>
              </a:rPr>
              <a:t> </a:t>
            </a:r>
            <a:r>
              <a:rPr lang="en-US" sz="4400" b="1" dirty="0" err="1">
                <a:ln w="22225">
                  <a:solidFill>
                    <a:schemeClr val="accent2"/>
                  </a:solidFill>
                  <a:prstDash val="solid"/>
                </a:ln>
                <a:solidFill>
                  <a:schemeClr val="accent2">
                    <a:lumMod val="40000"/>
                    <a:lumOff val="60000"/>
                  </a:schemeClr>
                </a:solidFill>
                <a:latin typeface="Times New Roman" pitchFamily="18" charset="0"/>
                <a:cs typeface="Times New Roman" pitchFamily="18" charset="0"/>
              </a:rPr>
              <a:t>lớp</a:t>
            </a:r>
            <a:endParaRPr lang="en-US" sz="4400" b="1" dirty="0">
              <a:ln w="22225">
                <a:solidFill>
                  <a:schemeClr val="accent2"/>
                </a:solidFill>
                <a:prstDash val="solid"/>
              </a:ln>
              <a:solidFill>
                <a:schemeClr val="accent2">
                  <a:lumMod val="40000"/>
                  <a:lumOff val="60000"/>
                </a:schemeClr>
              </a:solidFill>
              <a:latin typeface="Times New Roman" pitchFamily="18" charset="0"/>
              <a:cs typeface="Times New Roman" pitchFamily="18" charset="0"/>
            </a:endParaRPr>
          </a:p>
        </p:txBody>
      </p:sp>
    </p:spTree>
    <p:extLst>
      <p:ext uri="{BB962C8B-B14F-4D97-AF65-F5344CB8AC3E}">
        <p14:creationId xmlns:p14="http://schemas.microsoft.com/office/powerpoint/2010/main" val="160249706"/>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345635" y="2873828"/>
            <a:ext cx="8097077" cy="923330"/>
          </a:xfrm>
          <a:prstGeom prst="rect">
            <a:avLst/>
          </a:prstGeom>
          <a:noFill/>
        </p:spPr>
        <p:txBody>
          <a:bodyPr wrap="square" rtlCol="0">
            <a:spAutoFit/>
          </a:bodyPr>
          <a:lstStyle/>
          <a:p>
            <a:r>
              <a:rPr lang="en-US" sz="5400" b="1" dirty="0" smtClean="0">
                <a:solidFill>
                  <a:srgbClr val="FFC000"/>
                </a:solidFill>
                <a:latin typeface="+mj-lt"/>
              </a:rPr>
              <a:t>HOẠT ĐỘNG THỰC HÀNH</a:t>
            </a:r>
            <a:endParaRPr lang="en-US" sz="5400" b="1" dirty="0">
              <a:solidFill>
                <a:srgbClr val="FFC000"/>
              </a:solidFill>
              <a:latin typeface="+mj-lt"/>
            </a:endParaRPr>
          </a:p>
        </p:txBody>
      </p:sp>
    </p:spTree>
    <p:extLst>
      <p:ext uri="{BB962C8B-B14F-4D97-AF65-F5344CB8AC3E}">
        <p14:creationId xmlns:p14="http://schemas.microsoft.com/office/powerpoint/2010/main" val="162002537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14C7AA9-99B2-4DCE-BC24-190891513970}"/>
              </a:ext>
            </a:extLst>
          </p:cNvPr>
          <p:cNvSpPr/>
          <p:nvPr/>
        </p:nvSpPr>
        <p:spPr>
          <a:xfrm>
            <a:off x="1669774" y="649355"/>
            <a:ext cx="7606748" cy="1563757"/>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smtClean="0">
                <a:ln>
                  <a:noFill/>
                </a:ln>
                <a:solidFill>
                  <a:prstClr val="white"/>
                </a:solidFill>
                <a:effectLst/>
                <a:uLnTx/>
                <a:uFillTx/>
                <a:latin typeface="Times New Roman" pitchFamily="18" charset="0"/>
                <a:cs typeface="Times New Roman" pitchFamily="18" charset="0"/>
              </a:rPr>
              <a:t>Hoạt</a:t>
            </a:r>
            <a:r>
              <a:rPr kumimoji="0" lang="en-US" sz="3200" b="0" i="0" u="none" strike="noStrike" kern="1200" cap="none" spc="0" normalizeH="0" noProof="0" dirty="0" smtClean="0">
                <a:ln>
                  <a:noFill/>
                </a:ln>
                <a:solidFill>
                  <a:prstClr val="white"/>
                </a:solidFill>
                <a:effectLst/>
                <a:uLnTx/>
                <a:uFillTx/>
                <a:latin typeface="Times New Roman" pitchFamily="18" charset="0"/>
                <a:cs typeface="Times New Roman" pitchFamily="18" charset="0"/>
              </a:rPr>
              <a:t> </a:t>
            </a:r>
            <a:r>
              <a:rPr kumimoji="0" lang="en-US" sz="3200" b="0" i="0" u="none" strike="noStrike" kern="1200" cap="none" spc="0" normalizeH="0" noProof="0" dirty="0" err="1" smtClean="0">
                <a:ln>
                  <a:noFill/>
                </a:ln>
                <a:solidFill>
                  <a:prstClr val="white"/>
                </a:solidFill>
                <a:effectLst/>
                <a:uLnTx/>
                <a:uFillTx/>
                <a:latin typeface="Times New Roman" pitchFamily="18" charset="0"/>
                <a:cs typeface="Times New Roman" pitchFamily="18" charset="0"/>
              </a:rPr>
              <a:t>động</a:t>
            </a:r>
            <a:r>
              <a:rPr kumimoji="0" lang="en-US" sz="3200" b="0" i="0" u="none" strike="noStrike" kern="1200" cap="none" spc="0" normalizeH="0" noProof="0" dirty="0" smtClean="0">
                <a:ln>
                  <a:noFill/>
                </a:ln>
                <a:solidFill>
                  <a:prstClr val="white"/>
                </a:solidFill>
                <a:effectLst/>
                <a:uLnTx/>
                <a:uFillTx/>
                <a:latin typeface="Times New Roman" pitchFamily="18" charset="0"/>
                <a:cs typeface="Times New Roman" pitchFamily="18" charset="0"/>
              </a:rPr>
              <a:t> </a:t>
            </a:r>
            <a:r>
              <a:rPr kumimoji="0" lang="en-US" sz="3200" b="0" i="0" u="none" strike="noStrike" kern="1200" cap="none" spc="0" normalizeH="0" baseline="0" noProof="0" dirty="0" smtClean="0">
                <a:ln>
                  <a:noFill/>
                </a:ln>
                <a:solidFill>
                  <a:prstClr val="white"/>
                </a:solidFill>
                <a:effectLst/>
                <a:uLnTx/>
                <a:uFillTx/>
                <a:latin typeface="Times New Roman" pitchFamily="18" charset="0"/>
                <a:cs typeface="Times New Roman" pitchFamily="18" charset="0"/>
              </a:rPr>
              <a:t>1</a:t>
            </a:r>
            <a:r>
              <a:rPr kumimoji="0" lang="en-US" sz="3200" b="0" i="0" u="none" strike="noStrike" kern="1200" cap="none" spc="0" normalizeH="0" baseline="0" noProof="0" dirty="0">
                <a:ln>
                  <a:noFill/>
                </a:ln>
                <a:solidFill>
                  <a:prstClr val="white"/>
                </a:solidFill>
                <a:effectLst/>
                <a:uLnTx/>
                <a:uFillTx/>
                <a:latin typeface="Times New Roman" pitchFamily="18" charset="0"/>
                <a:cs typeface="Times New Roman" pitchFamily="18" charset="0"/>
              </a:rPr>
              <a:t>. </a:t>
            </a:r>
            <a:r>
              <a:rPr kumimoji="0" lang="en-US" sz="3200" b="0" i="0" u="none" strike="noStrike" kern="1200" cap="none" spc="0" normalizeH="0" baseline="0" noProof="0" dirty="0" err="1">
                <a:ln>
                  <a:noFill/>
                </a:ln>
                <a:solidFill>
                  <a:prstClr val="white"/>
                </a:solidFill>
                <a:effectLst/>
                <a:uLnTx/>
                <a:uFillTx/>
                <a:latin typeface="Times New Roman" pitchFamily="18" charset="0"/>
                <a:cs typeface="Times New Roman" pitchFamily="18" charset="0"/>
              </a:rPr>
              <a:t>Kể</a:t>
            </a:r>
            <a:r>
              <a:rPr kumimoji="0" lang="en-US" sz="3200" b="0" i="0" u="none" strike="noStrike" kern="1200" cap="none" spc="0" normalizeH="0" noProof="0" dirty="0">
                <a:ln>
                  <a:noFill/>
                </a:ln>
                <a:solidFill>
                  <a:prstClr val="white"/>
                </a:solidFill>
                <a:effectLst/>
                <a:uLnTx/>
                <a:uFillTx/>
                <a:latin typeface="Times New Roman" pitchFamily="18" charset="0"/>
                <a:cs typeface="Times New Roman" pitchFamily="18" charset="0"/>
              </a:rPr>
              <a:t> </a:t>
            </a:r>
            <a:r>
              <a:rPr kumimoji="0" lang="en-US" sz="3200" b="0" i="0" u="none" strike="noStrike" kern="1200" cap="none" spc="0" normalizeH="0" noProof="0" dirty="0" err="1">
                <a:ln>
                  <a:noFill/>
                </a:ln>
                <a:solidFill>
                  <a:prstClr val="white"/>
                </a:solidFill>
                <a:effectLst/>
                <a:uLnTx/>
                <a:uFillTx/>
                <a:latin typeface="Times New Roman" pitchFamily="18" charset="0"/>
                <a:cs typeface="Times New Roman" pitchFamily="18" charset="0"/>
              </a:rPr>
              <a:t>tên</a:t>
            </a:r>
            <a:r>
              <a:rPr kumimoji="0" lang="en-US" sz="3200" b="0" i="0" u="none" strike="noStrike" kern="1200" cap="none" spc="0" normalizeH="0" noProof="0" dirty="0">
                <a:ln>
                  <a:noFill/>
                </a:ln>
                <a:solidFill>
                  <a:prstClr val="white"/>
                </a:solidFill>
                <a:effectLst/>
                <a:uLnTx/>
                <a:uFillTx/>
                <a:latin typeface="Times New Roman" pitchFamily="18" charset="0"/>
                <a:cs typeface="Times New Roman" pitchFamily="18" charset="0"/>
              </a:rPr>
              <a:t> </a:t>
            </a:r>
            <a:r>
              <a:rPr kumimoji="0" lang="en-US" sz="3200" b="0" i="0" u="none" strike="noStrike" kern="1200" cap="none" spc="0" normalizeH="0" noProof="0" dirty="0" err="1">
                <a:ln>
                  <a:noFill/>
                </a:ln>
                <a:solidFill>
                  <a:prstClr val="white"/>
                </a:solidFill>
                <a:effectLst/>
                <a:uLnTx/>
                <a:uFillTx/>
                <a:latin typeface="Times New Roman" pitchFamily="18" charset="0"/>
                <a:cs typeface="Times New Roman" pitchFamily="18" charset="0"/>
              </a:rPr>
              <a:t>các</a:t>
            </a:r>
            <a:r>
              <a:rPr kumimoji="0" lang="en-US" sz="3200" b="0" i="0" u="none" strike="noStrike" kern="1200" cap="none" spc="0" normalizeH="0" noProof="0" dirty="0">
                <a:ln>
                  <a:noFill/>
                </a:ln>
                <a:solidFill>
                  <a:prstClr val="white"/>
                </a:solidFill>
                <a:effectLst/>
                <a:uLnTx/>
                <a:uFillTx/>
                <a:latin typeface="Times New Roman" pitchFamily="18" charset="0"/>
                <a:cs typeface="Times New Roman" pitchFamily="18" charset="0"/>
              </a:rPr>
              <a:t> </a:t>
            </a:r>
            <a:r>
              <a:rPr kumimoji="0" lang="en-US" sz="3200" b="0" i="0" u="none" strike="noStrike" kern="1200" cap="none" spc="0" normalizeH="0" noProof="0" dirty="0" err="1">
                <a:ln>
                  <a:noFill/>
                </a:ln>
                <a:solidFill>
                  <a:prstClr val="white"/>
                </a:solidFill>
                <a:effectLst/>
                <a:uLnTx/>
                <a:uFillTx/>
                <a:latin typeface="Times New Roman" pitchFamily="18" charset="0"/>
                <a:cs typeface="Times New Roman" pitchFamily="18" charset="0"/>
              </a:rPr>
              <a:t>côn</a:t>
            </a:r>
            <a:r>
              <a:rPr lang="en-US" sz="3200" dirty="0">
                <a:solidFill>
                  <a:prstClr val="white"/>
                </a:solidFill>
                <a:latin typeface="Times New Roman" pitchFamily="18" charset="0"/>
                <a:cs typeface="Times New Roman" pitchFamily="18" charset="0"/>
              </a:rPr>
              <a:t>g </a:t>
            </a:r>
            <a:r>
              <a:rPr lang="en-US" sz="3200" dirty="0" err="1">
                <a:solidFill>
                  <a:prstClr val="white"/>
                </a:solidFill>
                <a:latin typeface="Times New Roman" pitchFamily="18" charset="0"/>
                <a:cs typeface="Times New Roman" pitchFamily="18" charset="0"/>
              </a:rPr>
              <a:t>việc</a:t>
            </a:r>
            <a:r>
              <a:rPr lang="en-US" sz="3200" dirty="0">
                <a:solidFill>
                  <a:prstClr val="white"/>
                </a:solidFill>
                <a:latin typeface="Times New Roman" pitchFamily="18" charset="0"/>
                <a:cs typeface="Times New Roman" pitchFamily="18" charset="0"/>
              </a:rPr>
              <a:t> </a:t>
            </a:r>
            <a:r>
              <a:rPr lang="en-US" sz="3200" dirty="0" err="1">
                <a:solidFill>
                  <a:prstClr val="white"/>
                </a:solidFill>
                <a:latin typeface="Times New Roman" pitchFamily="18" charset="0"/>
                <a:cs typeface="Times New Roman" pitchFamily="18" charset="0"/>
              </a:rPr>
              <a:t>có</a:t>
            </a:r>
            <a:r>
              <a:rPr lang="en-US" sz="3200" dirty="0">
                <a:solidFill>
                  <a:prstClr val="white"/>
                </a:solidFill>
                <a:latin typeface="Times New Roman" pitchFamily="18" charset="0"/>
                <a:cs typeface="Times New Roman" pitchFamily="18" charset="0"/>
              </a:rPr>
              <a:t> </a:t>
            </a:r>
            <a:r>
              <a:rPr lang="en-US" sz="3200" dirty="0" err="1">
                <a:solidFill>
                  <a:prstClr val="white"/>
                </a:solidFill>
                <a:latin typeface="Times New Roman" pitchFamily="18" charset="0"/>
                <a:cs typeface="Times New Roman" pitchFamily="18" charset="0"/>
              </a:rPr>
              <a:t>thu</a:t>
            </a:r>
            <a:r>
              <a:rPr lang="en-US" sz="3200" dirty="0">
                <a:solidFill>
                  <a:prstClr val="white"/>
                </a:solidFill>
                <a:latin typeface="Times New Roman" pitchFamily="18" charset="0"/>
                <a:cs typeface="Times New Roman" pitchFamily="18" charset="0"/>
              </a:rPr>
              <a:t> </a:t>
            </a:r>
            <a:r>
              <a:rPr lang="en-US" sz="3200" dirty="0" err="1">
                <a:solidFill>
                  <a:prstClr val="white"/>
                </a:solidFill>
                <a:latin typeface="Times New Roman" pitchFamily="18" charset="0"/>
                <a:cs typeface="Times New Roman" pitchFamily="18" charset="0"/>
              </a:rPr>
              <a:t>nhập</a:t>
            </a:r>
            <a:r>
              <a:rPr lang="en-US" sz="3200" dirty="0">
                <a:solidFill>
                  <a:prstClr val="white"/>
                </a:solidFill>
                <a:latin typeface="Times New Roman" pitchFamily="18" charset="0"/>
                <a:cs typeface="Times New Roman" pitchFamily="18" charset="0"/>
              </a:rPr>
              <a:t> </a:t>
            </a:r>
            <a:r>
              <a:rPr lang="en-US" sz="3200" dirty="0" err="1">
                <a:solidFill>
                  <a:prstClr val="white"/>
                </a:solidFill>
                <a:latin typeface="Times New Roman" pitchFamily="18" charset="0"/>
                <a:cs typeface="Times New Roman" pitchFamily="18" charset="0"/>
              </a:rPr>
              <a:t>khác</a:t>
            </a:r>
            <a:r>
              <a:rPr lang="en-US" sz="3200" dirty="0">
                <a:solidFill>
                  <a:prstClr val="white"/>
                </a:solidFill>
                <a:latin typeface="Times New Roman" pitchFamily="18" charset="0"/>
                <a:cs typeface="Times New Roman" pitchFamily="18" charset="0"/>
              </a:rPr>
              <a:t> </a:t>
            </a:r>
            <a:r>
              <a:rPr lang="en-US" sz="3200" dirty="0" err="1">
                <a:solidFill>
                  <a:prstClr val="white"/>
                </a:solidFill>
                <a:latin typeface="Times New Roman" pitchFamily="18" charset="0"/>
                <a:cs typeface="Times New Roman" pitchFamily="18" charset="0"/>
              </a:rPr>
              <a:t>mà</a:t>
            </a:r>
            <a:r>
              <a:rPr lang="en-US" sz="3200" dirty="0">
                <a:solidFill>
                  <a:prstClr val="white"/>
                </a:solidFill>
                <a:latin typeface="Times New Roman" pitchFamily="18" charset="0"/>
                <a:cs typeface="Times New Roman" pitchFamily="18" charset="0"/>
              </a:rPr>
              <a:t> </a:t>
            </a:r>
            <a:r>
              <a:rPr lang="en-US" sz="3200" dirty="0" err="1">
                <a:solidFill>
                  <a:prstClr val="white"/>
                </a:solidFill>
                <a:latin typeface="Times New Roman" pitchFamily="18" charset="0"/>
                <a:cs typeface="Times New Roman" pitchFamily="18" charset="0"/>
              </a:rPr>
              <a:t>em</a:t>
            </a:r>
            <a:r>
              <a:rPr lang="en-US" sz="3200" dirty="0">
                <a:solidFill>
                  <a:prstClr val="white"/>
                </a:solidFill>
                <a:latin typeface="Times New Roman" pitchFamily="18" charset="0"/>
                <a:cs typeface="Times New Roman" pitchFamily="18" charset="0"/>
              </a:rPr>
              <a:t> </a:t>
            </a:r>
            <a:r>
              <a:rPr lang="en-US" sz="3200" dirty="0" err="1">
                <a:solidFill>
                  <a:prstClr val="white"/>
                </a:solidFill>
                <a:latin typeface="Times New Roman" pitchFamily="18" charset="0"/>
                <a:cs typeface="Times New Roman" pitchFamily="18" charset="0"/>
              </a:rPr>
              <a:t>biết</a:t>
            </a:r>
            <a:endParaRPr kumimoji="0" lang="en-US" sz="3200" b="0" i="0" u="none" strike="noStrike" kern="1200" cap="none" spc="0" normalizeH="0" baseline="0" noProof="0" dirty="0">
              <a:ln>
                <a:noFill/>
              </a:ln>
              <a:solidFill>
                <a:prstClr val="white"/>
              </a:solidFill>
              <a:effectLst/>
              <a:uLnTx/>
              <a:uFillTx/>
              <a:latin typeface="Times New Roman" pitchFamily="18" charset="0"/>
              <a:cs typeface="Times New Roman" pitchFamily="18" charset="0"/>
            </a:endParaRPr>
          </a:p>
        </p:txBody>
      </p:sp>
      <p:sp>
        <p:nvSpPr>
          <p:cNvPr id="9" name="Rectangle 8">
            <a:extLst>
              <a:ext uri="{FF2B5EF4-FFF2-40B4-BE49-F238E27FC236}">
                <a16:creationId xmlns:a16="http://schemas.microsoft.com/office/drawing/2014/main" id="{AE566967-699C-4EF1-BB4E-E1C8333F1FFC}"/>
              </a:ext>
            </a:extLst>
          </p:cNvPr>
          <p:cNvSpPr/>
          <p:nvPr/>
        </p:nvSpPr>
        <p:spPr>
          <a:xfrm>
            <a:off x="1669774" y="3729789"/>
            <a:ext cx="7606748" cy="2154176"/>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dirty="0" err="1" smtClean="0">
                <a:ln>
                  <a:noFill/>
                </a:ln>
                <a:solidFill>
                  <a:prstClr val="white"/>
                </a:solidFill>
                <a:effectLst/>
                <a:uLnTx/>
                <a:uFillTx/>
                <a:latin typeface="Times New Roman" pitchFamily="18" charset="0"/>
                <a:cs typeface="Times New Roman" pitchFamily="18" charset="0"/>
              </a:rPr>
              <a:t>Thảo</a:t>
            </a:r>
            <a:r>
              <a:rPr kumimoji="0" lang="en-US" sz="4400" b="0" i="0" u="none" strike="noStrike" kern="1200" cap="none" spc="0" normalizeH="0" noProof="0" dirty="0" smtClean="0">
                <a:ln>
                  <a:noFill/>
                </a:ln>
                <a:solidFill>
                  <a:prstClr val="white"/>
                </a:solidFill>
                <a:effectLst/>
                <a:uLnTx/>
                <a:uFillTx/>
                <a:latin typeface="Times New Roman" pitchFamily="18" charset="0"/>
                <a:cs typeface="Times New Roman" pitchFamily="18" charset="0"/>
              </a:rPr>
              <a:t> </a:t>
            </a:r>
            <a:r>
              <a:rPr kumimoji="0" lang="en-US" sz="4400" b="0" i="0" u="none" strike="noStrike" kern="1200" cap="none" spc="0" normalizeH="0" noProof="0" dirty="0" err="1" smtClean="0">
                <a:ln>
                  <a:noFill/>
                </a:ln>
                <a:solidFill>
                  <a:prstClr val="white"/>
                </a:solidFill>
                <a:effectLst/>
                <a:uLnTx/>
                <a:uFillTx/>
                <a:latin typeface="Times New Roman" pitchFamily="18" charset="0"/>
                <a:cs typeface="Times New Roman" pitchFamily="18" charset="0"/>
              </a:rPr>
              <a:t>luận</a:t>
            </a:r>
            <a:r>
              <a:rPr kumimoji="0" lang="en-US" sz="4400" b="0" i="0" u="none" strike="noStrike" kern="1200" cap="none" spc="0" normalizeH="0" noProof="0" dirty="0" smtClean="0">
                <a:ln>
                  <a:noFill/>
                </a:ln>
                <a:solidFill>
                  <a:prstClr val="white"/>
                </a:solidFill>
                <a:effectLst/>
                <a:uLnTx/>
                <a:uFillTx/>
                <a:latin typeface="Times New Roman" pitchFamily="18" charset="0"/>
                <a:cs typeface="Times New Roman" pitchFamily="18" charset="0"/>
              </a:rPr>
              <a:t> </a:t>
            </a:r>
            <a:r>
              <a:rPr kumimoji="0" lang="en-US" sz="4400" b="0" i="0" u="none" strike="noStrike" kern="1200" cap="none" spc="0" normalizeH="0" noProof="0" dirty="0" err="1" smtClean="0">
                <a:ln>
                  <a:noFill/>
                </a:ln>
                <a:solidFill>
                  <a:prstClr val="white"/>
                </a:solidFill>
                <a:effectLst/>
                <a:uLnTx/>
                <a:uFillTx/>
                <a:latin typeface="Times New Roman" pitchFamily="18" charset="0"/>
                <a:cs typeface="Times New Roman" pitchFamily="18" charset="0"/>
              </a:rPr>
              <a:t>nhóm</a:t>
            </a:r>
            <a:r>
              <a:rPr kumimoji="0" lang="en-US" sz="4400" b="0" i="0" u="none" strike="noStrike" kern="1200" cap="none" spc="0" normalizeH="0" noProof="0" dirty="0" smtClean="0">
                <a:ln>
                  <a:noFill/>
                </a:ln>
                <a:solidFill>
                  <a:prstClr val="white"/>
                </a:solidFill>
                <a:effectLst/>
                <a:uLnTx/>
                <a:uFillTx/>
                <a:latin typeface="Times New Roman" pitchFamily="18" charset="0"/>
                <a:cs typeface="Times New Roman" pitchFamily="18" charset="0"/>
              </a:rPr>
              <a:t> </a:t>
            </a:r>
            <a:r>
              <a:rPr kumimoji="0" lang="en-US" sz="4400" b="0" i="0" u="none" strike="noStrike" kern="1200" cap="none" spc="0" normalizeH="0" noProof="0" dirty="0" err="1" smtClean="0">
                <a:ln>
                  <a:noFill/>
                </a:ln>
                <a:solidFill>
                  <a:prstClr val="white"/>
                </a:solidFill>
                <a:effectLst/>
                <a:uLnTx/>
                <a:uFillTx/>
                <a:latin typeface="Times New Roman" pitchFamily="18" charset="0"/>
                <a:cs typeface="Times New Roman" pitchFamily="18" charset="0"/>
              </a:rPr>
              <a:t>đôi</a:t>
            </a:r>
            <a:r>
              <a:rPr kumimoji="0" lang="en-US" sz="4400" b="0" i="0" u="none" strike="noStrike" kern="1200" cap="none" spc="0" normalizeH="0" noProof="0" dirty="0" smtClean="0">
                <a:ln>
                  <a:noFill/>
                </a:ln>
                <a:solidFill>
                  <a:prstClr val="white"/>
                </a:solidFill>
                <a:effectLst/>
                <a:uLnTx/>
                <a:uFillTx/>
                <a:latin typeface="Times New Roman" pitchFamily="18" charset="0"/>
                <a:cs typeface="Times New Roman" pitchFamily="18" charset="0"/>
              </a:rPr>
              <a:t> ( 1 </a:t>
            </a:r>
            <a:r>
              <a:rPr kumimoji="0" lang="en-US" sz="4400" b="0" i="0" u="none" strike="noStrike" kern="1200" cap="none" spc="0" normalizeH="0" noProof="0" dirty="0" err="1" smtClean="0">
                <a:ln>
                  <a:noFill/>
                </a:ln>
                <a:solidFill>
                  <a:prstClr val="white"/>
                </a:solidFill>
                <a:effectLst/>
                <a:uLnTx/>
                <a:uFillTx/>
                <a:latin typeface="Times New Roman" pitchFamily="18" charset="0"/>
                <a:cs typeface="Times New Roman" pitchFamily="18" charset="0"/>
              </a:rPr>
              <a:t>phút</a:t>
            </a:r>
            <a:r>
              <a:rPr kumimoji="0" lang="en-US" sz="4400" b="0" i="0" u="none" strike="noStrike" kern="1200" cap="none" spc="0" normalizeH="0" noProof="0" dirty="0" smtClean="0">
                <a:ln>
                  <a:noFill/>
                </a:ln>
                <a:solidFill>
                  <a:prstClr val="white"/>
                </a:solidFill>
                <a:effectLst/>
                <a:uLnTx/>
                <a:uFillTx/>
                <a:latin typeface="Times New Roman" pitchFamily="18" charset="0"/>
                <a:cs typeface="Times New Roman" pitchFamily="18" charset="0"/>
              </a:rPr>
              <a:t>)</a:t>
            </a:r>
            <a:endParaRPr kumimoji="0" lang="en-US" sz="4400" b="0" i="0" u="none" strike="noStrike" kern="1200" cap="none" spc="0" normalizeH="0" baseline="0" noProof="0" dirty="0">
              <a:ln>
                <a:noFill/>
              </a:ln>
              <a:solidFill>
                <a:prstClr val="white"/>
              </a:solidFill>
              <a:effectLst/>
              <a:uLnTx/>
              <a:uFillTx/>
              <a:latin typeface="Times New Roman" pitchFamily="18" charset="0"/>
              <a:cs typeface="Times New Roman" pitchFamily="18" charset="0"/>
            </a:endParaRPr>
          </a:p>
        </p:txBody>
      </p:sp>
    </p:spTree>
    <p:extLst>
      <p:ext uri="{BB962C8B-B14F-4D97-AF65-F5344CB8AC3E}">
        <p14:creationId xmlns:p14="http://schemas.microsoft.com/office/powerpoint/2010/main" val="169868548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ipe(down)">
                                      <p:cBhvr>
                                        <p:cTn id="1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9"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AE566967-699C-4EF1-BB4E-E1C8333F1FFC}"/>
              </a:ext>
            </a:extLst>
          </p:cNvPr>
          <p:cNvSpPr/>
          <p:nvPr/>
        </p:nvSpPr>
        <p:spPr>
          <a:xfrm>
            <a:off x="1311963" y="568861"/>
            <a:ext cx="9833113" cy="1365956"/>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err="1" smtClean="0">
                <a:ln>
                  <a:noFill/>
                </a:ln>
                <a:solidFill>
                  <a:prstClr val="white"/>
                </a:solidFill>
                <a:effectLst/>
                <a:uLnTx/>
                <a:uFillTx/>
                <a:latin typeface="Times New Roman" pitchFamily="18" charset="0"/>
                <a:cs typeface="Times New Roman" pitchFamily="18" charset="0"/>
              </a:rPr>
              <a:t>Hoạt</a:t>
            </a:r>
            <a:r>
              <a:rPr kumimoji="0" lang="en-US" sz="3200" b="0" i="0" u="none" strike="noStrike" kern="1200" cap="none" spc="0" normalizeH="0" noProof="0" dirty="0" smtClean="0">
                <a:ln>
                  <a:noFill/>
                </a:ln>
                <a:solidFill>
                  <a:prstClr val="white"/>
                </a:solidFill>
                <a:effectLst/>
                <a:uLnTx/>
                <a:uFillTx/>
                <a:latin typeface="Times New Roman" pitchFamily="18" charset="0"/>
                <a:cs typeface="Times New Roman" pitchFamily="18" charset="0"/>
              </a:rPr>
              <a:t> </a:t>
            </a:r>
            <a:r>
              <a:rPr kumimoji="0" lang="en-US" sz="3200" b="0" i="0" u="none" strike="noStrike" kern="1200" cap="none" spc="0" normalizeH="0" noProof="0" dirty="0" err="1" smtClean="0">
                <a:ln>
                  <a:noFill/>
                </a:ln>
                <a:solidFill>
                  <a:prstClr val="white"/>
                </a:solidFill>
                <a:effectLst/>
                <a:uLnTx/>
                <a:uFillTx/>
                <a:latin typeface="Times New Roman" pitchFamily="18" charset="0"/>
                <a:cs typeface="Times New Roman" pitchFamily="18" charset="0"/>
              </a:rPr>
              <a:t>động</a:t>
            </a:r>
            <a:r>
              <a:rPr kumimoji="0" lang="en-US" sz="3200" b="0" i="0" u="none" strike="noStrike" kern="1200" cap="none" spc="0" normalizeH="0" noProof="0" dirty="0" smtClean="0">
                <a:ln>
                  <a:noFill/>
                </a:ln>
                <a:solidFill>
                  <a:prstClr val="white"/>
                </a:solidFill>
                <a:effectLst/>
                <a:uLnTx/>
                <a:uFillTx/>
                <a:latin typeface="Times New Roman" pitchFamily="18" charset="0"/>
                <a:cs typeface="Times New Roman" pitchFamily="18" charset="0"/>
              </a:rPr>
              <a:t> </a:t>
            </a:r>
            <a:r>
              <a:rPr kumimoji="0" lang="en-US" sz="3200" b="0" i="0" u="none" strike="noStrike" kern="1200" cap="none" spc="0" normalizeH="0" baseline="0" noProof="0" dirty="0" smtClean="0">
                <a:ln>
                  <a:noFill/>
                </a:ln>
                <a:solidFill>
                  <a:prstClr val="white"/>
                </a:solidFill>
                <a:effectLst/>
                <a:uLnTx/>
                <a:uFillTx/>
                <a:latin typeface="Times New Roman" pitchFamily="18" charset="0"/>
                <a:cs typeface="Times New Roman" pitchFamily="18" charset="0"/>
              </a:rPr>
              <a:t>2</a:t>
            </a:r>
            <a:r>
              <a:rPr kumimoji="0" lang="en-US" sz="3200" b="0" i="0" u="none" strike="noStrike" kern="1200" cap="none" spc="0" normalizeH="0" baseline="0" noProof="0" dirty="0">
                <a:ln>
                  <a:noFill/>
                </a:ln>
                <a:solidFill>
                  <a:prstClr val="white"/>
                </a:solidFill>
                <a:effectLst/>
                <a:uLnTx/>
                <a:uFillTx/>
                <a:latin typeface="Times New Roman" pitchFamily="18" charset="0"/>
                <a:cs typeface="Times New Roman" pitchFamily="18" charset="0"/>
              </a:rPr>
              <a:t>. </a:t>
            </a:r>
            <a:r>
              <a:rPr kumimoji="0" lang="en-US" sz="3200" b="0" i="0" u="none" strike="noStrike" kern="1200" cap="none" spc="0" normalizeH="0" baseline="0" noProof="0" dirty="0" err="1" smtClean="0">
                <a:ln>
                  <a:noFill/>
                </a:ln>
                <a:solidFill>
                  <a:prstClr val="white"/>
                </a:solidFill>
                <a:effectLst/>
                <a:uLnTx/>
                <a:uFillTx/>
                <a:latin typeface="Times New Roman" pitchFamily="18" charset="0"/>
                <a:cs typeface="Times New Roman" pitchFamily="18" charset="0"/>
              </a:rPr>
              <a:t>Tìm</a:t>
            </a:r>
            <a:r>
              <a:rPr kumimoji="0" lang="en-US" sz="3200" b="0" i="0" u="none" strike="noStrike" kern="1200" cap="none" spc="0" normalizeH="0" noProof="0" dirty="0" smtClean="0">
                <a:ln>
                  <a:noFill/>
                </a:ln>
                <a:solidFill>
                  <a:prstClr val="white"/>
                </a:solidFill>
                <a:effectLst/>
                <a:uLnTx/>
                <a:uFillTx/>
                <a:latin typeface="Times New Roman" pitchFamily="18" charset="0"/>
                <a:cs typeface="Times New Roman" pitchFamily="18" charset="0"/>
              </a:rPr>
              <a:t> </a:t>
            </a:r>
            <a:r>
              <a:rPr kumimoji="0" lang="en-US" sz="3200" b="0" i="0" u="none" strike="noStrike" kern="1200" cap="none" spc="0" normalizeH="0" noProof="0" dirty="0" err="1" smtClean="0">
                <a:ln>
                  <a:noFill/>
                </a:ln>
                <a:solidFill>
                  <a:prstClr val="white"/>
                </a:solidFill>
                <a:effectLst/>
                <a:uLnTx/>
                <a:uFillTx/>
                <a:latin typeface="Times New Roman" pitchFamily="18" charset="0"/>
                <a:cs typeface="Times New Roman" pitchFamily="18" charset="0"/>
              </a:rPr>
              <a:t>hiểu</a:t>
            </a:r>
            <a:r>
              <a:rPr kumimoji="0" lang="en-US" sz="3200" b="0" i="0" u="none" strike="noStrike" kern="1200" cap="none" spc="0" normalizeH="0" noProof="0" dirty="0" smtClean="0">
                <a:ln>
                  <a:noFill/>
                </a:ln>
                <a:solidFill>
                  <a:prstClr val="white"/>
                </a:solidFill>
                <a:effectLst/>
                <a:uLnTx/>
                <a:uFillTx/>
                <a:latin typeface="Times New Roman" pitchFamily="18" charset="0"/>
                <a:cs typeface="Times New Roman" pitchFamily="18" charset="0"/>
              </a:rPr>
              <a:t> </a:t>
            </a:r>
            <a:r>
              <a:rPr kumimoji="0" lang="en-US" sz="3200" b="0" i="0" u="none" strike="noStrike" kern="1200" cap="none" spc="0" normalizeH="0" noProof="0" dirty="0" err="1" smtClean="0">
                <a:ln>
                  <a:noFill/>
                </a:ln>
                <a:solidFill>
                  <a:prstClr val="white"/>
                </a:solidFill>
                <a:effectLst/>
                <a:uLnTx/>
                <a:uFillTx/>
                <a:latin typeface="Times New Roman" pitchFamily="18" charset="0"/>
                <a:cs typeface="Times New Roman" pitchFamily="18" charset="0"/>
              </a:rPr>
              <a:t>về</a:t>
            </a:r>
            <a:r>
              <a:rPr kumimoji="0" lang="en-US" sz="3200" b="0" i="0" u="none" strike="noStrike" kern="1200" cap="none" spc="0" normalizeH="0" noProof="0" dirty="0" smtClean="0">
                <a:ln>
                  <a:noFill/>
                </a:ln>
                <a:solidFill>
                  <a:prstClr val="white"/>
                </a:solidFill>
                <a:effectLst/>
                <a:uLnTx/>
                <a:uFillTx/>
                <a:latin typeface="Times New Roman" pitchFamily="18" charset="0"/>
                <a:cs typeface="Times New Roman" pitchFamily="18" charset="0"/>
              </a:rPr>
              <a:t> </a:t>
            </a:r>
            <a:r>
              <a:rPr kumimoji="0" lang="en-US" sz="3200" b="0" i="0" u="none" strike="noStrike" kern="1200" cap="none" spc="0" normalizeH="0" noProof="0" dirty="0" err="1" smtClean="0">
                <a:ln>
                  <a:noFill/>
                </a:ln>
                <a:solidFill>
                  <a:prstClr val="white"/>
                </a:solidFill>
                <a:effectLst/>
                <a:uLnTx/>
                <a:uFillTx/>
                <a:latin typeface="Times New Roman" pitchFamily="18" charset="0"/>
                <a:cs typeface="Times New Roman" pitchFamily="18" charset="0"/>
              </a:rPr>
              <a:t>công</a:t>
            </a:r>
            <a:r>
              <a:rPr kumimoji="0" lang="en-US" sz="3200" b="0" i="0" u="none" strike="noStrike" kern="1200" cap="none" spc="0" normalizeH="0" noProof="0" dirty="0" smtClean="0">
                <a:ln>
                  <a:noFill/>
                </a:ln>
                <a:solidFill>
                  <a:prstClr val="white"/>
                </a:solidFill>
                <a:effectLst/>
                <a:uLnTx/>
                <a:uFillTx/>
                <a:latin typeface="Times New Roman" pitchFamily="18" charset="0"/>
                <a:cs typeface="Times New Roman" pitchFamily="18" charset="0"/>
              </a:rPr>
              <a:t> </a:t>
            </a:r>
            <a:r>
              <a:rPr kumimoji="0" lang="en-US" sz="3200" b="0" i="0" u="none" strike="noStrike" kern="1200" cap="none" spc="0" normalizeH="0" noProof="0" dirty="0" err="1" smtClean="0">
                <a:ln>
                  <a:noFill/>
                </a:ln>
                <a:solidFill>
                  <a:prstClr val="white"/>
                </a:solidFill>
                <a:effectLst/>
                <a:uLnTx/>
                <a:uFillTx/>
                <a:latin typeface="Times New Roman" pitchFamily="18" charset="0"/>
                <a:cs typeface="Times New Roman" pitchFamily="18" charset="0"/>
              </a:rPr>
              <a:t>việc</a:t>
            </a:r>
            <a:r>
              <a:rPr kumimoji="0" lang="en-US" sz="3200" b="0" i="0" u="none" strike="noStrike" kern="1200" cap="none" spc="0" normalizeH="0" noProof="0" dirty="0" smtClean="0">
                <a:ln>
                  <a:noFill/>
                </a:ln>
                <a:solidFill>
                  <a:prstClr val="white"/>
                </a:solidFill>
                <a:effectLst/>
                <a:uLnTx/>
                <a:uFillTx/>
                <a:latin typeface="Times New Roman" pitchFamily="18" charset="0"/>
                <a:cs typeface="Times New Roman" pitchFamily="18" charset="0"/>
              </a:rPr>
              <a:t> </a:t>
            </a:r>
            <a:r>
              <a:rPr kumimoji="0" lang="en-US" sz="3200" b="0" i="0" u="none" strike="noStrike" kern="1200" cap="none" spc="0" normalizeH="0" noProof="0" dirty="0" err="1" smtClean="0">
                <a:ln>
                  <a:noFill/>
                </a:ln>
                <a:solidFill>
                  <a:prstClr val="white"/>
                </a:solidFill>
                <a:effectLst/>
                <a:uLnTx/>
                <a:uFillTx/>
                <a:latin typeface="Times New Roman" pitchFamily="18" charset="0"/>
                <a:cs typeface="Times New Roman" pitchFamily="18" charset="0"/>
              </a:rPr>
              <a:t>hoặc</a:t>
            </a:r>
            <a:r>
              <a:rPr kumimoji="0" lang="en-US" sz="3200" b="0" i="0" u="none" strike="noStrike" kern="1200" cap="none" spc="0" normalizeH="0" noProof="0" dirty="0" smtClean="0">
                <a:ln>
                  <a:noFill/>
                </a:ln>
                <a:solidFill>
                  <a:prstClr val="white"/>
                </a:solidFill>
                <a:effectLst/>
                <a:uLnTx/>
                <a:uFillTx/>
                <a:latin typeface="Times New Roman" pitchFamily="18" charset="0"/>
                <a:cs typeface="Times New Roman" pitchFamily="18" charset="0"/>
              </a:rPr>
              <a:t> </a:t>
            </a:r>
            <a:r>
              <a:rPr kumimoji="0" lang="en-US" sz="3200" b="0" i="0" u="none" strike="noStrike" kern="1200" cap="none" spc="0" normalizeH="0" noProof="0" dirty="0" err="1" smtClean="0">
                <a:ln>
                  <a:noFill/>
                </a:ln>
                <a:solidFill>
                  <a:prstClr val="white"/>
                </a:solidFill>
                <a:effectLst/>
                <a:uLnTx/>
                <a:uFillTx/>
                <a:latin typeface="Times New Roman" pitchFamily="18" charset="0"/>
                <a:cs typeface="Times New Roman" pitchFamily="18" charset="0"/>
              </a:rPr>
              <a:t>nghề</a:t>
            </a:r>
            <a:r>
              <a:rPr kumimoji="0" lang="en-US" sz="3200" b="0" i="0" u="none" strike="noStrike" kern="1200" cap="none" spc="0" normalizeH="0" noProof="0" dirty="0" smtClean="0">
                <a:ln>
                  <a:noFill/>
                </a:ln>
                <a:solidFill>
                  <a:prstClr val="white"/>
                </a:solidFill>
                <a:effectLst/>
                <a:uLnTx/>
                <a:uFillTx/>
                <a:latin typeface="Times New Roman" pitchFamily="18" charset="0"/>
                <a:cs typeface="Times New Roman" pitchFamily="18" charset="0"/>
              </a:rPr>
              <a:t> </a:t>
            </a:r>
            <a:r>
              <a:rPr kumimoji="0" lang="en-US" sz="3200" b="0" i="0" u="none" strike="noStrike" kern="1200" cap="none" spc="0" normalizeH="0" noProof="0" dirty="0" err="1" smtClean="0">
                <a:ln>
                  <a:noFill/>
                </a:ln>
                <a:solidFill>
                  <a:prstClr val="white"/>
                </a:solidFill>
                <a:effectLst/>
                <a:uLnTx/>
                <a:uFillTx/>
                <a:latin typeface="Times New Roman" pitchFamily="18" charset="0"/>
                <a:cs typeface="Times New Roman" pitchFamily="18" charset="0"/>
              </a:rPr>
              <a:t>nghiệp</a:t>
            </a:r>
            <a:r>
              <a:rPr kumimoji="0" lang="en-US" sz="3200" b="0" i="0" u="none" strike="noStrike" kern="1200" cap="none" spc="0" normalizeH="0" noProof="0" dirty="0" smtClean="0">
                <a:ln>
                  <a:noFill/>
                </a:ln>
                <a:solidFill>
                  <a:prstClr val="white"/>
                </a:solidFill>
                <a:effectLst/>
                <a:uLnTx/>
                <a:uFillTx/>
                <a:latin typeface="Times New Roman" pitchFamily="18" charset="0"/>
                <a:cs typeface="Times New Roman" pitchFamily="18" charset="0"/>
              </a:rPr>
              <a:t> </a:t>
            </a:r>
            <a:r>
              <a:rPr kumimoji="0" lang="en-US" sz="3200" b="0" i="0" u="none" strike="noStrike" kern="1200" cap="none" spc="0" normalizeH="0" noProof="0" dirty="0" err="1" smtClean="0">
                <a:ln>
                  <a:noFill/>
                </a:ln>
                <a:solidFill>
                  <a:prstClr val="white"/>
                </a:solidFill>
                <a:effectLst/>
                <a:uLnTx/>
                <a:uFillTx/>
                <a:latin typeface="Times New Roman" pitchFamily="18" charset="0"/>
                <a:cs typeface="Times New Roman" pitchFamily="18" charset="0"/>
              </a:rPr>
              <a:t>của</a:t>
            </a:r>
            <a:r>
              <a:rPr kumimoji="0" lang="en-US" sz="3200" b="0" i="0" u="none" strike="noStrike" kern="1200" cap="none" spc="0" normalizeH="0" noProof="0" dirty="0" smtClean="0">
                <a:ln>
                  <a:noFill/>
                </a:ln>
                <a:solidFill>
                  <a:prstClr val="white"/>
                </a:solidFill>
                <a:effectLst/>
                <a:uLnTx/>
                <a:uFillTx/>
                <a:latin typeface="Times New Roman" pitchFamily="18" charset="0"/>
                <a:cs typeface="Times New Roman" pitchFamily="18" charset="0"/>
              </a:rPr>
              <a:t> </a:t>
            </a:r>
            <a:r>
              <a:rPr kumimoji="0" lang="en-US" sz="3200" b="0" i="0" u="none" strike="noStrike" kern="1200" cap="none" spc="0" normalizeH="0" noProof="0" dirty="0" err="1" smtClean="0">
                <a:ln>
                  <a:noFill/>
                </a:ln>
                <a:solidFill>
                  <a:prstClr val="white"/>
                </a:solidFill>
                <a:effectLst/>
                <a:uLnTx/>
                <a:uFillTx/>
                <a:latin typeface="Times New Roman" pitchFamily="18" charset="0"/>
                <a:cs typeface="Times New Roman" pitchFamily="18" charset="0"/>
              </a:rPr>
              <a:t>người</a:t>
            </a:r>
            <a:r>
              <a:rPr kumimoji="0" lang="en-US" sz="3200" b="0" i="0" u="none" strike="noStrike" kern="1200" cap="none" spc="0" normalizeH="0" noProof="0" dirty="0" smtClean="0">
                <a:ln>
                  <a:noFill/>
                </a:ln>
                <a:solidFill>
                  <a:prstClr val="white"/>
                </a:solidFill>
                <a:effectLst/>
                <a:uLnTx/>
                <a:uFillTx/>
                <a:latin typeface="Times New Roman" pitchFamily="18" charset="0"/>
                <a:cs typeface="Times New Roman" pitchFamily="18" charset="0"/>
              </a:rPr>
              <a:t> </a:t>
            </a:r>
            <a:r>
              <a:rPr kumimoji="0" lang="en-US" sz="3200" b="0" i="0" u="none" strike="noStrike" kern="1200" cap="none" spc="0" normalizeH="0" noProof="0" dirty="0" err="1" smtClean="0">
                <a:ln>
                  <a:noFill/>
                </a:ln>
                <a:solidFill>
                  <a:prstClr val="white"/>
                </a:solidFill>
                <a:effectLst/>
                <a:uLnTx/>
                <a:uFillTx/>
                <a:latin typeface="Times New Roman" pitchFamily="18" charset="0"/>
                <a:cs typeface="Times New Roman" pitchFamily="18" charset="0"/>
              </a:rPr>
              <a:t>thân</a:t>
            </a:r>
            <a:endParaRPr kumimoji="0" lang="en-US" sz="3200" b="0" i="0" u="none" strike="noStrike" kern="1200" cap="none" spc="0" normalizeH="0" baseline="0" noProof="0" dirty="0">
              <a:ln>
                <a:noFill/>
              </a:ln>
              <a:solidFill>
                <a:prstClr val="white"/>
              </a:solidFill>
              <a:effectLst/>
              <a:uLnTx/>
              <a:uFillTx/>
              <a:latin typeface="Times New Roman" pitchFamily="18" charset="0"/>
              <a:cs typeface="Times New Roman" pitchFamily="18" charset="0"/>
            </a:endParaRPr>
          </a:p>
        </p:txBody>
      </p:sp>
      <p:sp>
        <p:nvSpPr>
          <p:cNvPr id="7" name="TextBox 6"/>
          <p:cNvSpPr txBox="1"/>
          <p:nvPr/>
        </p:nvSpPr>
        <p:spPr>
          <a:xfrm>
            <a:off x="914398" y="1543387"/>
            <a:ext cx="10230678" cy="4462760"/>
          </a:xfrm>
          <a:prstGeom prst="rect">
            <a:avLst/>
          </a:prstGeom>
          <a:noFill/>
        </p:spPr>
        <p:txBody>
          <a:bodyPr wrap="square" rtlCol="0">
            <a:spAutoFit/>
          </a:bodyPr>
          <a:lstStyle/>
          <a:p>
            <a:r>
              <a:rPr lang="en-US" sz="3200" dirty="0" err="1" smtClean="0">
                <a:solidFill>
                  <a:srgbClr val="FF0000"/>
                </a:solidFill>
                <a:latin typeface="Times New Roman" pitchFamily="18" charset="0"/>
                <a:cs typeface="Times New Roman" pitchFamily="18" charset="0"/>
              </a:rPr>
              <a:t>Gợi</a:t>
            </a:r>
            <a:r>
              <a:rPr lang="en-US" sz="3200" dirty="0" smtClean="0">
                <a:solidFill>
                  <a:srgbClr val="FF0000"/>
                </a:solidFill>
                <a:latin typeface="Times New Roman" pitchFamily="18" charset="0"/>
                <a:cs typeface="Times New Roman" pitchFamily="18" charset="0"/>
              </a:rPr>
              <a:t> ý:</a:t>
            </a:r>
          </a:p>
          <a:p>
            <a:pPr marL="285750" indent="-285750">
              <a:buFontTx/>
              <a:buChar char="-"/>
            </a:pPr>
            <a:r>
              <a:rPr lang="en-US" sz="3600" b="1" dirty="0" err="1" smtClean="0">
                <a:latin typeface="Times New Roman" pitchFamily="18" charset="0"/>
                <a:cs typeface="Times New Roman" pitchFamily="18" charset="0"/>
              </a:rPr>
              <a:t>Giới</a:t>
            </a:r>
            <a:r>
              <a:rPr lang="en-US" sz="3600" b="1" dirty="0" smtClean="0">
                <a:latin typeface="Times New Roman" pitchFamily="18" charset="0"/>
                <a:cs typeface="Times New Roman" pitchFamily="18" charset="0"/>
              </a:rPr>
              <a:t> </a:t>
            </a:r>
            <a:r>
              <a:rPr lang="en-US" sz="3600" b="1" dirty="0" err="1" smtClean="0">
                <a:latin typeface="Times New Roman" pitchFamily="18" charset="0"/>
                <a:cs typeface="Times New Roman" pitchFamily="18" charset="0"/>
              </a:rPr>
              <a:t>thiệu</a:t>
            </a:r>
            <a:r>
              <a:rPr lang="en-US" sz="3600" b="1" dirty="0" smtClean="0">
                <a:latin typeface="Times New Roman" pitchFamily="18" charset="0"/>
                <a:cs typeface="Times New Roman" pitchFamily="18" charset="0"/>
              </a:rPr>
              <a:t> </a:t>
            </a:r>
            <a:r>
              <a:rPr lang="en-US" sz="3600" b="1" dirty="0" err="1" smtClean="0">
                <a:latin typeface="Times New Roman" pitchFamily="18" charset="0"/>
                <a:cs typeface="Times New Roman" pitchFamily="18" charset="0"/>
              </a:rPr>
              <a:t>về</a:t>
            </a:r>
            <a:r>
              <a:rPr lang="en-US" sz="3600" b="1" dirty="0" smtClean="0">
                <a:latin typeface="Times New Roman" pitchFamily="18" charset="0"/>
                <a:cs typeface="Times New Roman" pitchFamily="18" charset="0"/>
              </a:rPr>
              <a:t> </a:t>
            </a:r>
            <a:r>
              <a:rPr lang="en-US" sz="3600" b="1" dirty="0" err="1" smtClean="0">
                <a:latin typeface="Times New Roman" pitchFamily="18" charset="0"/>
                <a:cs typeface="Times New Roman" pitchFamily="18" charset="0"/>
              </a:rPr>
              <a:t>tên</a:t>
            </a:r>
            <a:r>
              <a:rPr lang="en-US" sz="3600" b="1" dirty="0" smtClean="0">
                <a:latin typeface="Times New Roman" pitchFamily="18" charset="0"/>
                <a:cs typeface="Times New Roman" pitchFamily="18" charset="0"/>
              </a:rPr>
              <a:t> </a:t>
            </a:r>
            <a:r>
              <a:rPr lang="en-US" sz="3600" b="1" dirty="0" err="1" smtClean="0">
                <a:latin typeface="Times New Roman" pitchFamily="18" charset="0"/>
                <a:cs typeface="Times New Roman" pitchFamily="18" charset="0"/>
              </a:rPr>
              <a:t>mình</a:t>
            </a:r>
            <a:r>
              <a:rPr lang="en-US" sz="3600" b="1" dirty="0" smtClean="0">
                <a:latin typeface="Times New Roman" pitchFamily="18" charset="0"/>
                <a:cs typeface="Times New Roman" pitchFamily="18" charset="0"/>
              </a:rPr>
              <a:t>, </a:t>
            </a:r>
            <a:r>
              <a:rPr lang="en-US" sz="3600" b="1" dirty="0" err="1" smtClean="0">
                <a:latin typeface="Times New Roman" pitchFamily="18" charset="0"/>
                <a:cs typeface="Times New Roman" pitchFamily="18" charset="0"/>
              </a:rPr>
              <a:t>tên</a:t>
            </a:r>
            <a:r>
              <a:rPr lang="en-US" sz="3600" b="1" dirty="0" smtClean="0">
                <a:latin typeface="Times New Roman" pitchFamily="18" charset="0"/>
                <a:cs typeface="Times New Roman" pitchFamily="18" charset="0"/>
              </a:rPr>
              <a:t> </a:t>
            </a:r>
            <a:r>
              <a:rPr lang="en-US" sz="3600" b="1" dirty="0" err="1" smtClean="0">
                <a:latin typeface="Times New Roman" pitchFamily="18" charset="0"/>
                <a:cs typeface="Times New Roman" pitchFamily="18" charset="0"/>
              </a:rPr>
              <a:t>và</a:t>
            </a:r>
            <a:r>
              <a:rPr lang="en-US" sz="3600" b="1" dirty="0" smtClean="0">
                <a:latin typeface="Times New Roman" pitchFamily="18" charset="0"/>
                <a:cs typeface="Times New Roman" pitchFamily="18" charset="0"/>
              </a:rPr>
              <a:t> </a:t>
            </a:r>
            <a:r>
              <a:rPr lang="en-US" sz="3600" b="1" dirty="0" err="1" smtClean="0">
                <a:latin typeface="Times New Roman" pitchFamily="18" charset="0"/>
                <a:cs typeface="Times New Roman" pitchFamily="18" charset="0"/>
              </a:rPr>
              <a:t>nghề</a:t>
            </a:r>
            <a:r>
              <a:rPr lang="en-US" sz="3600" b="1" dirty="0" smtClean="0">
                <a:latin typeface="Times New Roman" pitchFamily="18" charset="0"/>
                <a:cs typeface="Times New Roman" pitchFamily="18" charset="0"/>
              </a:rPr>
              <a:t> </a:t>
            </a:r>
            <a:r>
              <a:rPr lang="en-US" sz="3600" b="1" dirty="0" err="1" smtClean="0">
                <a:latin typeface="Times New Roman" pitchFamily="18" charset="0"/>
                <a:cs typeface="Times New Roman" pitchFamily="18" charset="0"/>
              </a:rPr>
              <a:t>nghiệp</a:t>
            </a:r>
            <a:r>
              <a:rPr lang="en-US" sz="3600" b="1" dirty="0" smtClean="0">
                <a:latin typeface="Times New Roman" pitchFamily="18" charset="0"/>
                <a:cs typeface="Times New Roman" pitchFamily="18" charset="0"/>
              </a:rPr>
              <a:t> </a:t>
            </a:r>
            <a:r>
              <a:rPr lang="en-US" sz="3600" b="1" dirty="0" err="1" smtClean="0">
                <a:latin typeface="Times New Roman" pitchFamily="18" charset="0"/>
                <a:cs typeface="Times New Roman" pitchFamily="18" charset="0"/>
              </a:rPr>
              <a:t>của</a:t>
            </a:r>
            <a:r>
              <a:rPr lang="en-US" sz="3600" b="1" dirty="0" smtClean="0">
                <a:latin typeface="Times New Roman" pitchFamily="18" charset="0"/>
                <a:cs typeface="Times New Roman" pitchFamily="18" charset="0"/>
              </a:rPr>
              <a:t> </a:t>
            </a:r>
            <a:r>
              <a:rPr lang="en-US" sz="3600" b="1" dirty="0" err="1" smtClean="0">
                <a:latin typeface="Times New Roman" pitchFamily="18" charset="0"/>
                <a:cs typeface="Times New Roman" pitchFamily="18" charset="0"/>
              </a:rPr>
              <a:t>người</a:t>
            </a:r>
            <a:r>
              <a:rPr lang="en-US" sz="3600" b="1" dirty="0" smtClean="0">
                <a:latin typeface="Times New Roman" pitchFamily="18" charset="0"/>
                <a:cs typeface="Times New Roman" pitchFamily="18" charset="0"/>
              </a:rPr>
              <a:t> </a:t>
            </a:r>
            <a:r>
              <a:rPr lang="en-US" sz="3600" b="1" dirty="0" err="1" smtClean="0">
                <a:latin typeface="Times New Roman" pitchFamily="18" charset="0"/>
                <a:cs typeface="Times New Roman" pitchFamily="18" charset="0"/>
              </a:rPr>
              <a:t>mình</a:t>
            </a:r>
            <a:r>
              <a:rPr lang="en-US" sz="3600" b="1" dirty="0" smtClean="0">
                <a:latin typeface="Times New Roman" pitchFamily="18" charset="0"/>
                <a:cs typeface="Times New Roman" pitchFamily="18" charset="0"/>
              </a:rPr>
              <a:t> </a:t>
            </a:r>
            <a:r>
              <a:rPr lang="en-US" sz="3600" b="1" dirty="0" err="1" smtClean="0">
                <a:latin typeface="Times New Roman" pitchFamily="18" charset="0"/>
                <a:cs typeface="Times New Roman" pitchFamily="18" charset="0"/>
              </a:rPr>
              <a:t>nói</a:t>
            </a:r>
            <a:r>
              <a:rPr lang="en-US" sz="3600" b="1" dirty="0" smtClean="0">
                <a:latin typeface="Times New Roman" pitchFamily="18" charset="0"/>
                <a:cs typeface="Times New Roman" pitchFamily="18" charset="0"/>
              </a:rPr>
              <a:t> </a:t>
            </a:r>
            <a:r>
              <a:rPr lang="en-US" sz="3600" b="1" dirty="0" err="1" smtClean="0">
                <a:latin typeface="Times New Roman" pitchFamily="18" charset="0"/>
                <a:cs typeface="Times New Roman" pitchFamily="18" charset="0"/>
              </a:rPr>
              <a:t>đến</a:t>
            </a:r>
            <a:r>
              <a:rPr lang="en-US" sz="3600" b="1" dirty="0" smtClean="0">
                <a:latin typeface="Times New Roman" pitchFamily="18" charset="0"/>
                <a:cs typeface="Times New Roman" pitchFamily="18" charset="0"/>
              </a:rPr>
              <a:t>.</a:t>
            </a:r>
          </a:p>
          <a:p>
            <a:pPr marL="285750" indent="-285750">
              <a:buFontTx/>
              <a:buChar char="-"/>
            </a:pPr>
            <a:r>
              <a:rPr lang="en-US" sz="3600" b="1" dirty="0" err="1" smtClean="0">
                <a:latin typeface="Times New Roman" pitchFamily="18" charset="0"/>
                <a:cs typeface="Times New Roman" pitchFamily="18" charset="0"/>
              </a:rPr>
              <a:t>Nét</a:t>
            </a:r>
            <a:r>
              <a:rPr lang="en-US" sz="3600" b="1" dirty="0" smtClean="0">
                <a:latin typeface="Times New Roman" pitchFamily="18" charset="0"/>
                <a:cs typeface="Times New Roman" pitchFamily="18" charset="0"/>
              </a:rPr>
              <a:t> </a:t>
            </a:r>
            <a:r>
              <a:rPr lang="en-US" sz="3600" b="1" dirty="0" err="1" smtClean="0">
                <a:latin typeface="Times New Roman" pitchFamily="18" charset="0"/>
                <a:cs typeface="Times New Roman" pitchFamily="18" charset="0"/>
              </a:rPr>
              <a:t>chính</a:t>
            </a:r>
            <a:r>
              <a:rPr lang="en-US" sz="3600" b="1" dirty="0" smtClean="0">
                <a:latin typeface="Times New Roman" pitchFamily="18" charset="0"/>
                <a:cs typeface="Times New Roman" pitchFamily="18" charset="0"/>
              </a:rPr>
              <a:t> </a:t>
            </a:r>
            <a:r>
              <a:rPr lang="en-US" sz="3600" b="1" dirty="0" err="1" smtClean="0">
                <a:latin typeface="Times New Roman" pitchFamily="18" charset="0"/>
                <a:cs typeface="Times New Roman" pitchFamily="18" charset="0"/>
              </a:rPr>
              <a:t>của</a:t>
            </a:r>
            <a:r>
              <a:rPr lang="en-US" sz="3600" b="1" dirty="0" smtClean="0">
                <a:latin typeface="Times New Roman" pitchFamily="18" charset="0"/>
                <a:cs typeface="Times New Roman" pitchFamily="18" charset="0"/>
              </a:rPr>
              <a:t> </a:t>
            </a:r>
            <a:r>
              <a:rPr lang="en-US" sz="3600" b="1" dirty="0" err="1" smtClean="0">
                <a:latin typeface="Times New Roman" pitchFamily="18" charset="0"/>
                <a:cs typeface="Times New Roman" pitchFamily="18" charset="0"/>
              </a:rPr>
              <a:t>nghề</a:t>
            </a:r>
            <a:r>
              <a:rPr lang="en-US" sz="3600" b="1" dirty="0" smtClean="0">
                <a:latin typeface="Times New Roman" pitchFamily="18" charset="0"/>
                <a:cs typeface="Times New Roman" pitchFamily="18" charset="0"/>
              </a:rPr>
              <a:t> </a:t>
            </a:r>
            <a:r>
              <a:rPr lang="en-US" sz="3600" b="1" dirty="0" err="1" smtClean="0">
                <a:latin typeface="Times New Roman" pitchFamily="18" charset="0"/>
                <a:cs typeface="Times New Roman" pitchFamily="18" charset="0"/>
              </a:rPr>
              <a:t>nghiệp</a:t>
            </a:r>
            <a:r>
              <a:rPr lang="en-US" sz="3600" b="1" dirty="0" smtClean="0">
                <a:latin typeface="Times New Roman" pitchFamily="18" charset="0"/>
                <a:cs typeface="Times New Roman" pitchFamily="18" charset="0"/>
              </a:rPr>
              <a:t>? (</a:t>
            </a:r>
            <a:r>
              <a:rPr lang="en-US" sz="3600" b="1" dirty="0" err="1" smtClean="0">
                <a:latin typeface="Times New Roman" pitchFamily="18" charset="0"/>
                <a:cs typeface="Times New Roman" pitchFamily="18" charset="0"/>
              </a:rPr>
              <a:t>nơi</a:t>
            </a:r>
            <a:r>
              <a:rPr lang="en-US" sz="3600" b="1" dirty="0" smtClean="0">
                <a:latin typeface="Times New Roman" pitchFamily="18" charset="0"/>
                <a:cs typeface="Times New Roman" pitchFamily="18" charset="0"/>
              </a:rPr>
              <a:t> </a:t>
            </a:r>
            <a:r>
              <a:rPr lang="en-US" sz="3600" b="1" dirty="0" err="1" smtClean="0">
                <a:latin typeface="Times New Roman" pitchFamily="18" charset="0"/>
                <a:cs typeface="Times New Roman" pitchFamily="18" charset="0"/>
              </a:rPr>
              <a:t>làm</a:t>
            </a:r>
            <a:r>
              <a:rPr lang="en-US" sz="3600" b="1" dirty="0" smtClean="0">
                <a:latin typeface="Times New Roman" pitchFamily="18" charset="0"/>
                <a:cs typeface="Times New Roman" pitchFamily="18" charset="0"/>
              </a:rPr>
              <a:t> </a:t>
            </a:r>
            <a:r>
              <a:rPr lang="en-US" sz="3600" b="1" dirty="0" err="1" smtClean="0">
                <a:latin typeface="Times New Roman" pitchFamily="18" charset="0"/>
                <a:cs typeface="Times New Roman" pitchFamily="18" charset="0"/>
              </a:rPr>
              <a:t>việc</a:t>
            </a:r>
            <a:r>
              <a:rPr lang="en-US" sz="3600" b="1" dirty="0" smtClean="0">
                <a:latin typeface="Times New Roman" pitchFamily="18" charset="0"/>
                <a:cs typeface="Times New Roman" pitchFamily="18" charset="0"/>
              </a:rPr>
              <a:t>, </a:t>
            </a:r>
            <a:r>
              <a:rPr lang="en-US" sz="3600" b="1" dirty="0" err="1" smtClean="0">
                <a:latin typeface="Times New Roman" pitchFamily="18" charset="0"/>
                <a:cs typeface="Times New Roman" pitchFamily="18" charset="0"/>
              </a:rPr>
              <a:t>sản</a:t>
            </a:r>
            <a:r>
              <a:rPr lang="en-US" sz="3600" b="1" dirty="0" smtClean="0">
                <a:latin typeface="Times New Roman" pitchFamily="18" charset="0"/>
                <a:cs typeface="Times New Roman" pitchFamily="18" charset="0"/>
              </a:rPr>
              <a:t> </a:t>
            </a:r>
            <a:r>
              <a:rPr lang="en-US" sz="3600" b="1" dirty="0" err="1" smtClean="0">
                <a:latin typeface="Times New Roman" pitchFamily="18" charset="0"/>
                <a:cs typeface="Times New Roman" pitchFamily="18" charset="0"/>
              </a:rPr>
              <a:t>phẩm</a:t>
            </a:r>
            <a:r>
              <a:rPr lang="en-US" sz="3600" b="1" dirty="0" smtClean="0">
                <a:latin typeface="Times New Roman" pitchFamily="18" charset="0"/>
                <a:cs typeface="Times New Roman" pitchFamily="18" charset="0"/>
              </a:rPr>
              <a:t> </a:t>
            </a:r>
            <a:r>
              <a:rPr lang="en-US" sz="3600" b="1" dirty="0" err="1" smtClean="0">
                <a:latin typeface="Times New Roman" pitchFamily="18" charset="0"/>
                <a:cs typeface="Times New Roman" pitchFamily="18" charset="0"/>
              </a:rPr>
              <a:t>làm</a:t>
            </a:r>
            <a:r>
              <a:rPr lang="en-US" sz="3600" b="1" dirty="0" smtClean="0">
                <a:latin typeface="Times New Roman" pitchFamily="18" charset="0"/>
                <a:cs typeface="Times New Roman" pitchFamily="18" charset="0"/>
              </a:rPr>
              <a:t> </a:t>
            </a:r>
            <a:r>
              <a:rPr lang="en-US" sz="3600" b="1" dirty="0" err="1" smtClean="0">
                <a:latin typeface="Times New Roman" pitchFamily="18" charset="0"/>
                <a:cs typeface="Times New Roman" pitchFamily="18" charset="0"/>
              </a:rPr>
              <a:t>ra</a:t>
            </a:r>
            <a:r>
              <a:rPr lang="en-US" sz="3600" b="1" dirty="0" smtClean="0">
                <a:latin typeface="Times New Roman" pitchFamily="18" charset="0"/>
                <a:cs typeface="Times New Roman" pitchFamily="18" charset="0"/>
              </a:rPr>
              <a:t>, </a:t>
            </a:r>
            <a:r>
              <a:rPr lang="en-US" sz="3600" b="1" dirty="0" err="1" smtClean="0">
                <a:latin typeface="Times New Roman" pitchFamily="18" charset="0"/>
                <a:cs typeface="Times New Roman" pitchFamily="18" charset="0"/>
              </a:rPr>
              <a:t>lợi</a:t>
            </a:r>
            <a:r>
              <a:rPr lang="en-US" sz="3600" b="1" dirty="0" smtClean="0">
                <a:latin typeface="Times New Roman" pitchFamily="18" charset="0"/>
                <a:cs typeface="Times New Roman" pitchFamily="18" charset="0"/>
              </a:rPr>
              <a:t> </a:t>
            </a:r>
            <a:r>
              <a:rPr lang="en-US" sz="3600" b="1" dirty="0" err="1" smtClean="0">
                <a:latin typeface="Times New Roman" pitchFamily="18" charset="0"/>
                <a:cs typeface="Times New Roman" pitchFamily="18" charset="0"/>
              </a:rPr>
              <a:t>ích</a:t>
            </a:r>
            <a:r>
              <a:rPr lang="en-US" sz="3600" b="1" dirty="0" smtClean="0">
                <a:latin typeface="Times New Roman" pitchFamily="18" charset="0"/>
                <a:cs typeface="Times New Roman" pitchFamily="18" charset="0"/>
              </a:rPr>
              <a:t> </a:t>
            </a:r>
            <a:r>
              <a:rPr lang="en-US" sz="3600" b="1" dirty="0" err="1" smtClean="0">
                <a:latin typeface="Times New Roman" pitchFamily="18" charset="0"/>
                <a:cs typeface="Times New Roman" pitchFamily="18" charset="0"/>
              </a:rPr>
              <a:t>của</a:t>
            </a:r>
            <a:r>
              <a:rPr lang="en-US" sz="3600" b="1" dirty="0" smtClean="0">
                <a:latin typeface="Times New Roman" pitchFamily="18" charset="0"/>
                <a:cs typeface="Times New Roman" pitchFamily="18" charset="0"/>
              </a:rPr>
              <a:t>  </a:t>
            </a:r>
            <a:r>
              <a:rPr lang="en-US" sz="3600" b="1" dirty="0" err="1" smtClean="0">
                <a:latin typeface="Times New Roman" pitchFamily="18" charset="0"/>
                <a:cs typeface="Times New Roman" pitchFamily="18" charset="0"/>
              </a:rPr>
              <a:t>nghề</a:t>
            </a:r>
            <a:r>
              <a:rPr lang="en-US" sz="3600" b="1" dirty="0" smtClean="0">
                <a:latin typeface="Times New Roman" pitchFamily="18" charset="0"/>
                <a:cs typeface="Times New Roman" pitchFamily="18" charset="0"/>
              </a:rPr>
              <a:t> </a:t>
            </a:r>
            <a:r>
              <a:rPr lang="en-US" sz="3600" b="1" dirty="0" err="1" smtClean="0">
                <a:latin typeface="Times New Roman" pitchFamily="18" charset="0"/>
                <a:cs typeface="Times New Roman" pitchFamily="18" charset="0"/>
              </a:rPr>
              <a:t>nghiệp</a:t>
            </a:r>
            <a:r>
              <a:rPr lang="en-US" sz="3600" b="1" dirty="0" smtClean="0">
                <a:latin typeface="Times New Roman" pitchFamily="18" charset="0"/>
                <a:cs typeface="Times New Roman" pitchFamily="18" charset="0"/>
              </a:rPr>
              <a:t>,…)</a:t>
            </a:r>
          </a:p>
          <a:p>
            <a:pPr marL="285750" indent="-285750">
              <a:buFontTx/>
              <a:buChar char="-"/>
            </a:pPr>
            <a:r>
              <a:rPr lang="en-US" sz="3600" b="1" dirty="0" err="1" smtClean="0">
                <a:latin typeface="Times New Roman" pitchFamily="18" charset="0"/>
                <a:cs typeface="Times New Roman" pitchFamily="18" charset="0"/>
              </a:rPr>
              <a:t>Em</a:t>
            </a:r>
            <a:r>
              <a:rPr lang="en-US" sz="3600" b="1" dirty="0" smtClean="0">
                <a:latin typeface="Times New Roman" pitchFamily="18" charset="0"/>
                <a:cs typeface="Times New Roman" pitchFamily="18" charset="0"/>
              </a:rPr>
              <a:t> </a:t>
            </a:r>
            <a:r>
              <a:rPr lang="en-US" sz="3600" b="1" dirty="0" err="1" smtClean="0">
                <a:latin typeface="Times New Roman" pitchFamily="18" charset="0"/>
                <a:cs typeface="Times New Roman" pitchFamily="18" charset="0"/>
              </a:rPr>
              <a:t>có</a:t>
            </a:r>
            <a:r>
              <a:rPr lang="en-US" sz="3600" b="1" dirty="0" smtClean="0">
                <a:latin typeface="Times New Roman" pitchFamily="18" charset="0"/>
                <a:cs typeface="Times New Roman" pitchFamily="18" charset="0"/>
              </a:rPr>
              <a:t> </a:t>
            </a:r>
            <a:r>
              <a:rPr lang="en-US" sz="3600" b="1" dirty="0" err="1" smtClean="0">
                <a:latin typeface="Times New Roman" pitchFamily="18" charset="0"/>
                <a:cs typeface="Times New Roman" pitchFamily="18" charset="0"/>
              </a:rPr>
              <a:t>suy</a:t>
            </a:r>
            <a:r>
              <a:rPr lang="en-US" sz="3600" b="1" dirty="0" smtClean="0">
                <a:latin typeface="Times New Roman" pitchFamily="18" charset="0"/>
                <a:cs typeface="Times New Roman" pitchFamily="18" charset="0"/>
              </a:rPr>
              <a:t> </a:t>
            </a:r>
            <a:r>
              <a:rPr lang="en-US" sz="3600" b="1" dirty="0" err="1" smtClean="0">
                <a:latin typeface="Times New Roman" pitchFamily="18" charset="0"/>
                <a:cs typeface="Times New Roman" pitchFamily="18" charset="0"/>
              </a:rPr>
              <a:t>nghĩ</a:t>
            </a:r>
            <a:r>
              <a:rPr lang="en-US" sz="3600" b="1" dirty="0" smtClean="0">
                <a:latin typeface="Times New Roman" pitchFamily="18" charset="0"/>
                <a:cs typeface="Times New Roman" pitchFamily="18" charset="0"/>
              </a:rPr>
              <a:t> </a:t>
            </a:r>
            <a:r>
              <a:rPr lang="en-US" sz="3600" b="1" dirty="0" err="1" smtClean="0">
                <a:latin typeface="Times New Roman" pitchFamily="18" charset="0"/>
                <a:cs typeface="Times New Roman" pitchFamily="18" charset="0"/>
              </a:rPr>
              <a:t>gì</a:t>
            </a:r>
            <a:r>
              <a:rPr lang="en-US" sz="3600" b="1" dirty="0" smtClean="0">
                <a:latin typeface="Times New Roman" pitchFamily="18" charset="0"/>
                <a:cs typeface="Times New Roman" pitchFamily="18" charset="0"/>
              </a:rPr>
              <a:t> </a:t>
            </a:r>
            <a:r>
              <a:rPr lang="en-US" sz="3600" b="1" dirty="0" err="1" smtClean="0">
                <a:latin typeface="Times New Roman" pitchFamily="18" charset="0"/>
                <a:cs typeface="Times New Roman" pitchFamily="18" charset="0"/>
              </a:rPr>
              <a:t>về</a:t>
            </a:r>
            <a:r>
              <a:rPr lang="en-US" sz="3600" b="1" dirty="0" smtClean="0">
                <a:latin typeface="Times New Roman" pitchFamily="18" charset="0"/>
                <a:cs typeface="Times New Roman" pitchFamily="18" charset="0"/>
              </a:rPr>
              <a:t> </a:t>
            </a:r>
            <a:r>
              <a:rPr lang="en-US" sz="3600" b="1" dirty="0" err="1" smtClean="0">
                <a:latin typeface="Times New Roman" pitchFamily="18" charset="0"/>
                <a:cs typeface="Times New Roman" pitchFamily="18" charset="0"/>
              </a:rPr>
              <a:t>công</a:t>
            </a:r>
            <a:r>
              <a:rPr lang="en-US" sz="3600" b="1" dirty="0" smtClean="0">
                <a:latin typeface="Times New Roman" pitchFamily="18" charset="0"/>
                <a:cs typeface="Times New Roman" pitchFamily="18" charset="0"/>
              </a:rPr>
              <a:t> </a:t>
            </a:r>
            <a:r>
              <a:rPr lang="en-US" sz="3600" b="1" dirty="0" err="1" smtClean="0">
                <a:latin typeface="Times New Roman" pitchFamily="18" charset="0"/>
                <a:cs typeface="Times New Roman" pitchFamily="18" charset="0"/>
              </a:rPr>
              <a:t>việc</a:t>
            </a:r>
            <a:r>
              <a:rPr lang="en-US" sz="3600" b="1" dirty="0" smtClean="0">
                <a:latin typeface="Times New Roman" pitchFamily="18" charset="0"/>
                <a:cs typeface="Times New Roman" pitchFamily="18" charset="0"/>
              </a:rPr>
              <a:t> </a:t>
            </a:r>
            <a:r>
              <a:rPr lang="en-US" sz="3600" b="1" dirty="0" err="1" smtClean="0">
                <a:latin typeface="Times New Roman" pitchFamily="18" charset="0"/>
                <a:cs typeface="Times New Roman" pitchFamily="18" charset="0"/>
              </a:rPr>
              <a:t>hoặc</a:t>
            </a:r>
            <a:r>
              <a:rPr lang="en-US" sz="3600" b="1" dirty="0" smtClean="0">
                <a:latin typeface="Times New Roman" pitchFamily="18" charset="0"/>
                <a:cs typeface="Times New Roman" pitchFamily="18" charset="0"/>
              </a:rPr>
              <a:t> </a:t>
            </a:r>
            <a:r>
              <a:rPr lang="en-US" sz="3600" b="1" dirty="0" err="1" smtClean="0">
                <a:latin typeface="Times New Roman" pitchFamily="18" charset="0"/>
                <a:cs typeface="Times New Roman" pitchFamily="18" charset="0"/>
              </a:rPr>
              <a:t>nghề</a:t>
            </a:r>
            <a:r>
              <a:rPr lang="en-US" sz="3600" b="1" dirty="0" smtClean="0">
                <a:latin typeface="Times New Roman" pitchFamily="18" charset="0"/>
                <a:cs typeface="Times New Roman" pitchFamily="18" charset="0"/>
              </a:rPr>
              <a:t> </a:t>
            </a:r>
            <a:r>
              <a:rPr lang="en-US" sz="3600" b="1" dirty="0" err="1" smtClean="0">
                <a:latin typeface="Times New Roman" pitchFamily="18" charset="0"/>
                <a:cs typeface="Times New Roman" pitchFamily="18" charset="0"/>
              </a:rPr>
              <a:t>nghiệp</a:t>
            </a:r>
            <a:r>
              <a:rPr lang="en-US" sz="3600" b="1" dirty="0" smtClean="0">
                <a:latin typeface="Times New Roman" pitchFamily="18" charset="0"/>
                <a:cs typeface="Times New Roman" pitchFamily="18" charset="0"/>
              </a:rPr>
              <a:t> </a:t>
            </a:r>
            <a:r>
              <a:rPr lang="en-US" sz="3600" b="1" dirty="0" err="1" smtClean="0">
                <a:latin typeface="Times New Roman" pitchFamily="18" charset="0"/>
                <a:cs typeface="Times New Roman" pitchFamily="18" charset="0"/>
              </a:rPr>
              <a:t>đó</a:t>
            </a:r>
            <a:r>
              <a:rPr lang="en-US" sz="3600" b="1" dirty="0">
                <a:latin typeface="Times New Roman" pitchFamily="18" charset="0"/>
                <a:cs typeface="Times New Roman" pitchFamily="18" charset="0"/>
              </a:rPr>
              <a:t>?</a:t>
            </a:r>
            <a:endParaRPr lang="en-US" sz="3600" b="1" dirty="0" smtClean="0">
              <a:latin typeface="Times New Roman" pitchFamily="18" charset="0"/>
              <a:cs typeface="Times New Roman" pitchFamily="18" charset="0"/>
            </a:endParaRPr>
          </a:p>
          <a:p>
            <a:pPr marL="285750" indent="-285750">
              <a:buFontTx/>
              <a:buChar char="-"/>
            </a:pPr>
            <a:endParaRPr lang="en-US" dirty="0" smtClean="0">
              <a:latin typeface="Times New Roman" pitchFamily="18" charset="0"/>
              <a:cs typeface="Times New Roman" pitchFamily="18" charset="0"/>
            </a:endParaRPr>
          </a:p>
          <a:p>
            <a:pPr marL="285750" indent="-285750">
              <a:buFontTx/>
              <a:buChar char="-"/>
            </a:pPr>
            <a:endParaRPr lang="en-US" dirty="0">
              <a:latin typeface="Times New Roman" pitchFamily="18" charset="0"/>
              <a:cs typeface="Times New Roman" pitchFamily="18" charset="0"/>
            </a:endParaRPr>
          </a:p>
        </p:txBody>
      </p:sp>
      <p:sp>
        <p:nvSpPr>
          <p:cNvPr id="6" name="Title 1">
            <a:extLst>
              <a:ext uri="{FF2B5EF4-FFF2-40B4-BE49-F238E27FC236}">
                <a16:creationId xmlns:a16="http://schemas.microsoft.com/office/drawing/2014/main" id="{66E23C01-F1C3-4F4A-A585-43D56DAABCFB}"/>
              </a:ext>
            </a:extLst>
          </p:cNvPr>
          <p:cNvSpPr>
            <a:spLocks noGrp="1"/>
          </p:cNvSpPr>
          <p:nvPr>
            <p:ph type="title"/>
          </p:nvPr>
        </p:nvSpPr>
        <p:spPr>
          <a:xfrm>
            <a:off x="1524001" y="5448835"/>
            <a:ext cx="8138076" cy="1114623"/>
          </a:xfrm>
        </p:spPr>
        <p:txBody>
          <a:bodyPr>
            <a:normAutofit fontScale="90000"/>
          </a:bodyPr>
          <a:lstStyle/>
          <a:p>
            <a:r>
              <a:rPr lang="en-US" sz="6600" b="1" dirty="0" err="1" smtClean="0">
                <a:solidFill>
                  <a:srgbClr val="FF0000"/>
                </a:solidFill>
              </a:rPr>
              <a:t>Làm</a:t>
            </a:r>
            <a:r>
              <a:rPr lang="en-US" sz="6600" b="1" dirty="0" smtClean="0">
                <a:solidFill>
                  <a:srgbClr val="FF0000"/>
                </a:solidFill>
              </a:rPr>
              <a:t> </a:t>
            </a:r>
            <a:r>
              <a:rPr lang="en-US" sz="6600" b="1" dirty="0" err="1" smtClean="0">
                <a:solidFill>
                  <a:srgbClr val="FF0000"/>
                </a:solidFill>
              </a:rPr>
              <a:t>việc</a:t>
            </a:r>
            <a:r>
              <a:rPr lang="en-US" sz="6600" b="1" dirty="0" smtClean="0">
                <a:solidFill>
                  <a:srgbClr val="FF0000"/>
                </a:solidFill>
              </a:rPr>
              <a:t> </a:t>
            </a:r>
            <a:r>
              <a:rPr lang="en-US" sz="6600" b="1" dirty="0" err="1" smtClean="0">
                <a:solidFill>
                  <a:srgbClr val="FF0000"/>
                </a:solidFill>
              </a:rPr>
              <a:t>cá</a:t>
            </a:r>
            <a:r>
              <a:rPr lang="en-US" sz="6600" b="1" dirty="0" smtClean="0">
                <a:solidFill>
                  <a:srgbClr val="FF0000"/>
                </a:solidFill>
              </a:rPr>
              <a:t> </a:t>
            </a:r>
            <a:r>
              <a:rPr lang="en-US" sz="6600" b="1" dirty="0" err="1" smtClean="0">
                <a:solidFill>
                  <a:srgbClr val="FF0000"/>
                </a:solidFill>
              </a:rPr>
              <a:t>nhân</a:t>
            </a:r>
            <a:r>
              <a:rPr lang="en-US" sz="6600" b="1" dirty="0" smtClean="0">
                <a:solidFill>
                  <a:srgbClr val="FF0000"/>
                </a:solidFill>
              </a:rPr>
              <a:t> – chia </a:t>
            </a:r>
            <a:r>
              <a:rPr lang="en-US" sz="6600" b="1" dirty="0" err="1" smtClean="0">
                <a:solidFill>
                  <a:srgbClr val="FF0000"/>
                </a:solidFill>
              </a:rPr>
              <a:t>sẻ</a:t>
            </a:r>
            <a:endParaRPr lang="en-US" sz="6600" b="1" dirty="0">
              <a:solidFill>
                <a:srgbClr val="FF0000"/>
              </a:solidFill>
            </a:endParaRPr>
          </a:p>
        </p:txBody>
      </p:sp>
    </p:spTree>
    <p:extLst>
      <p:ext uri="{BB962C8B-B14F-4D97-AF65-F5344CB8AC3E}">
        <p14:creationId xmlns:p14="http://schemas.microsoft.com/office/powerpoint/2010/main" val="82554760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6"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1"/>
          <p:cNvGrpSpPr/>
          <p:nvPr/>
        </p:nvGrpSpPr>
        <p:grpSpPr bwMode="auto">
          <a:xfrm>
            <a:off x="-90469" y="1774031"/>
            <a:ext cx="11442701" cy="3309938"/>
            <a:chOff x="341926" y="208486"/>
            <a:chExt cx="11441759" cy="5883467"/>
          </a:xfrm>
        </p:grpSpPr>
        <p:pic>
          <p:nvPicPr>
            <p:cNvPr id="7188" name="13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07478" y="208803"/>
              <a:ext cx="10876207" cy="5883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89" name="135"/>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864231" y="208725"/>
              <a:ext cx="10876207" cy="58465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90" name="136"/>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803773" y="208486"/>
              <a:ext cx="10876207" cy="57856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91" name="142"/>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41926" y="784490"/>
              <a:ext cx="1054699" cy="4986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8" name="137"/>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8985251" y="1817690"/>
            <a:ext cx="2207683" cy="447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138"/>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9052986" y="4146550"/>
            <a:ext cx="2315633" cy="712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139"/>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9376833" y="2698750"/>
            <a:ext cx="2525184" cy="1409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140"/>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1454153" y="3900488"/>
            <a:ext cx="3145367" cy="1409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141"/>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9395884" y="2582863"/>
            <a:ext cx="872067" cy="487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147"/>
          <p:cNvPicPr>
            <a:picLocks noChangeAspect="1"/>
          </p:cNvPicPr>
          <p:nvPr/>
        </p:nvPicPr>
        <p:blipFill>
          <a:blip r:embed="rId12">
            <a:extLst>
              <a:ext uri="{28A0092B-C50C-407E-A947-70E740481C1C}">
                <a14:useLocalDpi xmlns:a14="http://schemas.microsoft.com/office/drawing/2010/main" val="0"/>
              </a:ext>
            </a:extLst>
          </a:blip>
          <a:srcRect/>
          <a:stretch>
            <a:fillRect/>
          </a:stretch>
        </p:blipFill>
        <p:spPr bwMode="auto">
          <a:xfrm>
            <a:off x="2715684" y="2527302"/>
            <a:ext cx="457200" cy="271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148"/>
          <p:cNvPicPr>
            <a:picLocks noChangeAspect="1"/>
          </p:cNvPicPr>
          <p:nvPr/>
        </p:nvPicPr>
        <p:blipFill>
          <a:blip r:embed="rId13">
            <a:extLst>
              <a:ext uri="{28A0092B-C50C-407E-A947-70E740481C1C}">
                <a14:useLocalDpi xmlns:a14="http://schemas.microsoft.com/office/drawing/2010/main" val="0"/>
              </a:ext>
            </a:extLst>
          </a:blip>
          <a:srcRect/>
          <a:stretch>
            <a:fillRect/>
          </a:stretch>
        </p:blipFill>
        <p:spPr bwMode="auto">
          <a:xfrm>
            <a:off x="2434169" y="2830513"/>
            <a:ext cx="1030817"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8" name="143"/>
          <p:cNvPicPr>
            <a:picLocks noChangeAspect="1"/>
          </p:cNvPicPr>
          <p:nvPr/>
        </p:nvPicPr>
        <p:blipFill>
          <a:blip r:embed="rId14">
            <a:extLst>
              <a:ext uri="{28A0092B-C50C-407E-A947-70E740481C1C}">
                <a14:useLocalDpi xmlns:a14="http://schemas.microsoft.com/office/drawing/2010/main" val="0"/>
              </a:ext>
            </a:extLst>
          </a:blip>
          <a:srcRect/>
          <a:stretch>
            <a:fillRect/>
          </a:stretch>
        </p:blipFill>
        <p:spPr bwMode="auto">
          <a:xfrm>
            <a:off x="4161369" y="1812927"/>
            <a:ext cx="895351" cy="568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9" name="146"/>
          <p:cNvPicPr>
            <a:picLocks noChangeAspect="1"/>
          </p:cNvPicPr>
          <p:nvPr/>
        </p:nvPicPr>
        <p:blipFill>
          <a:blip r:embed="rId15">
            <a:extLst>
              <a:ext uri="{28A0092B-C50C-407E-A947-70E740481C1C}">
                <a14:useLocalDpi xmlns:a14="http://schemas.microsoft.com/office/drawing/2010/main" val="0"/>
              </a:ext>
            </a:extLst>
          </a:blip>
          <a:srcRect/>
          <a:stretch>
            <a:fillRect/>
          </a:stretch>
        </p:blipFill>
        <p:spPr bwMode="auto">
          <a:xfrm>
            <a:off x="5249336" y="1849438"/>
            <a:ext cx="969433" cy="614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80" name="145"/>
          <p:cNvPicPr>
            <a:picLocks noChangeAspect="1"/>
          </p:cNvPicPr>
          <p:nvPr/>
        </p:nvPicPr>
        <p:blipFill>
          <a:blip r:embed="rId16">
            <a:extLst>
              <a:ext uri="{28A0092B-C50C-407E-A947-70E740481C1C}">
                <a14:useLocalDpi xmlns:a14="http://schemas.microsoft.com/office/drawing/2010/main" val="0"/>
              </a:ext>
            </a:extLst>
          </a:blip>
          <a:srcRect/>
          <a:stretch>
            <a:fillRect/>
          </a:stretch>
        </p:blipFill>
        <p:spPr bwMode="auto">
          <a:xfrm>
            <a:off x="6328835" y="1855790"/>
            <a:ext cx="768351" cy="498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81" name="144"/>
          <p:cNvPicPr>
            <a:picLocks noChangeAspect="1"/>
          </p:cNvPicPr>
          <p:nvPr/>
        </p:nvPicPr>
        <p:blipFill>
          <a:blip r:embed="rId17">
            <a:extLst>
              <a:ext uri="{28A0092B-C50C-407E-A947-70E740481C1C}">
                <a14:useLocalDpi xmlns:a14="http://schemas.microsoft.com/office/drawing/2010/main" val="0"/>
              </a:ext>
            </a:extLst>
          </a:blip>
          <a:srcRect/>
          <a:stretch>
            <a:fillRect/>
          </a:stretch>
        </p:blipFill>
        <p:spPr bwMode="auto">
          <a:xfrm>
            <a:off x="7391402" y="1841500"/>
            <a:ext cx="768351" cy="501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149"/>
          <p:cNvPicPr>
            <a:picLocks noChangeAspect="1"/>
          </p:cNvPicPr>
          <p:nvPr/>
        </p:nvPicPr>
        <p:blipFill>
          <a:blip r:embed="rId18">
            <a:extLst>
              <a:ext uri="{28A0092B-C50C-407E-A947-70E740481C1C}">
                <a14:useLocalDpi xmlns:a14="http://schemas.microsoft.com/office/drawing/2010/main" val="0"/>
              </a:ext>
            </a:extLst>
          </a:blip>
          <a:srcRect t="-10904" r="-11008"/>
          <a:stretch>
            <a:fillRect/>
          </a:stretch>
        </p:blipFill>
        <p:spPr bwMode="auto">
          <a:xfrm>
            <a:off x="1797051" y="1960563"/>
            <a:ext cx="121920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3"/>
          <p:cNvPicPr>
            <a:picLocks noChangeAspect="1"/>
          </p:cNvPicPr>
          <p:nvPr/>
        </p:nvPicPr>
        <p:blipFill>
          <a:blip r:embed="rId19">
            <a:extLst>
              <a:ext uri="{28A0092B-C50C-407E-A947-70E740481C1C}">
                <a14:useLocalDpi xmlns:a14="http://schemas.microsoft.com/office/drawing/2010/main" val="0"/>
              </a:ext>
            </a:extLst>
          </a:blip>
          <a:srcRect/>
          <a:stretch>
            <a:fillRect/>
          </a:stretch>
        </p:blipFill>
        <p:spPr bwMode="auto">
          <a:xfrm>
            <a:off x="3194053" y="2384425"/>
            <a:ext cx="5803900" cy="198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 name="1"/>
          <p:cNvPicPr>
            <a:picLocks noChangeAspect="1"/>
          </p:cNvPicPr>
          <p:nvPr/>
        </p:nvPicPr>
        <p:blipFill>
          <a:blip r:embed="rId20">
            <a:extLst>
              <a:ext uri="{28A0092B-C50C-407E-A947-70E740481C1C}">
                <a14:useLocalDpi xmlns:a14="http://schemas.microsoft.com/office/drawing/2010/main" val="0"/>
              </a:ext>
            </a:extLst>
          </a:blip>
          <a:srcRect/>
          <a:stretch>
            <a:fillRect/>
          </a:stretch>
        </p:blipFill>
        <p:spPr bwMode="auto">
          <a:xfrm>
            <a:off x="27520" y="2160590"/>
            <a:ext cx="2889249" cy="987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4"/>
          <p:cNvPicPr>
            <a:picLocks noChangeAspect="1"/>
          </p:cNvPicPr>
          <p:nvPr/>
        </p:nvPicPr>
        <p:blipFill>
          <a:blip r:embed="rId21">
            <a:extLst>
              <a:ext uri="{28A0092B-C50C-407E-A947-70E740481C1C}">
                <a14:useLocalDpi xmlns:a14="http://schemas.microsoft.com/office/drawing/2010/main" val="0"/>
              </a:ext>
            </a:extLst>
          </a:blip>
          <a:srcRect/>
          <a:stretch>
            <a:fillRect/>
          </a:stretch>
        </p:blipFill>
        <p:spPr bwMode="auto">
          <a:xfrm>
            <a:off x="3263902" y="3892550"/>
            <a:ext cx="5803900" cy="198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39"/>
          <p:cNvSpPr txBox="1">
            <a:spLocks noChangeArrowheads="1"/>
          </p:cNvSpPr>
          <p:nvPr/>
        </p:nvSpPr>
        <p:spPr bwMode="auto">
          <a:xfrm flipH="1">
            <a:off x="3069169" y="2828925"/>
            <a:ext cx="6517217"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51428" tIns="25714" rIns="51428" bIns="25714">
            <a:spAutoFit/>
          </a:bodyPr>
          <a:lstStyle>
            <a:lvl1pPr defTabSz="685800">
              <a:defRPr>
                <a:solidFill>
                  <a:schemeClr val="tx1"/>
                </a:solidFill>
                <a:latin typeface="Arial" panose="020B0604020202020204" pitchFamily="34" charset="0"/>
              </a:defRPr>
            </a:lvl1pPr>
            <a:lvl2pPr marL="742950" indent="-285750" defTabSz="685800">
              <a:defRPr>
                <a:solidFill>
                  <a:schemeClr val="tx1"/>
                </a:solidFill>
                <a:latin typeface="Arial" panose="020B0604020202020204" pitchFamily="34" charset="0"/>
              </a:defRPr>
            </a:lvl2pPr>
            <a:lvl3pPr marL="1143000" indent="-228600" defTabSz="685800">
              <a:defRPr>
                <a:solidFill>
                  <a:schemeClr val="tx1"/>
                </a:solidFill>
                <a:latin typeface="Arial" panose="020B0604020202020204" pitchFamily="34" charset="0"/>
              </a:defRPr>
            </a:lvl3pPr>
            <a:lvl4pPr marL="1600200" indent="-228600" defTabSz="685800">
              <a:defRPr>
                <a:solidFill>
                  <a:schemeClr val="tx1"/>
                </a:solidFill>
                <a:latin typeface="Arial" panose="020B0604020202020204" pitchFamily="34" charset="0"/>
              </a:defRPr>
            </a:lvl4pPr>
            <a:lvl5pPr marL="2057400" indent="-228600" defTabSz="685800">
              <a:defRPr>
                <a:solidFill>
                  <a:schemeClr val="tx1"/>
                </a:solidFill>
                <a:latin typeface="Arial" panose="020B0604020202020204" pitchFamily="34" charset="0"/>
              </a:defRPr>
            </a:lvl5pPr>
            <a:lvl6pPr marL="2514600" indent="-228600" defTabSz="685800" eaLnBrk="0" fontAlgn="base" hangingPunct="0">
              <a:spcBef>
                <a:spcPct val="0"/>
              </a:spcBef>
              <a:spcAft>
                <a:spcPct val="0"/>
              </a:spcAft>
              <a:defRPr>
                <a:solidFill>
                  <a:schemeClr val="tx1"/>
                </a:solidFill>
                <a:latin typeface="Arial" panose="020B0604020202020204" pitchFamily="34" charset="0"/>
              </a:defRPr>
            </a:lvl6pPr>
            <a:lvl7pPr marL="2971800" indent="-228600" defTabSz="685800" eaLnBrk="0" fontAlgn="base" hangingPunct="0">
              <a:spcBef>
                <a:spcPct val="0"/>
              </a:spcBef>
              <a:spcAft>
                <a:spcPct val="0"/>
              </a:spcAft>
              <a:defRPr>
                <a:solidFill>
                  <a:schemeClr val="tx1"/>
                </a:solidFill>
                <a:latin typeface="Arial" panose="020B0604020202020204" pitchFamily="34" charset="0"/>
              </a:defRPr>
            </a:lvl7pPr>
            <a:lvl8pPr marL="3429000" indent="-228600" defTabSz="685800" eaLnBrk="0" fontAlgn="base" hangingPunct="0">
              <a:spcBef>
                <a:spcPct val="0"/>
              </a:spcBef>
              <a:spcAft>
                <a:spcPct val="0"/>
              </a:spcAft>
              <a:defRPr>
                <a:solidFill>
                  <a:schemeClr val="tx1"/>
                </a:solidFill>
                <a:latin typeface="Arial" panose="020B0604020202020204" pitchFamily="34" charset="0"/>
              </a:defRPr>
            </a:lvl8pPr>
            <a:lvl9pPr marL="3886200" indent="-228600" defTabSz="6858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zh-CN" sz="6600" b="1" dirty="0" err="1">
                <a:solidFill>
                  <a:srgbClr val="FF0000"/>
                </a:solidFill>
                <a:latin typeface="Montserrat ExtraBold"/>
                <a:ea typeface="Microsoft YaHei" panose="020B0503020204020204" pitchFamily="34" charset="-122"/>
                <a:sym typeface="Microsoft YaHei" panose="020B0503020204020204" pitchFamily="34" charset="-122"/>
              </a:rPr>
              <a:t>Khởi</a:t>
            </a:r>
            <a:r>
              <a:rPr lang="en-US" altLang="zh-CN" sz="6600" b="1" dirty="0">
                <a:solidFill>
                  <a:srgbClr val="FF0000"/>
                </a:solidFill>
                <a:latin typeface="Montserrat ExtraBold"/>
                <a:ea typeface="Microsoft YaHei" panose="020B0503020204020204" pitchFamily="34" charset="-122"/>
                <a:sym typeface="Microsoft YaHei" panose="020B0503020204020204" pitchFamily="34" charset="-122"/>
              </a:rPr>
              <a:t> </a:t>
            </a:r>
            <a:r>
              <a:rPr lang="en-US" altLang="zh-CN" sz="6600" b="1" dirty="0" err="1">
                <a:solidFill>
                  <a:srgbClr val="FF0000"/>
                </a:solidFill>
                <a:latin typeface="Montserrat ExtraBold"/>
                <a:ea typeface="Microsoft YaHei" panose="020B0503020204020204" pitchFamily="34" charset="-122"/>
                <a:sym typeface="Microsoft YaHei" panose="020B0503020204020204" pitchFamily="34" charset="-122"/>
              </a:rPr>
              <a:t>động</a:t>
            </a:r>
            <a:endParaRPr lang="zh-CN" altLang="en-US" sz="6600" b="1" dirty="0">
              <a:solidFill>
                <a:srgbClr val="FF0000"/>
              </a:solidFill>
              <a:latin typeface="Montserrat ExtraBold"/>
              <a:ea typeface="Microsoft YaHei" panose="020B0503020204020204" pitchFamily="34" charset="-122"/>
              <a:sym typeface="Microsoft YaHei" panose="020B0503020204020204" pitchFamily="34" charset="-122"/>
            </a:endParaRPr>
          </a:p>
        </p:txBody>
      </p:sp>
      <p:pic>
        <p:nvPicPr>
          <p:cNvPr id="13" name="1"/>
          <p:cNvPicPr>
            <a:picLocks noChangeAspect="1"/>
          </p:cNvPicPr>
          <p:nvPr/>
        </p:nvPicPr>
        <p:blipFill>
          <a:blip r:embed="rId20">
            <a:extLst>
              <a:ext uri="{28A0092B-C50C-407E-A947-70E740481C1C}">
                <a14:useLocalDpi xmlns:a14="http://schemas.microsoft.com/office/drawing/2010/main" val="0"/>
              </a:ext>
            </a:extLst>
          </a:blip>
          <a:srcRect/>
          <a:stretch>
            <a:fillRect/>
          </a:stretch>
        </p:blipFill>
        <p:spPr bwMode="auto">
          <a:xfrm>
            <a:off x="258233" y="2139950"/>
            <a:ext cx="4353984" cy="1492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64967882"/>
      </p:ext>
    </p:extLst>
  </p:cSld>
  <p:clrMapOvr>
    <a:masterClrMapping/>
  </p:clrMapOvr>
  <p:transition>
    <p:blinds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2000"/>
                                        <p:tgtEl>
                                          <p:spTgt spid="13"/>
                                        </p:tgtEl>
                                      </p:cBhvr>
                                    </p:animEffect>
                                    <p:anim calcmode="lin" valueType="num">
                                      <p:cBhvr>
                                        <p:cTn id="8" dur="2000" fill="hold"/>
                                        <p:tgtEl>
                                          <p:spTgt spid="13"/>
                                        </p:tgtEl>
                                        <p:attrNameLst>
                                          <p:attrName>ppt_x</p:attrName>
                                        </p:attrNameLst>
                                      </p:cBhvr>
                                      <p:tavLst>
                                        <p:tav tm="0">
                                          <p:val>
                                            <p:strVal val="#ppt_x"/>
                                          </p:val>
                                        </p:tav>
                                        <p:tav tm="100000">
                                          <p:val>
                                            <p:strVal val="#ppt_x"/>
                                          </p:val>
                                        </p:tav>
                                      </p:tavLst>
                                    </p:anim>
                                    <p:anim calcmode="lin" valueType="num">
                                      <p:cBhvr>
                                        <p:cTn id="9" dur="2000" fill="hold"/>
                                        <p:tgtEl>
                                          <p:spTgt spid="13"/>
                                        </p:tgtEl>
                                        <p:attrNameLst>
                                          <p:attrName>ppt_y</p:attrName>
                                        </p:attrNameLst>
                                      </p:cBhvr>
                                      <p:tavLst>
                                        <p:tav tm="0">
                                          <p:val>
                                            <p:strVal val="#ppt_y-.1"/>
                                          </p:val>
                                        </p:tav>
                                        <p:tav tm="100000">
                                          <p:val>
                                            <p:strVal val="#ppt_y"/>
                                          </p:val>
                                        </p:tav>
                                      </p:tavLst>
                                    </p:anim>
                                  </p:childTnLst>
                                </p:cTn>
                              </p:par>
                              <p:par>
                                <p:cTn id="10" presetID="47" presetClass="entr" presetSubtype="0"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par>
                          <p:cTn id="15" fill="hold">
                            <p:stCondLst>
                              <p:cond delay="2000"/>
                            </p:stCondLst>
                            <p:childTnLst>
                              <p:par>
                                <p:cTn id="16" presetID="22" presetClass="entr" presetSubtype="8" fill="hold" grpId="0" nodeType="after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wipe(left)">
                                      <p:cBhvr>
                                        <p:cTn id="18" dur="500"/>
                                        <p:tgtEl>
                                          <p:spTgt spid="8"/>
                                        </p:tgtEl>
                                      </p:cBhvr>
                                    </p:animEffect>
                                  </p:childTnLst>
                                </p:cTn>
                              </p:par>
                              <p:par>
                                <p:cTn id="19" presetID="9" presetClass="entr" presetSubtype="0" fill="hold" nodeType="withEffect">
                                  <p:stCondLst>
                                    <p:cond delay="0"/>
                                  </p:stCondLst>
                                  <p:childTnLst>
                                    <p:set>
                                      <p:cBhvr>
                                        <p:cTn id="20" dur="1" fill="hold">
                                          <p:stCondLst>
                                            <p:cond delay="0"/>
                                          </p:stCondLst>
                                        </p:cTn>
                                        <p:tgtEl>
                                          <p:spTgt spid="2"/>
                                        </p:tgtEl>
                                        <p:attrNameLst>
                                          <p:attrName>style.visibility</p:attrName>
                                        </p:attrNameLst>
                                      </p:cBhvr>
                                      <p:to>
                                        <p:strVal val="visible"/>
                                      </p:to>
                                    </p:set>
                                    <p:animEffect transition="in" filter="dissolve">
                                      <p:cBhvr>
                                        <p:cTn id="21" dur="750"/>
                                        <p:tgtEl>
                                          <p:spTgt spid="2"/>
                                        </p:tgtEl>
                                      </p:cBhvr>
                                    </p:animEffect>
                                  </p:childTnLst>
                                </p:cTn>
                              </p:par>
                            </p:childTnLst>
                          </p:cTn>
                        </p:par>
                        <p:par>
                          <p:cTn id="22" fill="hold">
                            <p:stCondLst>
                              <p:cond delay="2500"/>
                            </p:stCondLst>
                            <p:childTnLst>
                              <p:par>
                                <p:cTn id="23" presetID="10" presetClass="entr" presetSubtype="0" fill="hold" nodeType="afterEffect">
                                  <p:stCondLst>
                                    <p:cond delay="0"/>
                                  </p:stCondLst>
                                  <p:childTnLst>
                                    <p:set>
                                      <p:cBhvr>
                                        <p:cTn id="24" dur="1" fill="hold">
                                          <p:stCondLst>
                                            <p:cond delay="0"/>
                                          </p:stCondLst>
                                        </p:cTn>
                                        <p:tgtEl>
                                          <p:spTgt spid="21"/>
                                        </p:tgtEl>
                                        <p:attrNameLst>
                                          <p:attrName>style.visibility</p:attrName>
                                        </p:attrNameLst>
                                      </p:cBhvr>
                                      <p:to>
                                        <p:strVal val="visible"/>
                                      </p:to>
                                    </p:set>
                                    <p:animEffect transition="in" filter="fade">
                                      <p:cBhvr>
                                        <p:cTn id="25" dur="750"/>
                                        <p:tgtEl>
                                          <p:spTgt spid="21"/>
                                        </p:tgtEl>
                                      </p:cBhvr>
                                    </p:animEffect>
                                  </p:childTnLst>
                                </p:cTn>
                              </p:par>
                              <p:par>
                                <p:cTn id="26" presetID="10" presetClass="entr" presetSubtype="0" fill="hold" nodeType="withEffect">
                                  <p:stCondLst>
                                    <p:cond delay="0"/>
                                  </p:stCondLst>
                                  <p:childTnLst>
                                    <p:set>
                                      <p:cBhvr>
                                        <p:cTn id="27" dur="1" fill="hold">
                                          <p:stCondLst>
                                            <p:cond delay="0"/>
                                          </p:stCondLst>
                                        </p:cTn>
                                        <p:tgtEl>
                                          <p:spTgt spid="19"/>
                                        </p:tgtEl>
                                        <p:attrNameLst>
                                          <p:attrName>style.visibility</p:attrName>
                                        </p:attrNameLst>
                                      </p:cBhvr>
                                      <p:to>
                                        <p:strVal val="visible"/>
                                      </p:to>
                                    </p:set>
                                    <p:animEffect transition="in" filter="fade">
                                      <p:cBhvr>
                                        <p:cTn id="28" dur="750"/>
                                        <p:tgtEl>
                                          <p:spTgt spid="19"/>
                                        </p:tgtEl>
                                      </p:cBhvr>
                                    </p:animEffect>
                                  </p:childTnLst>
                                </p:cTn>
                              </p:par>
                              <p:par>
                                <p:cTn id="29" presetID="2" presetClass="entr" presetSubtype="8" fill="hold" nodeType="withEffect">
                                  <p:stCondLst>
                                    <p:cond delay="250"/>
                                  </p:stCondLst>
                                  <p:childTnLst>
                                    <p:set>
                                      <p:cBhvr>
                                        <p:cTn id="30" dur="1" fill="hold">
                                          <p:stCondLst>
                                            <p:cond delay="0"/>
                                          </p:stCondLst>
                                        </p:cTn>
                                        <p:tgtEl>
                                          <p:spTgt spid="29"/>
                                        </p:tgtEl>
                                        <p:attrNameLst>
                                          <p:attrName>style.visibility</p:attrName>
                                        </p:attrNameLst>
                                      </p:cBhvr>
                                      <p:to>
                                        <p:strVal val="visible"/>
                                      </p:to>
                                    </p:set>
                                    <p:anim calcmode="lin" valueType="num">
                                      <p:cBhvr additive="base">
                                        <p:cTn id="31" dur="500" fill="hold"/>
                                        <p:tgtEl>
                                          <p:spTgt spid="29"/>
                                        </p:tgtEl>
                                        <p:attrNameLst>
                                          <p:attrName>ppt_x</p:attrName>
                                        </p:attrNameLst>
                                      </p:cBhvr>
                                      <p:tavLst>
                                        <p:tav tm="0">
                                          <p:val>
                                            <p:strVal val="0-#ppt_w/2"/>
                                          </p:val>
                                        </p:tav>
                                        <p:tav tm="100000">
                                          <p:val>
                                            <p:strVal val="#ppt_x"/>
                                          </p:val>
                                        </p:tav>
                                      </p:tavLst>
                                    </p:anim>
                                    <p:anim calcmode="lin" valueType="num">
                                      <p:cBhvr additive="base">
                                        <p:cTn id="32" dur="500" fill="hold"/>
                                        <p:tgtEl>
                                          <p:spTgt spid="29"/>
                                        </p:tgtEl>
                                        <p:attrNameLst>
                                          <p:attrName>ppt_y</p:attrName>
                                        </p:attrNameLst>
                                      </p:cBhvr>
                                      <p:tavLst>
                                        <p:tav tm="0">
                                          <p:val>
                                            <p:strVal val="#ppt_y"/>
                                          </p:val>
                                        </p:tav>
                                        <p:tav tm="100000">
                                          <p:val>
                                            <p:strVal val="#ppt_y"/>
                                          </p:val>
                                        </p:tav>
                                      </p:tavLst>
                                    </p:anim>
                                  </p:childTnLst>
                                </p:cTn>
                              </p:par>
                              <p:par>
                                <p:cTn id="33" presetID="2" presetClass="entr" presetSubtype="2" fill="hold" nodeType="withEffect">
                                  <p:stCondLst>
                                    <p:cond delay="250"/>
                                  </p:stCondLst>
                                  <p:childTnLst>
                                    <p:set>
                                      <p:cBhvr>
                                        <p:cTn id="34" dur="1" fill="hold">
                                          <p:stCondLst>
                                            <p:cond delay="0"/>
                                          </p:stCondLst>
                                        </p:cTn>
                                        <p:tgtEl>
                                          <p:spTgt spid="18"/>
                                        </p:tgtEl>
                                        <p:attrNameLst>
                                          <p:attrName>style.visibility</p:attrName>
                                        </p:attrNameLst>
                                      </p:cBhvr>
                                      <p:to>
                                        <p:strVal val="visible"/>
                                      </p:to>
                                    </p:set>
                                    <p:anim calcmode="lin" valueType="num">
                                      <p:cBhvr additive="base">
                                        <p:cTn id="35" dur="500" fill="hold"/>
                                        <p:tgtEl>
                                          <p:spTgt spid="18"/>
                                        </p:tgtEl>
                                        <p:attrNameLst>
                                          <p:attrName>ppt_x</p:attrName>
                                        </p:attrNameLst>
                                      </p:cBhvr>
                                      <p:tavLst>
                                        <p:tav tm="0">
                                          <p:val>
                                            <p:strVal val="1+#ppt_w/2"/>
                                          </p:val>
                                        </p:tav>
                                        <p:tav tm="100000">
                                          <p:val>
                                            <p:strVal val="#ppt_x"/>
                                          </p:val>
                                        </p:tav>
                                      </p:tavLst>
                                    </p:anim>
                                    <p:anim calcmode="lin" valueType="num">
                                      <p:cBhvr additive="base">
                                        <p:cTn id="36" dur="500" fill="hold"/>
                                        <p:tgtEl>
                                          <p:spTgt spid="18"/>
                                        </p:tgtEl>
                                        <p:attrNameLst>
                                          <p:attrName>ppt_y</p:attrName>
                                        </p:attrNameLst>
                                      </p:cBhvr>
                                      <p:tavLst>
                                        <p:tav tm="0">
                                          <p:val>
                                            <p:strVal val="#ppt_y"/>
                                          </p:val>
                                        </p:tav>
                                        <p:tav tm="100000">
                                          <p:val>
                                            <p:strVal val="#ppt_y"/>
                                          </p:val>
                                        </p:tav>
                                      </p:tavLst>
                                    </p:anim>
                                  </p:childTnLst>
                                </p:cTn>
                              </p:par>
                            </p:childTnLst>
                          </p:cTn>
                        </p:par>
                        <p:par>
                          <p:cTn id="37" fill="hold">
                            <p:stCondLst>
                              <p:cond delay="3500"/>
                            </p:stCondLst>
                            <p:childTnLst>
                              <p:par>
                                <p:cTn id="38" presetID="2" presetClass="entr" presetSubtype="8" fill="hold" nodeType="afterEffect">
                                  <p:stCondLst>
                                    <p:cond delay="0"/>
                                  </p:stCondLst>
                                  <p:childTnLst>
                                    <p:set>
                                      <p:cBhvr>
                                        <p:cTn id="39" dur="1" fill="hold">
                                          <p:stCondLst>
                                            <p:cond delay="0"/>
                                          </p:stCondLst>
                                        </p:cTn>
                                        <p:tgtEl>
                                          <p:spTgt spid="23"/>
                                        </p:tgtEl>
                                        <p:attrNameLst>
                                          <p:attrName>style.visibility</p:attrName>
                                        </p:attrNameLst>
                                      </p:cBhvr>
                                      <p:to>
                                        <p:strVal val="visible"/>
                                      </p:to>
                                    </p:set>
                                    <p:anim calcmode="lin" valueType="num">
                                      <p:cBhvr additive="base">
                                        <p:cTn id="40" dur="750" fill="hold"/>
                                        <p:tgtEl>
                                          <p:spTgt spid="23"/>
                                        </p:tgtEl>
                                        <p:attrNameLst>
                                          <p:attrName>ppt_x</p:attrName>
                                        </p:attrNameLst>
                                      </p:cBhvr>
                                      <p:tavLst>
                                        <p:tav tm="0">
                                          <p:val>
                                            <p:strVal val="0-#ppt_w/2"/>
                                          </p:val>
                                        </p:tav>
                                        <p:tav tm="100000">
                                          <p:val>
                                            <p:strVal val="#ppt_x"/>
                                          </p:val>
                                        </p:tav>
                                      </p:tavLst>
                                    </p:anim>
                                    <p:anim calcmode="lin" valueType="num">
                                      <p:cBhvr additive="base">
                                        <p:cTn id="41" dur="750" fill="hold"/>
                                        <p:tgtEl>
                                          <p:spTgt spid="23"/>
                                        </p:tgtEl>
                                        <p:attrNameLst>
                                          <p:attrName>ppt_y</p:attrName>
                                        </p:attrNameLst>
                                      </p:cBhvr>
                                      <p:tavLst>
                                        <p:tav tm="0">
                                          <p:val>
                                            <p:strVal val="#ppt_y"/>
                                          </p:val>
                                        </p:tav>
                                        <p:tav tm="100000">
                                          <p:val>
                                            <p:strVal val="#ppt_y"/>
                                          </p:val>
                                        </p:tav>
                                      </p:tavLst>
                                    </p:anim>
                                  </p:childTnLst>
                                </p:cTn>
                              </p:par>
                              <p:par>
                                <p:cTn id="42" presetID="2" presetClass="entr" presetSubtype="2" fill="hold" nodeType="withEffect">
                                  <p:stCondLst>
                                    <p:cond delay="0"/>
                                  </p:stCondLst>
                                  <p:childTnLst>
                                    <p:set>
                                      <p:cBhvr>
                                        <p:cTn id="43" dur="1" fill="hold">
                                          <p:stCondLst>
                                            <p:cond delay="0"/>
                                          </p:stCondLst>
                                        </p:cTn>
                                        <p:tgtEl>
                                          <p:spTgt spid="22"/>
                                        </p:tgtEl>
                                        <p:attrNameLst>
                                          <p:attrName>style.visibility</p:attrName>
                                        </p:attrNameLst>
                                      </p:cBhvr>
                                      <p:to>
                                        <p:strVal val="visible"/>
                                      </p:to>
                                    </p:set>
                                    <p:anim calcmode="lin" valueType="num">
                                      <p:cBhvr additive="base">
                                        <p:cTn id="44" dur="750" fill="hold"/>
                                        <p:tgtEl>
                                          <p:spTgt spid="22"/>
                                        </p:tgtEl>
                                        <p:attrNameLst>
                                          <p:attrName>ppt_x</p:attrName>
                                        </p:attrNameLst>
                                      </p:cBhvr>
                                      <p:tavLst>
                                        <p:tav tm="0">
                                          <p:val>
                                            <p:strVal val="1+#ppt_w/2"/>
                                          </p:val>
                                        </p:tav>
                                        <p:tav tm="100000">
                                          <p:val>
                                            <p:strVal val="#ppt_x"/>
                                          </p:val>
                                        </p:tav>
                                      </p:tavLst>
                                    </p:anim>
                                    <p:anim calcmode="lin" valueType="num">
                                      <p:cBhvr additive="base">
                                        <p:cTn id="45" dur="750" fill="hold"/>
                                        <p:tgtEl>
                                          <p:spTgt spid="22"/>
                                        </p:tgtEl>
                                        <p:attrNameLst>
                                          <p:attrName>ppt_y</p:attrName>
                                        </p:attrNameLst>
                                      </p:cBhvr>
                                      <p:tavLst>
                                        <p:tav tm="0">
                                          <p:val>
                                            <p:strVal val="#ppt_y"/>
                                          </p:val>
                                        </p:tav>
                                        <p:tav tm="100000">
                                          <p:val>
                                            <p:strVal val="#ppt_y"/>
                                          </p:val>
                                        </p:tav>
                                      </p:tavLst>
                                    </p:anim>
                                  </p:childTnLst>
                                </p:cTn>
                              </p:par>
                            </p:childTnLst>
                          </p:cTn>
                        </p:par>
                        <p:par>
                          <p:cTn id="46" fill="hold">
                            <p:stCondLst>
                              <p:cond delay="4500"/>
                            </p:stCondLst>
                            <p:childTnLst>
                              <p:par>
                                <p:cTn id="47" presetID="22" presetClass="entr" presetSubtype="1" fill="hold" nodeType="afterEffect">
                                  <p:stCondLst>
                                    <p:cond delay="0"/>
                                  </p:stCondLst>
                                  <p:childTnLst>
                                    <p:set>
                                      <p:cBhvr>
                                        <p:cTn id="48" dur="1" fill="hold">
                                          <p:stCondLst>
                                            <p:cond delay="0"/>
                                          </p:stCondLst>
                                        </p:cTn>
                                        <p:tgtEl>
                                          <p:spTgt spid="20"/>
                                        </p:tgtEl>
                                        <p:attrNameLst>
                                          <p:attrName>style.visibility</p:attrName>
                                        </p:attrNameLst>
                                      </p:cBhvr>
                                      <p:to>
                                        <p:strVal val="visible"/>
                                      </p:to>
                                    </p:set>
                                    <p:animEffect transition="in" filter="wipe(up)">
                                      <p:cBhvr>
                                        <p:cTn id="49" dur="500"/>
                                        <p:tgtEl>
                                          <p:spTgt spid="20"/>
                                        </p:tgtEl>
                                      </p:cBhvr>
                                    </p:animEffect>
                                  </p:childTnLst>
                                </p:cTn>
                              </p:par>
                              <p:par>
                                <p:cTn id="50" presetID="22" presetClass="entr" presetSubtype="1" fill="hold" nodeType="withEffect">
                                  <p:stCondLst>
                                    <p:cond delay="0"/>
                                  </p:stCondLst>
                                  <p:childTnLst>
                                    <p:set>
                                      <p:cBhvr>
                                        <p:cTn id="51" dur="1" fill="hold">
                                          <p:stCondLst>
                                            <p:cond delay="0"/>
                                          </p:stCondLst>
                                        </p:cTn>
                                        <p:tgtEl>
                                          <p:spTgt spid="24"/>
                                        </p:tgtEl>
                                        <p:attrNameLst>
                                          <p:attrName>style.visibility</p:attrName>
                                        </p:attrNameLst>
                                      </p:cBhvr>
                                      <p:to>
                                        <p:strVal val="visible"/>
                                      </p:to>
                                    </p:set>
                                    <p:animEffect transition="in" filter="wipe(up)">
                                      <p:cBhvr>
                                        <p:cTn id="52" dur="500"/>
                                        <p:tgtEl>
                                          <p:spTgt spid="24"/>
                                        </p:tgtEl>
                                      </p:cBhvr>
                                    </p:animEffect>
                                  </p:childTnLst>
                                </p:cTn>
                              </p:par>
                              <p:par>
                                <p:cTn id="53" presetID="47" presetClass="entr" presetSubtype="0" fill="hold" nodeType="withEffect">
                                  <p:stCondLst>
                                    <p:cond delay="0"/>
                                  </p:stCondLst>
                                  <p:childTnLst>
                                    <p:set>
                                      <p:cBhvr>
                                        <p:cTn id="54" dur="1" fill="hold">
                                          <p:stCondLst>
                                            <p:cond delay="0"/>
                                          </p:stCondLst>
                                        </p:cTn>
                                        <p:tgtEl>
                                          <p:spTgt spid="34"/>
                                        </p:tgtEl>
                                        <p:attrNameLst>
                                          <p:attrName>style.visibility</p:attrName>
                                        </p:attrNameLst>
                                      </p:cBhvr>
                                      <p:to>
                                        <p:strVal val="visible"/>
                                      </p:to>
                                    </p:set>
                                    <p:animEffect transition="in" filter="fade">
                                      <p:cBhvr>
                                        <p:cTn id="55" dur="2000"/>
                                        <p:tgtEl>
                                          <p:spTgt spid="34"/>
                                        </p:tgtEl>
                                      </p:cBhvr>
                                    </p:animEffect>
                                    <p:anim calcmode="lin" valueType="num">
                                      <p:cBhvr>
                                        <p:cTn id="56" dur="2000" fill="hold"/>
                                        <p:tgtEl>
                                          <p:spTgt spid="34"/>
                                        </p:tgtEl>
                                        <p:attrNameLst>
                                          <p:attrName>ppt_x</p:attrName>
                                        </p:attrNameLst>
                                      </p:cBhvr>
                                      <p:tavLst>
                                        <p:tav tm="0">
                                          <p:val>
                                            <p:strVal val="#ppt_x"/>
                                          </p:val>
                                        </p:tav>
                                        <p:tav tm="100000">
                                          <p:val>
                                            <p:strVal val="#ppt_x"/>
                                          </p:val>
                                        </p:tav>
                                      </p:tavLst>
                                    </p:anim>
                                    <p:anim calcmode="lin" valueType="num">
                                      <p:cBhvr>
                                        <p:cTn id="57" dur="2000" fill="hold"/>
                                        <p:tgtEl>
                                          <p:spTgt spid="34"/>
                                        </p:tgtEl>
                                        <p:attrNameLst>
                                          <p:attrName>ppt_y</p:attrName>
                                        </p:attrNameLst>
                                      </p:cBhvr>
                                      <p:tavLst>
                                        <p:tav tm="0">
                                          <p:val>
                                            <p:strVal val="#ppt_y-.1"/>
                                          </p:val>
                                        </p:tav>
                                        <p:tav tm="100000">
                                          <p:val>
                                            <p:strVal val="#ppt_y"/>
                                          </p:val>
                                        </p:tav>
                                      </p:tavLst>
                                    </p:anim>
                                  </p:childTnLst>
                                </p:cTn>
                              </p:par>
                              <p:par>
                                <p:cTn id="58" presetID="42" presetClass="entr" presetSubtype="0" fill="hold" nodeType="withEffect">
                                  <p:stCondLst>
                                    <p:cond delay="0"/>
                                  </p:stCondLst>
                                  <p:childTnLst>
                                    <p:set>
                                      <p:cBhvr>
                                        <p:cTn id="59" dur="1" fill="hold">
                                          <p:stCondLst>
                                            <p:cond delay="0"/>
                                          </p:stCondLst>
                                        </p:cTn>
                                        <p:tgtEl>
                                          <p:spTgt spid="30"/>
                                        </p:tgtEl>
                                        <p:attrNameLst>
                                          <p:attrName>style.visibility</p:attrName>
                                        </p:attrNameLst>
                                      </p:cBhvr>
                                      <p:to>
                                        <p:strVal val="visible"/>
                                      </p:to>
                                    </p:set>
                                    <p:animEffect transition="in" filter="fade">
                                      <p:cBhvr>
                                        <p:cTn id="60" dur="1000"/>
                                        <p:tgtEl>
                                          <p:spTgt spid="30"/>
                                        </p:tgtEl>
                                      </p:cBhvr>
                                    </p:animEffect>
                                    <p:anim calcmode="lin" valueType="num">
                                      <p:cBhvr>
                                        <p:cTn id="61" dur="1000" fill="hold"/>
                                        <p:tgtEl>
                                          <p:spTgt spid="30"/>
                                        </p:tgtEl>
                                        <p:attrNameLst>
                                          <p:attrName>ppt_x</p:attrName>
                                        </p:attrNameLst>
                                      </p:cBhvr>
                                      <p:tavLst>
                                        <p:tav tm="0">
                                          <p:val>
                                            <p:strVal val="#ppt_x"/>
                                          </p:val>
                                        </p:tav>
                                        <p:tav tm="100000">
                                          <p:val>
                                            <p:strVal val="#ppt_x"/>
                                          </p:val>
                                        </p:tav>
                                      </p:tavLst>
                                    </p:anim>
                                    <p:anim calcmode="lin" valueType="num">
                                      <p:cBhvr>
                                        <p:cTn id="62" dur="1000" fill="hold"/>
                                        <p:tgtEl>
                                          <p:spTgt spid="30"/>
                                        </p:tgtEl>
                                        <p:attrNameLst>
                                          <p:attrName>ppt_y</p:attrName>
                                        </p:attrNameLst>
                                      </p:cBhvr>
                                      <p:tavLst>
                                        <p:tav tm="0">
                                          <p:val>
                                            <p:strVal val="#ppt_y+.1"/>
                                          </p:val>
                                        </p:tav>
                                        <p:tav tm="100000">
                                          <p:val>
                                            <p:strVal val="#ppt_y"/>
                                          </p:val>
                                        </p:tav>
                                      </p:tavLst>
                                    </p:anim>
                                  </p:childTnLst>
                                </p:cTn>
                              </p:par>
                              <p:par>
                                <p:cTn id="63" presetID="53" presetClass="entr" presetSubtype="16" fill="hold" nodeType="withEffect">
                                  <p:stCondLst>
                                    <p:cond delay="0"/>
                                  </p:stCondLst>
                                  <p:childTnLst>
                                    <p:set>
                                      <p:cBhvr>
                                        <p:cTn id="64" dur="1" fill="hold">
                                          <p:stCondLst>
                                            <p:cond delay="0"/>
                                          </p:stCondLst>
                                        </p:cTn>
                                        <p:tgtEl>
                                          <p:spTgt spid="8">
                                            <p:txEl>
                                              <p:pRg st="0" end="0"/>
                                            </p:txEl>
                                          </p:spTgt>
                                        </p:tgtEl>
                                        <p:attrNameLst>
                                          <p:attrName>style.visibility</p:attrName>
                                        </p:attrNameLst>
                                      </p:cBhvr>
                                      <p:to>
                                        <p:strVal val="visible"/>
                                      </p:to>
                                    </p:set>
                                    <p:anim calcmode="lin" valueType="num">
                                      <p:cBhvr>
                                        <p:cTn id="65" dur="2000" fill="hold"/>
                                        <p:tgtEl>
                                          <p:spTgt spid="8">
                                            <p:txEl>
                                              <p:pRg st="0" end="0"/>
                                            </p:txEl>
                                          </p:spTgt>
                                        </p:tgtEl>
                                        <p:attrNameLst>
                                          <p:attrName>ppt_w</p:attrName>
                                        </p:attrNameLst>
                                      </p:cBhvr>
                                      <p:tavLst>
                                        <p:tav tm="0">
                                          <p:val>
                                            <p:fltVal val="0"/>
                                          </p:val>
                                        </p:tav>
                                        <p:tav tm="100000">
                                          <p:val>
                                            <p:strVal val="#ppt_w"/>
                                          </p:val>
                                        </p:tav>
                                      </p:tavLst>
                                    </p:anim>
                                    <p:anim calcmode="lin" valueType="num">
                                      <p:cBhvr>
                                        <p:cTn id="66" dur="2000" fill="hold"/>
                                        <p:tgtEl>
                                          <p:spTgt spid="8">
                                            <p:txEl>
                                              <p:pRg st="0" end="0"/>
                                            </p:txEl>
                                          </p:spTgt>
                                        </p:tgtEl>
                                        <p:attrNameLst>
                                          <p:attrName>ppt_h</p:attrName>
                                        </p:attrNameLst>
                                      </p:cBhvr>
                                      <p:tavLst>
                                        <p:tav tm="0">
                                          <p:val>
                                            <p:fltVal val="0"/>
                                          </p:val>
                                        </p:tav>
                                        <p:tav tm="100000">
                                          <p:val>
                                            <p:strVal val="#ppt_h"/>
                                          </p:val>
                                        </p:tav>
                                      </p:tavLst>
                                    </p:anim>
                                    <p:animEffect transition="in" filter="fade">
                                      <p:cBhvr>
                                        <p:cTn id="67" dur="2000"/>
                                        <p:tgtEl>
                                          <p:spTgt spid="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028112" y="2518670"/>
            <a:ext cx="7685731" cy="923330"/>
          </a:xfrm>
          <a:prstGeom prst="rect">
            <a:avLst/>
          </a:prstGeom>
          <a:noFill/>
        </p:spPr>
        <p:txBody>
          <a:bodyPr wrap="square" rtlCol="0">
            <a:spAutoFit/>
          </a:bodyPr>
          <a:lstStyle/>
          <a:p>
            <a:r>
              <a:rPr lang="en-US" sz="5400" b="1" dirty="0" smtClean="0">
                <a:solidFill>
                  <a:srgbClr val="FFFF00"/>
                </a:solidFill>
              </a:rPr>
              <a:t>VẬN DỤNG, TRẢI NGHIỆM</a:t>
            </a:r>
            <a:endParaRPr lang="en-US" sz="5400" b="1" dirty="0">
              <a:solidFill>
                <a:srgbClr val="FFFF00"/>
              </a:solidFill>
              <a:latin typeface="+mj-lt"/>
            </a:endParaRPr>
          </a:p>
        </p:txBody>
      </p:sp>
    </p:spTree>
    <p:extLst>
      <p:ext uri="{BB962C8B-B14F-4D97-AF65-F5344CB8AC3E}">
        <p14:creationId xmlns:p14="http://schemas.microsoft.com/office/powerpoint/2010/main" val="369224219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23022322-4C96-49A2-A562-B693F6287C25}"/>
              </a:ext>
            </a:extLst>
          </p:cNvPr>
          <p:cNvSpPr/>
          <p:nvPr/>
        </p:nvSpPr>
        <p:spPr>
          <a:xfrm>
            <a:off x="0" y="1195606"/>
            <a:ext cx="12192000" cy="1048289"/>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noProof="0" dirty="0" err="1">
                <a:ln>
                  <a:noFill/>
                </a:ln>
                <a:solidFill>
                  <a:prstClr val="white"/>
                </a:solidFill>
                <a:effectLst/>
                <a:uLnTx/>
                <a:uFillTx/>
                <a:latin typeface="Times New Roman" panose="02020603050405020304" pitchFamily="18" charset="0"/>
                <a:cs typeface="Times New Roman" panose="02020603050405020304" pitchFamily="18" charset="0"/>
              </a:rPr>
              <a:t>Lớn</a:t>
            </a:r>
            <a:r>
              <a:rPr kumimoji="0" lang="en-US" sz="5400" b="0" i="0" u="none" strike="noStrike" kern="1200" cap="none" spc="0" normalizeH="0" noProof="0" dirty="0">
                <a:ln>
                  <a:noFill/>
                </a:ln>
                <a:solidFill>
                  <a:prstClr val="white"/>
                </a:solidFill>
                <a:effectLst/>
                <a:uLnTx/>
                <a:uFillTx/>
                <a:latin typeface="Times New Roman" panose="02020603050405020304" pitchFamily="18" charset="0"/>
                <a:cs typeface="Times New Roman" panose="02020603050405020304" pitchFamily="18" charset="0"/>
              </a:rPr>
              <a:t> </a:t>
            </a:r>
            <a:r>
              <a:rPr kumimoji="0" lang="en-US" sz="5400" b="0" i="0" u="none" strike="noStrike" kern="1200" cap="none" spc="0" normalizeH="0" noProof="0" dirty="0" err="1">
                <a:ln>
                  <a:noFill/>
                </a:ln>
                <a:solidFill>
                  <a:prstClr val="white"/>
                </a:solidFill>
                <a:effectLst/>
                <a:uLnTx/>
                <a:uFillTx/>
                <a:latin typeface="Times New Roman" panose="02020603050405020304" pitchFamily="18" charset="0"/>
                <a:cs typeface="Times New Roman" panose="02020603050405020304" pitchFamily="18" charset="0"/>
              </a:rPr>
              <a:t>lên</a:t>
            </a:r>
            <a:r>
              <a:rPr kumimoji="0" lang="en-US" sz="5400" b="0" i="0" u="none" strike="noStrike" kern="1200" cap="none" spc="0" normalizeH="0" noProof="0" dirty="0">
                <a:ln>
                  <a:noFill/>
                </a:ln>
                <a:solidFill>
                  <a:prstClr val="white"/>
                </a:solidFill>
                <a:effectLst/>
                <a:uLnTx/>
                <a:uFillTx/>
                <a:latin typeface="Times New Roman" panose="02020603050405020304" pitchFamily="18" charset="0"/>
                <a:cs typeface="Times New Roman" panose="02020603050405020304" pitchFamily="18" charset="0"/>
              </a:rPr>
              <a:t> </a:t>
            </a:r>
            <a:r>
              <a:rPr kumimoji="0" lang="en-US" sz="5400" b="0" i="0" u="none" strike="noStrike" kern="1200" cap="none" spc="0" normalizeH="0" noProof="0" dirty="0" err="1">
                <a:ln>
                  <a:noFill/>
                </a:ln>
                <a:solidFill>
                  <a:prstClr val="white"/>
                </a:solidFill>
                <a:effectLst/>
                <a:uLnTx/>
                <a:uFillTx/>
                <a:latin typeface="Times New Roman" panose="02020603050405020304" pitchFamily="18" charset="0"/>
                <a:cs typeface="Times New Roman" panose="02020603050405020304" pitchFamily="18" charset="0"/>
              </a:rPr>
              <a:t>em</a:t>
            </a:r>
            <a:r>
              <a:rPr kumimoji="0" lang="en-US" sz="5400" b="0" i="0" u="none" strike="noStrike" kern="1200" cap="none" spc="0" normalizeH="0" noProof="0" dirty="0">
                <a:ln>
                  <a:noFill/>
                </a:ln>
                <a:solidFill>
                  <a:prstClr val="white"/>
                </a:solidFill>
                <a:effectLst/>
                <a:uLnTx/>
                <a:uFillTx/>
                <a:latin typeface="Times New Roman" panose="02020603050405020304" pitchFamily="18" charset="0"/>
                <a:cs typeface="Times New Roman" panose="02020603050405020304" pitchFamily="18" charset="0"/>
              </a:rPr>
              <a:t> </a:t>
            </a:r>
            <a:r>
              <a:rPr kumimoji="0" lang="en-US" sz="5400" b="0" i="0" u="none" strike="noStrike" kern="1200" cap="none" spc="0" normalizeH="0" noProof="0" dirty="0" err="1">
                <a:ln>
                  <a:noFill/>
                </a:ln>
                <a:solidFill>
                  <a:prstClr val="white"/>
                </a:solidFill>
                <a:effectLst/>
                <a:uLnTx/>
                <a:uFillTx/>
                <a:latin typeface="Times New Roman" panose="02020603050405020304" pitchFamily="18" charset="0"/>
                <a:cs typeface="Times New Roman" panose="02020603050405020304" pitchFamily="18" charset="0"/>
              </a:rPr>
              <a:t>thích</a:t>
            </a:r>
            <a:r>
              <a:rPr kumimoji="0" lang="en-US" sz="5400" b="0" i="0" u="none" strike="noStrike" kern="1200" cap="none" spc="0" normalizeH="0" noProof="0" dirty="0">
                <a:ln>
                  <a:noFill/>
                </a:ln>
                <a:solidFill>
                  <a:prstClr val="white"/>
                </a:solidFill>
                <a:effectLst/>
                <a:uLnTx/>
                <a:uFillTx/>
                <a:latin typeface="Times New Roman" panose="02020603050405020304" pitchFamily="18" charset="0"/>
                <a:cs typeface="Times New Roman" panose="02020603050405020304" pitchFamily="18" charset="0"/>
              </a:rPr>
              <a:t> </a:t>
            </a:r>
            <a:r>
              <a:rPr kumimoji="0" lang="en-US" sz="5400" b="0" i="0" u="none" strike="noStrike" kern="1200" cap="none" spc="0" normalizeH="0" noProof="0" dirty="0" err="1">
                <a:ln>
                  <a:noFill/>
                </a:ln>
                <a:solidFill>
                  <a:prstClr val="white"/>
                </a:solidFill>
                <a:effectLst/>
                <a:uLnTx/>
                <a:uFillTx/>
                <a:latin typeface="Times New Roman" panose="02020603050405020304" pitchFamily="18" charset="0"/>
                <a:cs typeface="Times New Roman" panose="02020603050405020304" pitchFamily="18" charset="0"/>
              </a:rPr>
              <a:t>làm</a:t>
            </a:r>
            <a:r>
              <a:rPr kumimoji="0" lang="en-US" sz="5400" b="0" i="0" u="none" strike="noStrike" kern="1200" cap="none" spc="0" normalizeH="0" noProof="0" dirty="0">
                <a:ln>
                  <a:noFill/>
                </a:ln>
                <a:solidFill>
                  <a:prstClr val="white"/>
                </a:solidFill>
                <a:effectLst/>
                <a:uLnTx/>
                <a:uFillTx/>
                <a:latin typeface="Times New Roman" panose="02020603050405020304" pitchFamily="18" charset="0"/>
                <a:cs typeface="Times New Roman" panose="02020603050405020304" pitchFamily="18" charset="0"/>
              </a:rPr>
              <a:t> </a:t>
            </a:r>
            <a:r>
              <a:rPr kumimoji="0" lang="en-US" sz="5400" b="0" i="0" u="none" strike="noStrike" kern="1200" cap="none" spc="0" normalizeH="0" noProof="0" dirty="0" err="1">
                <a:ln>
                  <a:noFill/>
                </a:ln>
                <a:solidFill>
                  <a:prstClr val="white"/>
                </a:solidFill>
                <a:effectLst/>
                <a:uLnTx/>
                <a:uFillTx/>
                <a:latin typeface="Times New Roman" panose="02020603050405020304" pitchFamily="18" charset="0"/>
                <a:cs typeface="Times New Roman" panose="02020603050405020304" pitchFamily="18" charset="0"/>
              </a:rPr>
              <a:t>nghề</a:t>
            </a:r>
            <a:r>
              <a:rPr kumimoji="0" lang="en-US" sz="5400" b="0" i="0" u="none" strike="noStrike" kern="1200" cap="none" spc="0" normalizeH="0" noProof="0" dirty="0">
                <a:ln>
                  <a:noFill/>
                </a:ln>
                <a:solidFill>
                  <a:prstClr val="white"/>
                </a:solidFill>
                <a:effectLst/>
                <a:uLnTx/>
                <a:uFillTx/>
                <a:latin typeface="Times New Roman" panose="02020603050405020304" pitchFamily="18" charset="0"/>
                <a:cs typeface="Times New Roman" panose="02020603050405020304" pitchFamily="18" charset="0"/>
              </a:rPr>
              <a:t> </a:t>
            </a:r>
            <a:r>
              <a:rPr kumimoji="0" lang="en-US" sz="5400" b="0" i="0" u="none" strike="noStrike" kern="1200" cap="none" spc="0" normalizeH="0" noProof="0" dirty="0" err="1">
                <a:ln>
                  <a:noFill/>
                </a:ln>
                <a:solidFill>
                  <a:prstClr val="white"/>
                </a:solidFill>
                <a:effectLst/>
                <a:uLnTx/>
                <a:uFillTx/>
                <a:latin typeface="Times New Roman" panose="02020603050405020304" pitchFamily="18" charset="0"/>
                <a:cs typeface="Times New Roman" panose="02020603050405020304" pitchFamily="18" charset="0"/>
              </a:rPr>
              <a:t>gì</a:t>
            </a:r>
            <a:r>
              <a:rPr kumimoji="0" lang="en-US" sz="5400" b="0" i="0" u="none" strike="noStrike" kern="1200" cap="none" spc="0" normalizeH="0" noProof="0" dirty="0">
                <a:ln>
                  <a:noFill/>
                </a:ln>
                <a:solidFill>
                  <a:prstClr val="white"/>
                </a:solidFill>
                <a:effectLst/>
                <a:uLnTx/>
                <a:uFillTx/>
                <a:latin typeface="Times New Roman" panose="02020603050405020304" pitchFamily="18" charset="0"/>
                <a:cs typeface="Times New Roman" panose="02020603050405020304" pitchFamily="18" charset="0"/>
              </a:rPr>
              <a:t>?</a:t>
            </a:r>
            <a:endParaRPr kumimoji="0" lang="en-US" sz="5400" b="0" i="0" u="none" strike="noStrike" kern="1200" cap="none" spc="0" normalizeH="0" baseline="0" noProof="0" dirty="0">
              <a:ln>
                <a:noFill/>
              </a:ln>
              <a:solidFill>
                <a:prstClr val="white"/>
              </a:solidFill>
              <a:effectLst/>
              <a:uLnTx/>
              <a:uFillTx/>
              <a:latin typeface="Times New Roman" panose="02020603050405020304" pitchFamily="18" charset="0"/>
              <a:cs typeface="Times New Roman" panose="02020603050405020304" pitchFamily="18" charset="0"/>
            </a:endParaRPr>
          </a:p>
        </p:txBody>
      </p:sp>
      <p:sp>
        <p:nvSpPr>
          <p:cNvPr id="8" name="Rectangle 7">
            <a:extLst>
              <a:ext uri="{FF2B5EF4-FFF2-40B4-BE49-F238E27FC236}">
                <a16:creationId xmlns:a16="http://schemas.microsoft.com/office/drawing/2014/main" id="{23022322-4C96-49A2-A562-B693F6287C25}"/>
              </a:ext>
            </a:extLst>
          </p:cNvPr>
          <p:cNvSpPr/>
          <p:nvPr/>
        </p:nvSpPr>
        <p:spPr>
          <a:xfrm>
            <a:off x="0" y="3292184"/>
            <a:ext cx="12192000" cy="1048289"/>
          </a:xfrm>
          <a:prstGeom prst="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4800" dirty="0" err="1">
                <a:latin typeface="Times New Roman" panose="02020603050405020304" pitchFamily="18" charset="0"/>
                <a:cs typeface="Times New Roman" panose="02020603050405020304" pitchFamily="18" charset="0"/>
              </a:rPr>
              <a:t>Em</a:t>
            </a:r>
            <a:r>
              <a:rPr lang="en-US" sz="4800" dirty="0">
                <a:latin typeface="Times New Roman" panose="02020603050405020304" pitchFamily="18" charset="0"/>
                <a:cs typeface="Times New Roman" panose="02020603050405020304" pitchFamily="18" charset="0"/>
              </a:rPr>
              <a:t> </a:t>
            </a:r>
            <a:r>
              <a:rPr lang="en-US" sz="4800" dirty="0" err="1">
                <a:latin typeface="Times New Roman" panose="02020603050405020304" pitchFamily="18" charset="0"/>
                <a:cs typeface="Times New Roman" panose="02020603050405020304" pitchFamily="18" charset="0"/>
              </a:rPr>
              <a:t>sẽ</a:t>
            </a:r>
            <a:r>
              <a:rPr lang="en-US" sz="4800" dirty="0">
                <a:latin typeface="Times New Roman" panose="02020603050405020304" pitchFamily="18" charset="0"/>
                <a:cs typeface="Times New Roman" panose="02020603050405020304" pitchFamily="18" charset="0"/>
              </a:rPr>
              <a:t> </a:t>
            </a:r>
            <a:r>
              <a:rPr lang="en-US" sz="4800" dirty="0" err="1">
                <a:latin typeface="Times New Roman" panose="02020603050405020304" pitchFamily="18" charset="0"/>
                <a:cs typeface="Times New Roman" panose="02020603050405020304" pitchFamily="18" charset="0"/>
              </a:rPr>
              <a:t>làm</a:t>
            </a:r>
            <a:r>
              <a:rPr lang="en-US" sz="4800" dirty="0">
                <a:latin typeface="Times New Roman" panose="02020603050405020304" pitchFamily="18" charset="0"/>
                <a:cs typeface="Times New Roman" panose="02020603050405020304" pitchFamily="18" charset="0"/>
              </a:rPr>
              <a:t> </a:t>
            </a:r>
            <a:r>
              <a:rPr lang="en-US" sz="4800" dirty="0" err="1">
                <a:latin typeface="Times New Roman" panose="02020603050405020304" pitchFamily="18" charset="0"/>
                <a:cs typeface="Times New Roman" panose="02020603050405020304" pitchFamily="18" charset="0"/>
              </a:rPr>
              <a:t>những</a:t>
            </a:r>
            <a:r>
              <a:rPr lang="en-US" sz="4800" dirty="0">
                <a:latin typeface="Times New Roman" panose="02020603050405020304" pitchFamily="18" charset="0"/>
                <a:cs typeface="Times New Roman" panose="02020603050405020304" pitchFamily="18" charset="0"/>
              </a:rPr>
              <a:t> </a:t>
            </a:r>
            <a:r>
              <a:rPr lang="en-US" sz="4800" dirty="0" err="1">
                <a:latin typeface="Times New Roman" panose="02020603050405020304" pitchFamily="18" charset="0"/>
                <a:cs typeface="Times New Roman" panose="02020603050405020304" pitchFamily="18" charset="0"/>
              </a:rPr>
              <a:t>gì</a:t>
            </a:r>
            <a:r>
              <a:rPr lang="en-US" sz="4800" dirty="0">
                <a:latin typeface="Times New Roman" panose="02020603050405020304" pitchFamily="18" charset="0"/>
                <a:cs typeface="Times New Roman" panose="02020603050405020304" pitchFamily="18" charset="0"/>
              </a:rPr>
              <a:t> </a:t>
            </a:r>
            <a:r>
              <a:rPr lang="en-US" sz="4800" dirty="0" err="1">
                <a:latin typeface="Times New Roman" panose="02020603050405020304" pitchFamily="18" charset="0"/>
                <a:cs typeface="Times New Roman" panose="02020603050405020304" pitchFamily="18" charset="0"/>
              </a:rPr>
              <a:t>để</a:t>
            </a:r>
            <a:r>
              <a:rPr lang="en-US" sz="4800" dirty="0">
                <a:latin typeface="Times New Roman" panose="02020603050405020304" pitchFamily="18" charset="0"/>
                <a:cs typeface="Times New Roman" panose="02020603050405020304" pitchFamily="18" charset="0"/>
              </a:rPr>
              <a:t> </a:t>
            </a:r>
            <a:r>
              <a:rPr lang="en-US" sz="4800" dirty="0" err="1">
                <a:latin typeface="Times New Roman" panose="02020603050405020304" pitchFamily="18" charset="0"/>
                <a:cs typeface="Times New Roman" panose="02020603050405020304" pitchFamily="18" charset="0"/>
              </a:rPr>
              <a:t>thực</a:t>
            </a:r>
            <a:r>
              <a:rPr lang="en-US" sz="4800" dirty="0">
                <a:latin typeface="Times New Roman" panose="02020603050405020304" pitchFamily="18" charset="0"/>
                <a:cs typeface="Times New Roman" panose="02020603050405020304" pitchFamily="18" charset="0"/>
              </a:rPr>
              <a:t> </a:t>
            </a:r>
            <a:r>
              <a:rPr lang="en-US" sz="4800" dirty="0" err="1">
                <a:latin typeface="Times New Roman" panose="02020603050405020304" pitchFamily="18" charset="0"/>
                <a:cs typeface="Times New Roman" panose="02020603050405020304" pitchFamily="18" charset="0"/>
              </a:rPr>
              <a:t>hiện</a:t>
            </a:r>
            <a:r>
              <a:rPr lang="en-US" sz="4800" dirty="0">
                <a:latin typeface="Times New Roman" panose="02020603050405020304" pitchFamily="18" charset="0"/>
                <a:cs typeface="Times New Roman" panose="02020603050405020304" pitchFamily="18" charset="0"/>
              </a:rPr>
              <a:t> </a:t>
            </a:r>
            <a:r>
              <a:rPr lang="en-US" sz="4800" dirty="0" err="1">
                <a:latin typeface="Times New Roman" panose="02020603050405020304" pitchFamily="18" charset="0"/>
                <a:cs typeface="Times New Roman" panose="02020603050405020304" pitchFamily="18" charset="0"/>
              </a:rPr>
              <a:t>ước</a:t>
            </a:r>
            <a:r>
              <a:rPr lang="en-US" sz="4800" dirty="0">
                <a:latin typeface="Times New Roman" panose="02020603050405020304" pitchFamily="18" charset="0"/>
                <a:cs typeface="Times New Roman" panose="02020603050405020304" pitchFamily="18" charset="0"/>
              </a:rPr>
              <a:t> </a:t>
            </a:r>
            <a:r>
              <a:rPr lang="en-US" sz="4800" dirty="0" err="1">
                <a:latin typeface="Times New Roman" panose="02020603050405020304" pitchFamily="18" charset="0"/>
                <a:cs typeface="Times New Roman" panose="02020603050405020304" pitchFamily="18" charset="0"/>
              </a:rPr>
              <a:t>mơ</a:t>
            </a:r>
            <a:r>
              <a:rPr lang="en-US" sz="4800" dirty="0">
                <a:latin typeface="Times New Roman" panose="02020603050405020304" pitchFamily="18" charset="0"/>
                <a:cs typeface="Times New Roman" panose="02020603050405020304" pitchFamily="18" charset="0"/>
              </a:rPr>
              <a:t> </a:t>
            </a:r>
            <a:r>
              <a:rPr lang="en-US" sz="4800" dirty="0" err="1">
                <a:latin typeface="Times New Roman" panose="02020603050405020304" pitchFamily="18" charset="0"/>
                <a:cs typeface="Times New Roman" panose="02020603050405020304" pitchFamily="18" charset="0"/>
              </a:rPr>
              <a:t>đó</a:t>
            </a:r>
            <a:r>
              <a:rPr lang="en-US" sz="4800"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2401570589"/>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000"/>
                                        <p:tgtEl>
                                          <p:spTgt spid="8"/>
                                        </p:tgtEl>
                                      </p:cBhvr>
                                    </p:animEffect>
                                    <p:anim calcmode="lin" valueType="num">
                                      <p:cBhvr>
                                        <p:cTn id="15" dur="1000" fill="hold"/>
                                        <p:tgtEl>
                                          <p:spTgt spid="8"/>
                                        </p:tgtEl>
                                        <p:attrNameLst>
                                          <p:attrName>ppt_x</p:attrName>
                                        </p:attrNameLst>
                                      </p:cBhvr>
                                      <p:tavLst>
                                        <p:tav tm="0">
                                          <p:val>
                                            <p:strVal val="#ppt_x"/>
                                          </p:val>
                                        </p:tav>
                                        <p:tav tm="100000">
                                          <p:val>
                                            <p:strVal val="#ppt_x"/>
                                          </p:val>
                                        </p:tav>
                                      </p:tavLst>
                                    </p:anim>
                                    <p:anim calcmode="lin" valueType="num">
                                      <p:cBhvr>
                                        <p:cTn id="16"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8"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1"/>
          <p:cNvGrpSpPr/>
          <p:nvPr/>
        </p:nvGrpSpPr>
        <p:grpSpPr bwMode="auto">
          <a:xfrm>
            <a:off x="134802" y="-130312"/>
            <a:ext cx="11764430" cy="7170821"/>
            <a:chOff x="341926" y="208485"/>
            <a:chExt cx="11441759" cy="8625084"/>
          </a:xfrm>
        </p:grpSpPr>
        <p:pic>
          <p:nvPicPr>
            <p:cNvPr id="7188" name="13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07478" y="208803"/>
              <a:ext cx="10876207" cy="5883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89" name="135"/>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864231" y="208725"/>
              <a:ext cx="10876207" cy="58465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90" name="136"/>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803773" y="208485"/>
              <a:ext cx="10876207" cy="86250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91" name="142"/>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341926" y="784490"/>
              <a:ext cx="1054699" cy="4986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8" name="137"/>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8836058" y="582176"/>
            <a:ext cx="2207683" cy="447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138"/>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8877301" y="6327721"/>
            <a:ext cx="2315633" cy="712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139"/>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9275175" y="1420813"/>
            <a:ext cx="2525184" cy="1409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140"/>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1143000" y="3981523"/>
            <a:ext cx="3145367" cy="1409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141"/>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5249336" y="485756"/>
            <a:ext cx="872067" cy="487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147"/>
          <p:cNvPicPr>
            <a:picLocks noChangeAspect="1"/>
          </p:cNvPicPr>
          <p:nvPr/>
        </p:nvPicPr>
        <p:blipFill>
          <a:blip r:embed="rId12">
            <a:extLst>
              <a:ext uri="{28A0092B-C50C-407E-A947-70E740481C1C}">
                <a14:useLocalDpi xmlns:a14="http://schemas.microsoft.com/office/drawing/2010/main" val="0"/>
              </a:ext>
            </a:extLst>
          </a:blip>
          <a:srcRect/>
          <a:stretch>
            <a:fillRect/>
          </a:stretch>
        </p:blipFill>
        <p:spPr bwMode="auto">
          <a:xfrm>
            <a:off x="2756664" y="2154272"/>
            <a:ext cx="457200" cy="271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148"/>
          <p:cNvPicPr>
            <a:picLocks noChangeAspect="1"/>
          </p:cNvPicPr>
          <p:nvPr/>
        </p:nvPicPr>
        <p:blipFill>
          <a:blip r:embed="rId13">
            <a:extLst>
              <a:ext uri="{28A0092B-C50C-407E-A947-70E740481C1C}">
                <a14:useLocalDpi xmlns:a14="http://schemas.microsoft.com/office/drawing/2010/main" val="0"/>
              </a:ext>
            </a:extLst>
          </a:blip>
          <a:srcRect/>
          <a:stretch>
            <a:fillRect/>
          </a:stretch>
        </p:blipFill>
        <p:spPr bwMode="auto">
          <a:xfrm>
            <a:off x="1583330" y="2577887"/>
            <a:ext cx="1030817"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8" name="143"/>
          <p:cNvPicPr>
            <a:picLocks noChangeAspect="1"/>
          </p:cNvPicPr>
          <p:nvPr/>
        </p:nvPicPr>
        <p:blipFill>
          <a:blip r:embed="rId14">
            <a:extLst>
              <a:ext uri="{28A0092B-C50C-407E-A947-70E740481C1C}">
                <a14:useLocalDpi xmlns:a14="http://schemas.microsoft.com/office/drawing/2010/main" val="0"/>
              </a:ext>
            </a:extLst>
          </a:blip>
          <a:srcRect/>
          <a:stretch>
            <a:fillRect/>
          </a:stretch>
        </p:blipFill>
        <p:spPr bwMode="auto">
          <a:xfrm>
            <a:off x="4161369" y="1812927"/>
            <a:ext cx="895351" cy="568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9" name="146"/>
          <p:cNvPicPr>
            <a:picLocks noChangeAspect="1"/>
          </p:cNvPicPr>
          <p:nvPr/>
        </p:nvPicPr>
        <p:blipFill>
          <a:blip r:embed="rId15">
            <a:extLst>
              <a:ext uri="{28A0092B-C50C-407E-A947-70E740481C1C}">
                <a14:useLocalDpi xmlns:a14="http://schemas.microsoft.com/office/drawing/2010/main" val="0"/>
              </a:ext>
            </a:extLst>
          </a:blip>
          <a:srcRect/>
          <a:stretch>
            <a:fillRect/>
          </a:stretch>
        </p:blipFill>
        <p:spPr bwMode="auto">
          <a:xfrm>
            <a:off x="5249336" y="1849438"/>
            <a:ext cx="969433" cy="614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80" name="145"/>
          <p:cNvPicPr>
            <a:picLocks noChangeAspect="1"/>
          </p:cNvPicPr>
          <p:nvPr/>
        </p:nvPicPr>
        <p:blipFill>
          <a:blip r:embed="rId16">
            <a:extLst>
              <a:ext uri="{28A0092B-C50C-407E-A947-70E740481C1C}">
                <a14:useLocalDpi xmlns:a14="http://schemas.microsoft.com/office/drawing/2010/main" val="0"/>
              </a:ext>
            </a:extLst>
          </a:blip>
          <a:srcRect/>
          <a:stretch>
            <a:fillRect/>
          </a:stretch>
        </p:blipFill>
        <p:spPr bwMode="auto">
          <a:xfrm>
            <a:off x="6328835" y="1855790"/>
            <a:ext cx="768351" cy="498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81" name="144"/>
          <p:cNvPicPr>
            <a:picLocks noChangeAspect="1"/>
          </p:cNvPicPr>
          <p:nvPr/>
        </p:nvPicPr>
        <p:blipFill>
          <a:blip r:embed="rId17">
            <a:extLst>
              <a:ext uri="{28A0092B-C50C-407E-A947-70E740481C1C}">
                <a14:useLocalDpi xmlns:a14="http://schemas.microsoft.com/office/drawing/2010/main" val="0"/>
              </a:ext>
            </a:extLst>
          </a:blip>
          <a:srcRect/>
          <a:stretch>
            <a:fillRect/>
          </a:stretch>
        </p:blipFill>
        <p:spPr bwMode="auto">
          <a:xfrm>
            <a:off x="7391402" y="1841500"/>
            <a:ext cx="768351" cy="501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149"/>
          <p:cNvPicPr>
            <a:picLocks noChangeAspect="1"/>
          </p:cNvPicPr>
          <p:nvPr/>
        </p:nvPicPr>
        <p:blipFill>
          <a:blip r:embed="rId18">
            <a:extLst>
              <a:ext uri="{28A0092B-C50C-407E-A947-70E740481C1C}">
                <a14:useLocalDpi xmlns:a14="http://schemas.microsoft.com/office/drawing/2010/main" val="0"/>
              </a:ext>
            </a:extLst>
          </a:blip>
          <a:srcRect t="-10904" r="-11008"/>
          <a:stretch>
            <a:fillRect/>
          </a:stretch>
        </p:blipFill>
        <p:spPr bwMode="auto">
          <a:xfrm>
            <a:off x="7778753" y="1058921"/>
            <a:ext cx="121920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3"/>
          <p:cNvPicPr>
            <a:picLocks noChangeAspect="1"/>
          </p:cNvPicPr>
          <p:nvPr/>
        </p:nvPicPr>
        <p:blipFill>
          <a:blip r:embed="rId19">
            <a:extLst>
              <a:ext uri="{28A0092B-C50C-407E-A947-70E740481C1C}">
                <a14:useLocalDpi xmlns:a14="http://schemas.microsoft.com/office/drawing/2010/main" val="0"/>
              </a:ext>
            </a:extLst>
          </a:blip>
          <a:srcRect/>
          <a:stretch>
            <a:fillRect/>
          </a:stretch>
        </p:blipFill>
        <p:spPr bwMode="auto">
          <a:xfrm>
            <a:off x="3194053" y="2384425"/>
            <a:ext cx="5803900" cy="198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 name="1"/>
          <p:cNvPicPr>
            <a:picLocks noChangeAspect="1"/>
          </p:cNvPicPr>
          <p:nvPr/>
        </p:nvPicPr>
        <p:blipFill>
          <a:blip r:embed="rId20">
            <a:extLst>
              <a:ext uri="{28A0092B-C50C-407E-A947-70E740481C1C}">
                <a14:useLocalDpi xmlns:a14="http://schemas.microsoft.com/office/drawing/2010/main" val="0"/>
              </a:ext>
            </a:extLst>
          </a:blip>
          <a:srcRect/>
          <a:stretch>
            <a:fillRect/>
          </a:stretch>
        </p:blipFill>
        <p:spPr bwMode="auto">
          <a:xfrm>
            <a:off x="872172" y="6079728"/>
            <a:ext cx="2889249" cy="987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4"/>
          <p:cNvPicPr>
            <a:picLocks noChangeAspect="1"/>
          </p:cNvPicPr>
          <p:nvPr/>
        </p:nvPicPr>
        <p:blipFill>
          <a:blip r:embed="rId21">
            <a:extLst>
              <a:ext uri="{28A0092B-C50C-407E-A947-70E740481C1C}">
                <a14:useLocalDpi xmlns:a14="http://schemas.microsoft.com/office/drawing/2010/main" val="0"/>
              </a:ext>
            </a:extLst>
          </a:blip>
          <a:srcRect/>
          <a:stretch>
            <a:fillRect/>
          </a:stretch>
        </p:blipFill>
        <p:spPr bwMode="auto">
          <a:xfrm>
            <a:off x="3263902" y="3892550"/>
            <a:ext cx="5803900" cy="198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39"/>
          <p:cNvSpPr txBox="1">
            <a:spLocks noChangeArrowheads="1"/>
          </p:cNvSpPr>
          <p:nvPr/>
        </p:nvSpPr>
        <p:spPr bwMode="auto">
          <a:xfrm flipH="1">
            <a:off x="3069166" y="2452835"/>
            <a:ext cx="6517217" cy="20832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51428" tIns="25714" rIns="51428" bIns="25714">
            <a:spAutoFit/>
          </a:bodyPr>
          <a:lstStyle>
            <a:lvl1pPr defTabSz="685800">
              <a:defRPr>
                <a:solidFill>
                  <a:schemeClr val="tx1"/>
                </a:solidFill>
                <a:latin typeface="Arial" panose="020B0604020202020204" pitchFamily="34" charset="0"/>
              </a:defRPr>
            </a:lvl1pPr>
            <a:lvl2pPr marL="742950" indent="-285750" defTabSz="685800">
              <a:defRPr>
                <a:solidFill>
                  <a:schemeClr val="tx1"/>
                </a:solidFill>
                <a:latin typeface="Arial" panose="020B0604020202020204" pitchFamily="34" charset="0"/>
              </a:defRPr>
            </a:lvl2pPr>
            <a:lvl3pPr marL="1143000" indent="-228600" defTabSz="685800">
              <a:defRPr>
                <a:solidFill>
                  <a:schemeClr val="tx1"/>
                </a:solidFill>
                <a:latin typeface="Arial" panose="020B0604020202020204" pitchFamily="34" charset="0"/>
              </a:defRPr>
            </a:lvl3pPr>
            <a:lvl4pPr marL="1600200" indent="-228600" defTabSz="685800">
              <a:defRPr>
                <a:solidFill>
                  <a:schemeClr val="tx1"/>
                </a:solidFill>
                <a:latin typeface="Arial" panose="020B0604020202020204" pitchFamily="34" charset="0"/>
              </a:defRPr>
            </a:lvl4pPr>
            <a:lvl5pPr marL="2057400" indent="-228600" defTabSz="685800">
              <a:defRPr>
                <a:solidFill>
                  <a:schemeClr val="tx1"/>
                </a:solidFill>
                <a:latin typeface="Arial" panose="020B0604020202020204" pitchFamily="34" charset="0"/>
              </a:defRPr>
            </a:lvl5pPr>
            <a:lvl6pPr marL="2514600" indent="-228600" defTabSz="685800" eaLnBrk="0" fontAlgn="base" hangingPunct="0">
              <a:spcBef>
                <a:spcPct val="0"/>
              </a:spcBef>
              <a:spcAft>
                <a:spcPct val="0"/>
              </a:spcAft>
              <a:defRPr>
                <a:solidFill>
                  <a:schemeClr val="tx1"/>
                </a:solidFill>
                <a:latin typeface="Arial" panose="020B0604020202020204" pitchFamily="34" charset="0"/>
              </a:defRPr>
            </a:lvl6pPr>
            <a:lvl7pPr marL="2971800" indent="-228600" defTabSz="685800" eaLnBrk="0" fontAlgn="base" hangingPunct="0">
              <a:spcBef>
                <a:spcPct val="0"/>
              </a:spcBef>
              <a:spcAft>
                <a:spcPct val="0"/>
              </a:spcAft>
              <a:defRPr>
                <a:solidFill>
                  <a:schemeClr val="tx1"/>
                </a:solidFill>
                <a:latin typeface="Arial" panose="020B0604020202020204" pitchFamily="34" charset="0"/>
              </a:defRPr>
            </a:lvl7pPr>
            <a:lvl8pPr marL="3429000" indent="-228600" defTabSz="685800" eaLnBrk="0" fontAlgn="base" hangingPunct="0">
              <a:spcBef>
                <a:spcPct val="0"/>
              </a:spcBef>
              <a:spcAft>
                <a:spcPct val="0"/>
              </a:spcAft>
              <a:defRPr>
                <a:solidFill>
                  <a:schemeClr val="tx1"/>
                </a:solidFill>
                <a:latin typeface="Arial" panose="020B0604020202020204" pitchFamily="34" charset="0"/>
              </a:defRPr>
            </a:lvl8pPr>
            <a:lvl9pPr marL="3886200" indent="-228600" defTabSz="6858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vi-VN" altLang="zh-CN" sz="6600" b="1" dirty="0" smtClean="0">
                <a:solidFill>
                  <a:srgbClr val="FF0000"/>
                </a:solidFill>
                <a:latin typeface="Montserrat ExtraBold"/>
                <a:ea typeface="Microsoft YaHei" panose="020B0503020204020204" pitchFamily="34" charset="-122"/>
                <a:sym typeface="Microsoft YaHei" panose="020B0503020204020204" pitchFamily="34" charset="-122"/>
              </a:rPr>
              <a:t>Xin chào và hẹn gặp lại!</a:t>
            </a:r>
            <a:endParaRPr lang="zh-CN" altLang="en-US" sz="6600" b="1" dirty="0">
              <a:solidFill>
                <a:srgbClr val="FF0000"/>
              </a:solidFill>
              <a:latin typeface="Montserrat ExtraBold"/>
              <a:ea typeface="Microsoft YaHei" panose="020B0503020204020204" pitchFamily="34" charset="-122"/>
              <a:sym typeface="Microsoft YaHei" panose="020B0503020204020204" pitchFamily="34" charset="-122"/>
            </a:endParaRPr>
          </a:p>
        </p:txBody>
      </p:sp>
      <p:pic>
        <p:nvPicPr>
          <p:cNvPr id="13" name="1"/>
          <p:cNvPicPr>
            <a:picLocks noChangeAspect="1"/>
          </p:cNvPicPr>
          <p:nvPr/>
        </p:nvPicPr>
        <p:blipFill>
          <a:blip r:embed="rId20">
            <a:extLst>
              <a:ext uri="{28A0092B-C50C-407E-A947-70E740481C1C}">
                <a14:useLocalDpi xmlns:a14="http://schemas.microsoft.com/office/drawing/2010/main" val="0"/>
              </a:ext>
            </a:extLst>
          </a:blip>
          <a:srcRect/>
          <a:stretch>
            <a:fillRect/>
          </a:stretch>
        </p:blipFill>
        <p:spPr bwMode="auto">
          <a:xfrm>
            <a:off x="992782" y="300229"/>
            <a:ext cx="4353984" cy="1492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 name="141"/>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4517950" y="507944"/>
            <a:ext cx="872067" cy="487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 name="141"/>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6005443" y="542715"/>
            <a:ext cx="872067" cy="487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141"/>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7642095" y="609659"/>
            <a:ext cx="872067" cy="487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141"/>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6841511" y="599674"/>
            <a:ext cx="872067" cy="487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 name="149"/>
          <p:cNvPicPr>
            <a:picLocks noChangeAspect="1"/>
          </p:cNvPicPr>
          <p:nvPr/>
        </p:nvPicPr>
        <p:blipFill>
          <a:blip r:embed="rId18">
            <a:extLst>
              <a:ext uri="{28A0092B-C50C-407E-A947-70E740481C1C}">
                <a14:useLocalDpi xmlns:a14="http://schemas.microsoft.com/office/drawing/2010/main" val="0"/>
              </a:ext>
            </a:extLst>
          </a:blip>
          <a:srcRect t="-10904" r="-11008"/>
          <a:stretch>
            <a:fillRect/>
          </a:stretch>
        </p:blipFill>
        <p:spPr bwMode="auto">
          <a:xfrm>
            <a:off x="1583330" y="1693865"/>
            <a:ext cx="121920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 name="149"/>
          <p:cNvPicPr>
            <a:picLocks noChangeAspect="1"/>
          </p:cNvPicPr>
          <p:nvPr/>
        </p:nvPicPr>
        <p:blipFill>
          <a:blip r:embed="rId18">
            <a:extLst>
              <a:ext uri="{28A0092B-C50C-407E-A947-70E740481C1C}">
                <a14:useLocalDpi xmlns:a14="http://schemas.microsoft.com/office/drawing/2010/main" val="0"/>
              </a:ext>
            </a:extLst>
          </a:blip>
          <a:srcRect t="-10904" r="-11008"/>
          <a:stretch>
            <a:fillRect/>
          </a:stretch>
        </p:blipFill>
        <p:spPr bwMode="auto">
          <a:xfrm>
            <a:off x="3621714" y="1335184"/>
            <a:ext cx="121920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3" name="140"/>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8448402" y="3900488"/>
            <a:ext cx="3145367" cy="1409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5" name="144"/>
          <p:cNvPicPr>
            <a:picLocks noChangeAspect="1"/>
          </p:cNvPicPr>
          <p:nvPr/>
        </p:nvPicPr>
        <p:blipFill>
          <a:blip r:embed="rId17">
            <a:extLst>
              <a:ext uri="{28A0092B-C50C-407E-A947-70E740481C1C}">
                <a14:useLocalDpi xmlns:a14="http://schemas.microsoft.com/office/drawing/2010/main" val="0"/>
              </a:ext>
            </a:extLst>
          </a:blip>
          <a:srcRect/>
          <a:stretch>
            <a:fillRect/>
          </a:stretch>
        </p:blipFill>
        <p:spPr bwMode="auto">
          <a:xfrm>
            <a:off x="8600953" y="1837627"/>
            <a:ext cx="768351" cy="501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4196069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2000"/>
                                        <p:tgtEl>
                                          <p:spTgt spid="13"/>
                                        </p:tgtEl>
                                      </p:cBhvr>
                                    </p:animEffect>
                                    <p:anim calcmode="lin" valueType="num">
                                      <p:cBhvr>
                                        <p:cTn id="8" dur="2000" fill="hold"/>
                                        <p:tgtEl>
                                          <p:spTgt spid="13"/>
                                        </p:tgtEl>
                                        <p:attrNameLst>
                                          <p:attrName>ppt_x</p:attrName>
                                        </p:attrNameLst>
                                      </p:cBhvr>
                                      <p:tavLst>
                                        <p:tav tm="0">
                                          <p:val>
                                            <p:strVal val="#ppt_x"/>
                                          </p:val>
                                        </p:tav>
                                        <p:tav tm="100000">
                                          <p:val>
                                            <p:strVal val="#ppt_x"/>
                                          </p:val>
                                        </p:tav>
                                      </p:tavLst>
                                    </p:anim>
                                    <p:anim calcmode="lin" valueType="num">
                                      <p:cBhvr>
                                        <p:cTn id="9" dur="2000" fill="hold"/>
                                        <p:tgtEl>
                                          <p:spTgt spid="13"/>
                                        </p:tgtEl>
                                        <p:attrNameLst>
                                          <p:attrName>ppt_y</p:attrName>
                                        </p:attrNameLst>
                                      </p:cBhvr>
                                      <p:tavLst>
                                        <p:tav tm="0">
                                          <p:val>
                                            <p:strVal val="#ppt_y-.1"/>
                                          </p:val>
                                        </p:tav>
                                        <p:tav tm="100000">
                                          <p:val>
                                            <p:strVal val="#ppt_y"/>
                                          </p:val>
                                        </p:tav>
                                      </p:tavLst>
                                    </p:anim>
                                  </p:childTnLst>
                                </p:cTn>
                              </p:par>
                              <p:par>
                                <p:cTn id="10" presetID="47" presetClass="entr" presetSubtype="0"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par>
                          <p:cTn id="15" fill="hold">
                            <p:stCondLst>
                              <p:cond delay="2000"/>
                            </p:stCondLst>
                            <p:childTnLst>
                              <p:par>
                                <p:cTn id="16" presetID="22" presetClass="entr" presetSubtype="8" fill="hold" grpId="0" nodeType="after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wipe(left)">
                                      <p:cBhvr>
                                        <p:cTn id="18" dur="500"/>
                                        <p:tgtEl>
                                          <p:spTgt spid="8"/>
                                        </p:tgtEl>
                                      </p:cBhvr>
                                    </p:animEffect>
                                  </p:childTnLst>
                                </p:cTn>
                              </p:par>
                              <p:par>
                                <p:cTn id="19" presetID="9" presetClass="entr" presetSubtype="0" fill="hold" nodeType="withEffect">
                                  <p:stCondLst>
                                    <p:cond delay="0"/>
                                  </p:stCondLst>
                                  <p:childTnLst>
                                    <p:set>
                                      <p:cBhvr>
                                        <p:cTn id="20" dur="1" fill="hold">
                                          <p:stCondLst>
                                            <p:cond delay="0"/>
                                          </p:stCondLst>
                                        </p:cTn>
                                        <p:tgtEl>
                                          <p:spTgt spid="2"/>
                                        </p:tgtEl>
                                        <p:attrNameLst>
                                          <p:attrName>style.visibility</p:attrName>
                                        </p:attrNameLst>
                                      </p:cBhvr>
                                      <p:to>
                                        <p:strVal val="visible"/>
                                      </p:to>
                                    </p:set>
                                    <p:animEffect transition="in" filter="dissolve">
                                      <p:cBhvr>
                                        <p:cTn id="21" dur="750"/>
                                        <p:tgtEl>
                                          <p:spTgt spid="2"/>
                                        </p:tgtEl>
                                      </p:cBhvr>
                                    </p:animEffect>
                                  </p:childTnLst>
                                </p:cTn>
                              </p:par>
                            </p:childTnLst>
                          </p:cTn>
                        </p:par>
                        <p:par>
                          <p:cTn id="22" fill="hold">
                            <p:stCondLst>
                              <p:cond delay="2500"/>
                            </p:stCondLst>
                            <p:childTnLst>
                              <p:par>
                                <p:cTn id="23" presetID="10" presetClass="entr" presetSubtype="0" fill="hold" nodeType="afterEffect">
                                  <p:stCondLst>
                                    <p:cond delay="0"/>
                                  </p:stCondLst>
                                  <p:childTnLst>
                                    <p:set>
                                      <p:cBhvr>
                                        <p:cTn id="24" dur="1" fill="hold">
                                          <p:stCondLst>
                                            <p:cond delay="0"/>
                                          </p:stCondLst>
                                        </p:cTn>
                                        <p:tgtEl>
                                          <p:spTgt spid="21"/>
                                        </p:tgtEl>
                                        <p:attrNameLst>
                                          <p:attrName>style.visibility</p:attrName>
                                        </p:attrNameLst>
                                      </p:cBhvr>
                                      <p:to>
                                        <p:strVal val="visible"/>
                                      </p:to>
                                    </p:set>
                                    <p:animEffect transition="in" filter="fade">
                                      <p:cBhvr>
                                        <p:cTn id="25" dur="750"/>
                                        <p:tgtEl>
                                          <p:spTgt spid="21"/>
                                        </p:tgtEl>
                                      </p:cBhvr>
                                    </p:animEffect>
                                  </p:childTnLst>
                                </p:cTn>
                              </p:par>
                              <p:par>
                                <p:cTn id="26" presetID="10" presetClass="entr" presetSubtype="0" fill="hold" nodeType="withEffect">
                                  <p:stCondLst>
                                    <p:cond delay="0"/>
                                  </p:stCondLst>
                                  <p:childTnLst>
                                    <p:set>
                                      <p:cBhvr>
                                        <p:cTn id="27" dur="1" fill="hold">
                                          <p:stCondLst>
                                            <p:cond delay="0"/>
                                          </p:stCondLst>
                                        </p:cTn>
                                        <p:tgtEl>
                                          <p:spTgt spid="19"/>
                                        </p:tgtEl>
                                        <p:attrNameLst>
                                          <p:attrName>style.visibility</p:attrName>
                                        </p:attrNameLst>
                                      </p:cBhvr>
                                      <p:to>
                                        <p:strVal val="visible"/>
                                      </p:to>
                                    </p:set>
                                    <p:animEffect transition="in" filter="fade">
                                      <p:cBhvr>
                                        <p:cTn id="28" dur="750"/>
                                        <p:tgtEl>
                                          <p:spTgt spid="19"/>
                                        </p:tgtEl>
                                      </p:cBhvr>
                                    </p:animEffect>
                                  </p:childTnLst>
                                </p:cTn>
                              </p:par>
                              <p:par>
                                <p:cTn id="29" presetID="2" presetClass="entr" presetSubtype="8" fill="hold" nodeType="withEffect">
                                  <p:stCondLst>
                                    <p:cond delay="250"/>
                                  </p:stCondLst>
                                  <p:childTnLst>
                                    <p:set>
                                      <p:cBhvr>
                                        <p:cTn id="30" dur="1" fill="hold">
                                          <p:stCondLst>
                                            <p:cond delay="0"/>
                                          </p:stCondLst>
                                        </p:cTn>
                                        <p:tgtEl>
                                          <p:spTgt spid="29"/>
                                        </p:tgtEl>
                                        <p:attrNameLst>
                                          <p:attrName>style.visibility</p:attrName>
                                        </p:attrNameLst>
                                      </p:cBhvr>
                                      <p:to>
                                        <p:strVal val="visible"/>
                                      </p:to>
                                    </p:set>
                                    <p:anim calcmode="lin" valueType="num">
                                      <p:cBhvr additive="base">
                                        <p:cTn id="31" dur="500" fill="hold"/>
                                        <p:tgtEl>
                                          <p:spTgt spid="29"/>
                                        </p:tgtEl>
                                        <p:attrNameLst>
                                          <p:attrName>ppt_x</p:attrName>
                                        </p:attrNameLst>
                                      </p:cBhvr>
                                      <p:tavLst>
                                        <p:tav tm="0">
                                          <p:val>
                                            <p:strVal val="0-#ppt_w/2"/>
                                          </p:val>
                                        </p:tav>
                                        <p:tav tm="100000">
                                          <p:val>
                                            <p:strVal val="#ppt_x"/>
                                          </p:val>
                                        </p:tav>
                                      </p:tavLst>
                                    </p:anim>
                                    <p:anim calcmode="lin" valueType="num">
                                      <p:cBhvr additive="base">
                                        <p:cTn id="32" dur="500" fill="hold"/>
                                        <p:tgtEl>
                                          <p:spTgt spid="29"/>
                                        </p:tgtEl>
                                        <p:attrNameLst>
                                          <p:attrName>ppt_y</p:attrName>
                                        </p:attrNameLst>
                                      </p:cBhvr>
                                      <p:tavLst>
                                        <p:tav tm="0">
                                          <p:val>
                                            <p:strVal val="#ppt_y"/>
                                          </p:val>
                                        </p:tav>
                                        <p:tav tm="100000">
                                          <p:val>
                                            <p:strVal val="#ppt_y"/>
                                          </p:val>
                                        </p:tav>
                                      </p:tavLst>
                                    </p:anim>
                                  </p:childTnLst>
                                </p:cTn>
                              </p:par>
                              <p:par>
                                <p:cTn id="33" presetID="2" presetClass="entr" presetSubtype="2" fill="hold" nodeType="withEffect">
                                  <p:stCondLst>
                                    <p:cond delay="250"/>
                                  </p:stCondLst>
                                  <p:childTnLst>
                                    <p:set>
                                      <p:cBhvr>
                                        <p:cTn id="34" dur="1" fill="hold">
                                          <p:stCondLst>
                                            <p:cond delay="0"/>
                                          </p:stCondLst>
                                        </p:cTn>
                                        <p:tgtEl>
                                          <p:spTgt spid="18"/>
                                        </p:tgtEl>
                                        <p:attrNameLst>
                                          <p:attrName>style.visibility</p:attrName>
                                        </p:attrNameLst>
                                      </p:cBhvr>
                                      <p:to>
                                        <p:strVal val="visible"/>
                                      </p:to>
                                    </p:set>
                                    <p:anim calcmode="lin" valueType="num">
                                      <p:cBhvr additive="base">
                                        <p:cTn id="35" dur="500" fill="hold"/>
                                        <p:tgtEl>
                                          <p:spTgt spid="18"/>
                                        </p:tgtEl>
                                        <p:attrNameLst>
                                          <p:attrName>ppt_x</p:attrName>
                                        </p:attrNameLst>
                                      </p:cBhvr>
                                      <p:tavLst>
                                        <p:tav tm="0">
                                          <p:val>
                                            <p:strVal val="1+#ppt_w/2"/>
                                          </p:val>
                                        </p:tav>
                                        <p:tav tm="100000">
                                          <p:val>
                                            <p:strVal val="#ppt_x"/>
                                          </p:val>
                                        </p:tav>
                                      </p:tavLst>
                                    </p:anim>
                                    <p:anim calcmode="lin" valueType="num">
                                      <p:cBhvr additive="base">
                                        <p:cTn id="36" dur="500" fill="hold"/>
                                        <p:tgtEl>
                                          <p:spTgt spid="18"/>
                                        </p:tgtEl>
                                        <p:attrNameLst>
                                          <p:attrName>ppt_y</p:attrName>
                                        </p:attrNameLst>
                                      </p:cBhvr>
                                      <p:tavLst>
                                        <p:tav tm="0">
                                          <p:val>
                                            <p:strVal val="#ppt_y"/>
                                          </p:val>
                                        </p:tav>
                                        <p:tav tm="100000">
                                          <p:val>
                                            <p:strVal val="#ppt_y"/>
                                          </p:val>
                                        </p:tav>
                                      </p:tavLst>
                                    </p:anim>
                                  </p:childTnLst>
                                </p:cTn>
                              </p:par>
                            </p:childTnLst>
                          </p:cTn>
                        </p:par>
                        <p:par>
                          <p:cTn id="37" fill="hold">
                            <p:stCondLst>
                              <p:cond delay="3500"/>
                            </p:stCondLst>
                            <p:childTnLst>
                              <p:par>
                                <p:cTn id="38" presetID="2" presetClass="entr" presetSubtype="8" fill="hold" nodeType="afterEffect">
                                  <p:stCondLst>
                                    <p:cond delay="0"/>
                                  </p:stCondLst>
                                  <p:childTnLst>
                                    <p:set>
                                      <p:cBhvr>
                                        <p:cTn id="39" dur="1" fill="hold">
                                          <p:stCondLst>
                                            <p:cond delay="0"/>
                                          </p:stCondLst>
                                        </p:cTn>
                                        <p:tgtEl>
                                          <p:spTgt spid="23"/>
                                        </p:tgtEl>
                                        <p:attrNameLst>
                                          <p:attrName>style.visibility</p:attrName>
                                        </p:attrNameLst>
                                      </p:cBhvr>
                                      <p:to>
                                        <p:strVal val="visible"/>
                                      </p:to>
                                    </p:set>
                                    <p:anim calcmode="lin" valueType="num">
                                      <p:cBhvr additive="base">
                                        <p:cTn id="40" dur="750" fill="hold"/>
                                        <p:tgtEl>
                                          <p:spTgt spid="23"/>
                                        </p:tgtEl>
                                        <p:attrNameLst>
                                          <p:attrName>ppt_x</p:attrName>
                                        </p:attrNameLst>
                                      </p:cBhvr>
                                      <p:tavLst>
                                        <p:tav tm="0">
                                          <p:val>
                                            <p:strVal val="0-#ppt_w/2"/>
                                          </p:val>
                                        </p:tav>
                                        <p:tav tm="100000">
                                          <p:val>
                                            <p:strVal val="#ppt_x"/>
                                          </p:val>
                                        </p:tav>
                                      </p:tavLst>
                                    </p:anim>
                                    <p:anim calcmode="lin" valueType="num">
                                      <p:cBhvr additive="base">
                                        <p:cTn id="41" dur="750" fill="hold"/>
                                        <p:tgtEl>
                                          <p:spTgt spid="23"/>
                                        </p:tgtEl>
                                        <p:attrNameLst>
                                          <p:attrName>ppt_y</p:attrName>
                                        </p:attrNameLst>
                                      </p:cBhvr>
                                      <p:tavLst>
                                        <p:tav tm="0">
                                          <p:val>
                                            <p:strVal val="#ppt_y"/>
                                          </p:val>
                                        </p:tav>
                                        <p:tav tm="100000">
                                          <p:val>
                                            <p:strVal val="#ppt_y"/>
                                          </p:val>
                                        </p:tav>
                                      </p:tavLst>
                                    </p:anim>
                                  </p:childTnLst>
                                </p:cTn>
                              </p:par>
                              <p:par>
                                <p:cTn id="42" presetID="2" presetClass="entr" presetSubtype="2" fill="hold" nodeType="withEffect">
                                  <p:stCondLst>
                                    <p:cond delay="0"/>
                                  </p:stCondLst>
                                  <p:childTnLst>
                                    <p:set>
                                      <p:cBhvr>
                                        <p:cTn id="43" dur="1" fill="hold">
                                          <p:stCondLst>
                                            <p:cond delay="0"/>
                                          </p:stCondLst>
                                        </p:cTn>
                                        <p:tgtEl>
                                          <p:spTgt spid="22"/>
                                        </p:tgtEl>
                                        <p:attrNameLst>
                                          <p:attrName>style.visibility</p:attrName>
                                        </p:attrNameLst>
                                      </p:cBhvr>
                                      <p:to>
                                        <p:strVal val="visible"/>
                                      </p:to>
                                    </p:set>
                                    <p:anim calcmode="lin" valueType="num">
                                      <p:cBhvr additive="base">
                                        <p:cTn id="44" dur="750" fill="hold"/>
                                        <p:tgtEl>
                                          <p:spTgt spid="22"/>
                                        </p:tgtEl>
                                        <p:attrNameLst>
                                          <p:attrName>ppt_x</p:attrName>
                                        </p:attrNameLst>
                                      </p:cBhvr>
                                      <p:tavLst>
                                        <p:tav tm="0">
                                          <p:val>
                                            <p:strVal val="1+#ppt_w/2"/>
                                          </p:val>
                                        </p:tav>
                                        <p:tav tm="100000">
                                          <p:val>
                                            <p:strVal val="#ppt_x"/>
                                          </p:val>
                                        </p:tav>
                                      </p:tavLst>
                                    </p:anim>
                                    <p:anim calcmode="lin" valueType="num">
                                      <p:cBhvr additive="base">
                                        <p:cTn id="45" dur="750" fill="hold"/>
                                        <p:tgtEl>
                                          <p:spTgt spid="22"/>
                                        </p:tgtEl>
                                        <p:attrNameLst>
                                          <p:attrName>ppt_y</p:attrName>
                                        </p:attrNameLst>
                                      </p:cBhvr>
                                      <p:tavLst>
                                        <p:tav tm="0">
                                          <p:val>
                                            <p:strVal val="#ppt_y"/>
                                          </p:val>
                                        </p:tav>
                                        <p:tav tm="100000">
                                          <p:val>
                                            <p:strVal val="#ppt_y"/>
                                          </p:val>
                                        </p:tav>
                                      </p:tavLst>
                                    </p:anim>
                                  </p:childTnLst>
                                </p:cTn>
                              </p:par>
                            </p:childTnLst>
                          </p:cTn>
                        </p:par>
                        <p:par>
                          <p:cTn id="46" fill="hold">
                            <p:stCondLst>
                              <p:cond delay="4250"/>
                            </p:stCondLst>
                            <p:childTnLst>
                              <p:par>
                                <p:cTn id="47" presetID="22" presetClass="entr" presetSubtype="1" fill="hold" nodeType="afterEffect">
                                  <p:stCondLst>
                                    <p:cond delay="0"/>
                                  </p:stCondLst>
                                  <p:childTnLst>
                                    <p:set>
                                      <p:cBhvr>
                                        <p:cTn id="48" dur="1" fill="hold">
                                          <p:stCondLst>
                                            <p:cond delay="0"/>
                                          </p:stCondLst>
                                        </p:cTn>
                                        <p:tgtEl>
                                          <p:spTgt spid="20"/>
                                        </p:tgtEl>
                                        <p:attrNameLst>
                                          <p:attrName>style.visibility</p:attrName>
                                        </p:attrNameLst>
                                      </p:cBhvr>
                                      <p:to>
                                        <p:strVal val="visible"/>
                                      </p:to>
                                    </p:set>
                                    <p:animEffect transition="in" filter="wipe(up)">
                                      <p:cBhvr>
                                        <p:cTn id="49" dur="500"/>
                                        <p:tgtEl>
                                          <p:spTgt spid="20"/>
                                        </p:tgtEl>
                                      </p:cBhvr>
                                    </p:animEffect>
                                  </p:childTnLst>
                                </p:cTn>
                              </p:par>
                              <p:par>
                                <p:cTn id="50" presetID="22" presetClass="entr" presetSubtype="1" fill="hold" nodeType="withEffect">
                                  <p:stCondLst>
                                    <p:cond delay="0"/>
                                  </p:stCondLst>
                                  <p:childTnLst>
                                    <p:set>
                                      <p:cBhvr>
                                        <p:cTn id="51" dur="1" fill="hold">
                                          <p:stCondLst>
                                            <p:cond delay="0"/>
                                          </p:stCondLst>
                                        </p:cTn>
                                        <p:tgtEl>
                                          <p:spTgt spid="24"/>
                                        </p:tgtEl>
                                        <p:attrNameLst>
                                          <p:attrName>style.visibility</p:attrName>
                                        </p:attrNameLst>
                                      </p:cBhvr>
                                      <p:to>
                                        <p:strVal val="visible"/>
                                      </p:to>
                                    </p:set>
                                    <p:animEffect transition="in" filter="wipe(up)">
                                      <p:cBhvr>
                                        <p:cTn id="52" dur="500"/>
                                        <p:tgtEl>
                                          <p:spTgt spid="24"/>
                                        </p:tgtEl>
                                      </p:cBhvr>
                                    </p:animEffect>
                                  </p:childTnLst>
                                </p:cTn>
                              </p:par>
                              <p:par>
                                <p:cTn id="53" presetID="47" presetClass="entr" presetSubtype="0" fill="hold" nodeType="withEffect">
                                  <p:stCondLst>
                                    <p:cond delay="0"/>
                                  </p:stCondLst>
                                  <p:childTnLst>
                                    <p:set>
                                      <p:cBhvr>
                                        <p:cTn id="54" dur="1" fill="hold">
                                          <p:stCondLst>
                                            <p:cond delay="0"/>
                                          </p:stCondLst>
                                        </p:cTn>
                                        <p:tgtEl>
                                          <p:spTgt spid="34"/>
                                        </p:tgtEl>
                                        <p:attrNameLst>
                                          <p:attrName>style.visibility</p:attrName>
                                        </p:attrNameLst>
                                      </p:cBhvr>
                                      <p:to>
                                        <p:strVal val="visible"/>
                                      </p:to>
                                    </p:set>
                                    <p:animEffect transition="in" filter="fade">
                                      <p:cBhvr>
                                        <p:cTn id="55" dur="2000"/>
                                        <p:tgtEl>
                                          <p:spTgt spid="34"/>
                                        </p:tgtEl>
                                      </p:cBhvr>
                                    </p:animEffect>
                                    <p:anim calcmode="lin" valueType="num">
                                      <p:cBhvr>
                                        <p:cTn id="56" dur="2000" fill="hold"/>
                                        <p:tgtEl>
                                          <p:spTgt spid="34"/>
                                        </p:tgtEl>
                                        <p:attrNameLst>
                                          <p:attrName>ppt_x</p:attrName>
                                        </p:attrNameLst>
                                      </p:cBhvr>
                                      <p:tavLst>
                                        <p:tav tm="0">
                                          <p:val>
                                            <p:strVal val="#ppt_x"/>
                                          </p:val>
                                        </p:tav>
                                        <p:tav tm="100000">
                                          <p:val>
                                            <p:strVal val="#ppt_x"/>
                                          </p:val>
                                        </p:tav>
                                      </p:tavLst>
                                    </p:anim>
                                    <p:anim calcmode="lin" valueType="num">
                                      <p:cBhvr>
                                        <p:cTn id="57" dur="2000" fill="hold"/>
                                        <p:tgtEl>
                                          <p:spTgt spid="34"/>
                                        </p:tgtEl>
                                        <p:attrNameLst>
                                          <p:attrName>ppt_y</p:attrName>
                                        </p:attrNameLst>
                                      </p:cBhvr>
                                      <p:tavLst>
                                        <p:tav tm="0">
                                          <p:val>
                                            <p:strVal val="#ppt_y-.1"/>
                                          </p:val>
                                        </p:tav>
                                        <p:tav tm="100000">
                                          <p:val>
                                            <p:strVal val="#ppt_y"/>
                                          </p:val>
                                        </p:tav>
                                      </p:tavLst>
                                    </p:anim>
                                  </p:childTnLst>
                                </p:cTn>
                              </p:par>
                              <p:par>
                                <p:cTn id="58" presetID="42" presetClass="entr" presetSubtype="0" fill="hold" nodeType="withEffect">
                                  <p:stCondLst>
                                    <p:cond delay="0"/>
                                  </p:stCondLst>
                                  <p:childTnLst>
                                    <p:set>
                                      <p:cBhvr>
                                        <p:cTn id="59" dur="1" fill="hold">
                                          <p:stCondLst>
                                            <p:cond delay="0"/>
                                          </p:stCondLst>
                                        </p:cTn>
                                        <p:tgtEl>
                                          <p:spTgt spid="30"/>
                                        </p:tgtEl>
                                        <p:attrNameLst>
                                          <p:attrName>style.visibility</p:attrName>
                                        </p:attrNameLst>
                                      </p:cBhvr>
                                      <p:to>
                                        <p:strVal val="visible"/>
                                      </p:to>
                                    </p:set>
                                    <p:animEffect transition="in" filter="fade">
                                      <p:cBhvr>
                                        <p:cTn id="60" dur="1000"/>
                                        <p:tgtEl>
                                          <p:spTgt spid="30"/>
                                        </p:tgtEl>
                                      </p:cBhvr>
                                    </p:animEffect>
                                    <p:anim calcmode="lin" valueType="num">
                                      <p:cBhvr>
                                        <p:cTn id="61" dur="1000" fill="hold"/>
                                        <p:tgtEl>
                                          <p:spTgt spid="30"/>
                                        </p:tgtEl>
                                        <p:attrNameLst>
                                          <p:attrName>ppt_x</p:attrName>
                                        </p:attrNameLst>
                                      </p:cBhvr>
                                      <p:tavLst>
                                        <p:tav tm="0">
                                          <p:val>
                                            <p:strVal val="#ppt_x"/>
                                          </p:val>
                                        </p:tav>
                                        <p:tav tm="100000">
                                          <p:val>
                                            <p:strVal val="#ppt_x"/>
                                          </p:val>
                                        </p:tav>
                                      </p:tavLst>
                                    </p:anim>
                                    <p:anim calcmode="lin" valueType="num">
                                      <p:cBhvr>
                                        <p:cTn id="62" dur="1000" fill="hold"/>
                                        <p:tgtEl>
                                          <p:spTgt spid="30"/>
                                        </p:tgtEl>
                                        <p:attrNameLst>
                                          <p:attrName>ppt_y</p:attrName>
                                        </p:attrNameLst>
                                      </p:cBhvr>
                                      <p:tavLst>
                                        <p:tav tm="0">
                                          <p:val>
                                            <p:strVal val="#ppt_y+.1"/>
                                          </p:val>
                                        </p:tav>
                                        <p:tav tm="100000">
                                          <p:val>
                                            <p:strVal val="#ppt_y"/>
                                          </p:val>
                                        </p:tav>
                                      </p:tavLst>
                                    </p:anim>
                                  </p:childTnLst>
                                </p:cTn>
                              </p:par>
                              <p:par>
                                <p:cTn id="63" presetID="53" presetClass="entr" presetSubtype="16" fill="hold" nodeType="withEffect">
                                  <p:stCondLst>
                                    <p:cond delay="0"/>
                                  </p:stCondLst>
                                  <p:childTnLst>
                                    <p:set>
                                      <p:cBhvr>
                                        <p:cTn id="64" dur="1" fill="hold">
                                          <p:stCondLst>
                                            <p:cond delay="0"/>
                                          </p:stCondLst>
                                        </p:cTn>
                                        <p:tgtEl>
                                          <p:spTgt spid="8">
                                            <p:txEl>
                                              <p:pRg st="0" end="0"/>
                                            </p:txEl>
                                          </p:spTgt>
                                        </p:tgtEl>
                                        <p:attrNameLst>
                                          <p:attrName>style.visibility</p:attrName>
                                        </p:attrNameLst>
                                      </p:cBhvr>
                                      <p:to>
                                        <p:strVal val="visible"/>
                                      </p:to>
                                    </p:set>
                                    <p:anim calcmode="lin" valueType="num">
                                      <p:cBhvr>
                                        <p:cTn id="65" dur="2000" fill="hold"/>
                                        <p:tgtEl>
                                          <p:spTgt spid="8">
                                            <p:txEl>
                                              <p:pRg st="0" end="0"/>
                                            </p:txEl>
                                          </p:spTgt>
                                        </p:tgtEl>
                                        <p:attrNameLst>
                                          <p:attrName>ppt_w</p:attrName>
                                        </p:attrNameLst>
                                      </p:cBhvr>
                                      <p:tavLst>
                                        <p:tav tm="0">
                                          <p:val>
                                            <p:fltVal val="0"/>
                                          </p:val>
                                        </p:tav>
                                        <p:tav tm="100000">
                                          <p:val>
                                            <p:strVal val="#ppt_w"/>
                                          </p:val>
                                        </p:tav>
                                      </p:tavLst>
                                    </p:anim>
                                    <p:anim calcmode="lin" valueType="num">
                                      <p:cBhvr>
                                        <p:cTn id="66" dur="2000" fill="hold"/>
                                        <p:tgtEl>
                                          <p:spTgt spid="8">
                                            <p:txEl>
                                              <p:pRg st="0" end="0"/>
                                            </p:txEl>
                                          </p:spTgt>
                                        </p:tgtEl>
                                        <p:attrNameLst>
                                          <p:attrName>ppt_h</p:attrName>
                                        </p:attrNameLst>
                                      </p:cBhvr>
                                      <p:tavLst>
                                        <p:tav tm="0">
                                          <p:val>
                                            <p:fltVal val="0"/>
                                          </p:val>
                                        </p:tav>
                                        <p:tav tm="100000">
                                          <p:val>
                                            <p:strVal val="#ppt_h"/>
                                          </p:val>
                                        </p:tav>
                                      </p:tavLst>
                                    </p:anim>
                                    <p:animEffect transition="in" filter="fade">
                                      <p:cBhvr>
                                        <p:cTn id="67" dur="2000"/>
                                        <p:tgtEl>
                                          <p:spTgt spid="8">
                                            <p:txEl>
                                              <p:pRg st="0" end="0"/>
                                            </p:txEl>
                                          </p:spTgt>
                                        </p:tgtEl>
                                      </p:cBhvr>
                                    </p:animEffect>
                                  </p:childTnLst>
                                </p:cTn>
                              </p:par>
                              <p:par>
                                <p:cTn id="68" presetID="2" presetClass="entr" presetSubtype="2" fill="hold" nodeType="withEffect">
                                  <p:stCondLst>
                                    <p:cond delay="0"/>
                                  </p:stCondLst>
                                  <p:childTnLst>
                                    <p:set>
                                      <p:cBhvr>
                                        <p:cTn id="69" dur="1" fill="hold">
                                          <p:stCondLst>
                                            <p:cond delay="0"/>
                                          </p:stCondLst>
                                        </p:cTn>
                                        <p:tgtEl>
                                          <p:spTgt spid="25"/>
                                        </p:tgtEl>
                                        <p:attrNameLst>
                                          <p:attrName>style.visibility</p:attrName>
                                        </p:attrNameLst>
                                      </p:cBhvr>
                                      <p:to>
                                        <p:strVal val="visible"/>
                                      </p:to>
                                    </p:set>
                                    <p:anim calcmode="lin" valueType="num">
                                      <p:cBhvr additive="base">
                                        <p:cTn id="70" dur="750" fill="hold"/>
                                        <p:tgtEl>
                                          <p:spTgt spid="25"/>
                                        </p:tgtEl>
                                        <p:attrNameLst>
                                          <p:attrName>ppt_x</p:attrName>
                                        </p:attrNameLst>
                                      </p:cBhvr>
                                      <p:tavLst>
                                        <p:tav tm="0">
                                          <p:val>
                                            <p:strVal val="1+#ppt_w/2"/>
                                          </p:val>
                                        </p:tav>
                                        <p:tav tm="100000">
                                          <p:val>
                                            <p:strVal val="#ppt_x"/>
                                          </p:val>
                                        </p:tav>
                                      </p:tavLst>
                                    </p:anim>
                                    <p:anim calcmode="lin" valueType="num">
                                      <p:cBhvr additive="base">
                                        <p:cTn id="71" dur="750" fill="hold"/>
                                        <p:tgtEl>
                                          <p:spTgt spid="25"/>
                                        </p:tgtEl>
                                        <p:attrNameLst>
                                          <p:attrName>ppt_y</p:attrName>
                                        </p:attrNameLst>
                                      </p:cBhvr>
                                      <p:tavLst>
                                        <p:tav tm="0">
                                          <p:val>
                                            <p:strVal val="#ppt_y"/>
                                          </p:val>
                                        </p:tav>
                                        <p:tav tm="100000">
                                          <p:val>
                                            <p:strVal val="#ppt_y"/>
                                          </p:val>
                                        </p:tav>
                                      </p:tavLst>
                                    </p:anim>
                                  </p:childTnLst>
                                </p:cTn>
                              </p:par>
                              <p:par>
                                <p:cTn id="72" presetID="2" presetClass="entr" presetSubtype="2" fill="hold" nodeType="withEffect">
                                  <p:stCondLst>
                                    <p:cond delay="0"/>
                                  </p:stCondLst>
                                  <p:childTnLst>
                                    <p:set>
                                      <p:cBhvr>
                                        <p:cTn id="73" dur="1" fill="hold">
                                          <p:stCondLst>
                                            <p:cond delay="0"/>
                                          </p:stCondLst>
                                        </p:cTn>
                                        <p:tgtEl>
                                          <p:spTgt spid="26"/>
                                        </p:tgtEl>
                                        <p:attrNameLst>
                                          <p:attrName>style.visibility</p:attrName>
                                        </p:attrNameLst>
                                      </p:cBhvr>
                                      <p:to>
                                        <p:strVal val="visible"/>
                                      </p:to>
                                    </p:set>
                                    <p:anim calcmode="lin" valueType="num">
                                      <p:cBhvr additive="base">
                                        <p:cTn id="74" dur="750" fill="hold"/>
                                        <p:tgtEl>
                                          <p:spTgt spid="26"/>
                                        </p:tgtEl>
                                        <p:attrNameLst>
                                          <p:attrName>ppt_x</p:attrName>
                                        </p:attrNameLst>
                                      </p:cBhvr>
                                      <p:tavLst>
                                        <p:tav tm="0">
                                          <p:val>
                                            <p:strVal val="1+#ppt_w/2"/>
                                          </p:val>
                                        </p:tav>
                                        <p:tav tm="100000">
                                          <p:val>
                                            <p:strVal val="#ppt_x"/>
                                          </p:val>
                                        </p:tav>
                                      </p:tavLst>
                                    </p:anim>
                                    <p:anim calcmode="lin" valueType="num">
                                      <p:cBhvr additive="base">
                                        <p:cTn id="75" dur="750" fill="hold"/>
                                        <p:tgtEl>
                                          <p:spTgt spid="26"/>
                                        </p:tgtEl>
                                        <p:attrNameLst>
                                          <p:attrName>ppt_y</p:attrName>
                                        </p:attrNameLst>
                                      </p:cBhvr>
                                      <p:tavLst>
                                        <p:tav tm="0">
                                          <p:val>
                                            <p:strVal val="#ppt_y"/>
                                          </p:val>
                                        </p:tav>
                                        <p:tav tm="100000">
                                          <p:val>
                                            <p:strVal val="#ppt_y"/>
                                          </p:val>
                                        </p:tav>
                                      </p:tavLst>
                                    </p:anim>
                                  </p:childTnLst>
                                </p:cTn>
                              </p:par>
                              <p:par>
                                <p:cTn id="76" presetID="2" presetClass="entr" presetSubtype="2" fill="hold" nodeType="withEffect">
                                  <p:stCondLst>
                                    <p:cond delay="0"/>
                                  </p:stCondLst>
                                  <p:childTnLst>
                                    <p:set>
                                      <p:cBhvr>
                                        <p:cTn id="77" dur="1" fill="hold">
                                          <p:stCondLst>
                                            <p:cond delay="0"/>
                                          </p:stCondLst>
                                        </p:cTn>
                                        <p:tgtEl>
                                          <p:spTgt spid="27"/>
                                        </p:tgtEl>
                                        <p:attrNameLst>
                                          <p:attrName>style.visibility</p:attrName>
                                        </p:attrNameLst>
                                      </p:cBhvr>
                                      <p:to>
                                        <p:strVal val="visible"/>
                                      </p:to>
                                    </p:set>
                                    <p:anim calcmode="lin" valueType="num">
                                      <p:cBhvr additive="base">
                                        <p:cTn id="78" dur="750" fill="hold"/>
                                        <p:tgtEl>
                                          <p:spTgt spid="27"/>
                                        </p:tgtEl>
                                        <p:attrNameLst>
                                          <p:attrName>ppt_x</p:attrName>
                                        </p:attrNameLst>
                                      </p:cBhvr>
                                      <p:tavLst>
                                        <p:tav tm="0">
                                          <p:val>
                                            <p:strVal val="1+#ppt_w/2"/>
                                          </p:val>
                                        </p:tav>
                                        <p:tav tm="100000">
                                          <p:val>
                                            <p:strVal val="#ppt_x"/>
                                          </p:val>
                                        </p:tav>
                                      </p:tavLst>
                                    </p:anim>
                                    <p:anim calcmode="lin" valueType="num">
                                      <p:cBhvr additive="base">
                                        <p:cTn id="79" dur="750" fill="hold"/>
                                        <p:tgtEl>
                                          <p:spTgt spid="27"/>
                                        </p:tgtEl>
                                        <p:attrNameLst>
                                          <p:attrName>ppt_y</p:attrName>
                                        </p:attrNameLst>
                                      </p:cBhvr>
                                      <p:tavLst>
                                        <p:tav tm="0">
                                          <p:val>
                                            <p:strVal val="#ppt_y"/>
                                          </p:val>
                                        </p:tav>
                                        <p:tav tm="100000">
                                          <p:val>
                                            <p:strVal val="#ppt_y"/>
                                          </p:val>
                                        </p:tav>
                                      </p:tavLst>
                                    </p:anim>
                                  </p:childTnLst>
                                </p:cTn>
                              </p:par>
                              <p:par>
                                <p:cTn id="80" presetID="2" presetClass="entr" presetSubtype="2" fill="hold" nodeType="withEffect">
                                  <p:stCondLst>
                                    <p:cond delay="0"/>
                                  </p:stCondLst>
                                  <p:childTnLst>
                                    <p:set>
                                      <p:cBhvr>
                                        <p:cTn id="81" dur="1" fill="hold">
                                          <p:stCondLst>
                                            <p:cond delay="0"/>
                                          </p:stCondLst>
                                        </p:cTn>
                                        <p:tgtEl>
                                          <p:spTgt spid="28"/>
                                        </p:tgtEl>
                                        <p:attrNameLst>
                                          <p:attrName>style.visibility</p:attrName>
                                        </p:attrNameLst>
                                      </p:cBhvr>
                                      <p:to>
                                        <p:strVal val="visible"/>
                                      </p:to>
                                    </p:set>
                                    <p:anim calcmode="lin" valueType="num">
                                      <p:cBhvr additive="base">
                                        <p:cTn id="82" dur="750" fill="hold"/>
                                        <p:tgtEl>
                                          <p:spTgt spid="28"/>
                                        </p:tgtEl>
                                        <p:attrNameLst>
                                          <p:attrName>ppt_x</p:attrName>
                                        </p:attrNameLst>
                                      </p:cBhvr>
                                      <p:tavLst>
                                        <p:tav tm="0">
                                          <p:val>
                                            <p:strVal val="1+#ppt_w/2"/>
                                          </p:val>
                                        </p:tav>
                                        <p:tav tm="100000">
                                          <p:val>
                                            <p:strVal val="#ppt_x"/>
                                          </p:val>
                                        </p:tav>
                                      </p:tavLst>
                                    </p:anim>
                                    <p:anim calcmode="lin" valueType="num">
                                      <p:cBhvr additive="base">
                                        <p:cTn id="83" dur="750" fill="hold"/>
                                        <p:tgtEl>
                                          <p:spTgt spid="28"/>
                                        </p:tgtEl>
                                        <p:attrNameLst>
                                          <p:attrName>ppt_y</p:attrName>
                                        </p:attrNameLst>
                                      </p:cBhvr>
                                      <p:tavLst>
                                        <p:tav tm="0">
                                          <p:val>
                                            <p:strVal val="#ppt_y"/>
                                          </p:val>
                                        </p:tav>
                                        <p:tav tm="100000">
                                          <p:val>
                                            <p:strVal val="#ppt_y"/>
                                          </p:val>
                                        </p:tav>
                                      </p:tavLst>
                                    </p:anim>
                                  </p:childTnLst>
                                </p:cTn>
                              </p:par>
                              <p:par>
                                <p:cTn id="84" presetID="2" presetClass="entr" presetSubtype="8" fill="hold" nodeType="withEffect">
                                  <p:stCondLst>
                                    <p:cond delay="250"/>
                                  </p:stCondLst>
                                  <p:childTnLst>
                                    <p:set>
                                      <p:cBhvr>
                                        <p:cTn id="85" dur="1" fill="hold">
                                          <p:stCondLst>
                                            <p:cond delay="0"/>
                                          </p:stCondLst>
                                        </p:cTn>
                                        <p:tgtEl>
                                          <p:spTgt spid="31"/>
                                        </p:tgtEl>
                                        <p:attrNameLst>
                                          <p:attrName>style.visibility</p:attrName>
                                        </p:attrNameLst>
                                      </p:cBhvr>
                                      <p:to>
                                        <p:strVal val="visible"/>
                                      </p:to>
                                    </p:set>
                                    <p:anim calcmode="lin" valueType="num">
                                      <p:cBhvr additive="base">
                                        <p:cTn id="86" dur="500" fill="hold"/>
                                        <p:tgtEl>
                                          <p:spTgt spid="31"/>
                                        </p:tgtEl>
                                        <p:attrNameLst>
                                          <p:attrName>ppt_x</p:attrName>
                                        </p:attrNameLst>
                                      </p:cBhvr>
                                      <p:tavLst>
                                        <p:tav tm="0">
                                          <p:val>
                                            <p:strVal val="0-#ppt_w/2"/>
                                          </p:val>
                                        </p:tav>
                                        <p:tav tm="100000">
                                          <p:val>
                                            <p:strVal val="#ppt_x"/>
                                          </p:val>
                                        </p:tav>
                                      </p:tavLst>
                                    </p:anim>
                                    <p:anim calcmode="lin" valueType="num">
                                      <p:cBhvr additive="base">
                                        <p:cTn id="87" dur="500" fill="hold"/>
                                        <p:tgtEl>
                                          <p:spTgt spid="31"/>
                                        </p:tgtEl>
                                        <p:attrNameLst>
                                          <p:attrName>ppt_y</p:attrName>
                                        </p:attrNameLst>
                                      </p:cBhvr>
                                      <p:tavLst>
                                        <p:tav tm="0">
                                          <p:val>
                                            <p:strVal val="#ppt_y"/>
                                          </p:val>
                                        </p:tav>
                                        <p:tav tm="100000">
                                          <p:val>
                                            <p:strVal val="#ppt_y"/>
                                          </p:val>
                                        </p:tav>
                                      </p:tavLst>
                                    </p:anim>
                                  </p:childTnLst>
                                </p:cTn>
                              </p:par>
                              <p:par>
                                <p:cTn id="88" presetID="2" presetClass="entr" presetSubtype="8" fill="hold" nodeType="withEffect">
                                  <p:stCondLst>
                                    <p:cond delay="250"/>
                                  </p:stCondLst>
                                  <p:childTnLst>
                                    <p:set>
                                      <p:cBhvr>
                                        <p:cTn id="89" dur="1" fill="hold">
                                          <p:stCondLst>
                                            <p:cond delay="0"/>
                                          </p:stCondLst>
                                        </p:cTn>
                                        <p:tgtEl>
                                          <p:spTgt spid="32"/>
                                        </p:tgtEl>
                                        <p:attrNameLst>
                                          <p:attrName>style.visibility</p:attrName>
                                        </p:attrNameLst>
                                      </p:cBhvr>
                                      <p:to>
                                        <p:strVal val="visible"/>
                                      </p:to>
                                    </p:set>
                                    <p:anim calcmode="lin" valueType="num">
                                      <p:cBhvr additive="base">
                                        <p:cTn id="90" dur="500" fill="hold"/>
                                        <p:tgtEl>
                                          <p:spTgt spid="32"/>
                                        </p:tgtEl>
                                        <p:attrNameLst>
                                          <p:attrName>ppt_x</p:attrName>
                                        </p:attrNameLst>
                                      </p:cBhvr>
                                      <p:tavLst>
                                        <p:tav tm="0">
                                          <p:val>
                                            <p:strVal val="0-#ppt_w/2"/>
                                          </p:val>
                                        </p:tav>
                                        <p:tav tm="100000">
                                          <p:val>
                                            <p:strVal val="#ppt_x"/>
                                          </p:val>
                                        </p:tav>
                                      </p:tavLst>
                                    </p:anim>
                                    <p:anim calcmode="lin" valueType="num">
                                      <p:cBhvr additive="base">
                                        <p:cTn id="91" dur="500" fill="hold"/>
                                        <p:tgtEl>
                                          <p:spTgt spid="32"/>
                                        </p:tgtEl>
                                        <p:attrNameLst>
                                          <p:attrName>ppt_y</p:attrName>
                                        </p:attrNameLst>
                                      </p:cBhvr>
                                      <p:tavLst>
                                        <p:tav tm="0">
                                          <p:val>
                                            <p:strVal val="#ppt_y"/>
                                          </p:val>
                                        </p:tav>
                                        <p:tav tm="100000">
                                          <p:val>
                                            <p:strVal val="#ppt_y"/>
                                          </p:val>
                                        </p:tav>
                                      </p:tavLst>
                                    </p:anim>
                                  </p:childTnLst>
                                </p:cTn>
                              </p:par>
                            </p:childTnLst>
                          </p:cTn>
                        </p:par>
                        <p:par>
                          <p:cTn id="92" fill="hold">
                            <p:stCondLst>
                              <p:cond delay="6250"/>
                            </p:stCondLst>
                            <p:childTnLst>
                              <p:par>
                                <p:cTn id="93" presetID="10" presetClass="entr" presetSubtype="0" fill="hold" nodeType="afterEffect">
                                  <p:stCondLst>
                                    <p:cond delay="0"/>
                                  </p:stCondLst>
                                  <p:childTnLst>
                                    <p:set>
                                      <p:cBhvr>
                                        <p:cTn id="94" dur="1" fill="hold">
                                          <p:stCondLst>
                                            <p:cond delay="0"/>
                                          </p:stCondLst>
                                        </p:cTn>
                                        <p:tgtEl>
                                          <p:spTgt spid="33"/>
                                        </p:tgtEl>
                                        <p:attrNameLst>
                                          <p:attrName>style.visibility</p:attrName>
                                        </p:attrNameLst>
                                      </p:cBhvr>
                                      <p:to>
                                        <p:strVal val="visible"/>
                                      </p:to>
                                    </p:set>
                                    <p:animEffect transition="in" filter="fade">
                                      <p:cBhvr>
                                        <p:cTn id="95" dur="75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1"/>
          <p:cNvGrpSpPr/>
          <p:nvPr/>
        </p:nvGrpSpPr>
        <p:grpSpPr bwMode="auto">
          <a:xfrm>
            <a:off x="-90469" y="1774031"/>
            <a:ext cx="11442701" cy="3309938"/>
            <a:chOff x="341926" y="208486"/>
            <a:chExt cx="11441759" cy="5883467"/>
          </a:xfrm>
        </p:grpSpPr>
        <p:pic>
          <p:nvPicPr>
            <p:cNvPr id="7188" name="134"/>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907478" y="208803"/>
              <a:ext cx="10876207" cy="5883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89" name="135"/>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864231" y="208725"/>
              <a:ext cx="10876207" cy="58465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90" name="136"/>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803773" y="208486"/>
              <a:ext cx="10876207" cy="57856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91" name="142"/>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341926" y="784490"/>
              <a:ext cx="1054699" cy="49869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8" name="137"/>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8985251" y="1817690"/>
            <a:ext cx="2207683" cy="447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138"/>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9052986" y="4146550"/>
            <a:ext cx="2315633" cy="712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139"/>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9376833" y="2698750"/>
            <a:ext cx="2525184" cy="1409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140"/>
          <p:cNvPicPr>
            <a:picLocks noChangeAspect="1"/>
          </p:cNvPicPr>
          <p:nvPr/>
        </p:nvPicPr>
        <p:blipFill>
          <a:blip r:embed="rId12">
            <a:extLst>
              <a:ext uri="{28A0092B-C50C-407E-A947-70E740481C1C}">
                <a14:useLocalDpi xmlns:a14="http://schemas.microsoft.com/office/drawing/2010/main" val="0"/>
              </a:ext>
            </a:extLst>
          </a:blip>
          <a:srcRect/>
          <a:stretch>
            <a:fillRect/>
          </a:stretch>
        </p:blipFill>
        <p:spPr bwMode="auto">
          <a:xfrm>
            <a:off x="1454153" y="3900488"/>
            <a:ext cx="3145367" cy="1409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141"/>
          <p:cNvPicPr>
            <a:picLocks noChangeAspect="1"/>
          </p:cNvPicPr>
          <p:nvPr/>
        </p:nvPicPr>
        <p:blipFill>
          <a:blip r:embed="rId13">
            <a:extLst>
              <a:ext uri="{28A0092B-C50C-407E-A947-70E740481C1C}">
                <a14:useLocalDpi xmlns:a14="http://schemas.microsoft.com/office/drawing/2010/main" val="0"/>
              </a:ext>
            </a:extLst>
          </a:blip>
          <a:srcRect/>
          <a:stretch>
            <a:fillRect/>
          </a:stretch>
        </p:blipFill>
        <p:spPr bwMode="auto">
          <a:xfrm>
            <a:off x="9395884" y="2582863"/>
            <a:ext cx="872067" cy="487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147"/>
          <p:cNvPicPr>
            <a:picLocks noChangeAspect="1"/>
          </p:cNvPicPr>
          <p:nvPr/>
        </p:nvPicPr>
        <p:blipFill>
          <a:blip r:embed="rId14">
            <a:extLst>
              <a:ext uri="{28A0092B-C50C-407E-A947-70E740481C1C}">
                <a14:useLocalDpi xmlns:a14="http://schemas.microsoft.com/office/drawing/2010/main" val="0"/>
              </a:ext>
            </a:extLst>
          </a:blip>
          <a:srcRect/>
          <a:stretch>
            <a:fillRect/>
          </a:stretch>
        </p:blipFill>
        <p:spPr bwMode="auto">
          <a:xfrm>
            <a:off x="2715684" y="2527302"/>
            <a:ext cx="457200" cy="271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148"/>
          <p:cNvPicPr>
            <a:picLocks noChangeAspect="1"/>
          </p:cNvPicPr>
          <p:nvPr/>
        </p:nvPicPr>
        <p:blipFill>
          <a:blip r:embed="rId15">
            <a:extLst>
              <a:ext uri="{28A0092B-C50C-407E-A947-70E740481C1C}">
                <a14:useLocalDpi xmlns:a14="http://schemas.microsoft.com/office/drawing/2010/main" val="0"/>
              </a:ext>
            </a:extLst>
          </a:blip>
          <a:srcRect/>
          <a:stretch>
            <a:fillRect/>
          </a:stretch>
        </p:blipFill>
        <p:spPr bwMode="auto">
          <a:xfrm>
            <a:off x="2434169" y="2830513"/>
            <a:ext cx="1030817"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8" name="143"/>
          <p:cNvPicPr>
            <a:picLocks noChangeAspect="1"/>
          </p:cNvPicPr>
          <p:nvPr/>
        </p:nvPicPr>
        <p:blipFill>
          <a:blip r:embed="rId16">
            <a:extLst>
              <a:ext uri="{28A0092B-C50C-407E-A947-70E740481C1C}">
                <a14:useLocalDpi xmlns:a14="http://schemas.microsoft.com/office/drawing/2010/main" val="0"/>
              </a:ext>
            </a:extLst>
          </a:blip>
          <a:srcRect/>
          <a:stretch>
            <a:fillRect/>
          </a:stretch>
        </p:blipFill>
        <p:spPr bwMode="auto">
          <a:xfrm>
            <a:off x="4161369" y="1812927"/>
            <a:ext cx="895351" cy="568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9" name="146"/>
          <p:cNvPicPr>
            <a:picLocks noChangeAspect="1"/>
          </p:cNvPicPr>
          <p:nvPr/>
        </p:nvPicPr>
        <p:blipFill>
          <a:blip r:embed="rId17">
            <a:extLst>
              <a:ext uri="{28A0092B-C50C-407E-A947-70E740481C1C}">
                <a14:useLocalDpi xmlns:a14="http://schemas.microsoft.com/office/drawing/2010/main" val="0"/>
              </a:ext>
            </a:extLst>
          </a:blip>
          <a:srcRect/>
          <a:stretch>
            <a:fillRect/>
          </a:stretch>
        </p:blipFill>
        <p:spPr bwMode="auto">
          <a:xfrm>
            <a:off x="5249336" y="1849438"/>
            <a:ext cx="969433" cy="614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80" name="145"/>
          <p:cNvPicPr>
            <a:picLocks noChangeAspect="1"/>
          </p:cNvPicPr>
          <p:nvPr/>
        </p:nvPicPr>
        <p:blipFill>
          <a:blip r:embed="rId18">
            <a:extLst>
              <a:ext uri="{28A0092B-C50C-407E-A947-70E740481C1C}">
                <a14:useLocalDpi xmlns:a14="http://schemas.microsoft.com/office/drawing/2010/main" val="0"/>
              </a:ext>
            </a:extLst>
          </a:blip>
          <a:srcRect/>
          <a:stretch>
            <a:fillRect/>
          </a:stretch>
        </p:blipFill>
        <p:spPr bwMode="auto">
          <a:xfrm>
            <a:off x="6328835" y="1855790"/>
            <a:ext cx="768351" cy="498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81" name="144"/>
          <p:cNvPicPr>
            <a:picLocks noChangeAspect="1"/>
          </p:cNvPicPr>
          <p:nvPr/>
        </p:nvPicPr>
        <p:blipFill>
          <a:blip r:embed="rId19">
            <a:extLst>
              <a:ext uri="{28A0092B-C50C-407E-A947-70E740481C1C}">
                <a14:useLocalDpi xmlns:a14="http://schemas.microsoft.com/office/drawing/2010/main" val="0"/>
              </a:ext>
            </a:extLst>
          </a:blip>
          <a:srcRect/>
          <a:stretch>
            <a:fillRect/>
          </a:stretch>
        </p:blipFill>
        <p:spPr bwMode="auto">
          <a:xfrm>
            <a:off x="7391402" y="1841500"/>
            <a:ext cx="768351" cy="501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149"/>
          <p:cNvPicPr>
            <a:picLocks noChangeAspect="1"/>
          </p:cNvPicPr>
          <p:nvPr/>
        </p:nvPicPr>
        <p:blipFill>
          <a:blip r:embed="rId20">
            <a:extLst>
              <a:ext uri="{28A0092B-C50C-407E-A947-70E740481C1C}">
                <a14:useLocalDpi xmlns:a14="http://schemas.microsoft.com/office/drawing/2010/main" val="0"/>
              </a:ext>
            </a:extLst>
          </a:blip>
          <a:srcRect t="-10904" r="-11008"/>
          <a:stretch>
            <a:fillRect/>
          </a:stretch>
        </p:blipFill>
        <p:spPr bwMode="auto">
          <a:xfrm>
            <a:off x="1797051" y="1960563"/>
            <a:ext cx="1219200" cy="323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3"/>
          <p:cNvPicPr>
            <a:picLocks noChangeAspect="1"/>
          </p:cNvPicPr>
          <p:nvPr/>
        </p:nvPicPr>
        <p:blipFill>
          <a:blip r:embed="rId21">
            <a:extLst>
              <a:ext uri="{28A0092B-C50C-407E-A947-70E740481C1C}">
                <a14:useLocalDpi xmlns:a14="http://schemas.microsoft.com/office/drawing/2010/main" val="0"/>
              </a:ext>
            </a:extLst>
          </a:blip>
          <a:srcRect/>
          <a:stretch>
            <a:fillRect/>
          </a:stretch>
        </p:blipFill>
        <p:spPr bwMode="auto">
          <a:xfrm>
            <a:off x="3194053" y="2384425"/>
            <a:ext cx="5803900" cy="198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 name="1"/>
          <p:cNvPicPr>
            <a:picLocks noChangeAspect="1"/>
          </p:cNvPicPr>
          <p:nvPr/>
        </p:nvPicPr>
        <p:blipFill>
          <a:blip r:embed="rId22">
            <a:extLst>
              <a:ext uri="{28A0092B-C50C-407E-A947-70E740481C1C}">
                <a14:useLocalDpi xmlns:a14="http://schemas.microsoft.com/office/drawing/2010/main" val="0"/>
              </a:ext>
            </a:extLst>
          </a:blip>
          <a:srcRect/>
          <a:stretch>
            <a:fillRect/>
          </a:stretch>
        </p:blipFill>
        <p:spPr bwMode="auto">
          <a:xfrm>
            <a:off x="27520" y="2160590"/>
            <a:ext cx="2889249" cy="987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4"/>
          <p:cNvPicPr>
            <a:picLocks noChangeAspect="1"/>
          </p:cNvPicPr>
          <p:nvPr/>
        </p:nvPicPr>
        <p:blipFill>
          <a:blip r:embed="rId23">
            <a:extLst>
              <a:ext uri="{28A0092B-C50C-407E-A947-70E740481C1C}">
                <a14:useLocalDpi xmlns:a14="http://schemas.microsoft.com/office/drawing/2010/main" val="0"/>
              </a:ext>
            </a:extLst>
          </a:blip>
          <a:srcRect/>
          <a:stretch>
            <a:fillRect/>
          </a:stretch>
        </p:blipFill>
        <p:spPr bwMode="auto">
          <a:xfrm>
            <a:off x="3263902" y="3892550"/>
            <a:ext cx="5803900" cy="198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39"/>
          <p:cNvSpPr txBox="1">
            <a:spLocks noChangeArrowheads="1"/>
          </p:cNvSpPr>
          <p:nvPr/>
        </p:nvSpPr>
        <p:spPr bwMode="auto">
          <a:xfrm flipH="1">
            <a:off x="3069169" y="2828925"/>
            <a:ext cx="6517217" cy="106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51428" tIns="25714" rIns="51428" bIns="25714">
            <a:spAutoFit/>
          </a:bodyPr>
          <a:lstStyle>
            <a:lvl1pPr defTabSz="685800">
              <a:defRPr>
                <a:solidFill>
                  <a:schemeClr val="tx1"/>
                </a:solidFill>
                <a:latin typeface="Arial" panose="020B0604020202020204" pitchFamily="34" charset="0"/>
              </a:defRPr>
            </a:lvl1pPr>
            <a:lvl2pPr marL="742950" indent="-285750" defTabSz="685800">
              <a:defRPr>
                <a:solidFill>
                  <a:schemeClr val="tx1"/>
                </a:solidFill>
                <a:latin typeface="Arial" panose="020B0604020202020204" pitchFamily="34" charset="0"/>
              </a:defRPr>
            </a:lvl2pPr>
            <a:lvl3pPr marL="1143000" indent="-228600" defTabSz="685800">
              <a:defRPr>
                <a:solidFill>
                  <a:schemeClr val="tx1"/>
                </a:solidFill>
                <a:latin typeface="Arial" panose="020B0604020202020204" pitchFamily="34" charset="0"/>
              </a:defRPr>
            </a:lvl3pPr>
            <a:lvl4pPr marL="1600200" indent="-228600" defTabSz="685800">
              <a:defRPr>
                <a:solidFill>
                  <a:schemeClr val="tx1"/>
                </a:solidFill>
                <a:latin typeface="Arial" panose="020B0604020202020204" pitchFamily="34" charset="0"/>
              </a:defRPr>
            </a:lvl4pPr>
            <a:lvl5pPr marL="2057400" indent="-228600" defTabSz="685800">
              <a:defRPr>
                <a:solidFill>
                  <a:schemeClr val="tx1"/>
                </a:solidFill>
                <a:latin typeface="Arial" panose="020B0604020202020204" pitchFamily="34" charset="0"/>
              </a:defRPr>
            </a:lvl5pPr>
            <a:lvl6pPr marL="2514600" indent="-228600" defTabSz="685800" eaLnBrk="0" fontAlgn="base" hangingPunct="0">
              <a:spcBef>
                <a:spcPct val="0"/>
              </a:spcBef>
              <a:spcAft>
                <a:spcPct val="0"/>
              </a:spcAft>
              <a:defRPr>
                <a:solidFill>
                  <a:schemeClr val="tx1"/>
                </a:solidFill>
                <a:latin typeface="Arial" panose="020B0604020202020204" pitchFamily="34" charset="0"/>
              </a:defRPr>
            </a:lvl6pPr>
            <a:lvl7pPr marL="2971800" indent="-228600" defTabSz="685800" eaLnBrk="0" fontAlgn="base" hangingPunct="0">
              <a:spcBef>
                <a:spcPct val="0"/>
              </a:spcBef>
              <a:spcAft>
                <a:spcPct val="0"/>
              </a:spcAft>
              <a:defRPr>
                <a:solidFill>
                  <a:schemeClr val="tx1"/>
                </a:solidFill>
                <a:latin typeface="Arial" panose="020B0604020202020204" pitchFamily="34" charset="0"/>
              </a:defRPr>
            </a:lvl7pPr>
            <a:lvl8pPr marL="3429000" indent="-228600" defTabSz="685800" eaLnBrk="0" fontAlgn="base" hangingPunct="0">
              <a:spcBef>
                <a:spcPct val="0"/>
              </a:spcBef>
              <a:spcAft>
                <a:spcPct val="0"/>
              </a:spcAft>
              <a:defRPr>
                <a:solidFill>
                  <a:schemeClr val="tx1"/>
                </a:solidFill>
                <a:latin typeface="Arial" panose="020B0604020202020204" pitchFamily="34" charset="0"/>
              </a:defRPr>
            </a:lvl8pPr>
            <a:lvl9pPr marL="3886200" indent="-228600" defTabSz="685800" eaLnBrk="0" fontAlgn="base" hangingPunct="0">
              <a:spcBef>
                <a:spcPct val="0"/>
              </a:spcBef>
              <a:spcAft>
                <a:spcPct val="0"/>
              </a:spcAft>
              <a:defRPr>
                <a:solidFill>
                  <a:schemeClr val="tx1"/>
                </a:solidFill>
                <a:latin typeface="Arial" panose="020B0604020202020204" pitchFamily="34" charset="0"/>
              </a:defRPr>
            </a:lvl9pPr>
          </a:lstStyle>
          <a:p>
            <a:pPr algn="ctr" eaLnBrk="1" hangingPunct="1"/>
            <a:r>
              <a:rPr lang="en-US" altLang="zh-CN" sz="6600" b="1" dirty="0" err="1">
                <a:solidFill>
                  <a:srgbClr val="FF0000"/>
                </a:solidFill>
                <a:latin typeface="Montserrat ExtraBold"/>
                <a:ea typeface="Microsoft YaHei" panose="020B0503020204020204" pitchFamily="34" charset="-122"/>
                <a:sym typeface="Microsoft YaHei" panose="020B0503020204020204" pitchFamily="34" charset="-122"/>
              </a:rPr>
              <a:t>Khởi</a:t>
            </a:r>
            <a:r>
              <a:rPr lang="en-US" altLang="zh-CN" sz="6600" b="1" dirty="0">
                <a:solidFill>
                  <a:srgbClr val="FF0000"/>
                </a:solidFill>
                <a:latin typeface="Montserrat ExtraBold"/>
                <a:ea typeface="Microsoft YaHei" panose="020B0503020204020204" pitchFamily="34" charset="-122"/>
                <a:sym typeface="Microsoft YaHei" panose="020B0503020204020204" pitchFamily="34" charset="-122"/>
              </a:rPr>
              <a:t> </a:t>
            </a:r>
            <a:r>
              <a:rPr lang="en-US" altLang="zh-CN" sz="6600" b="1" dirty="0" err="1">
                <a:solidFill>
                  <a:srgbClr val="FF0000"/>
                </a:solidFill>
                <a:latin typeface="Montserrat ExtraBold"/>
                <a:ea typeface="Microsoft YaHei" panose="020B0503020204020204" pitchFamily="34" charset="-122"/>
                <a:sym typeface="Microsoft YaHei" panose="020B0503020204020204" pitchFamily="34" charset="-122"/>
              </a:rPr>
              <a:t>động</a:t>
            </a:r>
            <a:endParaRPr lang="zh-CN" altLang="en-US" sz="6600" b="1" dirty="0">
              <a:solidFill>
                <a:srgbClr val="FF0000"/>
              </a:solidFill>
              <a:latin typeface="Montserrat ExtraBold"/>
              <a:ea typeface="Microsoft YaHei" panose="020B0503020204020204" pitchFamily="34" charset="-122"/>
              <a:sym typeface="Microsoft YaHei" panose="020B0503020204020204" pitchFamily="34" charset="-122"/>
            </a:endParaRPr>
          </a:p>
        </p:txBody>
      </p:sp>
      <p:pic>
        <p:nvPicPr>
          <p:cNvPr id="13" name="1"/>
          <p:cNvPicPr>
            <a:picLocks noChangeAspect="1"/>
          </p:cNvPicPr>
          <p:nvPr/>
        </p:nvPicPr>
        <p:blipFill>
          <a:blip r:embed="rId22">
            <a:extLst>
              <a:ext uri="{28A0092B-C50C-407E-A947-70E740481C1C}">
                <a14:useLocalDpi xmlns:a14="http://schemas.microsoft.com/office/drawing/2010/main" val="0"/>
              </a:ext>
            </a:extLst>
          </a:blip>
          <a:srcRect/>
          <a:stretch>
            <a:fillRect/>
          </a:stretch>
        </p:blipFill>
        <p:spPr bwMode="auto">
          <a:xfrm>
            <a:off x="258233" y="2139950"/>
            <a:ext cx="4353984" cy="1492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EM MUỐN LÀM CẢNH SÁT - MINH VY - Nhạc Thiếu Nhi Vui Nhộn Cho Bé [MV 4K]">
            <a:hlinkClick r:id="" action="ppaction://media"/>
          </p:cNvPr>
          <p:cNvPicPr>
            <a:picLocks noChangeAspect="1"/>
          </p:cNvPicPr>
          <p:nvPr>
            <a:videoFile r:link="rId1"/>
            <p:extLst>
              <p:ext uri="{DAA4B4D4-6D71-4841-9C94-3DE7FCFB9230}">
                <p14:media xmlns:p14="http://schemas.microsoft.com/office/powerpoint/2010/main" r:embed="rId2">
                  <p14:trim st="6087" end="59302"/>
                </p14:media>
              </p:ext>
            </p:extLst>
          </p:nvPr>
        </p:nvPicPr>
        <p:blipFill>
          <a:blip r:embed="rId24"/>
          <a:stretch>
            <a:fillRect/>
          </a:stretch>
        </p:blipFill>
        <p:spPr>
          <a:xfrm>
            <a:off x="0" y="0"/>
            <a:ext cx="12192000" cy="6858000"/>
          </a:xfrm>
          <a:prstGeom prst="rect">
            <a:avLst/>
          </a:prstGeom>
        </p:spPr>
      </p:pic>
    </p:spTree>
    <p:extLst>
      <p:ext uri="{BB962C8B-B14F-4D97-AF65-F5344CB8AC3E}">
        <p14:creationId xmlns:p14="http://schemas.microsoft.com/office/powerpoint/2010/main" val="1844591190"/>
      </p:ext>
    </p:extLst>
  </p:cSld>
  <p:clrMapOvr>
    <a:masterClrMapping/>
  </p:clrMapOvr>
  <p:transition>
    <p:blinds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2000"/>
                                        <p:tgtEl>
                                          <p:spTgt spid="13"/>
                                        </p:tgtEl>
                                      </p:cBhvr>
                                    </p:animEffect>
                                    <p:anim calcmode="lin" valueType="num">
                                      <p:cBhvr>
                                        <p:cTn id="8" dur="2000" fill="hold"/>
                                        <p:tgtEl>
                                          <p:spTgt spid="13"/>
                                        </p:tgtEl>
                                        <p:attrNameLst>
                                          <p:attrName>ppt_x</p:attrName>
                                        </p:attrNameLst>
                                      </p:cBhvr>
                                      <p:tavLst>
                                        <p:tav tm="0">
                                          <p:val>
                                            <p:strVal val="#ppt_x"/>
                                          </p:val>
                                        </p:tav>
                                        <p:tav tm="100000">
                                          <p:val>
                                            <p:strVal val="#ppt_x"/>
                                          </p:val>
                                        </p:tav>
                                      </p:tavLst>
                                    </p:anim>
                                    <p:anim calcmode="lin" valueType="num">
                                      <p:cBhvr>
                                        <p:cTn id="9" dur="2000" fill="hold"/>
                                        <p:tgtEl>
                                          <p:spTgt spid="13"/>
                                        </p:tgtEl>
                                        <p:attrNameLst>
                                          <p:attrName>ppt_y</p:attrName>
                                        </p:attrNameLst>
                                      </p:cBhvr>
                                      <p:tavLst>
                                        <p:tav tm="0">
                                          <p:val>
                                            <p:strVal val="#ppt_y-.1"/>
                                          </p:val>
                                        </p:tav>
                                        <p:tav tm="100000">
                                          <p:val>
                                            <p:strVal val="#ppt_y"/>
                                          </p:val>
                                        </p:tav>
                                      </p:tavLst>
                                    </p:anim>
                                  </p:childTnLst>
                                </p:cTn>
                              </p:par>
                              <p:par>
                                <p:cTn id="10" presetID="47" presetClass="entr" presetSubtype="0"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par>
                          <p:cTn id="15" fill="hold">
                            <p:stCondLst>
                              <p:cond delay="2000"/>
                            </p:stCondLst>
                            <p:childTnLst>
                              <p:par>
                                <p:cTn id="16" presetID="22" presetClass="entr" presetSubtype="8" fill="hold" grpId="0" nodeType="after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wipe(left)">
                                      <p:cBhvr>
                                        <p:cTn id="18" dur="500"/>
                                        <p:tgtEl>
                                          <p:spTgt spid="8"/>
                                        </p:tgtEl>
                                      </p:cBhvr>
                                    </p:animEffect>
                                  </p:childTnLst>
                                </p:cTn>
                              </p:par>
                              <p:par>
                                <p:cTn id="19" presetID="9" presetClass="entr" presetSubtype="0" fill="hold" nodeType="withEffect">
                                  <p:stCondLst>
                                    <p:cond delay="0"/>
                                  </p:stCondLst>
                                  <p:childTnLst>
                                    <p:set>
                                      <p:cBhvr>
                                        <p:cTn id="20" dur="1" fill="hold">
                                          <p:stCondLst>
                                            <p:cond delay="0"/>
                                          </p:stCondLst>
                                        </p:cTn>
                                        <p:tgtEl>
                                          <p:spTgt spid="2"/>
                                        </p:tgtEl>
                                        <p:attrNameLst>
                                          <p:attrName>style.visibility</p:attrName>
                                        </p:attrNameLst>
                                      </p:cBhvr>
                                      <p:to>
                                        <p:strVal val="visible"/>
                                      </p:to>
                                    </p:set>
                                    <p:animEffect transition="in" filter="dissolve">
                                      <p:cBhvr>
                                        <p:cTn id="21" dur="750"/>
                                        <p:tgtEl>
                                          <p:spTgt spid="2"/>
                                        </p:tgtEl>
                                      </p:cBhvr>
                                    </p:animEffect>
                                  </p:childTnLst>
                                </p:cTn>
                              </p:par>
                            </p:childTnLst>
                          </p:cTn>
                        </p:par>
                        <p:par>
                          <p:cTn id="22" fill="hold">
                            <p:stCondLst>
                              <p:cond delay="2500"/>
                            </p:stCondLst>
                            <p:childTnLst>
                              <p:par>
                                <p:cTn id="23" presetID="10" presetClass="entr" presetSubtype="0" fill="hold" nodeType="afterEffect">
                                  <p:stCondLst>
                                    <p:cond delay="0"/>
                                  </p:stCondLst>
                                  <p:childTnLst>
                                    <p:set>
                                      <p:cBhvr>
                                        <p:cTn id="24" dur="1" fill="hold">
                                          <p:stCondLst>
                                            <p:cond delay="0"/>
                                          </p:stCondLst>
                                        </p:cTn>
                                        <p:tgtEl>
                                          <p:spTgt spid="21"/>
                                        </p:tgtEl>
                                        <p:attrNameLst>
                                          <p:attrName>style.visibility</p:attrName>
                                        </p:attrNameLst>
                                      </p:cBhvr>
                                      <p:to>
                                        <p:strVal val="visible"/>
                                      </p:to>
                                    </p:set>
                                    <p:animEffect transition="in" filter="fade">
                                      <p:cBhvr>
                                        <p:cTn id="25" dur="750"/>
                                        <p:tgtEl>
                                          <p:spTgt spid="21"/>
                                        </p:tgtEl>
                                      </p:cBhvr>
                                    </p:animEffect>
                                  </p:childTnLst>
                                </p:cTn>
                              </p:par>
                              <p:par>
                                <p:cTn id="26" presetID="10" presetClass="entr" presetSubtype="0" fill="hold" nodeType="withEffect">
                                  <p:stCondLst>
                                    <p:cond delay="0"/>
                                  </p:stCondLst>
                                  <p:childTnLst>
                                    <p:set>
                                      <p:cBhvr>
                                        <p:cTn id="27" dur="1" fill="hold">
                                          <p:stCondLst>
                                            <p:cond delay="0"/>
                                          </p:stCondLst>
                                        </p:cTn>
                                        <p:tgtEl>
                                          <p:spTgt spid="19"/>
                                        </p:tgtEl>
                                        <p:attrNameLst>
                                          <p:attrName>style.visibility</p:attrName>
                                        </p:attrNameLst>
                                      </p:cBhvr>
                                      <p:to>
                                        <p:strVal val="visible"/>
                                      </p:to>
                                    </p:set>
                                    <p:animEffect transition="in" filter="fade">
                                      <p:cBhvr>
                                        <p:cTn id="28" dur="750"/>
                                        <p:tgtEl>
                                          <p:spTgt spid="19"/>
                                        </p:tgtEl>
                                      </p:cBhvr>
                                    </p:animEffect>
                                  </p:childTnLst>
                                </p:cTn>
                              </p:par>
                              <p:par>
                                <p:cTn id="29" presetID="2" presetClass="entr" presetSubtype="8" fill="hold" nodeType="withEffect">
                                  <p:stCondLst>
                                    <p:cond delay="250"/>
                                  </p:stCondLst>
                                  <p:childTnLst>
                                    <p:set>
                                      <p:cBhvr>
                                        <p:cTn id="30" dur="1" fill="hold">
                                          <p:stCondLst>
                                            <p:cond delay="0"/>
                                          </p:stCondLst>
                                        </p:cTn>
                                        <p:tgtEl>
                                          <p:spTgt spid="29"/>
                                        </p:tgtEl>
                                        <p:attrNameLst>
                                          <p:attrName>style.visibility</p:attrName>
                                        </p:attrNameLst>
                                      </p:cBhvr>
                                      <p:to>
                                        <p:strVal val="visible"/>
                                      </p:to>
                                    </p:set>
                                    <p:anim calcmode="lin" valueType="num">
                                      <p:cBhvr additive="base">
                                        <p:cTn id="31" dur="500" fill="hold"/>
                                        <p:tgtEl>
                                          <p:spTgt spid="29"/>
                                        </p:tgtEl>
                                        <p:attrNameLst>
                                          <p:attrName>ppt_x</p:attrName>
                                        </p:attrNameLst>
                                      </p:cBhvr>
                                      <p:tavLst>
                                        <p:tav tm="0">
                                          <p:val>
                                            <p:strVal val="0-#ppt_w/2"/>
                                          </p:val>
                                        </p:tav>
                                        <p:tav tm="100000">
                                          <p:val>
                                            <p:strVal val="#ppt_x"/>
                                          </p:val>
                                        </p:tav>
                                      </p:tavLst>
                                    </p:anim>
                                    <p:anim calcmode="lin" valueType="num">
                                      <p:cBhvr additive="base">
                                        <p:cTn id="32" dur="500" fill="hold"/>
                                        <p:tgtEl>
                                          <p:spTgt spid="29"/>
                                        </p:tgtEl>
                                        <p:attrNameLst>
                                          <p:attrName>ppt_y</p:attrName>
                                        </p:attrNameLst>
                                      </p:cBhvr>
                                      <p:tavLst>
                                        <p:tav tm="0">
                                          <p:val>
                                            <p:strVal val="#ppt_y"/>
                                          </p:val>
                                        </p:tav>
                                        <p:tav tm="100000">
                                          <p:val>
                                            <p:strVal val="#ppt_y"/>
                                          </p:val>
                                        </p:tav>
                                      </p:tavLst>
                                    </p:anim>
                                  </p:childTnLst>
                                </p:cTn>
                              </p:par>
                              <p:par>
                                <p:cTn id="33" presetID="2" presetClass="entr" presetSubtype="2" fill="hold" nodeType="withEffect">
                                  <p:stCondLst>
                                    <p:cond delay="250"/>
                                  </p:stCondLst>
                                  <p:childTnLst>
                                    <p:set>
                                      <p:cBhvr>
                                        <p:cTn id="34" dur="1" fill="hold">
                                          <p:stCondLst>
                                            <p:cond delay="0"/>
                                          </p:stCondLst>
                                        </p:cTn>
                                        <p:tgtEl>
                                          <p:spTgt spid="18"/>
                                        </p:tgtEl>
                                        <p:attrNameLst>
                                          <p:attrName>style.visibility</p:attrName>
                                        </p:attrNameLst>
                                      </p:cBhvr>
                                      <p:to>
                                        <p:strVal val="visible"/>
                                      </p:to>
                                    </p:set>
                                    <p:anim calcmode="lin" valueType="num">
                                      <p:cBhvr additive="base">
                                        <p:cTn id="35" dur="500" fill="hold"/>
                                        <p:tgtEl>
                                          <p:spTgt spid="18"/>
                                        </p:tgtEl>
                                        <p:attrNameLst>
                                          <p:attrName>ppt_x</p:attrName>
                                        </p:attrNameLst>
                                      </p:cBhvr>
                                      <p:tavLst>
                                        <p:tav tm="0">
                                          <p:val>
                                            <p:strVal val="1+#ppt_w/2"/>
                                          </p:val>
                                        </p:tav>
                                        <p:tav tm="100000">
                                          <p:val>
                                            <p:strVal val="#ppt_x"/>
                                          </p:val>
                                        </p:tav>
                                      </p:tavLst>
                                    </p:anim>
                                    <p:anim calcmode="lin" valueType="num">
                                      <p:cBhvr additive="base">
                                        <p:cTn id="36" dur="500" fill="hold"/>
                                        <p:tgtEl>
                                          <p:spTgt spid="18"/>
                                        </p:tgtEl>
                                        <p:attrNameLst>
                                          <p:attrName>ppt_y</p:attrName>
                                        </p:attrNameLst>
                                      </p:cBhvr>
                                      <p:tavLst>
                                        <p:tav tm="0">
                                          <p:val>
                                            <p:strVal val="#ppt_y"/>
                                          </p:val>
                                        </p:tav>
                                        <p:tav tm="100000">
                                          <p:val>
                                            <p:strVal val="#ppt_y"/>
                                          </p:val>
                                        </p:tav>
                                      </p:tavLst>
                                    </p:anim>
                                  </p:childTnLst>
                                </p:cTn>
                              </p:par>
                            </p:childTnLst>
                          </p:cTn>
                        </p:par>
                        <p:par>
                          <p:cTn id="37" fill="hold">
                            <p:stCondLst>
                              <p:cond delay="3500"/>
                            </p:stCondLst>
                            <p:childTnLst>
                              <p:par>
                                <p:cTn id="38" presetID="2" presetClass="entr" presetSubtype="8" fill="hold" nodeType="afterEffect">
                                  <p:stCondLst>
                                    <p:cond delay="0"/>
                                  </p:stCondLst>
                                  <p:childTnLst>
                                    <p:set>
                                      <p:cBhvr>
                                        <p:cTn id="39" dur="1" fill="hold">
                                          <p:stCondLst>
                                            <p:cond delay="0"/>
                                          </p:stCondLst>
                                        </p:cTn>
                                        <p:tgtEl>
                                          <p:spTgt spid="23"/>
                                        </p:tgtEl>
                                        <p:attrNameLst>
                                          <p:attrName>style.visibility</p:attrName>
                                        </p:attrNameLst>
                                      </p:cBhvr>
                                      <p:to>
                                        <p:strVal val="visible"/>
                                      </p:to>
                                    </p:set>
                                    <p:anim calcmode="lin" valueType="num">
                                      <p:cBhvr additive="base">
                                        <p:cTn id="40" dur="750" fill="hold"/>
                                        <p:tgtEl>
                                          <p:spTgt spid="23"/>
                                        </p:tgtEl>
                                        <p:attrNameLst>
                                          <p:attrName>ppt_x</p:attrName>
                                        </p:attrNameLst>
                                      </p:cBhvr>
                                      <p:tavLst>
                                        <p:tav tm="0">
                                          <p:val>
                                            <p:strVal val="0-#ppt_w/2"/>
                                          </p:val>
                                        </p:tav>
                                        <p:tav tm="100000">
                                          <p:val>
                                            <p:strVal val="#ppt_x"/>
                                          </p:val>
                                        </p:tav>
                                      </p:tavLst>
                                    </p:anim>
                                    <p:anim calcmode="lin" valueType="num">
                                      <p:cBhvr additive="base">
                                        <p:cTn id="41" dur="750" fill="hold"/>
                                        <p:tgtEl>
                                          <p:spTgt spid="23"/>
                                        </p:tgtEl>
                                        <p:attrNameLst>
                                          <p:attrName>ppt_y</p:attrName>
                                        </p:attrNameLst>
                                      </p:cBhvr>
                                      <p:tavLst>
                                        <p:tav tm="0">
                                          <p:val>
                                            <p:strVal val="#ppt_y"/>
                                          </p:val>
                                        </p:tav>
                                        <p:tav tm="100000">
                                          <p:val>
                                            <p:strVal val="#ppt_y"/>
                                          </p:val>
                                        </p:tav>
                                      </p:tavLst>
                                    </p:anim>
                                  </p:childTnLst>
                                </p:cTn>
                              </p:par>
                              <p:par>
                                <p:cTn id="42" presetID="2" presetClass="entr" presetSubtype="2" fill="hold" nodeType="withEffect">
                                  <p:stCondLst>
                                    <p:cond delay="0"/>
                                  </p:stCondLst>
                                  <p:childTnLst>
                                    <p:set>
                                      <p:cBhvr>
                                        <p:cTn id="43" dur="1" fill="hold">
                                          <p:stCondLst>
                                            <p:cond delay="0"/>
                                          </p:stCondLst>
                                        </p:cTn>
                                        <p:tgtEl>
                                          <p:spTgt spid="22"/>
                                        </p:tgtEl>
                                        <p:attrNameLst>
                                          <p:attrName>style.visibility</p:attrName>
                                        </p:attrNameLst>
                                      </p:cBhvr>
                                      <p:to>
                                        <p:strVal val="visible"/>
                                      </p:to>
                                    </p:set>
                                    <p:anim calcmode="lin" valueType="num">
                                      <p:cBhvr additive="base">
                                        <p:cTn id="44" dur="750" fill="hold"/>
                                        <p:tgtEl>
                                          <p:spTgt spid="22"/>
                                        </p:tgtEl>
                                        <p:attrNameLst>
                                          <p:attrName>ppt_x</p:attrName>
                                        </p:attrNameLst>
                                      </p:cBhvr>
                                      <p:tavLst>
                                        <p:tav tm="0">
                                          <p:val>
                                            <p:strVal val="1+#ppt_w/2"/>
                                          </p:val>
                                        </p:tav>
                                        <p:tav tm="100000">
                                          <p:val>
                                            <p:strVal val="#ppt_x"/>
                                          </p:val>
                                        </p:tav>
                                      </p:tavLst>
                                    </p:anim>
                                    <p:anim calcmode="lin" valueType="num">
                                      <p:cBhvr additive="base">
                                        <p:cTn id="45" dur="750" fill="hold"/>
                                        <p:tgtEl>
                                          <p:spTgt spid="22"/>
                                        </p:tgtEl>
                                        <p:attrNameLst>
                                          <p:attrName>ppt_y</p:attrName>
                                        </p:attrNameLst>
                                      </p:cBhvr>
                                      <p:tavLst>
                                        <p:tav tm="0">
                                          <p:val>
                                            <p:strVal val="#ppt_y"/>
                                          </p:val>
                                        </p:tav>
                                        <p:tav tm="100000">
                                          <p:val>
                                            <p:strVal val="#ppt_y"/>
                                          </p:val>
                                        </p:tav>
                                      </p:tavLst>
                                    </p:anim>
                                  </p:childTnLst>
                                </p:cTn>
                              </p:par>
                            </p:childTnLst>
                          </p:cTn>
                        </p:par>
                        <p:par>
                          <p:cTn id="46" fill="hold">
                            <p:stCondLst>
                              <p:cond delay="4500"/>
                            </p:stCondLst>
                            <p:childTnLst>
                              <p:par>
                                <p:cTn id="47" presetID="22" presetClass="entr" presetSubtype="1" fill="hold" nodeType="afterEffect">
                                  <p:stCondLst>
                                    <p:cond delay="0"/>
                                  </p:stCondLst>
                                  <p:childTnLst>
                                    <p:set>
                                      <p:cBhvr>
                                        <p:cTn id="48" dur="1" fill="hold">
                                          <p:stCondLst>
                                            <p:cond delay="0"/>
                                          </p:stCondLst>
                                        </p:cTn>
                                        <p:tgtEl>
                                          <p:spTgt spid="20"/>
                                        </p:tgtEl>
                                        <p:attrNameLst>
                                          <p:attrName>style.visibility</p:attrName>
                                        </p:attrNameLst>
                                      </p:cBhvr>
                                      <p:to>
                                        <p:strVal val="visible"/>
                                      </p:to>
                                    </p:set>
                                    <p:animEffect transition="in" filter="wipe(up)">
                                      <p:cBhvr>
                                        <p:cTn id="49" dur="500"/>
                                        <p:tgtEl>
                                          <p:spTgt spid="20"/>
                                        </p:tgtEl>
                                      </p:cBhvr>
                                    </p:animEffect>
                                  </p:childTnLst>
                                </p:cTn>
                              </p:par>
                              <p:par>
                                <p:cTn id="50" presetID="22" presetClass="entr" presetSubtype="1" fill="hold" nodeType="withEffect">
                                  <p:stCondLst>
                                    <p:cond delay="0"/>
                                  </p:stCondLst>
                                  <p:childTnLst>
                                    <p:set>
                                      <p:cBhvr>
                                        <p:cTn id="51" dur="1" fill="hold">
                                          <p:stCondLst>
                                            <p:cond delay="0"/>
                                          </p:stCondLst>
                                        </p:cTn>
                                        <p:tgtEl>
                                          <p:spTgt spid="24"/>
                                        </p:tgtEl>
                                        <p:attrNameLst>
                                          <p:attrName>style.visibility</p:attrName>
                                        </p:attrNameLst>
                                      </p:cBhvr>
                                      <p:to>
                                        <p:strVal val="visible"/>
                                      </p:to>
                                    </p:set>
                                    <p:animEffect transition="in" filter="wipe(up)">
                                      <p:cBhvr>
                                        <p:cTn id="52" dur="500"/>
                                        <p:tgtEl>
                                          <p:spTgt spid="24"/>
                                        </p:tgtEl>
                                      </p:cBhvr>
                                    </p:animEffect>
                                  </p:childTnLst>
                                </p:cTn>
                              </p:par>
                              <p:par>
                                <p:cTn id="53" presetID="47" presetClass="entr" presetSubtype="0" fill="hold" nodeType="withEffect">
                                  <p:stCondLst>
                                    <p:cond delay="0"/>
                                  </p:stCondLst>
                                  <p:childTnLst>
                                    <p:set>
                                      <p:cBhvr>
                                        <p:cTn id="54" dur="1" fill="hold">
                                          <p:stCondLst>
                                            <p:cond delay="0"/>
                                          </p:stCondLst>
                                        </p:cTn>
                                        <p:tgtEl>
                                          <p:spTgt spid="34"/>
                                        </p:tgtEl>
                                        <p:attrNameLst>
                                          <p:attrName>style.visibility</p:attrName>
                                        </p:attrNameLst>
                                      </p:cBhvr>
                                      <p:to>
                                        <p:strVal val="visible"/>
                                      </p:to>
                                    </p:set>
                                    <p:animEffect transition="in" filter="fade">
                                      <p:cBhvr>
                                        <p:cTn id="55" dur="2000"/>
                                        <p:tgtEl>
                                          <p:spTgt spid="34"/>
                                        </p:tgtEl>
                                      </p:cBhvr>
                                    </p:animEffect>
                                    <p:anim calcmode="lin" valueType="num">
                                      <p:cBhvr>
                                        <p:cTn id="56" dur="2000" fill="hold"/>
                                        <p:tgtEl>
                                          <p:spTgt spid="34"/>
                                        </p:tgtEl>
                                        <p:attrNameLst>
                                          <p:attrName>ppt_x</p:attrName>
                                        </p:attrNameLst>
                                      </p:cBhvr>
                                      <p:tavLst>
                                        <p:tav tm="0">
                                          <p:val>
                                            <p:strVal val="#ppt_x"/>
                                          </p:val>
                                        </p:tav>
                                        <p:tav tm="100000">
                                          <p:val>
                                            <p:strVal val="#ppt_x"/>
                                          </p:val>
                                        </p:tav>
                                      </p:tavLst>
                                    </p:anim>
                                    <p:anim calcmode="lin" valueType="num">
                                      <p:cBhvr>
                                        <p:cTn id="57" dur="2000" fill="hold"/>
                                        <p:tgtEl>
                                          <p:spTgt spid="34"/>
                                        </p:tgtEl>
                                        <p:attrNameLst>
                                          <p:attrName>ppt_y</p:attrName>
                                        </p:attrNameLst>
                                      </p:cBhvr>
                                      <p:tavLst>
                                        <p:tav tm="0">
                                          <p:val>
                                            <p:strVal val="#ppt_y-.1"/>
                                          </p:val>
                                        </p:tav>
                                        <p:tav tm="100000">
                                          <p:val>
                                            <p:strVal val="#ppt_y"/>
                                          </p:val>
                                        </p:tav>
                                      </p:tavLst>
                                    </p:anim>
                                  </p:childTnLst>
                                </p:cTn>
                              </p:par>
                              <p:par>
                                <p:cTn id="58" presetID="42" presetClass="entr" presetSubtype="0" fill="hold" nodeType="withEffect">
                                  <p:stCondLst>
                                    <p:cond delay="0"/>
                                  </p:stCondLst>
                                  <p:childTnLst>
                                    <p:set>
                                      <p:cBhvr>
                                        <p:cTn id="59" dur="1" fill="hold">
                                          <p:stCondLst>
                                            <p:cond delay="0"/>
                                          </p:stCondLst>
                                        </p:cTn>
                                        <p:tgtEl>
                                          <p:spTgt spid="30"/>
                                        </p:tgtEl>
                                        <p:attrNameLst>
                                          <p:attrName>style.visibility</p:attrName>
                                        </p:attrNameLst>
                                      </p:cBhvr>
                                      <p:to>
                                        <p:strVal val="visible"/>
                                      </p:to>
                                    </p:set>
                                    <p:animEffect transition="in" filter="fade">
                                      <p:cBhvr>
                                        <p:cTn id="60" dur="1000"/>
                                        <p:tgtEl>
                                          <p:spTgt spid="30"/>
                                        </p:tgtEl>
                                      </p:cBhvr>
                                    </p:animEffect>
                                    <p:anim calcmode="lin" valueType="num">
                                      <p:cBhvr>
                                        <p:cTn id="61" dur="1000" fill="hold"/>
                                        <p:tgtEl>
                                          <p:spTgt spid="30"/>
                                        </p:tgtEl>
                                        <p:attrNameLst>
                                          <p:attrName>ppt_x</p:attrName>
                                        </p:attrNameLst>
                                      </p:cBhvr>
                                      <p:tavLst>
                                        <p:tav tm="0">
                                          <p:val>
                                            <p:strVal val="#ppt_x"/>
                                          </p:val>
                                        </p:tav>
                                        <p:tav tm="100000">
                                          <p:val>
                                            <p:strVal val="#ppt_x"/>
                                          </p:val>
                                        </p:tav>
                                      </p:tavLst>
                                    </p:anim>
                                    <p:anim calcmode="lin" valueType="num">
                                      <p:cBhvr>
                                        <p:cTn id="62" dur="1000" fill="hold"/>
                                        <p:tgtEl>
                                          <p:spTgt spid="30"/>
                                        </p:tgtEl>
                                        <p:attrNameLst>
                                          <p:attrName>ppt_y</p:attrName>
                                        </p:attrNameLst>
                                      </p:cBhvr>
                                      <p:tavLst>
                                        <p:tav tm="0">
                                          <p:val>
                                            <p:strVal val="#ppt_y+.1"/>
                                          </p:val>
                                        </p:tav>
                                        <p:tav tm="100000">
                                          <p:val>
                                            <p:strVal val="#ppt_y"/>
                                          </p:val>
                                        </p:tav>
                                      </p:tavLst>
                                    </p:anim>
                                  </p:childTnLst>
                                </p:cTn>
                              </p:par>
                              <p:par>
                                <p:cTn id="63" presetID="53" presetClass="entr" presetSubtype="16" fill="hold" nodeType="withEffect">
                                  <p:stCondLst>
                                    <p:cond delay="0"/>
                                  </p:stCondLst>
                                  <p:childTnLst>
                                    <p:set>
                                      <p:cBhvr>
                                        <p:cTn id="64" dur="1" fill="hold">
                                          <p:stCondLst>
                                            <p:cond delay="0"/>
                                          </p:stCondLst>
                                        </p:cTn>
                                        <p:tgtEl>
                                          <p:spTgt spid="8">
                                            <p:txEl>
                                              <p:pRg st="0" end="0"/>
                                            </p:txEl>
                                          </p:spTgt>
                                        </p:tgtEl>
                                        <p:attrNameLst>
                                          <p:attrName>style.visibility</p:attrName>
                                        </p:attrNameLst>
                                      </p:cBhvr>
                                      <p:to>
                                        <p:strVal val="visible"/>
                                      </p:to>
                                    </p:set>
                                    <p:anim calcmode="lin" valueType="num">
                                      <p:cBhvr>
                                        <p:cTn id="65" dur="2000" fill="hold"/>
                                        <p:tgtEl>
                                          <p:spTgt spid="8">
                                            <p:txEl>
                                              <p:pRg st="0" end="0"/>
                                            </p:txEl>
                                          </p:spTgt>
                                        </p:tgtEl>
                                        <p:attrNameLst>
                                          <p:attrName>ppt_w</p:attrName>
                                        </p:attrNameLst>
                                      </p:cBhvr>
                                      <p:tavLst>
                                        <p:tav tm="0">
                                          <p:val>
                                            <p:fltVal val="0"/>
                                          </p:val>
                                        </p:tav>
                                        <p:tav tm="100000">
                                          <p:val>
                                            <p:strVal val="#ppt_w"/>
                                          </p:val>
                                        </p:tav>
                                      </p:tavLst>
                                    </p:anim>
                                    <p:anim calcmode="lin" valueType="num">
                                      <p:cBhvr>
                                        <p:cTn id="66" dur="2000" fill="hold"/>
                                        <p:tgtEl>
                                          <p:spTgt spid="8">
                                            <p:txEl>
                                              <p:pRg st="0" end="0"/>
                                            </p:txEl>
                                          </p:spTgt>
                                        </p:tgtEl>
                                        <p:attrNameLst>
                                          <p:attrName>ppt_h</p:attrName>
                                        </p:attrNameLst>
                                      </p:cBhvr>
                                      <p:tavLst>
                                        <p:tav tm="0">
                                          <p:val>
                                            <p:fltVal val="0"/>
                                          </p:val>
                                        </p:tav>
                                        <p:tav tm="100000">
                                          <p:val>
                                            <p:strVal val="#ppt_h"/>
                                          </p:val>
                                        </p:tav>
                                      </p:tavLst>
                                    </p:anim>
                                    <p:animEffect transition="in" filter="fade">
                                      <p:cBhvr>
                                        <p:cTn id="67" dur="2000"/>
                                        <p:tgtEl>
                                          <p:spTgt spid="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68" restart="whenNotActive" fill="hold" evtFilter="cancelBubble" nodeType="interactiveSeq">
                <p:stCondLst>
                  <p:cond evt="onClick" delay="0">
                    <p:tgtEl>
                      <p:spTgt spid="3"/>
                    </p:tgtEl>
                  </p:cond>
                </p:stCondLst>
                <p:endSync evt="end" delay="0">
                  <p:rtn val="all"/>
                </p:endSync>
                <p:childTnLst>
                  <p:par>
                    <p:cTn id="69" fill="hold">
                      <p:stCondLst>
                        <p:cond delay="0"/>
                      </p:stCondLst>
                      <p:childTnLst>
                        <p:par>
                          <p:cTn id="70" fill="hold">
                            <p:stCondLst>
                              <p:cond delay="0"/>
                            </p:stCondLst>
                            <p:childTnLst>
                              <p:par>
                                <p:cTn id="71" presetID="2" presetClass="mediacall" presetSubtype="0" fill="hold" nodeType="clickEffect">
                                  <p:stCondLst>
                                    <p:cond delay="0"/>
                                  </p:stCondLst>
                                  <p:childTnLst>
                                    <p:cmd type="call" cmd="togglePause">
                                      <p:cBhvr>
                                        <p:cTn id="72" dur="1" fill="hold"/>
                                        <p:tgtEl>
                                          <p:spTgt spid="3"/>
                                        </p:tgtEl>
                                      </p:cBhvr>
                                    </p:cmd>
                                  </p:childTnLst>
                                </p:cTn>
                              </p:par>
                            </p:childTnLst>
                          </p:cTn>
                        </p:par>
                      </p:childTnLst>
                    </p:cTn>
                  </p:par>
                </p:childTnLst>
              </p:cTn>
              <p:nextCondLst>
                <p:cond evt="onClick" delay="0">
                  <p:tgtEl>
                    <p:spTgt spid="3"/>
                  </p:tgtEl>
                </p:cond>
              </p:nextCondLst>
            </p:seq>
            <p:video>
              <p:cMediaNode vol="80000">
                <p:cTn id="73" fill="hold" display="0">
                  <p:stCondLst>
                    <p:cond delay="indefinite"/>
                  </p:stCondLst>
                </p:cTn>
                <p:tgtEl>
                  <p:spTgt spid="3"/>
                </p:tgtEl>
              </p:cMediaNode>
            </p:video>
          </p:childTnLst>
        </p:cTn>
      </p:par>
    </p:tnLst>
    <p:bldLst>
      <p:bldP spid="8"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t="-13000" b="-13000"/>
          </a:stretch>
        </a:blipFill>
        <a:effectLst/>
      </p:bgPr>
    </p:bg>
    <p:spTree>
      <p:nvGrpSpPr>
        <p:cNvPr id="1" name=""/>
        <p:cNvGrpSpPr/>
        <p:nvPr/>
      </p:nvGrpSpPr>
      <p:grpSpPr>
        <a:xfrm>
          <a:off x="0" y="0"/>
          <a:ext cx="0" cy="0"/>
          <a:chOff x="0" y="0"/>
          <a:chExt cx="0" cy="0"/>
        </a:xfrm>
      </p:grpSpPr>
      <p:pic>
        <p:nvPicPr>
          <p:cNvPr id="1026" name="Picture 2" descr="AFF CUP 2018: Cầu thủ Việt Nam siêu đáng yêu qua nét vẽ chibi - VietNamNet"/>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37475" y="2507456"/>
            <a:ext cx="3683000" cy="4362451"/>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ó ai có hình chú bộ đội chibi hải quân đang đứng ko cho mình xin .Đẹp síu  nha có đeo súng ak câu hỏi 106047 - hoidap247.com"/>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42925" y="3181351"/>
            <a:ext cx="2146300" cy="3800474"/>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1030" name="Picture 6" descr="Cách vẽ một giáo viên mới nhất 2021 - Vẽ.vn"/>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827337" y="2428875"/>
            <a:ext cx="2373313" cy="4441032"/>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6" name="AutoShape 8" descr="Hình ảnh Nhân Dân Lao động Là Vinh Quang Nhất Ngày Lễ Pháp Quốc Ngày Lao  động Thầy Cô, Công Nhân, Nhân Dân Lao động Là Vinh Quang Nhất, Ngày Lễ Quốc"/>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AutoShape 10" descr="Hình ảnh Nhân Dân Lao động Là Vinh Quang Nhất Ngày Lễ Pháp Quốc Ngày Lao  động Thầy Cô, Công Nhân, Nhân Dân Lao động Là Vinh Quang Nhất, Ngày Lễ Quốc"/>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036" name="Picture 12" descr="Hình ảnh Quét Dọn Vệ Sinh Công Nhân Công, Công Nhân Clipart, Dọn Dẹp, Vệ  Sinh miễn phí tải tập tin PNG PSDComment và Vecto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600700" y="3181351"/>
            <a:ext cx="2298701" cy="3888582"/>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5223702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AFF CUP 2018: Cầu thủ Việt Nam siêu đáng yêu qua nét vẽ chibi - VietNamNe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737475" y="2507456"/>
            <a:ext cx="3683000" cy="4362451"/>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ó ai có hình chú bộ đội chibi hải quân đang đứng ko cho mình xin .Đẹp síu  nha có đeo súng ak câu hỏi 106047 - hoidap247.com"/>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42925" y="3181351"/>
            <a:ext cx="2146300" cy="3800474"/>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1030" name="Picture 6" descr="Cách vẽ một giáo viên mới nhất 2021 - Vẽ.vn"/>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27337" y="2428875"/>
            <a:ext cx="2373313" cy="4441032"/>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6" name="AutoShape 8" descr="Hình ảnh Nhân Dân Lao động Là Vinh Quang Nhất Ngày Lễ Pháp Quốc Ngày Lao  động Thầy Cô, Công Nhân, Nhân Dân Lao động Là Vinh Quang Nhất, Ngày Lễ Quốc"/>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AutoShape 10" descr="Hình ảnh Nhân Dân Lao động Là Vinh Quang Nhất Ngày Lễ Pháp Quốc Ngày Lao  động Thầy Cô, Công Nhân, Nhân Dân Lao động Là Vinh Quang Nhất, Ngày Lễ Quốc"/>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036" name="Picture 12" descr="Hình ảnh Quét Dọn Vệ Sinh Công Nhân Công, Công Nhân Clipart, Dọn Dẹp, Vệ  Sinh miễn phí tải tập tin PNG PSDComment và Vecto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600700" y="3181351"/>
            <a:ext cx="2298701" cy="3888582"/>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8" name="Rectangle 7"/>
          <p:cNvSpPr/>
          <p:nvPr/>
        </p:nvSpPr>
        <p:spPr>
          <a:xfrm>
            <a:off x="1500898" y="337602"/>
            <a:ext cx="9271877" cy="1754326"/>
          </a:xfrm>
          <a:prstGeom prst="rect">
            <a:avLst/>
          </a:prstGeom>
          <a:noFill/>
        </p:spPr>
        <p:txBody>
          <a:bodyPr wrap="square" lIns="91440" tIns="45720" rIns="91440" bIns="45720">
            <a:spAutoFit/>
          </a:bodyPr>
          <a:lstStyle/>
          <a:p>
            <a:pPr algn="ctr"/>
            <a:r>
              <a:rPr lang="en-US" sz="5400" b="1" dirty="0" smtClean="0">
                <a:ln w="22225">
                  <a:solidFill>
                    <a:schemeClr val="accent2"/>
                  </a:solidFill>
                  <a:prstDash val="solid"/>
                </a:ln>
                <a:solidFill>
                  <a:schemeClr val="accent2">
                    <a:lumMod val="40000"/>
                    <a:lumOff val="60000"/>
                  </a:schemeClr>
                </a:solidFill>
                <a:latin typeface="Times New Roman" pitchFamily="18" charset="0"/>
                <a:cs typeface="Times New Roman" pitchFamily="18" charset="0"/>
              </a:rPr>
              <a:t>BÀI 2</a:t>
            </a:r>
            <a:r>
              <a:rPr lang="en-US" sz="5400" b="1" cap="none" spc="0" dirty="0" smtClean="0">
                <a:ln w="22225">
                  <a:solidFill>
                    <a:schemeClr val="accent2"/>
                  </a:solidFill>
                  <a:prstDash val="solid"/>
                </a:ln>
                <a:solidFill>
                  <a:schemeClr val="accent2">
                    <a:lumMod val="40000"/>
                    <a:lumOff val="60000"/>
                  </a:schemeClr>
                </a:solidFill>
                <a:effectLst/>
                <a:latin typeface="Times New Roman" pitchFamily="18" charset="0"/>
                <a:cs typeface="Times New Roman" pitchFamily="18" charset="0"/>
              </a:rPr>
              <a:t>: </a:t>
            </a:r>
            <a:r>
              <a:rPr lang="en-US" sz="5400" b="1" cap="none" spc="0" dirty="0" err="1" smtClean="0">
                <a:ln w="22225">
                  <a:solidFill>
                    <a:schemeClr val="accent2"/>
                  </a:solidFill>
                  <a:prstDash val="solid"/>
                </a:ln>
                <a:solidFill>
                  <a:schemeClr val="accent2">
                    <a:lumMod val="40000"/>
                    <a:lumOff val="60000"/>
                  </a:schemeClr>
                </a:solidFill>
                <a:effectLst/>
                <a:latin typeface="Times New Roman" pitchFamily="18" charset="0"/>
                <a:cs typeface="Times New Roman" pitchFamily="18" charset="0"/>
              </a:rPr>
              <a:t>Nghề</a:t>
            </a:r>
            <a:r>
              <a:rPr lang="en-US" sz="5400" b="1" cap="none" spc="0" dirty="0" smtClean="0">
                <a:ln w="22225">
                  <a:solidFill>
                    <a:schemeClr val="accent2"/>
                  </a:solidFill>
                  <a:prstDash val="solid"/>
                </a:ln>
                <a:solidFill>
                  <a:schemeClr val="accent2">
                    <a:lumMod val="40000"/>
                    <a:lumOff val="60000"/>
                  </a:schemeClr>
                </a:solidFill>
                <a:effectLst/>
                <a:latin typeface="Times New Roman" pitchFamily="18" charset="0"/>
                <a:cs typeface="Times New Roman" pitchFamily="18" charset="0"/>
              </a:rPr>
              <a:t> </a:t>
            </a:r>
            <a:r>
              <a:rPr lang="en-US" sz="5400" b="1" cap="none" spc="0" dirty="0" err="1" smtClean="0">
                <a:ln w="22225">
                  <a:solidFill>
                    <a:schemeClr val="accent2"/>
                  </a:solidFill>
                  <a:prstDash val="solid"/>
                </a:ln>
                <a:solidFill>
                  <a:schemeClr val="accent2">
                    <a:lumMod val="40000"/>
                    <a:lumOff val="60000"/>
                  </a:schemeClr>
                </a:solidFill>
                <a:effectLst/>
                <a:latin typeface="Times New Roman" pitchFamily="18" charset="0"/>
                <a:cs typeface="Times New Roman" pitchFamily="18" charset="0"/>
              </a:rPr>
              <a:t>nghiệp</a:t>
            </a:r>
            <a:r>
              <a:rPr lang="en-US" sz="5400" b="1" cap="none" spc="0" dirty="0" smtClean="0">
                <a:ln w="22225">
                  <a:solidFill>
                    <a:schemeClr val="accent2"/>
                  </a:solidFill>
                  <a:prstDash val="solid"/>
                </a:ln>
                <a:solidFill>
                  <a:schemeClr val="accent2">
                    <a:lumMod val="40000"/>
                    <a:lumOff val="60000"/>
                  </a:schemeClr>
                </a:solidFill>
                <a:effectLst/>
                <a:latin typeface="Times New Roman" pitchFamily="18" charset="0"/>
                <a:cs typeface="Times New Roman" pitchFamily="18" charset="0"/>
              </a:rPr>
              <a:t> </a:t>
            </a:r>
            <a:r>
              <a:rPr lang="en-US" sz="5400" b="1" cap="none" spc="0" dirty="0" err="1" smtClean="0">
                <a:ln w="22225">
                  <a:solidFill>
                    <a:schemeClr val="accent2"/>
                  </a:solidFill>
                  <a:prstDash val="solid"/>
                </a:ln>
                <a:solidFill>
                  <a:schemeClr val="accent2">
                    <a:lumMod val="40000"/>
                    <a:lumOff val="60000"/>
                  </a:schemeClr>
                </a:solidFill>
                <a:effectLst/>
                <a:latin typeface="Times New Roman" pitchFamily="18" charset="0"/>
                <a:cs typeface="Times New Roman" pitchFamily="18" charset="0"/>
              </a:rPr>
              <a:t>của</a:t>
            </a:r>
            <a:r>
              <a:rPr lang="en-US" sz="5400" b="1" cap="none" spc="0" dirty="0" smtClean="0">
                <a:ln w="22225">
                  <a:solidFill>
                    <a:schemeClr val="accent2"/>
                  </a:solidFill>
                  <a:prstDash val="solid"/>
                </a:ln>
                <a:solidFill>
                  <a:schemeClr val="accent2">
                    <a:lumMod val="40000"/>
                    <a:lumOff val="60000"/>
                  </a:schemeClr>
                </a:solidFill>
                <a:effectLst/>
                <a:latin typeface="Times New Roman" pitchFamily="18" charset="0"/>
                <a:cs typeface="Times New Roman" pitchFamily="18" charset="0"/>
              </a:rPr>
              <a:t> </a:t>
            </a:r>
            <a:r>
              <a:rPr lang="en-US" sz="5400" b="1" cap="none" spc="0" dirty="0" err="1" smtClean="0">
                <a:ln w="22225">
                  <a:solidFill>
                    <a:schemeClr val="accent2"/>
                  </a:solidFill>
                  <a:prstDash val="solid"/>
                </a:ln>
                <a:solidFill>
                  <a:schemeClr val="accent2">
                    <a:lumMod val="40000"/>
                    <a:lumOff val="60000"/>
                  </a:schemeClr>
                </a:solidFill>
                <a:effectLst/>
                <a:latin typeface="Times New Roman" pitchFamily="18" charset="0"/>
                <a:cs typeface="Times New Roman" pitchFamily="18" charset="0"/>
              </a:rPr>
              <a:t>người</a:t>
            </a:r>
            <a:r>
              <a:rPr lang="en-US" sz="5400" b="1" cap="none" spc="0" dirty="0" smtClean="0">
                <a:ln w="22225">
                  <a:solidFill>
                    <a:schemeClr val="accent2"/>
                  </a:solidFill>
                  <a:prstDash val="solid"/>
                </a:ln>
                <a:solidFill>
                  <a:schemeClr val="accent2">
                    <a:lumMod val="40000"/>
                    <a:lumOff val="60000"/>
                  </a:schemeClr>
                </a:solidFill>
                <a:effectLst/>
                <a:latin typeface="Times New Roman" pitchFamily="18" charset="0"/>
                <a:cs typeface="Times New Roman" pitchFamily="18" charset="0"/>
              </a:rPr>
              <a:t> </a:t>
            </a:r>
            <a:r>
              <a:rPr lang="en-US" sz="5400" b="1" cap="none" spc="0" dirty="0" err="1" smtClean="0">
                <a:ln w="22225">
                  <a:solidFill>
                    <a:schemeClr val="accent2"/>
                  </a:solidFill>
                  <a:prstDash val="solid"/>
                </a:ln>
                <a:solidFill>
                  <a:schemeClr val="accent2">
                    <a:lumMod val="40000"/>
                    <a:lumOff val="60000"/>
                  </a:schemeClr>
                </a:solidFill>
                <a:effectLst/>
                <a:latin typeface="Times New Roman" pitchFamily="18" charset="0"/>
                <a:cs typeface="Times New Roman" pitchFamily="18" charset="0"/>
              </a:rPr>
              <a:t>lớn</a:t>
            </a:r>
            <a:r>
              <a:rPr lang="en-US" sz="5400" b="1" cap="none" spc="0" dirty="0" smtClean="0">
                <a:ln w="22225">
                  <a:solidFill>
                    <a:schemeClr val="accent2"/>
                  </a:solidFill>
                  <a:prstDash val="solid"/>
                </a:ln>
                <a:solidFill>
                  <a:schemeClr val="accent2">
                    <a:lumMod val="40000"/>
                    <a:lumOff val="60000"/>
                  </a:schemeClr>
                </a:solidFill>
                <a:effectLst/>
                <a:latin typeface="Times New Roman" pitchFamily="18" charset="0"/>
                <a:cs typeface="Times New Roman" pitchFamily="18" charset="0"/>
              </a:rPr>
              <a:t> </a:t>
            </a:r>
            <a:r>
              <a:rPr lang="en-US" sz="5400" b="1" cap="none" spc="0" dirty="0" err="1" smtClean="0">
                <a:ln w="22225">
                  <a:solidFill>
                    <a:schemeClr val="accent2"/>
                  </a:solidFill>
                  <a:prstDash val="solid"/>
                </a:ln>
                <a:solidFill>
                  <a:schemeClr val="accent2">
                    <a:lumMod val="40000"/>
                    <a:lumOff val="60000"/>
                  </a:schemeClr>
                </a:solidFill>
                <a:effectLst/>
                <a:latin typeface="Times New Roman" pitchFamily="18" charset="0"/>
                <a:cs typeface="Times New Roman" pitchFamily="18" charset="0"/>
              </a:rPr>
              <a:t>trong</a:t>
            </a:r>
            <a:r>
              <a:rPr lang="en-US" sz="5400" b="1" cap="none" spc="0" dirty="0" smtClean="0">
                <a:ln w="22225">
                  <a:solidFill>
                    <a:schemeClr val="accent2"/>
                  </a:solidFill>
                  <a:prstDash val="solid"/>
                </a:ln>
                <a:solidFill>
                  <a:schemeClr val="accent2">
                    <a:lumMod val="40000"/>
                    <a:lumOff val="60000"/>
                  </a:schemeClr>
                </a:solidFill>
                <a:effectLst/>
                <a:latin typeface="Times New Roman" pitchFamily="18" charset="0"/>
                <a:cs typeface="Times New Roman" pitchFamily="18" charset="0"/>
              </a:rPr>
              <a:t> </a:t>
            </a:r>
            <a:r>
              <a:rPr lang="en-US" sz="5400" b="1" cap="none" spc="0" dirty="0" err="1" smtClean="0">
                <a:ln w="22225">
                  <a:solidFill>
                    <a:schemeClr val="accent2"/>
                  </a:solidFill>
                  <a:prstDash val="solid"/>
                </a:ln>
                <a:solidFill>
                  <a:schemeClr val="accent2">
                    <a:lumMod val="40000"/>
                    <a:lumOff val="60000"/>
                  </a:schemeClr>
                </a:solidFill>
                <a:effectLst/>
                <a:latin typeface="Times New Roman" pitchFamily="18" charset="0"/>
                <a:cs typeface="Times New Roman" pitchFamily="18" charset="0"/>
              </a:rPr>
              <a:t>gia</a:t>
            </a:r>
            <a:r>
              <a:rPr lang="en-US" sz="5400" b="1" cap="none" spc="0" dirty="0" smtClean="0">
                <a:ln w="22225">
                  <a:solidFill>
                    <a:schemeClr val="accent2"/>
                  </a:solidFill>
                  <a:prstDash val="solid"/>
                </a:ln>
                <a:solidFill>
                  <a:schemeClr val="accent2">
                    <a:lumMod val="40000"/>
                    <a:lumOff val="60000"/>
                  </a:schemeClr>
                </a:solidFill>
                <a:effectLst/>
                <a:latin typeface="Times New Roman" pitchFamily="18" charset="0"/>
                <a:cs typeface="Times New Roman" pitchFamily="18" charset="0"/>
              </a:rPr>
              <a:t> </a:t>
            </a:r>
            <a:r>
              <a:rPr lang="en-US" sz="5400" b="1" cap="none" spc="0" dirty="0" err="1" smtClean="0">
                <a:ln w="22225">
                  <a:solidFill>
                    <a:schemeClr val="accent2"/>
                  </a:solidFill>
                  <a:prstDash val="solid"/>
                </a:ln>
                <a:solidFill>
                  <a:schemeClr val="accent2">
                    <a:lumMod val="40000"/>
                    <a:lumOff val="60000"/>
                  </a:schemeClr>
                </a:solidFill>
                <a:effectLst/>
                <a:latin typeface="Times New Roman" pitchFamily="18" charset="0"/>
                <a:cs typeface="Times New Roman" pitchFamily="18" charset="0"/>
              </a:rPr>
              <a:t>đình</a:t>
            </a:r>
            <a:r>
              <a:rPr lang="en-US" sz="5400" b="1" cap="none" spc="0" dirty="0" smtClean="0">
                <a:ln w="22225">
                  <a:solidFill>
                    <a:schemeClr val="accent2"/>
                  </a:solidFill>
                  <a:prstDash val="solid"/>
                </a:ln>
                <a:solidFill>
                  <a:schemeClr val="accent2">
                    <a:lumMod val="40000"/>
                    <a:lumOff val="60000"/>
                  </a:schemeClr>
                </a:solidFill>
                <a:effectLst/>
                <a:latin typeface="Times New Roman" pitchFamily="18" charset="0"/>
                <a:cs typeface="Times New Roman" pitchFamily="18" charset="0"/>
              </a:rPr>
              <a:t> (TIẾT 1)</a:t>
            </a:r>
            <a:endParaRPr lang="en-US" sz="5400" b="1" cap="none" spc="0" dirty="0">
              <a:ln w="22225">
                <a:solidFill>
                  <a:schemeClr val="accent2"/>
                </a:solidFill>
                <a:prstDash val="solid"/>
              </a:ln>
              <a:solidFill>
                <a:schemeClr val="accent2">
                  <a:lumMod val="40000"/>
                  <a:lumOff val="60000"/>
                </a:schemeClr>
              </a:solidFill>
              <a:effectLst/>
              <a:latin typeface="Times New Roman" pitchFamily="18" charset="0"/>
              <a:cs typeface="Times New Roman" pitchFamily="18" charset="0"/>
            </a:endParaRPr>
          </a:p>
        </p:txBody>
      </p:sp>
    </p:spTree>
    <p:extLst>
      <p:ext uri="{BB962C8B-B14F-4D97-AF65-F5344CB8AC3E}">
        <p14:creationId xmlns:p14="http://schemas.microsoft.com/office/powerpoint/2010/main" val="280837126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345635" y="2873828"/>
            <a:ext cx="8097077" cy="923330"/>
          </a:xfrm>
          <a:prstGeom prst="rect">
            <a:avLst/>
          </a:prstGeom>
          <a:noFill/>
        </p:spPr>
        <p:txBody>
          <a:bodyPr wrap="square" rtlCol="0">
            <a:spAutoFit/>
          </a:bodyPr>
          <a:lstStyle/>
          <a:p>
            <a:r>
              <a:rPr lang="en-US" sz="5400" b="1" dirty="0" smtClean="0">
                <a:solidFill>
                  <a:srgbClr val="FFC000"/>
                </a:solidFill>
                <a:latin typeface="+mj-lt"/>
              </a:rPr>
              <a:t>HOẠT ĐỘNG KHÁM </a:t>
            </a:r>
            <a:r>
              <a:rPr lang="en-US" sz="5400" b="1" dirty="0">
                <a:solidFill>
                  <a:srgbClr val="FFC000"/>
                </a:solidFill>
                <a:latin typeface="+mj-lt"/>
              </a:rPr>
              <a:t>PHÁ</a:t>
            </a:r>
          </a:p>
        </p:txBody>
      </p:sp>
    </p:spTree>
    <p:extLst>
      <p:ext uri="{BB962C8B-B14F-4D97-AF65-F5344CB8AC3E}">
        <p14:creationId xmlns:p14="http://schemas.microsoft.com/office/powerpoint/2010/main" val="197398604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14C7AA9-99B2-4DCE-BC24-190891513970}"/>
              </a:ext>
            </a:extLst>
          </p:cNvPr>
          <p:cNvSpPr/>
          <p:nvPr/>
        </p:nvSpPr>
        <p:spPr>
          <a:xfrm>
            <a:off x="0" y="0"/>
            <a:ext cx="12192000" cy="925688"/>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3200" b="0" i="0" u="none" strike="noStrike" kern="1200" cap="none" spc="0" normalizeH="0" baseline="0" noProof="0" dirty="0" smtClean="0">
                <a:ln>
                  <a:noFill/>
                </a:ln>
                <a:solidFill>
                  <a:prstClr val="white"/>
                </a:solidFill>
                <a:effectLst/>
                <a:uLnTx/>
                <a:uFillTx/>
                <a:latin typeface="Calibri" panose="020F0502020204030204"/>
                <a:ea typeface="+mn-ea"/>
                <a:cs typeface="+mn-cs"/>
              </a:rPr>
              <a:t>Hoạt</a:t>
            </a:r>
            <a:r>
              <a:rPr kumimoji="0" lang="vi-VN" sz="3200" b="0" i="0" u="none" strike="noStrike" kern="1200" cap="none" spc="0" normalizeH="0" noProof="0" dirty="0" smtClean="0">
                <a:ln>
                  <a:noFill/>
                </a:ln>
                <a:solidFill>
                  <a:prstClr val="white"/>
                </a:solidFill>
                <a:effectLst/>
                <a:uLnTx/>
                <a:uFillTx/>
                <a:latin typeface="Calibri" panose="020F0502020204030204"/>
                <a:ea typeface="+mn-ea"/>
                <a:cs typeface="+mn-cs"/>
              </a:rPr>
              <a:t> động </a:t>
            </a:r>
            <a:r>
              <a:rPr kumimoji="0" lang="en-US" sz="3200" b="0" i="0" u="none" strike="noStrike" kern="1200" cap="none" spc="0" normalizeH="0" baseline="0" noProof="0" dirty="0" smtClean="0">
                <a:ln>
                  <a:noFill/>
                </a:ln>
                <a:solidFill>
                  <a:prstClr val="white"/>
                </a:solidFill>
                <a:effectLst/>
                <a:uLnTx/>
                <a:uFillTx/>
                <a:latin typeface="Calibri" panose="020F0502020204030204"/>
                <a:ea typeface="+mn-ea"/>
                <a:cs typeface="+mn-cs"/>
              </a:rPr>
              <a:t>1.Tìm</a:t>
            </a:r>
            <a:r>
              <a:rPr kumimoji="0" lang="en-US" sz="3200" b="0" i="0" u="none" strike="noStrike" kern="1200" cap="none" spc="0" normalizeH="0" noProof="0" dirty="0" smtClean="0">
                <a:ln>
                  <a:noFill/>
                </a:ln>
                <a:solidFill>
                  <a:prstClr val="white"/>
                </a:solidFill>
                <a:effectLst/>
                <a:uLnTx/>
                <a:uFillTx/>
                <a:latin typeface="Calibri" panose="020F0502020204030204"/>
                <a:ea typeface="+mn-ea"/>
                <a:cs typeface="+mn-cs"/>
              </a:rPr>
              <a:t> </a:t>
            </a:r>
            <a:r>
              <a:rPr kumimoji="0" lang="en-US" sz="3200" b="0" i="0" u="none" strike="noStrike" kern="1200" cap="none" spc="0" normalizeH="0" noProof="0" dirty="0" err="1">
                <a:ln>
                  <a:noFill/>
                </a:ln>
                <a:solidFill>
                  <a:prstClr val="white"/>
                </a:solidFill>
                <a:effectLst/>
                <a:uLnTx/>
                <a:uFillTx/>
                <a:latin typeface="Calibri" panose="020F0502020204030204"/>
                <a:ea typeface="+mn-ea"/>
                <a:cs typeface="+mn-cs"/>
              </a:rPr>
              <a:t>hiểu</a:t>
            </a:r>
            <a:r>
              <a:rPr kumimoji="0" lang="en-US" sz="3200" b="0" i="0" u="none" strike="noStrike" kern="1200" cap="none" spc="0" normalizeH="0" noProof="0" dirty="0">
                <a:ln>
                  <a:noFill/>
                </a:ln>
                <a:solidFill>
                  <a:prstClr val="white"/>
                </a:solidFill>
                <a:effectLst/>
                <a:uLnTx/>
                <a:uFillTx/>
                <a:latin typeface="Calibri" panose="020F0502020204030204"/>
                <a:ea typeface="+mn-ea"/>
                <a:cs typeface="+mn-cs"/>
              </a:rPr>
              <a:t> </a:t>
            </a:r>
            <a:r>
              <a:rPr kumimoji="0" lang="en-US" sz="3200" b="0" i="0" u="none" strike="noStrike" kern="1200" cap="none" spc="0" normalizeH="0" noProof="0" dirty="0" err="1">
                <a:ln>
                  <a:noFill/>
                </a:ln>
                <a:solidFill>
                  <a:prstClr val="white"/>
                </a:solidFill>
                <a:effectLst/>
                <a:uLnTx/>
                <a:uFillTx/>
                <a:latin typeface="Calibri" panose="020F0502020204030204"/>
                <a:ea typeface="+mn-ea"/>
                <a:cs typeface="+mn-cs"/>
              </a:rPr>
              <a:t>về</a:t>
            </a:r>
            <a:r>
              <a:rPr kumimoji="0" lang="en-US" sz="3200" b="0" i="0" u="none" strike="noStrike" kern="1200" cap="none" spc="0" normalizeH="0" noProof="0" dirty="0">
                <a:ln>
                  <a:noFill/>
                </a:ln>
                <a:solidFill>
                  <a:prstClr val="white"/>
                </a:solidFill>
                <a:effectLst/>
                <a:uLnTx/>
                <a:uFillTx/>
                <a:latin typeface="Calibri" panose="020F0502020204030204"/>
                <a:ea typeface="+mn-ea"/>
                <a:cs typeface="+mn-cs"/>
              </a:rPr>
              <a:t> </a:t>
            </a:r>
            <a:r>
              <a:rPr kumimoji="0" lang="en-US" sz="3200" b="0" i="0" u="none" strike="noStrike" kern="1200" cap="none" spc="0" normalizeH="0" noProof="0" dirty="0" err="1">
                <a:ln>
                  <a:noFill/>
                </a:ln>
                <a:solidFill>
                  <a:prstClr val="white"/>
                </a:solidFill>
                <a:effectLst/>
                <a:uLnTx/>
                <a:uFillTx/>
                <a:latin typeface="Calibri" panose="020F0502020204030204"/>
                <a:ea typeface="+mn-ea"/>
                <a:cs typeface="+mn-cs"/>
              </a:rPr>
              <a:t>nghề</a:t>
            </a:r>
            <a:r>
              <a:rPr kumimoji="0" lang="en-US" sz="3200" b="0" i="0" u="none" strike="noStrike" kern="1200" cap="none" spc="0" normalizeH="0" noProof="0" dirty="0">
                <a:ln>
                  <a:noFill/>
                </a:ln>
                <a:solidFill>
                  <a:prstClr val="white"/>
                </a:solidFill>
                <a:effectLst/>
                <a:uLnTx/>
                <a:uFillTx/>
                <a:latin typeface="Calibri" panose="020F0502020204030204"/>
                <a:ea typeface="+mn-ea"/>
                <a:cs typeface="+mn-cs"/>
              </a:rPr>
              <a:t> </a:t>
            </a:r>
            <a:r>
              <a:rPr kumimoji="0" lang="en-US" sz="3200" b="0" i="0" u="none" strike="noStrike" kern="1200" cap="none" spc="0" normalizeH="0" noProof="0" dirty="0" err="1">
                <a:ln>
                  <a:noFill/>
                </a:ln>
                <a:solidFill>
                  <a:prstClr val="white"/>
                </a:solidFill>
                <a:effectLst/>
                <a:uLnTx/>
                <a:uFillTx/>
                <a:latin typeface="Calibri" panose="020F0502020204030204"/>
                <a:ea typeface="+mn-ea"/>
                <a:cs typeface="+mn-cs"/>
              </a:rPr>
              <a:t>nghiệp</a:t>
            </a:r>
            <a:r>
              <a:rPr kumimoji="0" lang="en-US" sz="3200" b="0" i="0" u="none" strike="noStrike" kern="1200" cap="none" spc="0" normalizeH="0" noProof="0" dirty="0">
                <a:ln>
                  <a:noFill/>
                </a:ln>
                <a:solidFill>
                  <a:prstClr val="white"/>
                </a:solidFill>
                <a:effectLst/>
                <a:uLnTx/>
                <a:uFillTx/>
                <a:latin typeface="Calibri" panose="020F0502020204030204"/>
                <a:ea typeface="+mn-ea"/>
                <a:cs typeface="+mn-cs"/>
              </a:rPr>
              <a:t> </a:t>
            </a:r>
            <a:r>
              <a:rPr kumimoji="0" lang="en-US" sz="3200" b="0" i="0" u="none" strike="noStrike" kern="1200" cap="none" spc="0" normalizeH="0" noProof="0" dirty="0" err="1">
                <a:ln>
                  <a:noFill/>
                </a:ln>
                <a:solidFill>
                  <a:prstClr val="white"/>
                </a:solidFill>
                <a:effectLst/>
                <a:uLnTx/>
                <a:uFillTx/>
                <a:latin typeface="Calibri" panose="020F0502020204030204"/>
                <a:ea typeface="+mn-ea"/>
                <a:cs typeface="+mn-cs"/>
              </a:rPr>
              <a:t>của</a:t>
            </a:r>
            <a:r>
              <a:rPr kumimoji="0" lang="en-US" sz="3200" b="0" i="0" u="none" strike="noStrike" kern="1200" cap="none" spc="0" normalizeH="0" noProof="0" dirty="0">
                <a:ln>
                  <a:noFill/>
                </a:ln>
                <a:solidFill>
                  <a:prstClr val="white"/>
                </a:solidFill>
                <a:effectLst/>
                <a:uLnTx/>
                <a:uFillTx/>
                <a:latin typeface="Calibri" panose="020F0502020204030204"/>
                <a:ea typeface="+mn-ea"/>
                <a:cs typeface="+mn-cs"/>
              </a:rPr>
              <a:t> </a:t>
            </a:r>
            <a:r>
              <a:rPr kumimoji="0" lang="en-US" sz="3200" b="0" i="0" u="none" strike="noStrike" kern="1200" cap="none" spc="0" normalizeH="0" noProof="0" dirty="0" err="1">
                <a:ln>
                  <a:noFill/>
                </a:ln>
                <a:solidFill>
                  <a:prstClr val="white"/>
                </a:solidFill>
                <a:effectLst/>
                <a:uLnTx/>
                <a:uFillTx/>
                <a:latin typeface="Calibri" panose="020F0502020204030204"/>
                <a:ea typeface="+mn-ea"/>
                <a:cs typeface="+mn-cs"/>
              </a:rPr>
              <a:t>người</a:t>
            </a:r>
            <a:r>
              <a:rPr kumimoji="0" lang="en-US" sz="3200" b="0" i="0" u="none" strike="noStrike" kern="1200" cap="none" spc="0" normalizeH="0" noProof="0" dirty="0">
                <a:ln>
                  <a:noFill/>
                </a:ln>
                <a:solidFill>
                  <a:prstClr val="white"/>
                </a:solidFill>
                <a:effectLst/>
                <a:uLnTx/>
                <a:uFillTx/>
                <a:latin typeface="Calibri" panose="020F0502020204030204"/>
                <a:ea typeface="+mn-ea"/>
                <a:cs typeface="+mn-cs"/>
              </a:rPr>
              <a:t> </a:t>
            </a:r>
            <a:r>
              <a:rPr kumimoji="0" lang="en-US" sz="3200" b="0" i="0" u="none" strike="noStrike" kern="1200" cap="none" spc="0" normalizeH="0" noProof="0" dirty="0" err="1">
                <a:ln>
                  <a:noFill/>
                </a:ln>
                <a:solidFill>
                  <a:prstClr val="white"/>
                </a:solidFill>
                <a:effectLst/>
                <a:uLnTx/>
                <a:uFillTx/>
                <a:latin typeface="Calibri" panose="020F0502020204030204"/>
                <a:ea typeface="+mn-ea"/>
                <a:cs typeface="+mn-cs"/>
              </a:rPr>
              <a:t>lớn</a:t>
            </a:r>
            <a:r>
              <a:rPr kumimoji="0" lang="en-US" sz="3200" b="0" i="0" u="none" strike="noStrike" kern="1200" cap="none" spc="0" normalizeH="0" noProof="0" dirty="0">
                <a:ln>
                  <a:noFill/>
                </a:ln>
                <a:solidFill>
                  <a:prstClr val="white"/>
                </a:solidFill>
                <a:effectLst/>
                <a:uLnTx/>
                <a:uFillTx/>
                <a:latin typeface="Calibri" panose="020F0502020204030204"/>
                <a:ea typeface="+mn-ea"/>
                <a:cs typeface="+mn-cs"/>
              </a:rPr>
              <a:t> </a:t>
            </a:r>
            <a:r>
              <a:rPr kumimoji="0" lang="en-US" sz="3200" b="0" i="0" u="none" strike="noStrike" kern="1200" cap="none" spc="0" normalizeH="0" noProof="0" dirty="0" err="1">
                <a:ln>
                  <a:noFill/>
                </a:ln>
                <a:solidFill>
                  <a:prstClr val="white"/>
                </a:solidFill>
                <a:effectLst/>
                <a:uLnTx/>
                <a:uFillTx/>
                <a:latin typeface="Calibri" panose="020F0502020204030204"/>
                <a:ea typeface="+mn-ea"/>
                <a:cs typeface="+mn-cs"/>
              </a:rPr>
              <a:t>trong</a:t>
            </a:r>
            <a:r>
              <a:rPr kumimoji="0" lang="en-US" sz="3200" b="0" i="0" u="none" strike="noStrike" kern="1200" cap="none" spc="0" normalizeH="0" noProof="0" dirty="0">
                <a:ln>
                  <a:noFill/>
                </a:ln>
                <a:solidFill>
                  <a:prstClr val="white"/>
                </a:solidFill>
                <a:effectLst/>
                <a:uLnTx/>
                <a:uFillTx/>
                <a:latin typeface="Calibri" panose="020F0502020204030204"/>
                <a:ea typeface="+mn-ea"/>
                <a:cs typeface="+mn-cs"/>
              </a:rPr>
              <a:t> </a:t>
            </a:r>
            <a:r>
              <a:rPr kumimoji="0" lang="en-US" sz="3200" b="0" i="0" u="none" strike="noStrike" kern="1200" cap="none" spc="0" normalizeH="0" noProof="0" dirty="0" err="1">
                <a:ln>
                  <a:noFill/>
                </a:ln>
                <a:solidFill>
                  <a:prstClr val="white"/>
                </a:solidFill>
                <a:effectLst/>
                <a:uLnTx/>
                <a:uFillTx/>
                <a:latin typeface="Calibri" panose="020F0502020204030204"/>
                <a:ea typeface="+mn-ea"/>
                <a:cs typeface="+mn-cs"/>
              </a:rPr>
              <a:t>gia</a:t>
            </a:r>
            <a:r>
              <a:rPr kumimoji="0" lang="en-US" sz="3200" b="0" i="0" u="none" strike="noStrike" kern="1200" cap="none" spc="0" normalizeH="0" noProof="0" dirty="0">
                <a:ln>
                  <a:noFill/>
                </a:ln>
                <a:solidFill>
                  <a:prstClr val="white"/>
                </a:solidFill>
                <a:effectLst/>
                <a:uLnTx/>
                <a:uFillTx/>
                <a:latin typeface="Calibri" panose="020F0502020204030204"/>
                <a:ea typeface="+mn-ea"/>
                <a:cs typeface="+mn-cs"/>
              </a:rPr>
              <a:t> </a:t>
            </a:r>
            <a:r>
              <a:rPr kumimoji="0" lang="en-US" sz="3200" b="0" i="0" u="none" strike="noStrike" kern="1200" cap="none" spc="0" normalizeH="0" noProof="0" dirty="0" err="1">
                <a:ln>
                  <a:noFill/>
                </a:ln>
                <a:solidFill>
                  <a:prstClr val="white"/>
                </a:solidFill>
                <a:effectLst/>
                <a:uLnTx/>
                <a:uFillTx/>
                <a:latin typeface="Calibri" panose="020F0502020204030204"/>
                <a:ea typeface="+mn-ea"/>
                <a:cs typeface="+mn-cs"/>
              </a:rPr>
              <a:t>đình</a:t>
            </a:r>
            <a:r>
              <a:rPr kumimoji="0" lang="en-US" sz="3200" b="0" i="0" u="none" strike="noStrike" kern="1200" cap="none" spc="0" normalizeH="0" noProof="0" dirty="0">
                <a:ln>
                  <a:noFill/>
                </a:ln>
                <a:solidFill>
                  <a:prstClr val="white"/>
                </a:solidFill>
                <a:effectLst/>
                <a:uLnTx/>
                <a:uFillTx/>
                <a:latin typeface="Calibri" panose="020F0502020204030204"/>
                <a:ea typeface="+mn-ea"/>
                <a:cs typeface="+mn-cs"/>
              </a:rPr>
              <a:t> </a:t>
            </a:r>
            <a:r>
              <a:rPr kumimoji="0" lang="en-US" sz="3200" b="0" i="0" u="none" strike="noStrike" kern="1200" cap="none" spc="0" normalizeH="0" noProof="0" dirty="0" err="1">
                <a:ln>
                  <a:noFill/>
                </a:ln>
                <a:solidFill>
                  <a:prstClr val="white"/>
                </a:solidFill>
                <a:effectLst/>
                <a:uLnTx/>
                <a:uFillTx/>
                <a:latin typeface="Calibri" panose="020F0502020204030204"/>
                <a:ea typeface="+mn-ea"/>
                <a:cs typeface="+mn-cs"/>
              </a:rPr>
              <a:t>em</a:t>
            </a:r>
            <a:endParaRPr kumimoji="0" lang="en-US" sz="3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8" name="Picture 7">
            <a:extLst>
              <a:ext uri="{FF2B5EF4-FFF2-40B4-BE49-F238E27FC236}">
                <a16:creationId xmlns:a16="http://schemas.microsoft.com/office/drawing/2014/main" id="{C3477BF2-46ED-41A5-B69B-D8FDE2D1BCFD}"/>
              </a:ext>
            </a:extLst>
          </p:cNvPr>
          <p:cNvPicPr>
            <a:picLocks noChangeAspect="1"/>
          </p:cNvPicPr>
          <p:nvPr/>
        </p:nvPicPr>
        <p:blipFill>
          <a:blip r:embed="rId2"/>
          <a:stretch>
            <a:fillRect/>
          </a:stretch>
        </p:blipFill>
        <p:spPr>
          <a:xfrm>
            <a:off x="2307487" y="1461201"/>
            <a:ext cx="7258050" cy="4467225"/>
          </a:xfrm>
          <a:prstGeom prst="rect">
            <a:avLst/>
          </a:prstGeom>
        </p:spPr>
      </p:pic>
      <p:sp>
        <p:nvSpPr>
          <p:cNvPr id="14" name="Thought Bubble: Cloud 13">
            <a:extLst>
              <a:ext uri="{FF2B5EF4-FFF2-40B4-BE49-F238E27FC236}">
                <a16:creationId xmlns:a16="http://schemas.microsoft.com/office/drawing/2014/main" id="{5D3DF798-37B0-4276-A5C5-0BB66043E190}"/>
              </a:ext>
            </a:extLst>
          </p:cNvPr>
          <p:cNvSpPr/>
          <p:nvPr/>
        </p:nvSpPr>
        <p:spPr>
          <a:xfrm>
            <a:off x="-318977" y="596529"/>
            <a:ext cx="3873049" cy="3301701"/>
          </a:xfrm>
          <a:prstGeom prst="cloudCallout">
            <a:avLst>
              <a:gd name="adj1" fmla="val 79707"/>
              <a:gd name="adj2" fmla="val 6802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3200" dirty="0" smtClean="0"/>
              <a:t>Ông ,bà ,b</a:t>
            </a:r>
            <a:r>
              <a:rPr lang="en-US" sz="3200" dirty="0" smtClean="0"/>
              <a:t>ố</a:t>
            </a:r>
            <a:r>
              <a:rPr lang="vi-VN" sz="3200" dirty="0" smtClean="0"/>
              <a:t>,</a:t>
            </a:r>
            <a:r>
              <a:rPr lang="en-US" sz="3200" dirty="0" smtClean="0"/>
              <a:t> </a:t>
            </a:r>
            <a:r>
              <a:rPr lang="en-US" sz="3200" dirty="0" err="1" smtClean="0"/>
              <a:t>mẹ</a:t>
            </a:r>
            <a:r>
              <a:rPr lang="vi-VN" sz="3200" dirty="0" smtClean="0"/>
              <a:t>, anh, chị</a:t>
            </a:r>
            <a:r>
              <a:rPr lang="en-US" sz="3200" dirty="0" smtClean="0"/>
              <a:t> </a:t>
            </a:r>
            <a:r>
              <a:rPr lang="en-US" sz="3200" dirty="0" err="1"/>
              <a:t>em</a:t>
            </a:r>
            <a:r>
              <a:rPr lang="en-US" sz="3200" dirty="0"/>
              <a:t> </a:t>
            </a:r>
            <a:r>
              <a:rPr lang="en-US" sz="3200" dirty="0" err="1"/>
              <a:t>làm</a:t>
            </a:r>
            <a:r>
              <a:rPr lang="en-US" sz="3200" dirty="0"/>
              <a:t> </a:t>
            </a:r>
            <a:r>
              <a:rPr lang="en-US" sz="3200" dirty="0" err="1"/>
              <a:t>nghề</a:t>
            </a:r>
            <a:r>
              <a:rPr lang="en-US" sz="3200" dirty="0"/>
              <a:t> </a:t>
            </a:r>
            <a:r>
              <a:rPr lang="en-US" sz="3200" dirty="0" err="1"/>
              <a:t>gì</a:t>
            </a:r>
            <a:r>
              <a:rPr lang="en-US" sz="3200" dirty="0"/>
              <a:t>?</a:t>
            </a:r>
          </a:p>
        </p:txBody>
      </p:sp>
      <p:sp>
        <p:nvSpPr>
          <p:cNvPr id="15" name="Thought Bubble: Cloud 14">
            <a:extLst>
              <a:ext uri="{FF2B5EF4-FFF2-40B4-BE49-F238E27FC236}">
                <a16:creationId xmlns:a16="http://schemas.microsoft.com/office/drawing/2014/main" id="{21376638-266D-4F4A-A9C0-3BD7FA8B4AC9}"/>
              </a:ext>
            </a:extLst>
          </p:cNvPr>
          <p:cNvSpPr/>
          <p:nvPr/>
        </p:nvSpPr>
        <p:spPr>
          <a:xfrm>
            <a:off x="9441713" y="1174045"/>
            <a:ext cx="2750288" cy="2981054"/>
          </a:xfrm>
          <a:prstGeom prst="cloudCallout">
            <a:avLst>
              <a:gd name="adj1" fmla="val -80508"/>
              <a:gd name="adj2" fmla="val 8254"/>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err="1" smtClean="0"/>
              <a:t>Nghề</a:t>
            </a:r>
            <a:r>
              <a:rPr lang="en-US" sz="3200" dirty="0" smtClean="0"/>
              <a:t> </a:t>
            </a:r>
            <a:r>
              <a:rPr lang="en-US" sz="3200" dirty="0" err="1" smtClean="0"/>
              <a:t>đó</a:t>
            </a:r>
            <a:r>
              <a:rPr lang="en-US" sz="3200" dirty="0" smtClean="0"/>
              <a:t> </a:t>
            </a:r>
            <a:r>
              <a:rPr lang="en-US" sz="3200" dirty="0" err="1" smtClean="0"/>
              <a:t>có</a:t>
            </a:r>
            <a:r>
              <a:rPr lang="en-US" sz="3200" dirty="0" smtClean="0"/>
              <a:t> ý </a:t>
            </a:r>
            <a:r>
              <a:rPr lang="en-US" sz="3200" dirty="0" err="1" smtClean="0"/>
              <a:t>nghĩa</a:t>
            </a:r>
            <a:r>
              <a:rPr lang="en-US" sz="3200" dirty="0" smtClean="0"/>
              <a:t> </a:t>
            </a:r>
            <a:r>
              <a:rPr lang="en-US" sz="3200" dirty="0" err="1" smtClean="0"/>
              <a:t>gì</a:t>
            </a:r>
            <a:r>
              <a:rPr lang="en-US" sz="3200" dirty="0" smtClean="0"/>
              <a:t> </a:t>
            </a:r>
            <a:r>
              <a:rPr lang="en-US" sz="3200" dirty="0" err="1" smtClean="0"/>
              <a:t>cho</a:t>
            </a:r>
            <a:r>
              <a:rPr lang="en-US" sz="3200" dirty="0" smtClean="0"/>
              <a:t> </a:t>
            </a:r>
            <a:r>
              <a:rPr lang="en-US" sz="3200" dirty="0" err="1" smtClean="0"/>
              <a:t>xã</a:t>
            </a:r>
            <a:r>
              <a:rPr lang="en-US" sz="3200" dirty="0" smtClean="0"/>
              <a:t> </a:t>
            </a:r>
            <a:r>
              <a:rPr lang="en-US" sz="3200" dirty="0" err="1" smtClean="0"/>
              <a:t>hội</a:t>
            </a:r>
            <a:r>
              <a:rPr lang="en-US" sz="3200" dirty="0" smtClean="0"/>
              <a:t>?</a:t>
            </a:r>
            <a:endParaRPr lang="en-US" sz="3200" dirty="0"/>
          </a:p>
        </p:txBody>
      </p:sp>
    </p:spTree>
    <p:extLst>
      <p:ext uri="{BB962C8B-B14F-4D97-AF65-F5344CB8AC3E}">
        <p14:creationId xmlns:p14="http://schemas.microsoft.com/office/powerpoint/2010/main" val="103946189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down)">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barn(inVertical)">
                                      <p:cBhvr>
                                        <p:cTn id="17" dur="500"/>
                                        <p:tgtEl>
                                          <p:spTgt spid="14"/>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barn(inVertical)">
                                      <p:cBhvr>
                                        <p:cTn id="2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4" grpId="0" animBg="1"/>
      <p:bldP spid="15"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AutoShape 8" descr="Hình ảnh Nhân Dân Lao động Là Vinh Quang Nhất Ngày Lễ Pháp Quốc Ngày Lao  động Thầy Cô, Công Nhân, Nhân Dân Lao động Là Vinh Quang Nhất, Ngày Lễ Quốc"/>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7" name="AutoShape 10" descr="Hình ảnh Nhân Dân Lao động Là Vinh Quang Nhất Ngày Lễ Pháp Quốc Ngày Lao  động Thầy Cô, Công Nhân, Nhân Dân Lao động Là Vinh Quang Nhất, Ngày Lễ Quốc"/>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Rectangle 7"/>
          <p:cNvSpPr/>
          <p:nvPr/>
        </p:nvSpPr>
        <p:spPr>
          <a:xfrm>
            <a:off x="612775" y="4749256"/>
            <a:ext cx="9271877" cy="1446550"/>
          </a:xfrm>
          <a:prstGeom prst="rect">
            <a:avLst/>
          </a:prstGeom>
          <a:noFill/>
        </p:spPr>
        <p:txBody>
          <a:bodyPr wrap="square" lIns="91440" tIns="45720" rIns="91440" bIns="45720">
            <a:spAutoFit/>
          </a:bodyPr>
          <a:lstStyle/>
          <a:p>
            <a:pPr algn="ctr"/>
            <a:r>
              <a:rPr lang="en-US" sz="8800" b="1" cap="none" spc="0" dirty="0" smtClean="0">
                <a:ln w="22225">
                  <a:solidFill>
                    <a:schemeClr val="accent2"/>
                  </a:solidFill>
                  <a:prstDash val="solid"/>
                </a:ln>
                <a:solidFill>
                  <a:schemeClr val="accent2">
                    <a:lumMod val="40000"/>
                    <a:lumOff val="60000"/>
                  </a:schemeClr>
                </a:solidFill>
                <a:effectLst/>
              </a:rPr>
              <a:t>Chia </a:t>
            </a:r>
            <a:r>
              <a:rPr lang="en-US" sz="8800" b="1" cap="none" spc="0" dirty="0" err="1" smtClean="0">
                <a:ln w="22225">
                  <a:solidFill>
                    <a:schemeClr val="accent2"/>
                  </a:solidFill>
                  <a:prstDash val="solid"/>
                </a:ln>
                <a:solidFill>
                  <a:schemeClr val="accent2">
                    <a:lumMod val="40000"/>
                    <a:lumOff val="60000"/>
                  </a:schemeClr>
                </a:solidFill>
                <a:effectLst/>
              </a:rPr>
              <a:t>sẻ</a:t>
            </a:r>
            <a:r>
              <a:rPr lang="en-US" sz="8800" b="1" cap="none" spc="0" dirty="0" smtClean="0">
                <a:ln w="22225">
                  <a:solidFill>
                    <a:schemeClr val="accent2"/>
                  </a:solidFill>
                  <a:prstDash val="solid"/>
                </a:ln>
                <a:solidFill>
                  <a:schemeClr val="accent2">
                    <a:lumMod val="40000"/>
                    <a:lumOff val="60000"/>
                  </a:schemeClr>
                </a:solidFill>
                <a:effectLst/>
              </a:rPr>
              <a:t> </a:t>
            </a:r>
            <a:r>
              <a:rPr lang="en-US" sz="8800" b="1" cap="none" spc="0" dirty="0" err="1" smtClean="0">
                <a:ln w="22225">
                  <a:solidFill>
                    <a:schemeClr val="accent2"/>
                  </a:solidFill>
                  <a:prstDash val="solid"/>
                </a:ln>
                <a:solidFill>
                  <a:schemeClr val="accent2">
                    <a:lumMod val="40000"/>
                    <a:lumOff val="60000"/>
                  </a:schemeClr>
                </a:solidFill>
                <a:effectLst/>
              </a:rPr>
              <a:t>trước</a:t>
            </a:r>
            <a:r>
              <a:rPr lang="en-US" sz="8800" b="1" cap="none" spc="0" dirty="0" smtClean="0">
                <a:ln w="22225">
                  <a:solidFill>
                    <a:schemeClr val="accent2"/>
                  </a:solidFill>
                  <a:prstDash val="solid"/>
                </a:ln>
                <a:solidFill>
                  <a:schemeClr val="accent2">
                    <a:lumMod val="40000"/>
                    <a:lumOff val="60000"/>
                  </a:schemeClr>
                </a:solidFill>
                <a:effectLst/>
              </a:rPr>
              <a:t> </a:t>
            </a:r>
            <a:r>
              <a:rPr lang="en-US" sz="8800" b="1" cap="none" spc="0" dirty="0" err="1" smtClean="0">
                <a:ln w="22225">
                  <a:solidFill>
                    <a:schemeClr val="accent2"/>
                  </a:solidFill>
                  <a:prstDash val="solid"/>
                </a:ln>
                <a:solidFill>
                  <a:schemeClr val="accent2">
                    <a:lumMod val="40000"/>
                    <a:lumOff val="60000"/>
                  </a:schemeClr>
                </a:solidFill>
                <a:effectLst/>
              </a:rPr>
              <a:t>lớp</a:t>
            </a:r>
            <a:endParaRPr lang="en-US" sz="8800" b="1" cap="none" spc="0" dirty="0">
              <a:ln w="22225">
                <a:solidFill>
                  <a:schemeClr val="accent2"/>
                </a:solidFill>
                <a:prstDash val="solid"/>
              </a:ln>
              <a:solidFill>
                <a:schemeClr val="accent2">
                  <a:lumMod val="40000"/>
                  <a:lumOff val="60000"/>
                </a:schemeClr>
              </a:solidFill>
              <a:effectLst/>
            </a:endParaRPr>
          </a:p>
        </p:txBody>
      </p:sp>
      <p:pic>
        <p:nvPicPr>
          <p:cNvPr id="9" name="Picture 8">
            <a:extLst>
              <a:ext uri="{FF2B5EF4-FFF2-40B4-BE49-F238E27FC236}">
                <a16:creationId xmlns:a16="http://schemas.microsoft.com/office/drawing/2014/main" id="{5C196265-E42A-4B1F-8139-05E8DE786DEF}"/>
              </a:ext>
            </a:extLst>
          </p:cNvPr>
          <p:cNvPicPr>
            <a:picLocks noChangeAspect="1"/>
          </p:cNvPicPr>
          <p:nvPr/>
        </p:nvPicPr>
        <p:blipFill>
          <a:blip r:embed="rId3"/>
          <a:stretch>
            <a:fillRect/>
          </a:stretch>
        </p:blipFill>
        <p:spPr>
          <a:xfrm>
            <a:off x="1124465" y="-144464"/>
            <a:ext cx="7710616" cy="5136593"/>
          </a:xfrm>
          <a:prstGeom prst="rect">
            <a:avLst/>
          </a:prstGeom>
        </p:spPr>
      </p:pic>
    </p:spTree>
    <p:extLst>
      <p:ext uri="{BB962C8B-B14F-4D97-AF65-F5344CB8AC3E}">
        <p14:creationId xmlns:p14="http://schemas.microsoft.com/office/powerpoint/2010/main" val="35828891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000"/>
                                        <p:tgtEl>
                                          <p:spTgt spid="8"/>
                                        </p:tgtEl>
                                      </p:cBhvr>
                                    </p:animEffect>
                                    <p:anim calcmode="lin" valueType="num">
                                      <p:cBhvr>
                                        <p:cTn id="15" dur="1000" fill="hold"/>
                                        <p:tgtEl>
                                          <p:spTgt spid="8"/>
                                        </p:tgtEl>
                                        <p:attrNameLst>
                                          <p:attrName>ppt_x</p:attrName>
                                        </p:attrNameLst>
                                      </p:cBhvr>
                                      <p:tavLst>
                                        <p:tav tm="0">
                                          <p:val>
                                            <p:strVal val="#ppt_x"/>
                                          </p:val>
                                        </p:tav>
                                        <p:tav tm="100000">
                                          <p:val>
                                            <p:strVal val="#ppt_x"/>
                                          </p:val>
                                        </p:tav>
                                      </p:tavLst>
                                    </p:anim>
                                    <p:anim calcmode="lin" valueType="num">
                                      <p:cBhvr>
                                        <p:cTn id="16"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15716" y="1461279"/>
            <a:ext cx="2374711" cy="2170580"/>
          </a:xfrm>
          <a:prstGeom prst="rect">
            <a:avLst/>
          </a:prstGeo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57984" y="1452933"/>
            <a:ext cx="2343063" cy="2255472"/>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868604" y="1435221"/>
            <a:ext cx="2244501" cy="2170580"/>
          </a:xfrm>
          <a:prstGeom prst="rect">
            <a:avLst/>
          </a:prstGeom>
        </p:spPr>
      </p:pic>
      <p:pic>
        <p:nvPicPr>
          <p:cNvPr id="6" name="Picture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159953" y="4066762"/>
            <a:ext cx="2486235" cy="2152261"/>
          </a:xfrm>
          <a:prstGeom prst="rect">
            <a:avLst/>
          </a:prstGeom>
        </p:spPr>
      </p:pic>
      <p:pic>
        <p:nvPicPr>
          <p:cNvPr id="7" name="Picture 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057984" y="4066762"/>
            <a:ext cx="2343063" cy="2171604"/>
          </a:xfrm>
          <a:prstGeom prst="rect">
            <a:avLst/>
          </a:prstGeom>
        </p:spPr>
      </p:pic>
      <p:pic>
        <p:nvPicPr>
          <p:cNvPr id="8" name="Picture 7"/>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055452" y="4066762"/>
            <a:ext cx="2291108" cy="2202199"/>
          </a:xfrm>
          <a:prstGeom prst="rect">
            <a:avLst/>
          </a:prstGeom>
        </p:spPr>
      </p:pic>
      <p:pic>
        <p:nvPicPr>
          <p:cNvPr id="14" name="Picture 13"/>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581577" y="0"/>
            <a:ext cx="1211380" cy="1098479"/>
          </a:xfrm>
          <a:prstGeom prst="rect">
            <a:avLst/>
          </a:prstGeom>
        </p:spPr>
      </p:pic>
      <p:sp>
        <p:nvSpPr>
          <p:cNvPr id="16" name="TextBox 15"/>
          <p:cNvSpPr txBox="1"/>
          <p:nvPr/>
        </p:nvSpPr>
        <p:spPr>
          <a:xfrm>
            <a:off x="1985211" y="156412"/>
            <a:ext cx="8888747" cy="830997"/>
          </a:xfrm>
          <a:prstGeom prst="rect">
            <a:avLst/>
          </a:prstGeom>
          <a:ln>
            <a:noFill/>
          </a:ln>
        </p:spPr>
        <p:style>
          <a:lnRef idx="0">
            <a:scrgbClr r="0" g="0" b="0"/>
          </a:lnRef>
          <a:fillRef idx="1002">
            <a:schemeClr val="lt1"/>
          </a:fillRef>
          <a:effectRef idx="0">
            <a:scrgbClr r="0" g="0" b="0"/>
          </a:effectRef>
          <a:fontRef idx="major"/>
        </p:style>
        <p:txBody>
          <a:bodyPr wrap="square" rtlCol="0">
            <a:spAutoFit/>
          </a:bodyPr>
          <a:lstStyle/>
          <a:p>
            <a:r>
              <a:rPr lang="vi-VN" sz="2400" dirty="0" smtClean="0">
                <a:latin typeface="Arial" panose="020B0604020202020204" pitchFamily="34" charset="0"/>
                <a:cs typeface="Arial" panose="020B0604020202020204" pitchFamily="34" charset="0"/>
              </a:rPr>
              <a:t>Hoạt động </a:t>
            </a:r>
            <a:r>
              <a:rPr lang="en-US" sz="2400" dirty="0" smtClean="0">
                <a:latin typeface="Arial" panose="020B0604020202020204" pitchFamily="34" charset="0"/>
                <a:cs typeface="Arial" panose="020B0604020202020204" pitchFamily="34" charset="0"/>
              </a:rPr>
              <a:t>2. </a:t>
            </a:r>
            <a:r>
              <a:rPr lang="en-US" sz="2400" dirty="0" err="1" smtClean="0">
                <a:latin typeface="Arial" panose="020B0604020202020204" pitchFamily="34" charset="0"/>
                <a:cs typeface="Arial" panose="020B0604020202020204" pitchFamily="34" charset="0"/>
              </a:rPr>
              <a:t>Chỉ</a:t>
            </a:r>
            <a:r>
              <a:rPr lang="en-US" sz="2400" dirty="0" smtClean="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và</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nói</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về</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công</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việc</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hoặc</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nghề</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nghiệp</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của</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những</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người</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trong</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hình</a:t>
            </a:r>
            <a:r>
              <a:rPr lang="en-US" sz="2400" dirty="0">
                <a:latin typeface="Arial" panose="020B0604020202020204" pitchFamily="34" charset="0"/>
                <a:cs typeface="Arial" panose="020B0604020202020204" pitchFamily="34" charset="0"/>
              </a:rPr>
              <a:t> </a:t>
            </a:r>
            <a:r>
              <a:rPr lang="en-US" sz="2400" dirty="0" err="1">
                <a:latin typeface="Arial" panose="020B0604020202020204" pitchFamily="34" charset="0"/>
                <a:cs typeface="Arial" panose="020B0604020202020204" pitchFamily="34" charset="0"/>
              </a:rPr>
              <a:t>sau</a:t>
            </a:r>
            <a:r>
              <a:rPr lang="en-US" sz="2400" dirty="0">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880356562"/>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par>
                                <p:cTn id="13" presetID="10" presetClass="entr" presetSubtype="0" fill="hold"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500"/>
                                        <p:tgtEl>
                                          <p:spTgt spid="4"/>
                                        </p:tgtEl>
                                      </p:cBhvr>
                                    </p:animEffect>
                                  </p:childTnLst>
                                </p:cTn>
                              </p:par>
                              <p:par>
                                <p:cTn id="16" presetID="10" presetClass="entr" presetSubtype="0" fill="hold" nodeType="with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fade">
                                      <p:cBhvr>
                                        <p:cTn id="18" dur="500"/>
                                        <p:tgtEl>
                                          <p:spTgt spid="5"/>
                                        </p:tgtEl>
                                      </p:cBhvr>
                                    </p:animEffect>
                                  </p:childTnLst>
                                </p:cTn>
                              </p:par>
                              <p:par>
                                <p:cTn id="19" presetID="10" presetClass="entr" presetSubtype="0" fill="hold" nodeType="with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500"/>
                                        <p:tgtEl>
                                          <p:spTgt spid="6"/>
                                        </p:tgtEl>
                                      </p:cBhvr>
                                    </p:animEffect>
                                  </p:childTnLst>
                                </p:cTn>
                              </p:par>
                              <p:par>
                                <p:cTn id="22" presetID="10" presetClass="entr" presetSubtype="0" fill="hold" nodeType="with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fade">
                                      <p:cBhvr>
                                        <p:cTn id="24" dur="500"/>
                                        <p:tgtEl>
                                          <p:spTgt spid="7"/>
                                        </p:tgtEl>
                                      </p:cBhvr>
                                    </p:animEffect>
                                  </p:childTnLst>
                                </p:cTn>
                              </p:par>
                              <p:par>
                                <p:cTn id="25" presetID="10" presetClass="entr" presetSubtype="0" fill="hold" nodeType="with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fade">
                                      <p:cBhvr>
                                        <p:cTn id="27" dur="5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32" presetClass="emph" presetSubtype="0" fill="hold" nodeType="clickEffect">
                                  <p:stCondLst>
                                    <p:cond delay="0"/>
                                  </p:stCondLst>
                                  <p:childTnLst>
                                    <p:animRot by="120000">
                                      <p:cBhvr>
                                        <p:cTn id="31" dur="100" fill="hold">
                                          <p:stCondLst>
                                            <p:cond delay="0"/>
                                          </p:stCondLst>
                                        </p:cTn>
                                        <p:tgtEl>
                                          <p:spTgt spid="3"/>
                                        </p:tgtEl>
                                        <p:attrNameLst>
                                          <p:attrName>r</p:attrName>
                                        </p:attrNameLst>
                                      </p:cBhvr>
                                    </p:animRot>
                                    <p:animRot by="-240000">
                                      <p:cBhvr>
                                        <p:cTn id="32" dur="200" fill="hold">
                                          <p:stCondLst>
                                            <p:cond delay="200"/>
                                          </p:stCondLst>
                                        </p:cTn>
                                        <p:tgtEl>
                                          <p:spTgt spid="3"/>
                                        </p:tgtEl>
                                        <p:attrNameLst>
                                          <p:attrName>r</p:attrName>
                                        </p:attrNameLst>
                                      </p:cBhvr>
                                    </p:animRot>
                                    <p:animRot by="240000">
                                      <p:cBhvr>
                                        <p:cTn id="33" dur="200" fill="hold">
                                          <p:stCondLst>
                                            <p:cond delay="400"/>
                                          </p:stCondLst>
                                        </p:cTn>
                                        <p:tgtEl>
                                          <p:spTgt spid="3"/>
                                        </p:tgtEl>
                                        <p:attrNameLst>
                                          <p:attrName>r</p:attrName>
                                        </p:attrNameLst>
                                      </p:cBhvr>
                                    </p:animRot>
                                    <p:animRot by="-240000">
                                      <p:cBhvr>
                                        <p:cTn id="34" dur="200" fill="hold">
                                          <p:stCondLst>
                                            <p:cond delay="600"/>
                                          </p:stCondLst>
                                        </p:cTn>
                                        <p:tgtEl>
                                          <p:spTgt spid="3"/>
                                        </p:tgtEl>
                                        <p:attrNameLst>
                                          <p:attrName>r</p:attrName>
                                        </p:attrNameLst>
                                      </p:cBhvr>
                                    </p:animRot>
                                    <p:animRot by="120000">
                                      <p:cBhvr>
                                        <p:cTn id="35" dur="200" fill="hold">
                                          <p:stCondLst>
                                            <p:cond delay="800"/>
                                          </p:stCondLst>
                                        </p:cTn>
                                        <p:tgtEl>
                                          <p:spTgt spid="3"/>
                                        </p:tgtEl>
                                        <p:attrNameLst>
                                          <p:attrName>r</p:attrName>
                                        </p:attrNameLst>
                                      </p:cBhvr>
                                    </p:animRot>
                                  </p:childTnLst>
                                </p:cTn>
                              </p:par>
                            </p:childTnLst>
                          </p:cTn>
                        </p:par>
                      </p:childTnLst>
                    </p:cTn>
                  </p:par>
                  <p:par>
                    <p:cTn id="36" fill="hold">
                      <p:stCondLst>
                        <p:cond delay="indefinite"/>
                      </p:stCondLst>
                      <p:childTnLst>
                        <p:par>
                          <p:cTn id="37" fill="hold">
                            <p:stCondLst>
                              <p:cond delay="0"/>
                            </p:stCondLst>
                            <p:childTnLst>
                              <p:par>
                                <p:cTn id="38" presetID="32" presetClass="emph" presetSubtype="0" fill="hold" nodeType="clickEffect">
                                  <p:stCondLst>
                                    <p:cond delay="0"/>
                                  </p:stCondLst>
                                  <p:childTnLst>
                                    <p:animRot by="120000">
                                      <p:cBhvr>
                                        <p:cTn id="39" dur="100" fill="hold">
                                          <p:stCondLst>
                                            <p:cond delay="0"/>
                                          </p:stCondLst>
                                        </p:cTn>
                                        <p:tgtEl>
                                          <p:spTgt spid="4"/>
                                        </p:tgtEl>
                                        <p:attrNameLst>
                                          <p:attrName>r</p:attrName>
                                        </p:attrNameLst>
                                      </p:cBhvr>
                                    </p:animRot>
                                    <p:animRot by="-240000">
                                      <p:cBhvr>
                                        <p:cTn id="40" dur="200" fill="hold">
                                          <p:stCondLst>
                                            <p:cond delay="200"/>
                                          </p:stCondLst>
                                        </p:cTn>
                                        <p:tgtEl>
                                          <p:spTgt spid="4"/>
                                        </p:tgtEl>
                                        <p:attrNameLst>
                                          <p:attrName>r</p:attrName>
                                        </p:attrNameLst>
                                      </p:cBhvr>
                                    </p:animRot>
                                    <p:animRot by="240000">
                                      <p:cBhvr>
                                        <p:cTn id="41" dur="200" fill="hold">
                                          <p:stCondLst>
                                            <p:cond delay="400"/>
                                          </p:stCondLst>
                                        </p:cTn>
                                        <p:tgtEl>
                                          <p:spTgt spid="4"/>
                                        </p:tgtEl>
                                        <p:attrNameLst>
                                          <p:attrName>r</p:attrName>
                                        </p:attrNameLst>
                                      </p:cBhvr>
                                    </p:animRot>
                                    <p:animRot by="-240000">
                                      <p:cBhvr>
                                        <p:cTn id="42" dur="200" fill="hold">
                                          <p:stCondLst>
                                            <p:cond delay="600"/>
                                          </p:stCondLst>
                                        </p:cTn>
                                        <p:tgtEl>
                                          <p:spTgt spid="4"/>
                                        </p:tgtEl>
                                        <p:attrNameLst>
                                          <p:attrName>r</p:attrName>
                                        </p:attrNameLst>
                                      </p:cBhvr>
                                    </p:animRot>
                                    <p:animRot by="120000">
                                      <p:cBhvr>
                                        <p:cTn id="43" dur="200" fill="hold">
                                          <p:stCondLst>
                                            <p:cond delay="800"/>
                                          </p:stCondLst>
                                        </p:cTn>
                                        <p:tgtEl>
                                          <p:spTgt spid="4"/>
                                        </p:tgtEl>
                                        <p:attrNameLst>
                                          <p:attrName>r</p:attrName>
                                        </p:attrNameLst>
                                      </p:cBhvr>
                                    </p:animRot>
                                  </p:childTnLst>
                                </p:cTn>
                              </p:par>
                            </p:childTnLst>
                          </p:cTn>
                        </p:par>
                      </p:childTnLst>
                    </p:cTn>
                  </p:par>
                  <p:par>
                    <p:cTn id="44" fill="hold">
                      <p:stCondLst>
                        <p:cond delay="indefinite"/>
                      </p:stCondLst>
                      <p:childTnLst>
                        <p:par>
                          <p:cTn id="45" fill="hold">
                            <p:stCondLst>
                              <p:cond delay="0"/>
                            </p:stCondLst>
                            <p:childTnLst>
                              <p:par>
                                <p:cTn id="46" presetID="32" presetClass="emph" presetSubtype="0" fill="hold" nodeType="clickEffect">
                                  <p:stCondLst>
                                    <p:cond delay="0"/>
                                  </p:stCondLst>
                                  <p:childTnLst>
                                    <p:animRot by="120000">
                                      <p:cBhvr>
                                        <p:cTn id="47" dur="100" fill="hold">
                                          <p:stCondLst>
                                            <p:cond delay="0"/>
                                          </p:stCondLst>
                                        </p:cTn>
                                        <p:tgtEl>
                                          <p:spTgt spid="5"/>
                                        </p:tgtEl>
                                        <p:attrNameLst>
                                          <p:attrName>r</p:attrName>
                                        </p:attrNameLst>
                                      </p:cBhvr>
                                    </p:animRot>
                                    <p:animRot by="-240000">
                                      <p:cBhvr>
                                        <p:cTn id="48" dur="200" fill="hold">
                                          <p:stCondLst>
                                            <p:cond delay="200"/>
                                          </p:stCondLst>
                                        </p:cTn>
                                        <p:tgtEl>
                                          <p:spTgt spid="5"/>
                                        </p:tgtEl>
                                        <p:attrNameLst>
                                          <p:attrName>r</p:attrName>
                                        </p:attrNameLst>
                                      </p:cBhvr>
                                    </p:animRot>
                                    <p:animRot by="240000">
                                      <p:cBhvr>
                                        <p:cTn id="49" dur="200" fill="hold">
                                          <p:stCondLst>
                                            <p:cond delay="400"/>
                                          </p:stCondLst>
                                        </p:cTn>
                                        <p:tgtEl>
                                          <p:spTgt spid="5"/>
                                        </p:tgtEl>
                                        <p:attrNameLst>
                                          <p:attrName>r</p:attrName>
                                        </p:attrNameLst>
                                      </p:cBhvr>
                                    </p:animRot>
                                    <p:animRot by="-240000">
                                      <p:cBhvr>
                                        <p:cTn id="50" dur="200" fill="hold">
                                          <p:stCondLst>
                                            <p:cond delay="600"/>
                                          </p:stCondLst>
                                        </p:cTn>
                                        <p:tgtEl>
                                          <p:spTgt spid="5"/>
                                        </p:tgtEl>
                                        <p:attrNameLst>
                                          <p:attrName>r</p:attrName>
                                        </p:attrNameLst>
                                      </p:cBhvr>
                                    </p:animRot>
                                    <p:animRot by="120000">
                                      <p:cBhvr>
                                        <p:cTn id="51" dur="200" fill="hold">
                                          <p:stCondLst>
                                            <p:cond delay="800"/>
                                          </p:stCondLst>
                                        </p:cTn>
                                        <p:tgtEl>
                                          <p:spTgt spid="5"/>
                                        </p:tgtEl>
                                        <p:attrNameLst>
                                          <p:attrName>r</p:attrName>
                                        </p:attrNameLst>
                                      </p:cBhvr>
                                    </p:animRot>
                                  </p:childTnLst>
                                </p:cTn>
                              </p:par>
                            </p:childTnLst>
                          </p:cTn>
                        </p:par>
                      </p:childTnLst>
                    </p:cTn>
                  </p:par>
                  <p:par>
                    <p:cTn id="52" fill="hold">
                      <p:stCondLst>
                        <p:cond delay="indefinite"/>
                      </p:stCondLst>
                      <p:childTnLst>
                        <p:par>
                          <p:cTn id="53" fill="hold">
                            <p:stCondLst>
                              <p:cond delay="0"/>
                            </p:stCondLst>
                            <p:childTnLst>
                              <p:par>
                                <p:cTn id="54" presetID="32" presetClass="emph" presetSubtype="0" fill="hold" nodeType="clickEffect">
                                  <p:stCondLst>
                                    <p:cond delay="0"/>
                                  </p:stCondLst>
                                  <p:childTnLst>
                                    <p:animRot by="120000">
                                      <p:cBhvr>
                                        <p:cTn id="55" dur="100" fill="hold">
                                          <p:stCondLst>
                                            <p:cond delay="0"/>
                                          </p:stCondLst>
                                        </p:cTn>
                                        <p:tgtEl>
                                          <p:spTgt spid="6"/>
                                        </p:tgtEl>
                                        <p:attrNameLst>
                                          <p:attrName>r</p:attrName>
                                        </p:attrNameLst>
                                      </p:cBhvr>
                                    </p:animRot>
                                    <p:animRot by="-240000">
                                      <p:cBhvr>
                                        <p:cTn id="56" dur="200" fill="hold">
                                          <p:stCondLst>
                                            <p:cond delay="200"/>
                                          </p:stCondLst>
                                        </p:cTn>
                                        <p:tgtEl>
                                          <p:spTgt spid="6"/>
                                        </p:tgtEl>
                                        <p:attrNameLst>
                                          <p:attrName>r</p:attrName>
                                        </p:attrNameLst>
                                      </p:cBhvr>
                                    </p:animRot>
                                    <p:animRot by="240000">
                                      <p:cBhvr>
                                        <p:cTn id="57" dur="200" fill="hold">
                                          <p:stCondLst>
                                            <p:cond delay="400"/>
                                          </p:stCondLst>
                                        </p:cTn>
                                        <p:tgtEl>
                                          <p:spTgt spid="6"/>
                                        </p:tgtEl>
                                        <p:attrNameLst>
                                          <p:attrName>r</p:attrName>
                                        </p:attrNameLst>
                                      </p:cBhvr>
                                    </p:animRot>
                                    <p:animRot by="-240000">
                                      <p:cBhvr>
                                        <p:cTn id="58" dur="200" fill="hold">
                                          <p:stCondLst>
                                            <p:cond delay="600"/>
                                          </p:stCondLst>
                                        </p:cTn>
                                        <p:tgtEl>
                                          <p:spTgt spid="6"/>
                                        </p:tgtEl>
                                        <p:attrNameLst>
                                          <p:attrName>r</p:attrName>
                                        </p:attrNameLst>
                                      </p:cBhvr>
                                    </p:animRot>
                                    <p:animRot by="120000">
                                      <p:cBhvr>
                                        <p:cTn id="59" dur="200" fill="hold">
                                          <p:stCondLst>
                                            <p:cond delay="800"/>
                                          </p:stCondLst>
                                        </p:cTn>
                                        <p:tgtEl>
                                          <p:spTgt spid="6"/>
                                        </p:tgtEl>
                                        <p:attrNameLst>
                                          <p:attrName>r</p:attrName>
                                        </p:attrNameLst>
                                      </p:cBhvr>
                                    </p:animRot>
                                  </p:childTnLst>
                                </p:cTn>
                              </p:par>
                            </p:childTnLst>
                          </p:cTn>
                        </p:par>
                      </p:childTnLst>
                    </p:cTn>
                  </p:par>
                  <p:par>
                    <p:cTn id="60" fill="hold">
                      <p:stCondLst>
                        <p:cond delay="indefinite"/>
                      </p:stCondLst>
                      <p:childTnLst>
                        <p:par>
                          <p:cTn id="61" fill="hold">
                            <p:stCondLst>
                              <p:cond delay="0"/>
                            </p:stCondLst>
                            <p:childTnLst>
                              <p:par>
                                <p:cTn id="62" presetID="32" presetClass="emph" presetSubtype="0" fill="hold" nodeType="clickEffect">
                                  <p:stCondLst>
                                    <p:cond delay="0"/>
                                  </p:stCondLst>
                                  <p:childTnLst>
                                    <p:animRot by="120000">
                                      <p:cBhvr>
                                        <p:cTn id="63" dur="100" fill="hold">
                                          <p:stCondLst>
                                            <p:cond delay="0"/>
                                          </p:stCondLst>
                                        </p:cTn>
                                        <p:tgtEl>
                                          <p:spTgt spid="7"/>
                                        </p:tgtEl>
                                        <p:attrNameLst>
                                          <p:attrName>r</p:attrName>
                                        </p:attrNameLst>
                                      </p:cBhvr>
                                    </p:animRot>
                                    <p:animRot by="-240000">
                                      <p:cBhvr>
                                        <p:cTn id="64" dur="200" fill="hold">
                                          <p:stCondLst>
                                            <p:cond delay="200"/>
                                          </p:stCondLst>
                                        </p:cTn>
                                        <p:tgtEl>
                                          <p:spTgt spid="7"/>
                                        </p:tgtEl>
                                        <p:attrNameLst>
                                          <p:attrName>r</p:attrName>
                                        </p:attrNameLst>
                                      </p:cBhvr>
                                    </p:animRot>
                                    <p:animRot by="240000">
                                      <p:cBhvr>
                                        <p:cTn id="65" dur="200" fill="hold">
                                          <p:stCondLst>
                                            <p:cond delay="400"/>
                                          </p:stCondLst>
                                        </p:cTn>
                                        <p:tgtEl>
                                          <p:spTgt spid="7"/>
                                        </p:tgtEl>
                                        <p:attrNameLst>
                                          <p:attrName>r</p:attrName>
                                        </p:attrNameLst>
                                      </p:cBhvr>
                                    </p:animRot>
                                    <p:animRot by="-240000">
                                      <p:cBhvr>
                                        <p:cTn id="66" dur="200" fill="hold">
                                          <p:stCondLst>
                                            <p:cond delay="600"/>
                                          </p:stCondLst>
                                        </p:cTn>
                                        <p:tgtEl>
                                          <p:spTgt spid="7"/>
                                        </p:tgtEl>
                                        <p:attrNameLst>
                                          <p:attrName>r</p:attrName>
                                        </p:attrNameLst>
                                      </p:cBhvr>
                                    </p:animRot>
                                    <p:animRot by="120000">
                                      <p:cBhvr>
                                        <p:cTn id="67" dur="200" fill="hold">
                                          <p:stCondLst>
                                            <p:cond delay="800"/>
                                          </p:stCondLst>
                                        </p:cTn>
                                        <p:tgtEl>
                                          <p:spTgt spid="7"/>
                                        </p:tgtEl>
                                        <p:attrNameLst>
                                          <p:attrName>r</p:attrName>
                                        </p:attrNameLst>
                                      </p:cBhvr>
                                    </p:animRot>
                                  </p:childTnLst>
                                </p:cTn>
                              </p:par>
                            </p:childTnLst>
                          </p:cTn>
                        </p:par>
                      </p:childTnLst>
                    </p:cTn>
                  </p:par>
                  <p:par>
                    <p:cTn id="68" fill="hold">
                      <p:stCondLst>
                        <p:cond delay="indefinite"/>
                      </p:stCondLst>
                      <p:childTnLst>
                        <p:par>
                          <p:cTn id="69" fill="hold">
                            <p:stCondLst>
                              <p:cond delay="0"/>
                            </p:stCondLst>
                            <p:childTnLst>
                              <p:par>
                                <p:cTn id="70" presetID="32" presetClass="emph" presetSubtype="0" fill="hold" nodeType="clickEffect">
                                  <p:stCondLst>
                                    <p:cond delay="0"/>
                                  </p:stCondLst>
                                  <p:childTnLst>
                                    <p:animRot by="120000">
                                      <p:cBhvr>
                                        <p:cTn id="71" dur="100" fill="hold">
                                          <p:stCondLst>
                                            <p:cond delay="0"/>
                                          </p:stCondLst>
                                        </p:cTn>
                                        <p:tgtEl>
                                          <p:spTgt spid="8"/>
                                        </p:tgtEl>
                                        <p:attrNameLst>
                                          <p:attrName>r</p:attrName>
                                        </p:attrNameLst>
                                      </p:cBhvr>
                                    </p:animRot>
                                    <p:animRot by="-240000">
                                      <p:cBhvr>
                                        <p:cTn id="72" dur="200" fill="hold">
                                          <p:stCondLst>
                                            <p:cond delay="200"/>
                                          </p:stCondLst>
                                        </p:cTn>
                                        <p:tgtEl>
                                          <p:spTgt spid="8"/>
                                        </p:tgtEl>
                                        <p:attrNameLst>
                                          <p:attrName>r</p:attrName>
                                        </p:attrNameLst>
                                      </p:cBhvr>
                                    </p:animRot>
                                    <p:animRot by="240000">
                                      <p:cBhvr>
                                        <p:cTn id="73" dur="200" fill="hold">
                                          <p:stCondLst>
                                            <p:cond delay="400"/>
                                          </p:stCondLst>
                                        </p:cTn>
                                        <p:tgtEl>
                                          <p:spTgt spid="8"/>
                                        </p:tgtEl>
                                        <p:attrNameLst>
                                          <p:attrName>r</p:attrName>
                                        </p:attrNameLst>
                                      </p:cBhvr>
                                    </p:animRot>
                                    <p:animRot by="-240000">
                                      <p:cBhvr>
                                        <p:cTn id="74" dur="200" fill="hold">
                                          <p:stCondLst>
                                            <p:cond delay="600"/>
                                          </p:stCondLst>
                                        </p:cTn>
                                        <p:tgtEl>
                                          <p:spTgt spid="8"/>
                                        </p:tgtEl>
                                        <p:attrNameLst>
                                          <p:attrName>r</p:attrName>
                                        </p:attrNameLst>
                                      </p:cBhvr>
                                    </p:animRot>
                                    <p:animRot by="120000">
                                      <p:cBhvr>
                                        <p:cTn id="75" dur="200" fill="hold">
                                          <p:stCondLst>
                                            <p:cond delay="800"/>
                                          </p:stCondLst>
                                        </p:cTn>
                                        <p:tgtEl>
                                          <p:spTgt spid="8"/>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TIMING" val="|9.3|0.5"/>
</p:tagLst>
</file>

<file path=ppt/theme/theme1.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988</TotalTime>
  <Words>383</Words>
  <Application>Microsoft Office PowerPoint</Application>
  <PresentationFormat>Widescreen</PresentationFormat>
  <Paragraphs>45</Paragraphs>
  <Slides>22</Slides>
  <Notes>12</Notes>
  <HiddenSlides>0</HiddenSlides>
  <MMClips>1</MMClips>
  <ScaleCrop>false</ScaleCrop>
  <HeadingPairs>
    <vt:vector size="6" baseType="variant">
      <vt:variant>
        <vt:lpstr>Fonts Used</vt:lpstr>
      </vt:variant>
      <vt:variant>
        <vt:i4>10</vt:i4>
      </vt:variant>
      <vt:variant>
        <vt:lpstr>Theme</vt:lpstr>
      </vt:variant>
      <vt:variant>
        <vt:i4>4</vt:i4>
      </vt:variant>
      <vt:variant>
        <vt:lpstr>Slide Titles</vt:lpstr>
      </vt:variant>
      <vt:variant>
        <vt:i4>22</vt:i4>
      </vt:variant>
    </vt:vector>
  </HeadingPairs>
  <TitlesOfParts>
    <vt:vector size="36" baseType="lpstr">
      <vt:lpstr>Microsoft YaHei</vt:lpstr>
      <vt:lpstr>SimSun</vt:lpstr>
      <vt:lpstr>.VnAvant</vt:lpstr>
      <vt:lpstr>Arial</vt:lpstr>
      <vt:lpstr>Calibri</vt:lpstr>
      <vt:lpstr>Calibri Light</vt:lpstr>
      <vt:lpstr>等线</vt:lpstr>
      <vt:lpstr>Georgia</vt:lpstr>
      <vt:lpstr>Montserrat ExtraBold</vt:lpstr>
      <vt:lpstr>Times New Roman</vt:lpstr>
      <vt:lpstr>2_Office Theme</vt:lpstr>
      <vt:lpstr>Office Theme</vt:lpstr>
      <vt:lpstr>3_Office Theme</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Làm việc cá nhân – chia sẻ</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tran thao</dc:creator>
  <cp:lastModifiedBy>Admin</cp:lastModifiedBy>
  <cp:revision>69</cp:revision>
  <dcterms:created xsi:type="dcterms:W3CDTF">2021-05-28T10:06:52Z</dcterms:created>
  <dcterms:modified xsi:type="dcterms:W3CDTF">2023-08-23T15:20:34Z</dcterms:modified>
</cp:coreProperties>
</file>