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wav" ContentType="audio/x-wav"/>
  <Default Extension="wdp" ContentType="image/vnd.ms-photo"/>
  <Default Extension="GIF" ContentType="image/gif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2.xml" ContentType="application/vnd.openxmlformats-officedocument.theme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theme/theme3.xml" ContentType="application/vnd.openxmlformats-officedocument.theme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theme/theme4.xml" ContentType="application/vnd.openxmlformats-officedocument.theme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theme/theme5.xml" ContentType="application/vnd.openxmlformats-officedocument.theme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theme/theme6.xml" ContentType="application/vnd.openxmlformats-officedocument.theme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theme/theme7.xml" ContentType="application/vnd.openxmlformats-officedocument.theme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theme/theme8.xml" ContentType="application/vnd.openxmlformats-officedocument.theme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theme/theme9.xml" ContentType="application/vnd.openxmlformats-officedocument.theme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theme/theme10.xml" ContentType="application/vnd.openxmlformats-officedocument.theme+xml"/>
  <Override PartName="/ppt/theme/theme11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  <p:sldMasterId id="2147483672" r:id="rId2"/>
    <p:sldMasterId id="2147483684" r:id="rId3"/>
    <p:sldMasterId id="2147483696" r:id="rId4"/>
    <p:sldMasterId id="2147483722" r:id="rId5"/>
    <p:sldMasterId id="2147483749" r:id="rId6"/>
    <p:sldMasterId id="2147483776" r:id="rId7"/>
    <p:sldMasterId id="2147483803" r:id="rId8"/>
    <p:sldMasterId id="2147483830" r:id="rId9"/>
    <p:sldMasterId id="2147483835" r:id="rId10"/>
  </p:sldMasterIdLst>
  <p:notesMasterIdLst>
    <p:notesMasterId r:id="rId22"/>
  </p:notesMasterIdLst>
  <p:sldIdLst>
    <p:sldId id="257" r:id="rId11"/>
    <p:sldId id="258" r:id="rId12"/>
    <p:sldId id="259" r:id="rId13"/>
    <p:sldId id="260" r:id="rId14"/>
    <p:sldId id="268" r:id="rId15"/>
    <p:sldId id="262" r:id="rId16"/>
    <p:sldId id="267" r:id="rId17"/>
    <p:sldId id="263" r:id="rId18"/>
    <p:sldId id="264" r:id="rId19"/>
    <p:sldId id="265" r:id="rId20"/>
    <p:sldId id="266" r:id="rId21"/>
  </p:sldIdLst>
  <p:sldSz cx="9144000" cy="6858000" type="screen4x3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69" d="100"/>
          <a:sy n="69" d="100"/>
        </p:scale>
        <p:origin x="1416" y="72"/>
      </p:cViewPr>
      <p:guideLst>
        <p:guide orient="horz" pos="216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Master" Target="slideMasters/slideMaster8.xml"/><Relationship Id="rId13" Type="http://schemas.openxmlformats.org/officeDocument/2006/relationships/slide" Target="slides/slide3.xml"/><Relationship Id="rId18" Type="http://schemas.openxmlformats.org/officeDocument/2006/relationships/slide" Target="slides/slide8.xml"/><Relationship Id="rId26" Type="http://schemas.openxmlformats.org/officeDocument/2006/relationships/tableStyles" Target="tableStyles.xml"/><Relationship Id="rId3" Type="http://schemas.openxmlformats.org/officeDocument/2006/relationships/slideMaster" Target="slideMasters/slideMaster3.xml"/><Relationship Id="rId21" Type="http://schemas.openxmlformats.org/officeDocument/2006/relationships/slide" Target="slides/slide11.xml"/><Relationship Id="rId7" Type="http://schemas.openxmlformats.org/officeDocument/2006/relationships/slideMaster" Target="slideMasters/slideMaster7.xml"/><Relationship Id="rId12" Type="http://schemas.openxmlformats.org/officeDocument/2006/relationships/slide" Target="slides/slide2.xml"/><Relationship Id="rId17" Type="http://schemas.openxmlformats.org/officeDocument/2006/relationships/slide" Target="slides/slide7.xml"/><Relationship Id="rId25" Type="http://schemas.openxmlformats.org/officeDocument/2006/relationships/theme" Target="theme/theme1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6.xml"/><Relationship Id="rId20" Type="http://schemas.openxmlformats.org/officeDocument/2006/relationships/slide" Target="slides/slide10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1" Type="http://schemas.openxmlformats.org/officeDocument/2006/relationships/slide" Target="slides/slide1.xml"/><Relationship Id="rId24" Type="http://schemas.openxmlformats.org/officeDocument/2006/relationships/viewProps" Target="viewProps.xml"/><Relationship Id="rId5" Type="http://schemas.openxmlformats.org/officeDocument/2006/relationships/slideMaster" Target="slideMasters/slideMaster5.xml"/><Relationship Id="rId15" Type="http://schemas.openxmlformats.org/officeDocument/2006/relationships/slide" Target="slides/slide5.xml"/><Relationship Id="rId23" Type="http://schemas.openxmlformats.org/officeDocument/2006/relationships/presProps" Target="presProps.xml"/><Relationship Id="rId10" Type="http://schemas.openxmlformats.org/officeDocument/2006/relationships/slideMaster" Target="slideMasters/slideMaster10.xml"/><Relationship Id="rId19" Type="http://schemas.openxmlformats.org/officeDocument/2006/relationships/slide" Target="slides/slide9.xml"/><Relationship Id="rId4" Type="http://schemas.openxmlformats.org/officeDocument/2006/relationships/slideMaster" Target="slideMasters/slideMaster4.xml"/><Relationship Id="rId9" Type="http://schemas.openxmlformats.org/officeDocument/2006/relationships/slideMaster" Target="slideMasters/slideMaster9.xml"/><Relationship Id="rId14" Type="http://schemas.openxmlformats.org/officeDocument/2006/relationships/slide" Target="slides/slide4.xml"/><Relationship Id="rId22" Type="http://schemas.openxmlformats.org/officeDocument/2006/relationships/notesMaster" Target="notesMasters/notesMaster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4C647AFD-4B0A-4ED6-A445-FC214DF55559}" type="datetimeFigureOut">
              <a:rPr lang="en-US" smtClean="0"/>
              <a:t>4/22/2024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91D8835-EDCE-4FFB-8AB9-75C0B30CC73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3533078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69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609685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90915585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28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5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67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78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199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2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4" y="160331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5" y="156140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5" y="1531833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19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0" y="221718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2" y="217528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2" y="214571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87" y="283106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0998" y="278916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19" y="275959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2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4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5" y="340304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26" y="337347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39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1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2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2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46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07" y="467270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19" y="463080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2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53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4" y="528658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5" y="524468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46" y="521510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59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1" y="590046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2" y="585856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53" y="582898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9" y="1090110"/>
            <a:ext cx="4162526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91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2711998" y="1557588"/>
            <a:ext cx="3564062" cy="540147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UTM Cookies"/>
              </a:rPr>
              <a:t>LUYỆN TẬP</a:t>
            </a:r>
            <a:endParaRPr lang="vi-VN" sz="11500" dirty="0">
              <a:solidFill>
                <a:srgbClr val="002060"/>
              </a:solidFill>
              <a:latin typeface="UTM Cookies"/>
            </a:endParaRPr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1653356" y="3950454"/>
            <a:ext cx="1480398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772633" y="1581350"/>
            <a:ext cx="333206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7920835" y="5038650"/>
            <a:ext cx="218531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8083918" y="714869"/>
            <a:ext cx="125006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7385065" y="3888536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956098" y="5541504"/>
            <a:ext cx="125006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511011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35" grpId="0"/>
      <p:bldP spid="219" grpId="0" animBg="1"/>
      <p:bldP spid="220" grpId="0" animBg="1"/>
    </p:bldLst>
  </p:timing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28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5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67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78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199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2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4" y="160331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5" y="156140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5" y="1531833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19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0" y="221718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2" y="217528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2" y="214571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87" y="283106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0998" y="278916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19" y="275959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2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4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5" y="340304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26" y="337347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39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1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2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2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46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07" y="467270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19" y="463080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2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53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4" y="528658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5" y="524468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46" y="521510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59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1" y="590046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2" y="585856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53" y="582898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47924394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28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" name="Google Shape;995;p14">
              <a:extLst>
                <a:ext uri="{FF2B5EF4-FFF2-40B4-BE49-F238E27FC236}">
                  <a16:creationId xmlns:a16="http://schemas.microsoft.com/office/drawing/2014/main" id="{D06F31EF-754A-4F9F-A77D-7C1C58F47361}"/>
                </a:ext>
              </a:extLst>
            </p:cNvPr>
            <p:cNvSpPr/>
            <p:nvPr/>
          </p:nvSpPr>
          <p:spPr>
            <a:xfrm>
              <a:off x="8341543" y="2361783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" name="Google Shape;999;p14">
              <a:extLst>
                <a:ext uri="{FF2B5EF4-FFF2-40B4-BE49-F238E27FC236}">
                  <a16:creationId xmlns:a16="http://schemas.microsoft.com/office/drawing/2014/main" id="{B5709D43-3D83-463A-9E8C-6FA8BF6FE3F4}"/>
                </a:ext>
              </a:extLst>
            </p:cNvPr>
            <p:cNvSpPr/>
            <p:nvPr/>
          </p:nvSpPr>
          <p:spPr>
            <a:xfrm>
              <a:off x="8341543" y="1800869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0"/>
                  </a:moveTo>
                  <a:lnTo>
                    <a:pt x="0" y="9225"/>
                  </a:lnTo>
                  <a:lnTo>
                    <a:pt x="18186" y="9225"/>
                  </a:lnTo>
                  <a:lnTo>
                    <a:pt x="16824" y="4462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" name="Google Shape;1002;p14">
              <a:extLst>
                <a:ext uri="{FF2B5EF4-FFF2-40B4-BE49-F238E27FC236}">
                  <a16:creationId xmlns:a16="http://schemas.microsoft.com/office/drawing/2014/main" id="{7E2F91D5-68DF-48A6-8869-7FD6B10D5313}"/>
                </a:ext>
              </a:extLst>
            </p:cNvPr>
            <p:cNvSpPr/>
            <p:nvPr/>
          </p:nvSpPr>
          <p:spPr>
            <a:xfrm>
              <a:off x="8346273" y="1263367"/>
              <a:ext cx="568486" cy="308239"/>
            </a:xfrm>
            <a:custGeom>
              <a:avLst/>
              <a:gdLst/>
              <a:ahLst/>
              <a:cxnLst/>
              <a:rect l="l" t="t" r="r" b="b"/>
              <a:pathLst>
                <a:path w="18148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48" y="9452"/>
                  </a:lnTo>
                  <a:lnTo>
                    <a:pt x="16787" y="4688"/>
                  </a:lnTo>
                  <a:lnTo>
                    <a:pt x="18148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" name="Google Shape;1005;p14">
              <a:extLst>
                <a:ext uri="{FF2B5EF4-FFF2-40B4-BE49-F238E27FC236}">
                  <a16:creationId xmlns:a16="http://schemas.microsoft.com/office/drawing/2014/main" id="{18466ED5-E416-4DE1-A4F7-CD23EAA77B79}"/>
                </a:ext>
              </a:extLst>
            </p:cNvPr>
            <p:cNvSpPr/>
            <p:nvPr/>
          </p:nvSpPr>
          <p:spPr>
            <a:xfrm>
              <a:off x="8341543" y="686410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" name="Google Shape;1008;p14">
              <a:extLst>
                <a:ext uri="{FF2B5EF4-FFF2-40B4-BE49-F238E27FC236}">
                  <a16:creationId xmlns:a16="http://schemas.microsoft.com/office/drawing/2014/main" id="{11848AC2-1101-45B6-ABB6-4FD06AA8642A}"/>
                </a:ext>
              </a:extLst>
            </p:cNvPr>
            <p:cNvSpPr/>
            <p:nvPr/>
          </p:nvSpPr>
          <p:spPr>
            <a:xfrm>
              <a:off x="8341543" y="2922709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" name="Google Shape;1011;p14">
              <a:extLst>
                <a:ext uri="{FF2B5EF4-FFF2-40B4-BE49-F238E27FC236}">
                  <a16:creationId xmlns:a16="http://schemas.microsoft.com/office/drawing/2014/main" id="{87C36489-2782-4D32-8AFF-590446FE6759}"/>
                </a:ext>
              </a:extLst>
            </p:cNvPr>
            <p:cNvSpPr/>
            <p:nvPr/>
          </p:nvSpPr>
          <p:spPr>
            <a:xfrm>
              <a:off x="8341543" y="3483633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515326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5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67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78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199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2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4" y="160331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5" y="156140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5" y="1531833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19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0" y="221718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2" y="217528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2" y="214571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87" y="283106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0998" y="278916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19" y="275959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2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4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5" y="340304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26" y="337347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39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1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2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2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46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07" y="467270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19" y="463080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2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53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4" y="528658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5" y="524468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46" y="521510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59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1" y="590046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2" y="585856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53" y="582898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76663033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Slide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296920" y="219528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741894" y="5645930"/>
            <a:ext cx="461392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7633367" y="427685"/>
            <a:ext cx="302601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8253053" y="1043382"/>
            <a:ext cx="173097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1540963" y="6264692"/>
            <a:ext cx="123715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8246643" y="6181477"/>
            <a:ext cx="90352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613019" y="5192340"/>
            <a:ext cx="173097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150305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168067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393678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151199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49412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167174" y="160331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392785" y="156140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150305" y="1531833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48519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166280" y="221718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391892" y="217528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49412" y="214571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165387" y="283106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390998" y="278916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48519" y="275959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46732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164494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390105" y="340304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47626" y="337347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45839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163601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389212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46732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44946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162707" y="467270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388319" y="463080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45839" y="460122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44053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161814" y="528658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387425" y="524468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44946" y="521510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43159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160921" y="590046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386532" y="585856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44053" y="582898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559063" y="1491606"/>
            <a:ext cx="7400615" cy="4773077"/>
            <a:chOff x="623255" y="927125"/>
            <a:chExt cx="7691377" cy="3871900"/>
          </a:xfrm>
          <a:solidFill>
            <a:schemeClr val="accent5">
              <a:lumMod val="75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6293945" y="4047629"/>
            <a:ext cx="1726041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198766" y="3608298"/>
            <a:ext cx="1653117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2480972" y="6418009"/>
            <a:ext cx="199221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143230" y="5626814"/>
            <a:ext cx="699017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334881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28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5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67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78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199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2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4" y="160331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5" y="156140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5" y="1531833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19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0" y="221718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2" y="217528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2" y="214571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87" y="283106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0998" y="278916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19" y="275959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2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4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5" y="340304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26" y="337347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39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1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2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2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46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07" y="467270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19" y="463080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2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53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4" y="528658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5" y="524468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46" y="521510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59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1" y="590046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2" y="585856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53" y="582898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9" y="1090110"/>
            <a:ext cx="4162526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91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772633" y="1581350"/>
            <a:ext cx="333206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7920835" y="5038650"/>
            <a:ext cx="218531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8083918" y="714869"/>
            <a:ext cx="125006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7385065" y="3888536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956098" y="5541504"/>
            <a:ext cx="125006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1911221" y="3588089"/>
            <a:ext cx="1949585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3250583" y="1572173"/>
            <a:ext cx="2794086" cy="71711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F79646">
                    <a:lumMod val="50000"/>
                  </a:srgbClr>
                </a:solidFill>
                <a:latin typeface="UTM Cookies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37445018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28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5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67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78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199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2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4" y="160331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5" y="156140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5" y="1531833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19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0" y="221718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2" y="217528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2" y="214571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87" y="283106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0998" y="278916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19" y="275959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2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4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5" y="340304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26" y="337347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39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1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2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2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46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07" y="467270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19" y="463080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2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53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4" y="528658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5" y="524468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46" y="521510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59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1" y="590046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2" y="585856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53" y="582898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9" y="1090110"/>
            <a:ext cx="4162526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91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5754412" y="3622312"/>
            <a:ext cx="982268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772633" y="1581350"/>
            <a:ext cx="333206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7920835" y="5038650"/>
            <a:ext cx="218531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8083918" y="714869"/>
            <a:ext cx="125006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7385065" y="3888536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956098" y="5541504"/>
            <a:ext cx="125006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2669135" y="1522379"/>
            <a:ext cx="3388523" cy="71711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UTM Cookies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1280766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28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5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67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78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199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2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4" y="160331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5" y="156140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5" y="1531833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19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0" y="221718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2" y="217528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2" y="214571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87" y="283106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0998" y="278916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19" y="275959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2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4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5" y="340304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26" y="337347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39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1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2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2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46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07" y="467270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19" y="463080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2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53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4" y="528658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5" y="524468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46" y="521510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59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1" y="590046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2" y="585856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53" y="582898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9" y="1090110"/>
            <a:ext cx="4162526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91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1653356" y="3950454"/>
            <a:ext cx="1480398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772633" y="1581350"/>
            <a:ext cx="333206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7920835" y="5038650"/>
            <a:ext cx="218531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8083918" y="714869"/>
            <a:ext cx="125006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7385065" y="3888536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956098" y="5541504"/>
            <a:ext cx="125006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2732040" y="1503387"/>
            <a:ext cx="3546156" cy="540147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002060"/>
                </a:solidFill>
                <a:latin typeface="UTM Cookies"/>
              </a:rPr>
              <a:t>LUYỆN TẬP</a:t>
            </a:r>
          </a:p>
        </p:txBody>
      </p:sp>
    </p:spTree>
    <p:extLst>
      <p:ext uri="{BB962C8B-B14F-4D97-AF65-F5344CB8AC3E}">
        <p14:creationId xmlns:p14="http://schemas.microsoft.com/office/powerpoint/2010/main" val="27780011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28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5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67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78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199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2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4" y="160331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5" y="156140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5" y="1531833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19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0" y="221718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2" y="217528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2" y="214571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87" y="283106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0998" y="278916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19" y="275959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2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4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5" y="340304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26" y="337347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39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1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2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2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46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07" y="467270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19" y="463080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2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53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4" y="528658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5" y="524468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46" y="521510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59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1" y="590046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2" y="585856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53" y="582898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49661078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Slide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296920" y="219528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741894" y="5645930"/>
            <a:ext cx="461392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7633367" y="427685"/>
            <a:ext cx="302601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8253053" y="1043382"/>
            <a:ext cx="173097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1540963" y="6264692"/>
            <a:ext cx="123715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8246643" y="6181477"/>
            <a:ext cx="90352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613019" y="5192340"/>
            <a:ext cx="173097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150305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168067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393678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151199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49412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167174" y="160331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392785" y="156140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150305" y="1531833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48519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166280" y="221718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391892" y="217528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49412" y="214571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165387" y="283106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390998" y="278916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48519" y="275959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46732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164494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390105" y="340304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47626" y="337347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45839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163601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389212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46732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44946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162707" y="467270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388319" y="463080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45839" y="460122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44053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161814" y="528658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387425" y="524468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44946" y="521510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43159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160921" y="590046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386532" y="585856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44053" y="582898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559063" y="1491606"/>
            <a:ext cx="7400615" cy="4773077"/>
            <a:chOff x="623255" y="927125"/>
            <a:chExt cx="7691377" cy="3871900"/>
          </a:xfrm>
          <a:solidFill>
            <a:schemeClr val="accent3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6293945" y="4047629"/>
            <a:ext cx="1726041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198766" y="3608298"/>
            <a:ext cx="1653117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2480972" y="6418009"/>
            <a:ext cx="199221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143230" y="5626814"/>
            <a:ext cx="699017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985183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28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5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67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78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199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2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4" y="160331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5" y="156140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5" y="1531833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19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0" y="221718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2" y="217528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2" y="214571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87" y="283106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0998" y="278916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19" y="275959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2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4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5" y="340304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26" y="337347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39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1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2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2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46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07" y="467270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19" y="463080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2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53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4" y="528658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5" y="524468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46" y="521510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59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1" y="590046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2" y="585856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53" y="582898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9" y="1090110"/>
            <a:ext cx="4162526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91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772633" y="1581350"/>
            <a:ext cx="333206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7920835" y="5038650"/>
            <a:ext cx="218531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8083918" y="714869"/>
            <a:ext cx="125006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7385065" y="3888536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956098" y="5541504"/>
            <a:ext cx="125006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1911221" y="3588089"/>
            <a:ext cx="1949585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3250583" y="1572173"/>
            <a:ext cx="2794086" cy="71711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F79646">
                    <a:lumMod val="50000"/>
                  </a:srgbClr>
                </a:solidFill>
                <a:latin typeface="UTM Cookies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17148386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06418"/>
            <a:ext cx="2057400" cy="4387851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06418"/>
            <a:ext cx="6019800" cy="4387851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66645611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28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5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67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78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199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2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4" y="160331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5" y="156140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5" y="1531833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19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0" y="221718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2" y="217528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2" y="214571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87" y="283106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0998" y="278916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19" y="275959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2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4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5" y="340304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26" y="337347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39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1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2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2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46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07" y="467270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19" y="463080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2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53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4" y="528658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5" y="524468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46" y="521510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59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1" y="590046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2" y="585856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53" y="582898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9" y="1090110"/>
            <a:ext cx="4162526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91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5754412" y="3622312"/>
            <a:ext cx="982268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772633" y="1581350"/>
            <a:ext cx="333206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7920835" y="5038650"/>
            <a:ext cx="218531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8083918" y="714869"/>
            <a:ext cx="125006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7385065" y="3888536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956098" y="5541504"/>
            <a:ext cx="125006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2669135" y="1522379"/>
            <a:ext cx="3388523" cy="71711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UTM Cookies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27774331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28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5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67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78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199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2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4" y="160331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5" y="156140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5" y="1531833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19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0" y="221718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2" y="217528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2" y="214571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87" y="283106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0998" y="278916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19" y="275959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2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4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5" y="340304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26" y="337347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39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1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2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2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46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07" y="467270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19" y="463080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2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53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4" y="528658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5" y="524468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46" y="521510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59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1" y="590046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2" y="585856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53" y="582898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9" y="1090110"/>
            <a:ext cx="4162526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91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1653356" y="3950454"/>
            <a:ext cx="1480398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772633" y="1581350"/>
            <a:ext cx="333206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7920835" y="5038650"/>
            <a:ext cx="218531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8083918" y="714869"/>
            <a:ext cx="125006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7385065" y="3888536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956098" y="5541504"/>
            <a:ext cx="125006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2703172" y="1596488"/>
            <a:ext cx="3564062" cy="540147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UTM Cookies"/>
              </a:rPr>
              <a:t>LUYỆN TẬP</a:t>
            </a:r>
            <a:endParaRPr lang="vi-VN" sz="11500" dirty="0">
              <a:solidFill>
                <a:srgbClr val="002060"/>
              </a:solidFill>
              <a:latin typeface="UTM Cookies"/>
            </a:endParaRPr>
          </a:p>
        </p:txBody>
      </p:sp>
    </p:spTree>
    <p:extLst>
      <p:ext uri="{BB962C8B-B14F-4D97-AF65-F5344CB8AC3E}">
        <p14:creationId xmlns:p14="http://schemas.microsoft.com/office/powerpoint/2010/main" val="38112444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28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5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67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78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199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2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4" y="160331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5" y="156140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5" y="1531833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19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0" y="221718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2" y="217528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2" y="214571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87" y="283106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0998" y="278916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19" y="275959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2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4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5" y="340304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26" y="337347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39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1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2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2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46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07" y="467270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19" y="463080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2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53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4" y="528658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5" y="524468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46" y="521510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59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1" y="590046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2" y="585856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53" y="582898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02522874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Slide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296920" y="219528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741894" y="5645930"/>
            <a:ext cx="461392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7633367" y="427685"/>
            <a:ext cx="302601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8253053" y="1043382"/>
            <a:ext cx="173097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1540963" y="6264692"/>
            <a:ext cx="123715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8246643" y="6181477"/>
            <a:ext cx="90352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613019" y="5192340"/>
            <a:ext cx="173097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150305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168067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393678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151199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49412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167174" y="160331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392785" y="156140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150305" y="1531833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48519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166280" y="221718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391892" y="217528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49412" y="214571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165387" y="283106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390998" y="278916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48519" y="275959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46732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164494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390105" y="340304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47626" y="337347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45839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163601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389212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46732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44946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162707" y="467270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388319" y="463080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45839" y="460122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44053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161814" y="528658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387425" y="524468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44946" y="521510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43159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160921" y="590046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386532" y="585856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44053" y="582898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559063" y="1491606"/>
            <a:ext cx="7400615" cy="4773077"/>
            <a:chOff x="623255" y="927125"/>
            <a:chExt cx="7691377" cy="3871900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6293945" y="4047629"/>
            <a:ext cx="1726041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198766" y="3608298"/>
            <a:ext cx="1653117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2480972" y="6418009"/>
            <a:ext cx="199221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143230" y="5626814"/>
            <a:ext cx="699017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983100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28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5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67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78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199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2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4" y="160331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5" y="156140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5" y="1531833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19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0" y="221718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2" y="217528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2" y="214571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87" y="283106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0998" y="278916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19" y="275959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2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4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5" y="340304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26" y="337347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39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1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2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2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46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07" y="467270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19" y="463080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2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53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4" y="528658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5" y="524468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46" y="521510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59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1" y="590046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2" y="585856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53" y="582898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9" y="1090110"/>
            <a:ext cx="4162526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91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772633" y="1581350"/>
            <a:ext cx="333206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7920835" y="5038650"/>
            <a:ext cx="218531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8083918" y="714869"/>
            <a:ext cx="125006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7385065" y="3888536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956098" y="5541504"/>
            <a:ext cx="125006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1911221" y="3588089"/>
            <a:ext cx="1949585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3250583" y="1572173"/>
            <a:ext cx="2794086" cy="71711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F79646">
                    <a:lumMod val="50000"/>
                  </a:srgbClr>
                </a:solidFill>
                <a:latin typeface="UTM Cookies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17017130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28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5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67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78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199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2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4" y="160331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5" y="156140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5" y="1531833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19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0" y="221718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2" y="217528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2" y="214571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87" y="283106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0998" y="278916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19" y="275959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2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4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5" y="340304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26" y="337347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39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1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2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2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46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07" y="467270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19" y="463080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2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53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4" y="528658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5" y="524468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46" y="521510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59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1" y="590046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2" y="585856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53" y="582898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9" y="1090110"/>
            <a:ext cx="4162526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91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5754412" y="3622312"/>
            <a:ext cx="982268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772633" y="1581350"/>
            <a:ext cx="333206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7920835" y="5038650"/>
            <a:ext cx="218531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8083918" y="714869"/>
            <a:ext cx="125006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7385065" y="3888536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956098" y="5541504"/>
            <a:ext cx="125006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2669135" y="1522379"/>
            <a:ext cx="3388523" cy="71711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UTM Cookies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26107722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28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5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67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78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199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2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4" y="160331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5" y="156140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5" y="1531833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19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0" y="221718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2" y="217528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2" y="214571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87" y="283106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0998" y="278916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19" y="275959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2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4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5" y="340304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26" y="337347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39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1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2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2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46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07" y="467270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19" y="463080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2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53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4" y="528658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5" y="524468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46" y="521510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59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1" y="590046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2" y="585856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53" y="582898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9" y="1090110"/>
            <a:ext cx="4162526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91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1653356" y="3950454"/>
            <a:ext cx="1480398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772633" y="1581350"/>
            <a:ext cx="333206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7920835" y="5038650"/>
            <a:ext cx="218531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8083918" y="714869"/>
            <a:ext cx="125006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7385065" y="3888536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956098" y="5541504"/>
            <a:ext cx="125006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2779174" y="1647232"/>
            <a:ext cx="3363662" cy="540147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UTM Cookies"/>
              </a:rPr>
              <a:t>LUYỆN TẬP</a:t>
            </a:r>
            <a:endParaRPr lang="vi-VN" sz="11500" dirty="0">
              <a:solidFill>
                <a:srgbClr val="002060"/>
              </a:solidFill>
              <a:latin typeface="UTM Cookies"/>
            </a:endParaRPr>
          </a:p>
        </p:txBody>
      </p:sp>
    </p:spTree>
    <p:extLst>
      <p:ext uri="{BB962C8B-B14F-4D97-AF65-F5344CB8AC3E}">
        <p14:creationId xmlns:p14="http://schemas.microsoft.com/office/powerpoint/2010/main" val="28333756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28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5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67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78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199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2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4" y="160331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5" y="156140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5" y="1531833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19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0" y="221718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2" y="217528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2" y="214571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87" y="283106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0998" y="278916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19" y="275959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2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4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5" y="340304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26" y="337347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39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1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2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2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46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07" y="467270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19" y="463080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2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53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4" y="528658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5" y="524468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46" y="521510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59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1" y="590046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2" y="585856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53" y="582898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89358485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Slide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296920" y="219528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741894" y="5645930"/>
            <a:ext cx="461392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7633367" y="427685"/>
            <a:ext cx="302601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8253053" y="1043382"/>
            <a:ext cx="173097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1540963" y="6264692"/>
            <a:ext cx="123715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8246643" y="6181477"/>
            <a:ext cx="90352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613019" y="5192340"/>
            <a:ext cx="173097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150305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168067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393678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151199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49412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167174" y="160331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392785" y="156140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150305" y="1531833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48519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166280" y="221718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391892" y="217528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49412" y="214571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165387" y="283106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390998" y="278916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48519" y="275959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46732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164494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390105" y="340304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47626" y="337347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45839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163601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389212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46732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44946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162707" y="467270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388319" y="463080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45839" y="460122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44053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161814" y="528658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387425" y="524468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44946" y="521510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43159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160921" y="590046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386532" y="585856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44053" y="582898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559063" y="1491606"/>
            <a:ext cx="7400615" cy="4773077"/>
            <a:chOff x="623255" y="927125"/>
            <a:chExt cx="7691377" cy="3871900"/>
          </a:xfrm>
          <a:solidFill>
            <a:srgbClr val="F35757"/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6293945" y="4047629"/>
            <a:ext cx="1726041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198766" y="3608298"/>
            <a:ext cx="1653117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2480972" y="6418009"/>
            <a:ext cx="199221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143230" y="5626814"/>
            <a:ext cx="699017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749836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28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5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67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78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199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2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4" y="160331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5" y="156140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5" y="1531833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19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0" y="221718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2" y="217528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2" y="214571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87" y="283106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0998" y="278916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19" y="275959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2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4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5" y="340304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26" y="337347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39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1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2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2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46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07" y="467270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19" y="463080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2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53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4" y="528658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5" y="524468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46" y="521510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59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1" y="590046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2" y="585856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53" y="582898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9" y="1090110"/>
            <a:ext cx="4162526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91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772633" y="1581350"/>
            <a:ext cx="333206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7920835" y="5038650"/>
            <a:ext cx="218531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8083918" y="714869"/>
            <a:ext cx="125006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7385065" y="3888536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956098" y="5541504"/>
            <a:ext cx="125006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1911221" y="3588089"/>
            <a:ext cx="1949585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3250583" y="1572173"/>
            <a:ext cx="2794086" cy="71711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F79646">
                    <a:lumMod val="50000"/>
                  </a:srgbClr>
                </a:solidFill>
                <a:latin typeface="UTM Cookies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5792749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6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98565118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28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5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67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78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199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2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4" y="160331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5" y="156140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5" y="1531833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19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0" y="221718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2" y="217528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2" y="214571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87" y="283106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0998" y="278916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19" y="275959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2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4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5" y="340304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26" y="337347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39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1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2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2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46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07" y="467270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19" y="463080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2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53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4" y="528658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5" y="524468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46" y="521510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59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1" y="590046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2" y="585856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53" y="582898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9" y="1090110"/>
            <a:ext cx="4162526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91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5754412" y="3622312"/>
            <a:ext cx="982268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772633" y="1581350"/>
            <a:ext cx="333206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7920835" y="5038650"/>
            <a:ext cx="218531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8083918" y="714869"/>
            <a:ext cx="125006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7385065" y="3888536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956098" y="5541504"/>
            <a:ext cx="125006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2669135" y="1522379"/>
            <a:ext cx="3388523" cy="71711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UTM Cookies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38448628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28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5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67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78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199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2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4" y="160331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5" y="156140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5" y="1531833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19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0" y="221718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2" y="217528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2" y="214571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87" y="283106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0998" y="278916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19" y="275959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2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4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5" y="340304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26" y="337347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39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1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2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2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46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07" y="467270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19" y="463080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2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53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4" y="528658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5" y="524468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46" y="521510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59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1" y="590046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2" y="585856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53" y="582898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9" y="1090110"/>
            <a:ext cx="4162526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91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1653356" y="3950454"/>
            <a:ext cx="1480398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772633" y="1581350"/>
            <a:ext cx="333206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7920835" y="5038650"/>
            <a:ext cx="218531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8083918" y="714869"/>
            <a:ext cx="125006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7385065" y="3888536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956098" y="5541504"/>
            <a:ext cx="125006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2836083" y="1468558"/>
            <a:ext cx="3386124" cy="540147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UTM Cookies"/>
              </a:rPr>
              <a:t>LUYỆN TẬP</a:t>
            </a:r>
            <a:endParaRPr lang="vi-VN" sz="11500" dirty="0">
              <a:solidFill>
                <a:srgbClr val="002060"/>
              </a:solidFill>
              <a:latin typeface="UTM Cookies"/>
            </a:endParaRPr>
          </a:p>
        </p:txBody>
      </p:sp>
    </p:spTree>
    <p:extLst>
      <p:ext uri="{BB962C8B-B14F-4D97-AF65-F5344CB8AC3E}">
        <p14:creationId xmlns:p14="http://schemas.microsoft.com/office/powerpoint/2010/main" val="21680139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28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5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67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78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199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2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4" y="160331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5" y="156140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5" y="1531833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19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0" y="221718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2" y="217528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2" y="214571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87" y="283106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0998" y="278916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19" y="275959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2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4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5" y="340304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26" y="337347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39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1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2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2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46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07" y="467270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19" y="463080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2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53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4" y="528658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5" y="524468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46" y="521510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59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1" y="590046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2" y="585856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53" y="582898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7306279"/>
      </p:ext>
    </p:extLst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296920" y="219520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741894" y="5645930"/>
            <a:ext cx="461392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7633366" y="427685"/>
            <a:ext cx="302601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8253053" y="1043374"/>
            <a:ext cx="173097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1540959" y="6264684"/>
            <a:ext cx="123715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8246641" y="6181469"/>
            <a:ext cx="90352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613019" y="5192332"/>
            <a:ext cx="173097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150301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168063" y="98942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393674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151195" y="91794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348377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49408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167170" y="160330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392781" y="156140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150301" y="153182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347484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48515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166276" y="221718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391888" y="217528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49408" y="214570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165383" y="283106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390994" y="278915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48515" y="2759583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46728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164490" y="344493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390101" y="340303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47622" y="337346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344804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45835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163597" y="40588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389208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46728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343911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44942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162703" y="46726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388315" y="463079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45835" y="460122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44049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161810" y="52865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387421" y="524467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44942" y="5215099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43155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160917" y="590045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386528" y="585855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44049" y="582897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559059" y="1491606"/>
            <a:ext cx="7400615" cy="4773077"/>
            <a:chOff x="623255" y="927125"/>
            <a:chExt cx="7691377" cy="3871900"/>
          </a:xfrm>
          <a:solidFill>
            <a:schemeClr val="accent6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6293945" y="4047629"/>
            <a:ext cx="1726041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198766" y="3608290"/>
            <a:ext cx="1653117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2480971" y="6418001"/>
            <a:ext cx="199221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2819940-F204-450A-ACE4-C1FAA7496E24}"/>
              </a:ext>
            </a:extLst>
          </p:cNvPr>
          <p:cNvGrpSpPr/>
          <p:nvPr userDrawn="1"/>
        </p:nvGrpSpPr>
        <p:grpSpPr>
          <a:xfrm>
            <a:off x="1143226" y="5626806"/>
            <a:ext cx="699017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364313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20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1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63" y="98942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74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195" y="91794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7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08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0" y="160330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1" y="156140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1" y="153182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4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15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76" y="221718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88" y="217528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08" y="214570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83" y="283106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0994" y="278915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15" y="2759583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28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0" y="344493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1" y="340303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22" y="337346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4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35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597" y="40588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08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28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1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42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03" y="46726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15" y="463079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5" y="460122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49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0" y="52865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1" y="524467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42" y="5215099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55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17" y="590045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28" y="585855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49" y="582897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7" y="1090110"/>
            <a:ext cx="4162526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87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772632" y="1581350"/>
            <a:ext cx="333206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7920831" y="5038642"/>
            <a:ext cx="218531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8083918" y="714861"/>
            <a:ext cx="125006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7385065" y="3888530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956096" y="5541496"/>
            <a:ext cx="125006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1911217" y="3588081"/>
            <a:ext cx="1949585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3250583" y="1572169"/>
            <a:ext cx="2794086" cy="71711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F79646">
                    <a:lumMod val="50000"/>
                  </a:srgbClr>
                </a:solidFill>
                <a:latin typeface="UTM Cookies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6156690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2500"/>
                            </p:stCondLst>
                            <p:childTnLst>
                              <p:par>
                                <p:cTn id="39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1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5" grpId="0"/>
    </p:bldLst>
  </p:timing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20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1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63" y="98942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74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195" y="91794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7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08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0" y="160330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1" y="156140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1" y="153182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4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15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76" y="221718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88" y="217528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08" y="214570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83" y="283106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0994" y="278915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15" y="2759583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28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0" y="344493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1" y="340303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22" y="337346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4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35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597" y="40588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08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28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1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42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03" y="46726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15" y="463079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5" y="460122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49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0" y="52865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1" y="524467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42" y="5215099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55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17" y="590045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28" y="585855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49" y="582897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7" y="1090110"/>
            <a:ext cx="4162526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87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2669131" y="1522375"/>
            <a:ext cx="3388523" cy="71711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UTM Cookies"/>
              </a:rPr>
              <a:t>HOẠT ĐỘNG</a:t>
            </a:r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5754410" y="3622312"/>
            <a:ext cx="982268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772632" y="1581350"/>
            <a:ext cx="333206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7920831" y="5038642"/>
            <a:ext cx="218531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8083918" y="714861"/>
            <a:ext cx="125006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7385065" y="3888530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956096" y="5541496"/>
            <a:ext cx="125006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289093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35" grpId="0"/>
      <p:bldP spid="295" grpId="0" animBg="1"/>
      <p:bldP spid="296" grpId="0" animBg="1"/>
    </p:bldLst>
  </p:timing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20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1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63" y="98942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74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195" y="91794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7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08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0" y="160330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1" y="156140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1" y="153182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4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15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76" y="221718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88" y="217528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08" y="214570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83" y="283106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0994" y="278915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15" y="2759583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28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0" y="344493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1" y="340303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22" y="337346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4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35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597" y="40588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08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28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1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42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03" y="46726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15" y="463079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5" y="460122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49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0" y="52865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1" y="524467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42" y="5215099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55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17" y="590045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28" y="585855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49" y="582897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7" y="1090110"/>
            <a:ext cx="4162526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87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2711998" y="1557580"/>
            <a:ext cx="3564062" cy="540147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UTM Cookies"/>
              </a:rPr>
              <a:t>LUYỆN TẬP</a:t>
            </a:r>
            <a:endParaRPr lang="vi-VN" sz="11500" dirty="0">
              <a:solidFill>
                <a:srgbClr val="002060"/>
              </a:solidFill>
              <a:latin typeface="UTM Cookies"/>
            </a:endParaRPr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1653356" y="3950454"/>
            <a:ext cx="1480398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772632" y="1581350"/>
            <a:ext cx="333206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7920831" y="5038642"/>
            <a:ext cx="218531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8083918" y="714861"/>
            <a:ext cx="125006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7385065" y="3888530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956096" y="5541496"/>
            <a:ext cx="125006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344446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35" grpId="0"/>
      <p:bldP spid="219" grpId="0" animBg="1"/>
      <p:bldP spid="220" grpId="0" animBg="1"/>
    </p:bldLst>
  </p:timing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20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1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63" y="98942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74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195" y="91794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7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08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0" y="160330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1" y="156140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1" y="153182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4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15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76" y="221718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88" y="217528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08" y="214570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83" y="283106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0994" y="278915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15" y="2759583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28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0" y="344493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1" y="340303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22" y="337346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4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35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597" y="40588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08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28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1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42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03" y="46726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15" y="463079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5" y="460122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49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0" y="52865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1" y="524467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42" y="5215099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55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17" y="590045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28" y="585855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49" y="582897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37219417"/>
      </p:ext>
    </p:extLst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20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" name="Google Shape;995;p14">
              <a:extLst>
                <a:ext uri="{FF2B5EF4-FFF2-40B4-BE49-F238E27FC236}">
                  <a16:creationId xmlns:a16="http://schemas.microsoft.com/office/drawing/2014/main" id="{D06F31EF-754A-4F9F-A77D-7C1C58F47361}"/>
                </a:ext>
              </a:extLst>
            </p:cNvPr>
            <p:cNvSpPr/>
            <p:nvPr/>
          </p:nvSpPr>
          <p:spPr>
            <a:xfrm>
              <a:off x="8341543" y="2361783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" name="Google Shape;999;p14">
              <a:extLst>
                <a:ext uri="{FF2B5EF4-FFF2-40B4-BE49-F238E27FC236}">
                  <a16:creationId xmlns:a16="http://schemas.microsoft.com/office/drawing/2014/main" id="{B5709D43-3D83-463A-9E8C-6FA8BF6FE3F4}"/>
                </a:ext>
              </a:extLst>
            </p:cNvPr>
            <p:cNvSpPr/>
            <p:nvPr/>
          </p:nvSpPr>
          <p:spPr>
            <a:xfrm>
              <a:off x="8341543" y="1800869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0"/>
                  </a:moveTo>
                  <a:lnTo>
                    <a:pt x="0" y="9225"/>
                  </a:lnTo>
                  <a:lnTo>
                    <a:pt x="18186" y="9225"/>
                  </a:lnTo>
                  <a:lnTo>
                    <a:pt x="16824" y="4462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" name="Google Shape;1002;p14">
              <a:extLst>
                <a:ext uri="{FF2B5EF4-FFF2-40B4-BE49-F238E27FC236}">
                  <a16:creationId xmlns:a16="http://schemas.microsoft.com/office/drawing/2014/main" id="{7E2F91D5-68DF-48A6-8869-7FD6B10D5313}"/>
                </a:ext>
              </a:extLst>
            </p:cNvPr>
            <p:cNvSpPr/>
            <p:nvPr/>
          </p:nvSpPr>
          <p:spPr>
            <a:xfrm>
              <a:off x="8346273" y="1263367"/>
              <a:ext cx="568486" cy="308239"/>
            </a:xfrm>
            <a:custGeom>
              <a:avLst/>
              <a:gdLst/>
              <a:ahLst/>
              <a:cxnLst/>
              <a:rect l="l" t="t" r="r" b="b"/>
              <a:pathLst>
                <a:path w="18148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48" y="9452"/>
                  </a:lnTo>
                  <a:lnTo>
                    <a:pt x="16787" y="4688"/>
                  </a:lnTo>
                  <a:lnTo>
                    <a:pt x="18148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" name="Google Shape;1005;p14">
              <a:extLst>
                <a:ext uri="{FF2B5EF4-FFF2-40B4-BE49-F238E27FC236}">
                  <a16:creationId xmlns:a16="http://schemas.microsoft.com/office/drawing/2014/main" id="{18466ED5-E416-4DE1-A4F7-CD23EAA77B79}"/>
                </a:ext>
              </a:extLst>
            </p:cNvPr>
            <p:cNvSpPr/>
            <p:nvPr/>
          </p:nvSpPr>
          <p:spPr>
            <a:xfrm>
              <a:off x="8341543" y="686410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" name="Google Shape;1008;p14">
              <a:extLst>
                <a:ext uri="{FF2B5EF4-FFF2-40B4-BE49-F238E27FC236}">
                  <a16:creationId xmlns:a16="http://schemas.microsoft.com/office/drawing/2014/main" id="{11848AC2-1101-45B6-ABB6-4FD06AA8642A}"/>
                </a:ext>
              </a:extLst>
            </p:cNvPr>
            <p:cNvSpPr/>
            <p:nvPr/>
          </p:nvSpPr>
          <p:spPr>
            <a:xfrm>
              <a:off x="8341543" y="2922709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" name="Google Shape;1011;p14">
              <a:extLst>
                <a:ext uri="{FF2B5EF4-FFF2-40B4-BE49-F238E27FC236}">
                  <a16:creationId xmlns:a16="http://schemas.microsoft.com/office/drawing/2014/main" id="{87C36489-2782-4D32-8AFF-590446FE6759}"/>
                </a:ext>
              </a:extLst>
            </p:cNvPr>
            <p:cNvSpPr/>
            <p:nvPr/>
          </p:nvSpPr>
          <p:spPr>
            <a:xfrm>
              <a:off x="8341543" y="3483633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515326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1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63" y="98942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74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195" y="91794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7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08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0" y="160330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1" y="156140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1" y="153182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4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15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76" y="221718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88" y="217528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08" y="214570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83" y="283106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0994" y="278915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15" y="2759583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28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0" y="344493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1" y="340303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22" y="337346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4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35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597" y="40588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08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28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1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42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03" y="46726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15" y="463079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5" y="460122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49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0" y="52865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1" y="524467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42" y="5215099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55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17" y="590045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28" y="585855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49" y="582897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87256714"/>
      </p:ext>
    </p:extLst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Slide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296920" y="219520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741894" y="5645930"/>
            <a:ext cx="461392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7633366" y="427685"/>
            <a:ext cx="302601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8253053" y="1043374"/>
            <a:ext cx="173097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1540959" y="6264684"/>
            <a:ext cx="123715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8246641" y="6181469"/>
            <a:ext cx="90352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613019" y="5192332"/>
            <a:ext cx="173097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150301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168063" y="98942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393674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151195" y="91794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348377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49408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167170" y="160330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392781" y="156140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150301" y="153182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347484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48515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166276" y="221718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391888" y="217528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49408" y="214570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165383" y="283106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390994" y="278915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48515" y="2759583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46728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164490" y="344493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390101" y="340303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47622" y="337346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344804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45835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163597" y="40588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389208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46728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343911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44942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162703" y="46726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388315" y="463079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45835" y="460122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44049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161810" y="52865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387421" y="524467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44942" y="5215099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43155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160917" y="590045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386528" y="585855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44049" y="582897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559059" y="1491606"/>
            <a:ext cx="7400615" cy="4773077"/>
            <a:chOff x="623255" y="927125"/>
            <a:chExt cx="7691377" cy="3871900"/>
          </a:xfrm>
          <a:solidFill>
            <a:schemeClr val="accent5">
              <a:lumMod val="75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6293945" y="4047629"/>
            <a:ext cx="1726041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198766" y="3608290"/>
            <a:ext cx="1653117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2480971" y="6418001"/>
            <a:ext cx="199221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143226" y="5626806"/>
            <a:ext cx="699017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225788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53451754"/>
      </p:ext>
    </p:extLst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20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1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63" y="98942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74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195" y="91794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7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08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0" y="160330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1" y="156140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1" y="153182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4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15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76" y="221718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88" y="217528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08" y="214570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83" y="283106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0994" y="278915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15" y="2759583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28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0" y="344493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1" y="340303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22" y="337346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4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35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597" y="40588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08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28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1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42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03" y="46726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15" y="463079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5" y="460122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49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0" y="52865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1" y="524467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42" y="5215099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55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17" y="590045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28" y="585855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49" y="582897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7" y="1090110"/>
            <a:ext cx="4162526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87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772632" y="1581350"/>
            <a:ext cx="333206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7920831" y="5038642"/>
            <a:ext cx="218531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8083918" y="714861"/>
            <a:ext cx="125006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7385065" y="3888530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956096" y="5541496"/>
            <a:ext cx="125006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1911217" y="3588081"/>
            <a:ext cx="1949585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3250583" y="1572169"/>
            <a:ext cx="2794086" cy="71711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F79646">
                    <a:lumMod val="50000"/>
                  </a:srgbClr>
                </a:solidFill>
                <a:latin typeface="UTM Cookies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40746735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20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1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63" y="98942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74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195" y="91794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7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08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0" y="160330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1" y="156140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1" y="153182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4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15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76" y="221718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88" y="217528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08" y="214570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83" y="283106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0994" y="278915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15" y="2759583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28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0" y="344493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1" y="340303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22" y="337346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4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35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597" y="40588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08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28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1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42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03" y="46726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15" y="463079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5" y="460122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49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0" y="52865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1" y="524467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42" y="5215099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55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17" y="590045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28" y="585855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49" y="582897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7" y="1090110"/>
            <a:ext cx="4162526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87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5754410" y="3622312"/>
            <a:ext cx="982268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772632" y="1581350"/>
            <a:ext cx="333206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7920831" y="5038642"/>
            <a:ext cx="218531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8083918" y="714861"/>
            <a:ext cx="125006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7385065" y="3888530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956096" y="5541496"/>
            <a:ext cx="125006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2669131" y="1522375"/>
            <a:ext cx="3388523" cy="71711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UTM Cookies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36394716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20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1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63" y="98942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74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195" y="91794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7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08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0" y="160330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1" y="156140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1" y="153182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4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15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76" y="221718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88" y="217528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08" y="214570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83" y="283106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0994" y="278915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15" y="2759583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28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0" y="344493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1" y="340303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22" y="337346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4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35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597" y="40588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08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28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1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42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03" y="46726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15" y="463079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5" y="460122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49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0" y="52865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1" y="524467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42" y="5215099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55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17" y="590045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28" y="585855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49" y="582897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7" y="1090110"/>
            <a:ext cx="4162526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87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1653356" y="3950454"/>
            <a:ext cx="1480398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772632" y="1581350"/>
            <a:ext cx="333206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7920831" y="5038642"/>
            <a:ext cx="218531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8083918" y="714861"/>
            <a:ext cx="125006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7385065" y="3888530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956096" y="5541496"/>
            <a:ext cx="125006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2732040" y="1503379"/>
            <a:ext cx="3546156" cy="540147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002060"/>
                </a:solidFill>
                <a:latin typeface="UTM Cookies"/>
              </a:rPr>
              <a:t>LUYỆN TẬP</a:t>
            </a:r>
          </a:p>
        </p:txBody>
      </p:sp>
    </p:spTree>
    <p:extLst>
      <p:ext uri="{BB962C8B-B14F-4D97-AF65-F5344CB8AC3E}">
        <p14:creationId xmlns:p14="http://schemas.microsoft.com/office/powerpoint/2010/main" val="25755758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20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1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63" y="98942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74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195" y="91794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7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08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0" y="160330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1" y="156140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1" y="153182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4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15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76" y="221718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88" y="217528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08" y="214570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83" y="283106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0994" y="278915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15" y="2759583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28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0" y="344493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1" y="340303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22" y="337346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4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35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597" y="40588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08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28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1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42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03" y="46726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15" y="463079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5" y="460122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49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0" y="52865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1" y="524467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42" y="5215099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55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17" y="590045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28" y="585855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49" y="582897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8401733"/>
      </p:ext>
    </p:extLst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Slide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296920" y="219520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741894" y="5645930"/>
            <a:ext cx="461392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7633366" y="427685"/>
            <a:ext cx="302601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8253053" y="1043374"/>
            <a:ext cx="173097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1540959" y="6264684"/>
            <a:ext cx="123715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8246641" y="6181469"/>
            <a:ext cx="90352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613019" y="5192332"/>
            <a:ext cx="173097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150301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168063" y="98942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393674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151195" y="91794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348377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49408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167170" y="160330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392781" y="156140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150301" y="153182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347484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48515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166276" y="221718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391888" y="217528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49408" y="214570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165383" y="283106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390994" y="278915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48515" y="2759583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46728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164490" y="344493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390101" y="340303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47622" y="337346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344804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45835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163597" y="40588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389208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46728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343911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44942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162703" y="46726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388315" y="463079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45835" y="460122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44049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161810" y="52865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387421" y="524467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44942" y="5215099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43155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160917" y="590045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386528" y="585855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44049" y="582897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559059" y="1491606"/>
            <a:ext cx="7400615" cy="4773077"/>
            <a:chOff x="623255" y="927125"/>
            <a:chExt cx="7691377" cy="3871900"/>
          </a:xfrm>
          <a:solidFill>
            <a:schemeClr val="accent3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6293945" y="4047629"/>
            <a:ext cx="1726041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198766" y="3608290"/>
            <a:ext cx="1653117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2480971" y="6418001"/>
            <a:ext cx="199221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143226" y="5626806"/>
            <a:ext cx="699017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08081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20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1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63" y="98942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74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195" y="91794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7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08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0" y="160330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1" y="156140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1" y="153182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4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15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76" y="221718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88" y="217528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08" y="214570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83" y="283106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0994" y="278915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15" y="2759583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28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0" y="344493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1" y="340303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22" y="337346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4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35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597" y="40588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08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28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1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42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03" y="46726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15" y="463079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5" y="460122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49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0" y="52865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1" y="524467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42" y="5215099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55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17" y="590045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28" y="585855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49" y="582897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7" y="1090110"/>
            <a:ext cx="4162526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87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772632" y="1581350"/>
            <a:ext cx="333206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7920831" y="5038642"/>
            <a:ext cx="218531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8083918" y="714861"/>
            <a:ext cx="125006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7385065" y="3888530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956096" y="5541496"/>
            <a:ext cx="125006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1911217" y="3588081"/>
            <a:ext cx="1949585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3250583" y="1572169"/>
            <a:ext cx="2794086" cy="71711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F79646">
                    <a:lumMod val="50000"/>
                  </a:srgbClr>
                </a:solidFill>
                <a:latin typeface="UTM Cookies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6023144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20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1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63" y="98942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74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195" y="91794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7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08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0" y="160330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1" y="156140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1" y="153182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4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15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76" y="221718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88" y="217528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08" y="214570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83" y="283106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0994" y="278915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15" y="2759583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28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0" y="344493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1" y="340303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22" y="337346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4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35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597" y="40588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08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28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1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42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03" y="46726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15" y="463079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5" y="460122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49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0" y="52865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1" y="524467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42" y="5215099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55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17" y="590045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28" y="585855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49" y="582897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7" y="1090110"/>
            <a:ext cx="4162526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87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5754410" y="3622312"/>
            <a:ext cx="982268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772632" y="1581350"/>
            <a:ext cx="333206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7920831" y="5038642"/>
            <a:ext cx="218531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8083918" y="714861"/>
            <a:ext cx="125006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7385065" y="3888530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956096" y="5541496"/>
            <a:ext cx="125006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2669131" y="1522375"/>
            <a:ext cx="3388523" cy="71711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UTM Cookies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31605350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20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1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63" y="98942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74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195" y="91794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7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08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0" y="160330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1" y="156140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1" y="153182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4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15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76" y="221718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88" y="217528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08" y="214570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83" y="283106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0994" y="278915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15" y="2759583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28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0" y="344493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1" y="340303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22" y="337346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4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35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597" y="40588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08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28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1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42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03" y="46726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15" y="463079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5" y="460122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49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0" y="52865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1" y="524467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42" y="5215099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55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17" y="590045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28" y="585855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49" y="582897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7" y="1090110"/>
            <a:ext cx="4162526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87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1653356" y="3950454"/>
            <a:ext cx="1480398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772632" y="1581350"/>
            <a:ext cx="333206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7920831" y="5038642"/>
            <a:ext cx="218531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8083918" y="714861"/>
            <a:ext cx="125006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7385065" y="3888530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956096" y="5541496"/>
            <a:ext cx="125006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2703170" y="1596480"/>
            <a:ext cx="3564062" cy="540147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UTM Cookies"/>
              </a:rPr>
              <a:t>LUYỆN TẬP</a:t>
            </a:r>
            <a:endParaRPr lang="vi-VN" sz="11500" dirty="0">
              <a:solidFill>
                <a:srgbClr val="002060"/>
              </a:solidFill>
              <a:latin typeface="UTM Cookies"/>
            </a:endParaRPr>
          </a:p>
        </p:txBody>
      </p:sp>
    </p:spTree>
    <p:extLst>
      <p:ext uri="{BB962C8B-B14F-4D97-AF65-F5344CB8AC3E}">
        <p14:creationId xmlns:p14="http://schemas.microsoft.com/office/powerpoint/2010/main" val="1406830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20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1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63" y="98942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74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195" y="91794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7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08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0" y="160330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1" y="156140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1" y="153182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4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15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76" y="221718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88" y="217528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08" y="214570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83" y="283106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0994" y="278915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15" y="2759583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28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0" y="344493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1" y="340303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22" y="337346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4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35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597" y="40588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08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28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1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42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03" y="46726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15" y="463079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5" y="460122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49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0" y="52865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1" y="524467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42" y="5215099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55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17" y="590045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28" y="585855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49" y="582897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95330761"/>
      </p:ext>
    </p:extLst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Slide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296920" y="219520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741894" y="5645930"/>
            <a:ext cx="461392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7633366" y="427685"/>
            <a:ext cx="302601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8253053" y="1043374"/>
            <a:ext cx="173097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1540959" y="6264684"/>
            <a:ext cx="123715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8246641" y="6181469"/>
            <a:ext cx="90352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613019" y="5192332"/>
            <a:ext cx="173097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150301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168063" y="98942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393674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151195" y="91794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348377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49408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167170" y="160330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392781" y="156140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150301" y="153182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347484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48515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166276" y="221718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391888" y="217528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49408" y="214570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165383" y="283106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390994" y="278915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48515" y="2759583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46728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164490" y="344493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390101" y="340303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47622" y="337346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344804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45835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163597" y="40588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389208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46728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343911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44942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162703" y="46726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388315" y="463079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45835" y="460122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44049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161810" y="52865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387421" y="524467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44942" y="5215099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43155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160917" y="590045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386528" y="585855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44049" y="582897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559059" y="1491606"/>
            <a:ext cx="7400615" cy="4773077"/>
            <a:chOff x="623255" y="927125"/>
            <a:chExt cx="7691377" cy="3871900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6293945" y="4047629"/>
            <a:ext cx="1726041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198766" y="3608290"/>
            <a:ext cx="1653117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2480971" y="6418001"/>
            <a:ext cx="199221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143226" y="5626806"/>
            <a:ext cx="699017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4782948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40"/>
            <a:ext cx="7772400" cy="1362075"/>
          </a:xfrm>
        </p:spPr>
        <p:txBody>
          <a:bodyPr anchor="t"/>
          <a:lstStyle>
            <a:lvl1pPr algn="l">
              <a:defRPr sz="5335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665">
                <a:solidFill>
                  <a:schemeClr val="tx1">
                    <a:tint val="75000"/>
                  </a:schemeClr>
                </a:solidFill>
              </a:defRPr>
            </a:lvl1pPr>
            <a:lvl2pPr marL="60960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2pPr>
            <a:lvl3pPr marL="1219200" indent="0">
              <a:buNone/>
              <a:defRPr sz="2135">
                <a:solidFill>
                  <a:schemeClr val="tx1">
                    <a:tint val="75000"/>
                  </a:schemeClr>
                </a:solidFill>
              </a:defRPr>
            </a:lvl3pPr>
            <a:lvl4pPr marL="1828800" indent="0">
              <a:buNone/>
              <a:defRPr sz="1865">
                <a:solidFill>
                  <a:schemeClr val="tx1">
                    <a:tint val="75000"/>
                  </a:schemeClr>
                </a:solidFill>
              </a:defRPr>
            </a:lvl4pPr>
            <a:lvl5pPr marL="2438400" indent="0">
              <a:buNone/>
              <a:defRPr sz="1865">
                <a:solidFill>
                  <a:schemeClr val="tx1">
                    <a:tint val="75000"/>
                  </a:schemeClr>
                </a:solidFill>
              </a:defRPr>
            </a:lvl5pPr>
            <a:lvl6pPr marL="3048000" indent="0">
              <a:buNone/>
              <a:defRPr sz="1865">
                <a:solidFill>
                  <a:schemeClr val="tx1">
                    <a:tint val="75000"/>
                  </a:schemeClr>
                </a:solidFill>
              </a:defRPr>
            </a:lvl6pPr>
            <a:lvl7pPr marL="3657600" indent="0">
              <a:buNone/>
              <a:defRPr sz="1865">
                <a:solidFill>
                  <a:schemeClr val="tx1">
                    <a:tint val="75000"/>
                  </a:schemeClr>
                </a:solidFill>
              </a:defRPr>
            </a:lvl7pPr>
            <a:lvl8pPr marL="4267200" indent="0">
              <a:buNone/>
              <a:defRPr sz="1865">
                <a:solidFill>
                  <a:schemeClr val="tx1">
                    <a:tint val="75000"/>
                  </a:schemeClr>
                </a:solidFill>
              </a:defRPr>
            </a:lvl8pPr>
            <a:lvl9pPr marL="4876800" indent="0">
              <a:buNone/>
              <a:defRPr sz="1865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46905923"/>
      </p:ext>
    </p:extLst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20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1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63" y="98942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74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195" y="91794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7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08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0" y="160330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1" y="156140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1" y="153182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4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15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76" y="221718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88" y="217528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08" y="214570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83" y="283106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0994" y="278915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15" y="2759583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28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0" y="344493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1" y="340303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22" y="337346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4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35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597" y="40588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08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28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1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42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03" y="46726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15" y="463079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5" y="460122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49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0" y="52865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1" y="524467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42" y="5215099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55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17" y="590045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28" y="585855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49" y="582897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7" y="1090110"/>
            <a:ext cx="4162526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87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772632" y="1581350"/>
            <a:ext cx="333206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7920831" y="5038642"/>
            <a:ext cx="218531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8083918" y="714861"/>
            <a:ext cx="125006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7385065" y="3888530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956096" y="5541496"/>
            <a:ext cx="125006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1911217" y="3588081"/>
            <a:ext cx="1949585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3250583" y="1572169"/>
            <a:ext cx="2794086" cy="71711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F79646">
                    <a:lumMod val="50000"/>
                  </a:srgbClr>
                </a:solidFill>
                <a:latin typeface="UTM Cookies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34130340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20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1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63" y="98942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74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195" y="91794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7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08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0" y="160330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1" y="156140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1" y="153182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4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15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76" y="221718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88" y="217528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08" y="214570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83" y="283106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0994" y="278915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15" y="2759583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28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0" y="344493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1" y="340303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22" y="337346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4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35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597" y="40588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08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28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1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42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03" y="46726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15" y="463079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5" y="460122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49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0" y="52865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1" y="524467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42" y="5215099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55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17" y="590045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28" y="585855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49" y="582897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7" y="1090110"/>
            <a:ext cx="4162526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87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5754410" y="3622312"/>
            <a:ext cx="982268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772632" y="1581350"/>
            <a:ext cx="333206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7920831" y="5038642"/>
            <a:ext cx="218531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8083918" y="714861"/>
            <a:ext cx="125006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7385065" y="3888530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956096" y="5541496"/>
            <a:ext cx="125006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2669131" y="1522375"/>
            <a:ext cx="3388523" cy="71711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UTM Cookies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7743017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20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1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63" y="98942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74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195" y="91794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7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08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0" y="160330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1" y="156140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1" y="153182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4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15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76" y="221718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88" y="217528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08" y="214570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83" y="283106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0994" y="278915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15" y="2759583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28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0" y="344493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1" y="340303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22" y="337346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4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35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597" y="40588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08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28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1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42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03" y="46726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15" y="463079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5" y="460122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49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0" y="52865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1" y="524467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42" y="5215099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55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17" y="590045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28" y="585855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49" y="582897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7" y="1090110"/>
            <a:ext cx="4162526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87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1653356" y="3950454"/>
            <a:ext cx="1480398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772632" y="1581350"/>
            <a:ext cx="333206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7920831" y="5038642"/>
            <a:ext cx="218531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8083918" y="714861"/>
            <a:ext cx="125006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7385065" y="3888530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956096" y="5541496"/>
            <a:ext cx="125006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2779172" y="1647225"/>
            <a:ext cx="3363662" cy="540147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UTM Cookies"/>
              </a:rPr>
              <a:t>LUYỆN TẬP</a:t>
            </a:r>
            <a:endParaRPr lang="vi-VN" sz="11500" dirty="0">
              <a:solidFill>
                <a:srgbClr val="002060"/>
              </a:solidFill>
              <a:latin typeface="UTM Cookies"/>
            </a:endParaRPr>
          </a:p>
        </p:txBody>
      </p:sp>
    </p:spTree>
    <p:extLst>
      <p:ext uri="{BB962C8B-B14F-4D97-AF65-F5344CB8AC3E}">
        <p14:creationId xmlns:p14="http://schemas.microsoft.com/office/powerpoint/2010/main" val="250818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20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1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63" y="98942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74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195" y="91794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7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08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0" y="160330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1" y="156140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1" y="153182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4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15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76" y="221718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88" y="217528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08" y="214570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83" y="283106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0994" y="278915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15" y="2759583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28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0" y="344493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1" y="340303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22" y="337346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4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35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597" y="40588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08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28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1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42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03" y="46726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15" y="463079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5" y="460122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49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0" y="52865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1" y="524467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42" y="5215099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55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17" y="590045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28" y="585855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49" y="582897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81352466"/>
      </p:ext>
    </p:extLst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Slide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296920" y="219520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741894" y="5645930"/>
            <a:ext cx="461392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7633366" y="427685"/>
            <a:ext cx="302601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8253053" y="1043374"/>
            <a:ext cx="173097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1540959" y="6264684"/>
            <a:ext cx="123715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8246641" y="6181469"/>
            <a:ext cx="90352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613019" y="5192332"/>
            <a:ext cx="173097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150301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168063" y="98942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393674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151195" y="91794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348377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49408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167170" y="160330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392781" y="156140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150301" y="153182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347484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48515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166276" y="221718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391888" y="217528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49408" y="214570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165383" y="283106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390994" y="278915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48515" y="2759583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46728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164490" y="344493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390101" y="340303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47622" y="337346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344804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45835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163597" y="40588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389208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46728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343911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44942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162703" y="46726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388315" y="463079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45835" y="460122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44049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161810" y="52865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387421" y="524467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44942" y="5215099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43155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160917" y="590045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386528" y="585855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44049" y="582897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559059" y="1491606"/>
            <a:ext cx="7400615" cy="4773077"/>
            <a:chOff x="623255" y="927125"/>
            <a:chExt cx="7691377" cy="3871900"/>
          </a:xfrm>
          <a:solidFill>
            <a:srgbClr val="F35757"/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6293945" y="4047629"/>
            <a:ext cx="1726041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198766" y="3608290"/>
            <a:ext cx="1653117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2480971" y="6418001"/>
            <a:ext cx="199221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143226" y="5626806"/>
            <a:ext cx="699017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684485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20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1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63" y="98942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74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195" y="91794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7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08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0" y="160330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1" y="156140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1" y="153182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4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15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76" y="221718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88" y="217528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08" y="214570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83" y="283106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0994" y="278915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15" y="2759583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28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0" y="344493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1" y="340303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22" y="337346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4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35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597" y="40588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08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28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1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42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03" y="46726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15" y="463079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5" y="460122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49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0" y="52865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1" y="524467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42" y="5215099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55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17" y="590045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28" y="585855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49" y="582897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7" y="1090110"/>
            <a:ext cx="4162526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87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772632" y="1581350"/>
            <a:ext cx="333206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7920831" y="5038642"/>
            <a:ext cx="218531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8083918" y="714861"/>
            <a:ext cx="125006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7385065" y="3888530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956096" y="5541496"/>
            <a:ext cx="125006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1911217" y="3588081"/>
            <a:ext cx="1949585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3250583" y="1572169"/>
            <a:ext cx="2794086" cy="71711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F79646">
                    <a:lumMod val="50000"/>
                  </a:srgbClr>
                </a:solidFill>
                <a:latin typeface="UTM Cookies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9747050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20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1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63" y="98942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74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195" y="91794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7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08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0" y="160330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1" y="156140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1" y="153182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4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15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76" y="221718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88" y="217528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08" y="214570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83" y="283106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0994" y="278915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15" y="2759583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28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0" y="344493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1" y="340303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22" y="337346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4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35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597" y="40588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08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28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1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42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03" y="46726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15" y="463079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5" y="460122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49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0" y="52865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1" y="524467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42" y="5215099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55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17" y="590045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28" y="585855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49" y="582897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7" y="1090110"/>
            <a:ext cx="4162526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87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5754410" y="3622312"/>
            <a:ext cx="982268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772632" y="1581350"/>
            <a:ext cx="333206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7920831" y="5038642"/>
            <a:ext cx="218531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8083918" y="714861"/>
            <a:ext cx="125006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7385065" y="3888530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956096" y="5541496"/>
            <a:ext cx="125006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2669131" y="1522375"/>
            <a:ext cx="3388523" cy="71711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UTM Cookies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1318969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20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1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63" y="98942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74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195" y="91794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7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08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0" y="160330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1" y="156140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1" y="153182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4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15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76" y="221718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88" y="217528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08" y="214570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83" y="283106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0994" y="278915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15" y="2759583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28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0" y="344493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1" y="340303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22" y="337346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4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35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597" y="40588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08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28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1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42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03" y="46726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15" y="463079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5" y="460122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49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0" y="52865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1" y="524467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42" y="5215099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55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17" y="590045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28" y="585855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49" y="582897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7" y="1090110"/>
            <a:ext cx="4162526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87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1653356" y="3950454"/>
            <a:ext cx="1480398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772632" y="1581350"/>
            <a:ext cx="333206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7920831" y="5038642"/>
            <a:ext cx="218531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8083918" y="714861"/>
            <a:ext cx="125006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7385065" y="3888530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956096" y="5541496"/>
            <a:ext cx="125006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2836083" y="1468552"/>
            <a:ext cx="3386124" cy="540147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UTM Cookies"/>
              </a:rPr>
              <a:t>LUYỆN TẬP</a:t>
            </a:r>
            <a:endParaRPr lang="vi-VN" sz="11500" dirty="0">
              <a:solidFill>
                <a:srgbClr val="002060"/>
              </a:solidFill>
              <a:latin typeface="UTM Cookies"/>
            </a:endParaRPr>
          </a:p>
        </p:txBody>
      </p:sp>
    </p:spTree>
    <p:extLst>
      <p:ext uri="{BB962C8B-B14F-4D97-AF65-F5344CB8AC3E}">
        <p14:creationId xmlns:p14="http://schemas.microsoft.com/office/powerpoint/2010/main" val="25808162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20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1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63" y="98942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74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195" y="91794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7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08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0" y="160330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1" y="156140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1" y="153182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4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15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76" y="221718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88" y="217528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08" y="214570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83" y="283106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0994" y="278915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15" y="2759583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28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0" y="344493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1" y="340303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22" y="337346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4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35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597" y="40588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08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28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1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42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03" y="46726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15" y="463079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5" y="460122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49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0" y="52865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1" y="524467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42" y="5215099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55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17" y="590045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28" y="585855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49" y="582897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37399176"/>
      </p:ext>
    </p:extLst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46730239"/>
      </p:ext>
    </p:extLst>
  </p:cSld>
  <p:clrMapOvr>
    <a:masterClrMapping/>
  </p:clrMapOvr>
  <p:transition spd="slow">
    <p:random/>
  </p:transition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200190"/>
            <a:ext cx="4038600" cy="3394075"/>
          </a:xfrm>
        </p:spPr>
        <p:txBody>
          <a:bodyPr/>
          <a:lstStyle>
            <a:lvl1pPr>
              <a:defRPr sz="3735"/>
            </a:lvl1pPr>
            <a:lvl2pPr>
              <a:defRPr sz="3200"/>
            </a:lvl2pPr>
            <a:lvl3pPr>
              <a:defRPr sz="2665"/>
            </a:lvl3pPr>
            <a:lvl4pPr>
              <a:defRPr sz="2400"/>
            </a:lvl4pPr>
            <a:lvl5pPr>
              <a:defRPr sz="2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200190"/>
            <a:ext cx="4038600" cy="3394075"/>
          </a:xfrm>
        </p:spPr>
        <p:txBody>
          <a:bodyPr/>
          <a:lstStyle>
            <a:lvl1pPr>
              <a:defRPr sz="3735"/>
            </a:lvl1pPr>
            <a:lvl2pPr>
              <a:defRPr sz="3200"/>
            </a:lvl2pPr>
            <a:lvl3pPr>
              <a:defRPr sz="2665"/>
            </a:lvl3pPr>
            <a:lvl4pPr>
              <a:defRPr sz="2400"/>
            </a:lvl4pPr>
            <a:lvl5pPr>
              <a:defRPr sz="2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94366101"/>
      </p:ext>
    </p:extLst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36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0" y="0"/>
            <a:ext cx="0" cy="0"/>
          </a:xfrm>
        </p:spPr>
        <p:txBody>
          <a:bodyPr vert="horz" wrap="square" lIns="91440" tIns="45720" rIns="91440" bIns="45720" numCol="1" anchor="t" anchorCtr="0" compatLnSpc="1"/>
          <a:lstStyle>
            <a:lvl1pPr eaLnBrk="1" hangingPunct="1">
              <a:defRPr b="0">
                <a:solidFill>
                  <a:prstClr val="black"/>
                </a:solidFill>
                <a:latin typeface="Calibri" panose="020F0502020204030204" charset="0"/>
                <a:ea typeface="SimSun" panose="02010600030101010101" pitchFamily="2" charset="-122"/>
              </a:defRPr>
            </a:lvl1pPr>
          </a:lstStyle>
          <a:p>
            <a:pPr>
              <a:defRPr/>
            </a:pPr>
            <a:fld id="{0E191392-46B3-4988-B725-C457EAD2BD85}" type="datetimeFigureOut">
              <a:rPr lang="en-US"/>
              <a:pPr>
                <a:defRPr/>
              </a:pPr>
              <a:t>4/22/2024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0" y="0"/>
            <a:ext cx="0" cy="0"/>
          </a:xfrm>
        </p:spPr>
        <p:txBody>
          <a:bodyPr vert="horz" wrap="square" lIns="91440" tIns="45720" rIns="91440" bIns="45720" numCol="1" anchor="t" anchorCtr="0" compatLnSpc="1"/>
          <a:lstStyle>
            <a:lvl1pPr eaLnBrk="1" hangingPunct="1">
              <a:defRPr b="0">
                <a:solidFill>
                  <a:prstClr val="black"/>
                </a:solidFill>
                <a:latin typeface="Calibri" panose="020F0502020204030204" charset="0"/>
                <a:ea typeface="SimSun" panose="02010600030101010101" pitchFamily="2" charset="-122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0" y="0"/>
            <a:ext cx="0" cy="0"/>
          </a:xfrm>
        </p:spPr>
        <p:txBody>
          <a:bodyPr vert="horz" wrap="square" lIns="91440" tIns="45720" rIns="91440" bIns="45720" numCol="1" anchor="t" anchorCtr="0" compatLnSpc="1"/>
          <a:lstStyle>
            <a:lvl1pPr eaLnBrk="1" hangingPunct="1">
              <a:defRPr b="0">
                <a:solidFill>
                  <a:prstClr val="black"/>
                </a:solidFill>
                <a:latin typeface="Calibri" panose="020F0502020204030204" charset="0"/>
                <a:ea typeface="SimSun" panose="02010600030101010101" pitchFamily="2" charset="-122"/>
              </a:defRPr>
            </a:lvl1pPr>
          </a:lstStyle>
          <a:p>
            <a:pPr>
              <a:defRPr/>
            </a:pPr>
            <a:fld id="{15DE37A7-131E-4749-AAF7-688385F4FE99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30092216"/>
      </p:ext>
    </p:extLst>
  </p:cSld>
  <p:clrMapOvr>
    <a:masterClrMapping/>
  </p:clrMapOvr>
  <p:transition spd="slow">
    <p:random/>
  </p:transition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>
          <a:xfrm>
            <a:off x="0" y="0"/>
            <a:ext cx="0" cy="0"/>
          </a:xfrm>
        </p:spPr>
        <p:txBody>
          <a:bodyPr vert="horz" wrap="square" lIns="91440" tIns="45720" rIns="91440" bIns="45720" numCol="1" anchor="t" anchorCtr="0" compatLnSpc="1"/>
          <a:lstStyle>
            <a:lvl1pPr eaLnBrk="1" hangingPunct="1">
              <a:defRPr b="0">
                <a:solidFill>
                  <a:prstClr val="black"/>
                </a:solidFill>
                <a:latin typeface="Calibri" panose="020F0502020204030204" charset="0"/>
                <a:ea typeface="SimSun" panose="02010600030101010101" pitchFamily="2" charset="-122"/>
              </a:defRPr>
            </a:lvl1pPr>
          </a:lstStyle>
          <a:p>
            <a:pPr>
              <a:defRPr/>
            </a:pPr>
            <a:fld id="{6B4E1BB7-1AEA-4241-A1A4-B3E9CE44291D}" type="datetimeFigureOut">
              <a:rPr lang="en-US"/>
              <a:pPr>
                <a:defRPr/>
              </a:pPr>
              <a:t>4/22/2024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>
          <a:xfrm>
            <a:off x="0" y="0"/>
            <a:ext cx="0" cy="0"/>
          </a:xfrm>
        </p:spPr>
        <p:txBody>
          <a:bodyPr vert="horz" wrap="square" lIns="91440" tIns="45720" rIns="91440" bIns="45720" numCol="1" anchor="t" anchorCtr="0" compatLnSpc="1"/>
          <a:lstStyle>
            <a:lvl1pPr eaLnBrk="1" hangingPunct="1">
              <a:defRPr b="0">
                <a:solidFill>
                  <a:prstClr val="black"/>
                </a:solidFill>
                <a:latin typeface="Calibri" panose="020F0502020204030204" charset="0"/>
                <a:ea typeface="SimSun" panose="02010600030101010101" pitchFamily="2" charset="-122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0" y="0"/>
            <a:ext cx="0" cy="0"/>
          </a:xfrm>
        </p:spPr>
        <p:txBody>
          <a:bodyPr vert="horz" wrap="square" lIns="91440" tIns="45720" rIns="91440" bIns="45720" numCol="1" anchor="t" anchorCtr="0" compatLnSpc="1"/>
          <a:lstStyle>
            <a:lvl1pPr eaLnBrk="1" hangingPunct="1">
              <a:defRPr b="0">
                <a:solidFill>
                  <a:prstClr val="black"/>
                </a:solidFill>
                <a:latin typeface="Calibri" panose="020F0502020204030204" charset="0"/>
                <a:ea typeface="SimSun" panose="02010600030101010101" pitchFamily="2" charset="-122"/>
              </a:defRPr>
            </a:lvl1pPr>
          </a:lstStyle>
          <a:p>
            <a:pPr>
              <a:defRPr/>
            </a:pPr>
            <a:fld id="{6F9FDBEA-6FCD-439E-9496-7EE16FD10296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23516424"/>
      </p:ext>
    </p:extLst>
  </p:cSld>
  <p:clrMapOvr>
    <a:masterClrMapping/>
  </p:clrMapOvr>
  <p:transition spd="slow">
    <p:random/>
  </p:transition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15788844"/>
      </p:ext>
    </p:extLst>
  </p:cSld>
  <p:clrMapOvr>
    <a:masterClrMapping/>
  </p:clrMapOvr>
  <p:transition spd="slow">
    <p:random/>
  </p:transition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99DA4B9-DEFE-42B6-B049-0F143404834E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E60E7F-B575-4D71-9B3B-8A959777D371}" type="slidenum">
              <a:rPr lang="en-US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89471605"/>
      </p:ext>
    </p:extLst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99DA4B9-DEFE-42B6-B049-0F143404834E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E60E7F-B575-4D71-9B3B-8A959777D371}" type="slidenum">
              <a:rPr lang="en-US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07092102"/>
      </p:ext>
    </p:extLst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99DA4B9-DEFE-42B6-B049-0F143404834E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E60E7F-B575-4D71-9B3B-8A959777D371}" type="slidenum">
              <a:rPr lang="en-US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65463091"/>
      </p:ext>
    </p:extLst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99DA4B9-DEFE-42B6-B049-0F143404834E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E60E7F-B575-4D71-9B3B-8A959777D371}" type="slidenum">
              <a:rPr lang="en-US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00856563"/>
      </p:ext>
    </p:extLst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99DA4B9-DEFE-42B6-B049-0F143404834E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E60E7F-B575-4D71-9B3B-8A959777D371}" type="slidenum">
              <a:rPr lang="en-US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7093700"/>
      </p:ext>
    </p:extLst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99DA4B9-DEFE-42B6-B049-0F143404834E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E60E7F-B575-4D71-9B3B-8A959777D371}" type="slidenum">
              <a:rPr lang="en-US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69040371"/>
      </p:ext>
    </p:extLst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99DA4B9-DEFE-42B6-B049-0F143404834E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E60E7F-B575-4D71-9B3B-8A959777D371}" type="slidenum">
              <a:rPr lang="en-US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8101570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9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7"/>
            <a:ext cx="4040188" cy="639763"/>
          </a:xfrm>
        </p:spPr>
        <p:txBody>
          <a:bodyPr anchor="b"/>
          <a:lstStyle>
            <a:lvl1pPr marL="0" indent="0">
              <a:buNone/>
              <a:defRPr sz="3200" b="1"/>
            </a:lvl1pPr>
            <a:lvl2pPr marL="609600" indent="0">
              <a:buNone/>
              <a:defRPr sz="2665" b="1"/>
            </a:lvl2pPr>
            <a:lvl3pPr marL="1219200" indent="0">
              <a:buNone/>
              <a:defRPr sz="2400" b="1"/>
            </a:lvl3pPr>
            <a:lvl4pPr marL="1828800" indent="0">
              <a:buNone/>
              <a:defRPr sz="2135" b="1"/>
            </a:lvl4pPr>
            <a:lvl5pPr marL="2438400" indent="0">
              <a:buNone/>
              <a:defRPr sz="2135" b="1"/>
            </a:lvl5pPr>
            <a:lvl6pPr marL="3048000" indent="0">
              <a:buNone/>
              <a:defRPr sz="2135" b="1"/>
            </a:lvl6pPr>
            <a:lvl7pPr marL="3657600" indent="0">
              <a:buNone/>
              <a:defRPr sz="2135" b="1"/>
            </a:lvl7pPr>
            <a:lvl8pPr marL="4267200" indent="0">
              <a:buNone/>
              <a:defRPr sz="2135" b="1"/>
            </a:lvl8pPr>
            <a:lvl9pPr marL="4876800" indent="0">
              <a:buNone/>
              <a:defRPr sz="2135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3200"/>
            </a:lvl1pPr>
            <a:lvl2pPr>
              <a:defRPr sz="2665"/>
            </a:lvl2pPr>
            <a:lvl3pPr>
              <a:defRPr sz="2400"/>
            </a:lvl3pPr>
            <a:lvl4pPr>
              <a:defRPr sz="2135"/>
            </a:lvl4pPr>
            <a:lvl5pPr>
              <a:defRPr sz="2135"/>
            </a:lvl5pPr>
            <a:lvl6pPr>
              <a:defRPr sz="2135"/>
            </a:lvl6pPr>
            <a:lvl7pPr>
              <a:defRPr sz="2135"/>
            </a:lvl7pPr>
            <a:lvl8pPr>
              <a:defRPr sz="2135"/>
            </a:lvl8pPr>
            <a:lvl9pPr>
              <a:defRPr sz="2135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46" y="1535117"/>
            <a:ext cx="4041775" cy="639763"/>
          </a:xfrm>
        </p:spPr>
        <p:txBody>
          <a:bodyPr anchor="b"/>
          <a:lstStyle>
            <a:lvl1pPr marL="0" indent="0">
              <a:buNone/>
              <a:defRPr sz="3200" b="1"/>
            </a:lvl1pPr>
            <a:lvl2pPr marL="609600" indent="0">
              <a:buNone/>
              <a:defRPr sz="2665" b="1"/>
            </a:lvl2pPr>
            <a:lvl3pPr marL="1219200" indent="0">
              <a:buNone/>
              <a:defRPr sz="2400" b="1"/>
            </a:lvl3pPr>
            <a:lvl4pPr marL="1828800" indent="0">
              <a:buNone/>
              <a:defRPr sz="2135" b="1"/>
            </a:lvl4pPr>
            <a:lvl5pPr marL="2438400" indent="0">
              <a:buNone/>
              <a:defRPr sz="2135" b="1"/>
            </a:lvl5pPr>
            <a:lvl6pPr marL="3048000" indent="0">
              <a:buNone/>
              <a:defRPr sz="2135" b="1"/>
            </a:lvl6pPr>
            <a:lvl7pPr marL="3657600" indent="0">
              <a:buNone/>
              <a:defRPr sz="2135" b="1"/>
            </a:lvl7pPr>
            <a:lvl8pPr marL="4267200" indent="0">
              <a:buNone/>
              <a:defRPr sz="2135" b="1"/>
            </a:lvl8pPr>
            <a:lvl9pPr marL="4876800" indent="0">
              <a:buNone/>
              <a:defRPr sz="2135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46" y="2174875"/>
            <a:ext cx="4041775" cy="3951288"/>
          </a:xfrm>
        </p:spPr>
        <p:txBody>
          <a:bodyPr/>
          <a:lstStyle>
            <a:lvl1pPr>
              <a:defRPr sz="3200"/>
            </a:lvl1pPr>
            <a:lvl2pPr>
              <a:defRPr sz="2665"/>
            </a:lvl2pPr>
            <a:lvl3pPr>
              <a:defRPr sz="2400"/>
            </a:lvl3pPr>
            <a:lvl4pPr>
              <a:defRPr sz="2135"/>
            </a:lvl4pPr>
            <a:lvl5pPr>
              <a:defRPr sz="2135"/>
            </a:lvl5pPr>
            <a:lvl6pPr>
              <a:defRPr sz="2135"/>
            </a:lvl6pPr>
            <a:lvl7pPr>
              <a:defRPr sz="2135"/>
            </a:lvl7pPr>
            <a:lvl8pPr>
              <a:defRPr sz="2135"/>
            </a:lvl8pPr>
            <a:lvl9pPr>
              <a:defRPr sz="2135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21722220"/>
      </p:ext>
    </p:extLst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99DA4B9-DEFE-42B6-B049-0F143404834E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E60E7F-B575-4D71-9B3B-8A959777D371}" type="slidenum">
              <a:rPr lang="en-US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6810493"/>
      </p:ext>
    </p:extLst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99DA4B9-DEFE-42B6-B049-0F143404834E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E60E7F-B575-4D71-9B3B-8A959777D371}" type="slidenum">
              <a:rPr lang="en-US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6931425"/>
      </p:ext>
    </p:extLst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99DA4B9-DEFE-42B6-B049-0F143404834E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E60E7F-B575-4D71-9B3B-8A959777D371}" type="slidenum">
              <a:rPr lang="en-US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33194990"/>
      </p:ext>
    </p:extLst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99DA4B9-DEFE-42B6-B049-0F143404834E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E60E7F-B575-4D71-9B3B-8A959777D371}" type="slidenum">
              <a:rPr lang="en-US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97516032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04438715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55273160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2" y="273088"/>
            <a:ext cx="3008313" cy="1162051"/>
          </a:xfrm>
        </p:spPr>
        <p:txBody>
          <a:bodyPr anchor="b"/>
          <a:lstStyle>
            <a:lvl1pPr algn="l">
              <a:defRPr sz="2665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91"/>
            <a:ext cx="5111750" cy="5853113"/>
          </a:xfrm>
        </p:spPr>
        <p:txBody>
          <a:bodyPr/>
          <a:lstStyle>
            <a:lvl1pPr>
              <a:defRPr sz="4265"/>
            </a:lvl1pPr>
            <a:lvl2pPr>
              <a:defRPr sz="3735"/>
            </a:lvl2pPr>
            <a:lvl3pPr>
              <a:defRPr sz="3200"/>
            </a:lvl3pPr>
            <a:lvl4pPr>
              <a:defRPr sz="2665"/>
            </a:lvl4pPr>
            <a:lvl5pPr>
              <a:defRPr sz="2665"/>
            </a:lvl5pPr>
            <a:lvl6pPr>
              <a:defRPr sz="2665"/>
            </a:lvl6pPr>
            <a:lvl7pPr>
              <a:defRPr sz="2665"/>
            </a:lvl7pPr>
            <a:lvl8pPr>
              <a:defRPr sz="2665"/>
            </a:lvl8pPr>
            <a:lvl9pPr>
              <a:defRPr sz="2665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2" y="1435103"/>
            <a:ext cx="3008313" cy="4691063"/>
          </a:xfrm>
        </p:spPr>
        <p:txBody>
          <a:bodyPr/>
          <a:lstStyle>
            <a:lvl1pPr marL="0" indent="0">
              <a:buNone/>
              <a:defRPr sz="1865"/>
            </a:lvl1pPr>
            <a:lvl2pPr marL="609600" indent="0">
              <a:buNone/>
              <a:defRPr sz="1600"/>
            </a:lvl2pPr>
            <a:lvl3pPr marL="1219200" indent="0">
              <a:buNone/>
              <a:defRPr sz="1335"/>
            </a:lvl3pPr>
            <a:lvl4pPr marL="1828800" indent="0">
              <a:buNone/>
              <a:defRPr sz="1200"/>
            </a:lvl4pPr>
            <a:lvl5pPr marL="2438400" indent="0">
              <a:buNone/>
              <a:defRPr sz="1200"/>
            </a:lvl5pPr>
            <a:lvl6pPr marL="3048000" indent="0">
              <a:buNone/>
              <a:defRPr sz="1200"/>
            </a:lvl6pPr>
            <a:lvl7pPr marL="3657600" indent="0">
              <a:buNone/>
              <a:defRPr sz="1200"/>
            </a:lvl7pPr>
            <a:lvl8pPr marL="4267200" indent="0">
              <a:buNone/>
              <a:defRPr sz="1200"/>
            </a:lvl8pPr>
            <a:lvl9pPr marL="4876800" indent="0">
              <a:buNone/>
              <a:defRPr sz="12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2210179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48656994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39"/>
            <a:ext cx="5486400" cy="566739"/>
          </a:xfrm>
        </p:spPr>
        <p:txBody>
          <a:bodyPr anchor="b"/>
          <a:lstStyle>
            <a:lvl1pPr algn="l">
              <a:defRPr sz="2665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4265"/>
            </a:lvl1pPr>
            <a:lvl2pPr marL="609600" indent="0">
              <a:buNone/>
              <a:defRPr sz="3735"/>
            </a:lvl2pPr>
            <a:lvl3pPr marL="1219200" indent="0">
              <a:buNone/>
              <a:defRPr sz="3200"/>
            </a:lvl3pPr>
            <a:lvl4pPr marL="1828800" indent="0">
              <a:buNone/>
              <a:defRPr sz="2665"/>
            </a:lvl4pPr>
            <a:lvl5pPr marL="2438400" indent="0">
              <a:buNone/>
              <a:defRPr sz="2665"/>
            </a:lvl5pPr>
            <a:lvl6pPr marL="3048000" indent="0">
              <a:buNone/>
              <a:defRPr sz="2665"/>
            </a:lvl6pPr>
            <a:lvl7pPr marL="3657600" indent="0">
              <a:buNone/>
              <a:defRPr sz="2665"/>
            </a:lvl7pPr>
            <a:lvl8pPr marL="4267200" indent="0">
              <a:buNone/>
              <a:defRPr sz="2665"/>
            </a:lvl8pPr>
            <a:lvl9pPr marL="4876800" indent="0">
              <a:buNone/>
              <a:defRPr sz="2665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77"/>
            <a:ext cx="5486400" cy="804863"/>
          </a:xfrm>
        </p:spPr>
        <p:txBody>
          <a:bodyPr/>
          <a:lstStyle>
            <a:lvl1pPr marL="0" indent="0">
              <a:buNone/>
              <a:defRPr sz="1865"/>
            </a:lvl1pPr>
            <a:lvl2pPr marL="609600" indent="0">
              <a:buNone/>
              <a:defRPr sz="1600"/>
            </a:lvl2pPr>
            <a:lvl3pPr marL="1219200" indent="0">
              <a:buNone/>
              <a:defRPr sz="1335"/>
            </a:lvl3pPr>
            <a:lvl4pPr marL="1828800" indent="0">
              <a:buNone/>
              <a:defRPr sz="1200"/>
            </a:lvl4pPr>
            <a:lvl5pPr marL="2438400" indent="0">
              <a:buNone/>
              <a:defRPr sz="1200"/>
            </a:lvl5pPr>
            <a:lvl6pPr marL="3048000" indent="0">
              <a:buNone/>
              <a:defRPr sz="1200"/>
            </a:lvl6pPr>
            <a:lvl7pPr marL="3657600" indent="0">
              <a:buNone/>
              <a:defRPr sz="1200"/>
            </a:lvl7pPr>
            <a:lvl8pPr marL="4267200" indent="0">
              <a:buNone/>
              <a:defRPr sz="1200"/>
            </a:lvl8pPr>
            <a:lvl9pPr marL="4876800" indent="0">
              <a:buNone/>
              <a:defRPr sz="12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70003726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27613688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06414"/>
            <a:ext cx="2057400" cy="4387851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06414"/>
            <a:ext cx="6019800" cy="4387851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11996428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59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46781459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73697918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34"/>
            <a:ext cx="7772400" cy="1362075"/>
          </a:xfrm>
        </p:spPr>
        <p:txBody>
          <a:bodyPr anchor="t"/>
          <a:lstStyle>
            <a:lvl1pPr algn="l">
              <a:defRPr sz="5335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665">
                <a:solidFill>
                  <a:schemeClr val="tx1">
                    <a:tint val="75000"/>
                  </a:schemeClr>
                </a:solidFill>
              </a:defRPr>
            </a:lvl1pPr>
            <a:lvl2pPr marL="60960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2pPr>
            <a:lvl3pPr marL="1219200" indent="0">
              <a:buNone/>
              <a:defRPr sz="2135">
                <a:solidFill>
                  <a:schemeClr val="tx1">
                    <a:tint val="75000"/>
                  </a:schemeClr>
                </a:solidFill>
              </a:defRPr>
            </a:lvl3pPr>
            <a:lvl4pPr marL="1828800" indent="0">
              <a:buNone/>
              <a:defRPr sz="1865">
                <a:solidFill>
                  <a:schemeClr val="tx1">
                    <a:tint val="75000"/>
                  </a:schemeClr>
                </a:solidFill>
              </a:defRPr>
            </a:lvl4pPr>
            <a:lvl5pPr marL="2438400" indent="0">
              <a:buNone/>
              <a:defRPr sz="1865">
                <a:solidFill>
                  <a:schemeClr val="tx1">
                    <a:tint val="75000"/>
                  </a:schemeClr>
                </a:solidFill>
              </a:defRPr>
            </a:lvl5pPr>
            <a:lvl6pPr marL="3048000" indent="0">
              <a:buNone/>
              <a:defRPr sz="1865">
                <a:solidFill>
                  <a:schemeClr val="tx1">
                    <a:tint val="75000"/>
                  </a:schemeClr>
                </a:solidFill>
              </a:defRPr>
            </a:lvl6pPr>
            <a:lvl7pPr marL="3657600" indent="0">
              <a:buNone/>
              <a:defRPr sz="1865">
                <a:solidFill>
                  <a:schemeClr val="tx1">
                    <a:tint val="75000"/>
                  </a:schemeClr>
                </a:solidFill>
              </a:defRPr>
            </a:lvl7pPr>
            <a:lvl8pPr marL="4267200" indent="0">
              <a:buNone/>
              <a:defRPr sz="1865">
                <a:solidFill>
                  <a:schemeClr val="tx1">
                    <a:tint val="75000"/>
                  </a:schemeClr>
                </a:solidFill>
              </a:defRPr>
            </a:lvl8pPr>
            <a:lvl9pPr marL="4876800" indent="0">
              <a:buNone/>
              <a:defRPr sz="1865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36529560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200184"/>
            <a:ext cx="4038600" cy="3394075"/>
          </a:xfrm>
        </p:spPr>
        <p:txBody>
          <a:bodyPr/>
          <a:lstStyle>
            <a:lvl1pPr>
              <a:defRPr sz="3735"/>
            </a:lvl1pPr>
            <a:lvl2pPr>
              <a:defRPr sz="3200"/>
            </a:lvl2pPr>
            <a:lvl3pPr>
              <a:defRPr sz="2665"/>
            </a:lvl3pPr>
            <a:lvl4pPr>
              <a:defRPr sz="2400"/>
            </a:lvl4pPr>
            <a:lvl5pPr>
              <a:defRPr sz="2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200184"/>
            <a:ext cx="4038600" cy="3394075"/>
          </a:xfrm>
        </p:spPr>
        <p:txBody>
          <a:bodyPr/>
          <a:lstStyle>
            <a:lvl1pPr>
              <a:defRPr sz="3735"/>
            </a:lvl1pPr>
            <a:lvl2pPr>
              <a:defRPr sz="3200"/>
            </a:lvl2pPr>
            <a:lvl3pPr>
              <a:defRPr sz="2665"/>
            </a:lvl3pPr>
            <a:lvl4pPr>
              <a:defRPr sz="2400"/>
            </a:lvl4pPr>
            <a:lvl5pPr>
              <a:defRPr sz="2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54060423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9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7"/>
            <a:ext cx="4040188" cy="639763"/>
          </a:xfrm>
        </p:spPr>
        <p:txBody>
          <a:bodyPr anchor="b"/>
          <a:lstStyle>
            <a:lvl1pPr marL="0" indent="0">
              <a:buNone/>
              <a:defRPr sz="3200" b="1"/>
            </a:lvl1pPr>
            <a:lvl2pPr marL="609600" indent="0">
              <a:buNone/>
              <a:defRPr sz="2665" b="1"/>
            </a:lvl2pPr>
            <a:lvl3pPr marL="1219200" indent="0">
              <a:buNone/>
              <a:defRPr sz="2400" b="1"/>
            </a:lvl3pPr>
            <a:lvl4pPr marL="1828800" indent="0">
              <a:buNone/>
              <a:defRPr sz="2135" b="1"/>
            </a:lvl4pPr>
            <a:lvl5pPr marL="2438400" indent="0">
              <a:buNone/>
              <a:defRPr sz="2135" b="1"/>
            </a:lvl5pPr>
            <a:lvl6pPr marL="3048000" indent="0">
              <a:buNone/>
              <a:defRPr sz="2135" b="1"/>
            </a:lvl6pPr>
            <a:lvl7pPr marL="3657600" indent="0">
              <a:buNone/>
              <a:defRPr sz="2135" b="1"/>
            </a:lvl7pPr>
            <a:lvl8pPr marL="4267200" indent="0">
              <a:buNone/>
              <a:defRPr sz="2135" b="1"/>
            </a:lvl8pPr>
            <a:lvl9pPr marL="4876800" indent="0">
              <a:buNone/>
              <a:defRPr sz="2135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3200"/>
            </a:lvl1pPr>
            <a:lvl2pPr>
              <a:defRPr sz="2665"/>
            </a:lvl2pPr>
            <a:lvl3pPr>
              <a:defRPr sz="2400"/>
            </a:lvl3pPr>
            <a:lvl4pPr>
              <a:defRPr sz="2135"/>
            </a:lvl4pPr>
            <a:lvl5pPr>
              <a:defRPr sz="2135"/>
            </a:lvl5pPr>
            <a:lvl6pPr>
              <a:defRPr sz="2135"/>
            </a:lvl6pPr>
            <a:lvl7pPr>
              <a:defRPr sz="2135"/>
            </a:lvl7pPr>
            <a:lvl8pPr>
              <a:defRPr sz="2135"/>
            </a:lvl8pPr>
            <a:lvl9pPr>
              <a:defRPr sz="2135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43" y="1535117"/>
            <a:ext cx="4041775" cy="639763"/>
          </a:xfrm>
        </p:spPr>
        <p:txBody>
          <a:bodyPr anchor="b"/>
          <a:lstStyle>
            <a:lvl1pPr marL="0" indent="0">
              <a:buNone/>
              <a:defRPr sz="3200" b="1"/>
            </a:lvl1pPr>
            <a:lvl2pPr marL="609600" indent="0">
              <a:buNone/>
              <a:defRPr sz="2665" b="1"/>
            </a:lvl2pPr>
            <a:lvl3pPr marL="1219200" indent="0">
              <a:buNone/>
              <a:defRPr sz="2400" b="1"/>
            </a:lvl3pPr>
            <a:lvl4pPr marL="1828800" indent="0">
              <a:buNone/>
              <a:defRPr sz="2135" b="1"/>
            </a:lvl4pPr>
            <a:lvl5pPr marL="2438400" indent="0">
              <a:buNone/>
              <a:defRPr sz="2135" b="1"/>
            </a:lvl5pPr>
            <a:lvl6pPr marL="3048000" indent="0">
              <a:buNone/>
              <a:defRPr sz="2135" b="1"/>
            </a:lvl6pPr>
            <a:lvl7pPr marL="3657600" indent="0">
              <a:buNone/>
              <a:defRPr sz="2135" b="1"/>
            </a:lvl7pPr>
            <a:lvl8pPr marL="4267200" indent="0">
              <a:buNone/>
              <a:defRPr sz="2135" b="1"/>
            </a:lvl8pPr>
            <a:lvl9pPr marL="4876800" indent="0">
              <a:buNone/>
              <a:defRPr sz="2135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43" y="2174875"/>
            <a:ext cx="4041775" cy="3951288"/>
          </a:xfrm>
        </p:spPr>
        <p:txBody>
          <a:bodyPr/>
          <a:lstStyle>
            <a:lvl1pPr>
              <a:defRPr sz="3200"/>
            </a:lvl1pPr>
            <a:lvl2pPr>
              <a:defRPr sz="2665"/>
            </a:lvl2pPr>
            <a:lvl3pPr>
              <a:defRPr sz="2400"/>
            </a:lvl3pPr>
            <a:lvl4pPr>
              <a:defRPr sz="2135"/>
            </a:lvl4pPr>
            <a:lvl5pPr>
              <a:defRPr sz="2135"/>
            </a:lvl5pPr>
            <a:lvl6pPr>
              <a:defRPr sz="2135"/>
            </a:lvl6pPr>
            <a:lvl7pPr>
              <a:defRPr sz="2135"/>
            </a:lvl7pPr>
            <a:lvl8pPr>
              <a:defRPr sz="2135"/>
            </a:lvl8pPr>
            <a:lvl9pPr>
              <a:defRPr sz="2135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18298953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79265285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1837668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44"/>
            <a:ext cx="7772400" cy="1362075"/>
          </a:xfrm>
        </p:spPr>
        <p:txBody>
          <a:bodyPr anchor="t"/>
          <a:lstStyle>
            <a:lvl1pPr algn="l">
              <a:defRPr sz="5335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665">
                <a:solidFill>
                  <a:schemeClr val="tx1">
                    <a:tint val="75000"/>
                  </a:schemeClr>
                </a:solidFill>
              </a:defRPr>
            </a:lvl1pPr>
            <a:lvl2pPr marL="60960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2pPr>
            <a:lvl3pPr marL="1219200" indent="0">
              <a:buNone/>
              <a:defRPr sz="2135">
                <a:solidFill>
                  <a:schemeClr val="tx1">
                    <a:tint val="75000"/>
                  </a:schemeClr>
                </a:solidFill>
              </a:defRPr>
            </a:lvl3pPr>
            <a:lvl4pPr marL="1828800" indent="0">
              <a:buNone/>
              <a:defRPr sz="1865">
                <a:solidFill>
                  <a:schemeClr val="tx1">
                    <a:tint val="75000"/>
                  </a:schemeClr>
                </a:solidFill>
              </a:defRPr>
            </a:lvl4pPr>
            <a:lvl5pPr marL="2438400" indent="0">
              <a:buNone/>
              <a:defRPr sz="1865">
                <a:solidFill>
                  <a:schemeClr val="tx1">
                    <a:tint val="75000"/>
                  </a:schemeClr>
                </a:solidFill>
              </a:defRPr>
            </a:lvl5pPr>
            <a:lvl6pPr marL="3048000" indent="0">
              <a:buNone/>
              <a:defRPr sz="1865">
                <a:solidFill>
                  <a:schemeClr val="tx1">
                    <a:tint val="75000"/>
                  </a:schemeClr>
                </a:solidFill>
              </a:defRPr>
            </a:lvl6pPr>
            <a:lvl7pPr marL="3657600" indent="0">
              <a:buNone/>
              <a:defRPr sz="1865">
                <a:solidFill>
                  <a:schemeClr val="tx1">
                    <a:tint val="75000"/>
                  </a:schemeClr>
                </a:solidFill>
              </a:defRPr>
            </a:lvl7pPr>
            <a:lvl8pPr marL="4267200" indent="0">
              <a:buNone/>
              <a:defRPr sz="1865">
                <a:solidFill>
                  <a:schemeClr val="tx1">
                    <a:tint val="75000"/>
                  </a:schemeClr>
                </a:solidFill>
              </a:defRPr>
            </a:lvl8pPr>
            <a:lvl9pPr marL="4876800" indent="0">
              <a:buNone/>
              <a:defRPr sz="1865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57010272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2" y="273082"/>
            <a:ext cx="3008313" cy="1162051"/>
          </a:xfrm>
        </p:spPr>
        <p:txBody>
          <a:bodyPr anchor="b"/>
          <a:lstStyle>
            <a:lvl1pPr algn="l">
              <a:defRPr sz="2665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85"/>
            <a:ext cx="5111750" cy="5853113"/>
          </a:xfrm>
        </p:spPr>
        <p:txBody>
          <a:bodyPr/>
          <a:lstStyle>
            <a:lvl1pPr>
              <a:defRPr sz="4265"/>
            </a:lvl1pPr>
            <a:lvl2pPr>
              <a:defRPr sz="3735"/>
            </a:lvl2pPr>
            <a:lvl3pPr>
              <a:defRPr sz="3200"/>
            </a:lvl3pPr>
            <a:lvl4pPr>
              <a:defRPr sz="2665"/>
            </a:lvl4pPr>
            <a:lvl5pPr>
              <a:defRPr sz="2665"/>
            </a:lvl5pPr>
            <a:lvl6pPr>
              <a:defRPr sz="2665"/>
            </a:lvl6pPr>
            <a:lvl7pPr>
              <a:defRPr sz="2665"/>
            </a:lvl7pPr>
            <a:lvl8pPr>
              <a:defRPr sz="2665"/>
            </a:lvl8pPr>
            <a:lvl9pPr>
              <a:defRPr sz="2665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2" y="1435103"/>
            <a:ext cx="3008313" cy="4691063"/>
          </a:xfrm>
        </p:spPr>
        <p:txBody>
          <a:bodyPr/>
          <a:lstStyle>
            <a:lvl1pPr marL="0" indent="0">
              <a:buNone/>
              <a:defRPr sz="1865"/>
            </a:lvl1pPr>
            <a:lvl2pPr marL="609600" indent="0">
              <a:buNone/>
              <a:defRPr sz="1600"/>
            </a:lvl2pPr>
            <a:lvl3pPr marL="1219200" indent="0">
              <a:buNone/>
              <a:defRPr sz="1335"/>
            </a:lvl3pPr>
            <a:lvl4pPr marL="1828800" indent="0">
              <a:buNone/>
              <a:defRPr sz="1200"/>
            </a:lvl4pPr>
            <a:lvl5pPr marL="2438400" indent="0">
              <a:buNone/>
              <a:defRPr sz="1200"/>
            </a:lvl5pPr>
            <a:lvl6pPr marL="3048000" indent="0">
              <a:buNone/>
              <a:defRPr sz="1200"/>
            </a:lvl6pPr>
            <a:lvl7pPr marL="3657600" indent="0">
              <a:buNone/>
              <a:defRPr sz="1200"/>
            </a:lvl7pPr>
            <a:lvl8pPr marL="4267200" indent="0">
              <a:buNone/>
              <a:defRPr sz="1200"/>
            </a:lvl8pPr>
            <a:lvl9pPr marL="4876800" indent="0">
              <a:buNone/>
              <a:defRPr sz="12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89892347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33"/>
            <a:ext cx="5486400" cy="566739"/>
          </a:xfrm>
        </p:spPr>
        <p:txBody>
          <a:bodyPr anchor="b"/>
          <a:lstStyle>
            <a:lvl1pPr algn="l">
              <a:defRPr sz="2665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4265"/>
            </a:lvl1pPr>
            <a:lvl2pPr marL="609600" indent="0">
              <a:buNone/>
              <a:defRPr sz="3735"/>
            </a:lvl2pPr>
            <a:lvl3pPr marL="1219200" indent="0">
              <a:buNone/>
              <a:defRPr sz="3200"/>
            </a:lvl3pPr>
            <a:lvl4pPr marL="1828800" indent="0">
              <a:buNone/>
              <a:defRPr sz="2665"/>
            </a:lvl4pPr>
            <a:lvl5pPr marL="2438400" indent="0">
              <a:buNone/>
              <a:defRPr sz="2665"/>
            </a:lvl5pPr>
            <a:lvl6pPr marL="3048000" indent="0">
              <a:buNone/>
              <a:defRPr sz="2665"/>
            </a:lvl6pPr>
            <a:lvl7pPr marL="3657600" indent="0">
              <a:buNone/>
              <a:defRPr sz="2665"/>
            </a:lvl7pPr>
            <a:lvl8pPr marL="4267200" indent="0">
              <a:buNone/>
              <a:defRPr sz="2665"/>
            </a:lvl8pPr>
            <a:lvl9pPr marL="4876800" indent="0">
              <a:buNone/>
              <a:defRPr sz="2665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71"/>
            <a:ext cx="5486400" cy="804863"/>
          </a:xfrm>
        </p:spPr>
        <p:txBody>
          <a:bodyPr/>
          <a:lstStyle>
            <a:lvl1pPr marL="0" indent="0">
              <a:buNone/>
              <a:defRPr sz="1865"/>
            </a:lvl1pPr>
            <a:lvl2pPr marL="609600" indent="0">
              <a:buNone/>
              <a:defRPr sz="1600"/>
            </a:lvl2pPr>
            <a:lvl3pPr marL="1219200" indent="0">
              <a:buNone/>
              <a:defRPr sz="1335"/>
            </a:lvl3pPr>
            <a:lvl4pPr marL="1828800" indent="0">
              <a:buNone/>
              <a:defRPr sz="1200"/>
            </a:lvl4pPr>
            <a:lvl5pPr marL="2438400" indent="0">
              <a:buNone/>
              <a:defRPr sz="1200"/>
            </a:lvl5pPr>
            <a:lvl6pPr marL="3048000" indent="0">
              <a:buNone/>
              <a:defRPr sz="1200"/>
            </a:lvl6pPr>
            <a:lvl7pPr marL="3657600" indent="0">
              <a:buNone/>
              <a:defRPr sz="1200"/>
            </a:lvl7pPr>
            <a:lvl8pPr marL="4267200" indent="0">
              <a:buNone/>
              <a:defRPr sz="1200"/>
            </a:lvl8pPr>
            <a:lvl9pPr marL="4876800" indent="0">
              <a:buNone/>
              <a:defRPr sz="12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36075380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49125551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06408"/>
            <a:ext cx="2057400" cy="4387851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06408"/>
            <a:ext cx="6019800" cy="4387851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44461071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51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27595674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82851072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26"/>
            <a:ext cx="7772400" cy="1362075"/>
          </a:xfrm>
        </p:spPr>
        <p:txBody>
          <a:bodyPr anchor="t"/>
          <a:lstStyle>
            <a:lvl1pPr algn="l">
              <a:defRPr sz="5335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665">
                <a:solidFill>
                  <a:schemeClr val="tx1">
                    <a:tint val="75000"/>
                  </a:schemeClr>
                </a:solidFill>
              </a:defRPr>
            </a:lvl1pPr>
            <a:lvl2pPr marL="60960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2pPr>
            <a:lvl3pPr marL="1219200" indent="0">
              <a:buNone/>
              <a:defRPr sz="2135">
                <a:solidFill>
                  <a:schemeClr val="tx1">
                    <a:tint val="75000"/>
                  </a:schemeClr>
                </a:solidFill>
              </a:defRPr>
            </a:lvl3pPr>
            <a:lvl4pPr marL="1828800" indent="0">
              <a:buNone/>
              <a:defRPr sz="1865">
                <a:solidFill>
                  <a:schemeClr val="tx1">
                    <a:tint val="75000"/>
                  </a:schemeClr>
                </a:solidFill>
              </a:defRPr>
            </a:lvl4pPr>
            <a:lvl5pPr marL="2438400" indent="0">
              <a:buNone/>
              <a:defRPr sz="1865">
                <a:solidFill>
                  <a:schemeClr val="tx1">
                    <a:tint val="75000"/>
                  </a:schemeClr>
                </a:solidFill>
              </a:defRPr>
            </a:lvl5pPr>
            <a:lvl6pPr marL="3048000" indent="0">
              <a:buNone/>
              <a:defRPr sz="1865">
                <a:solidFill>
                  <a:schemeClr val="tx1">
                    <a:tint val="75000"/>
                  </a:schemeClr>
                </a:solidFill>
              </a:defRPr>
            </a:lvl6pPr>
            <a:lvl7pPr marL="3657600" indent="0">
              <a:buNone/>
              <a:defRPr sz="1865">
                <a:solidFill>
                  <a:schemeClr val="tx1">
                    <a:tint val="75000"/>
                  </a:schemeClr>
                </a:solidFill>
              </a:defRPr>
            </a:lvl7pPr>
            <a:lvl8pPr marL="4267200" indent="0">
              <a:buNone/>
              <a:defRPr sz="1865">
                <a:solidFill>
                  <a:schemeClr val="tx1">
                    <a:tint val="75000"/>
                  </a:schemeClr>
                </a:solidFill>
              </a:defRPr>
            </a:lvl8pPr>
            <a:lvl9pPr marL="4876800" indent="0">
              <a:buNone/>
              <a:defRPr sz="1865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22834385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200176"/>
            <a:ext cx="4038600" cy="3394075"/>
          </a:xfrm>
        </p:spPr>
        <p:txBody>
          <a:bodyPr/>
          <a:lstStyle>
            <a:lvl1pPr>
              <a:defRPr sz="3735"/>
            </a:lvl1pPr>
            <a:lvl2pPr>
              <a:defRPr sz="3200"/>
            </a:lvl2pPr>
            <a:lvl3pPr>
              <a:defRPr sz="2665"/>
            </a:lvl3pPr>
            <a:lvl4pPr>
              <a:defRPr sz="2400"/>
            </a:lvl4pPr>
            <a:lvl5pPr>
              <a:defRPr sz="2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200176"/>
            <a:ext cx="4038600" cy="3394075"/>
          </a:xfrm>
        </p:spPr>
        <p:txBody>
          <a:bodyPr/>
          <a:lstStyle>
            <a:lvl1pPr>
              <a:defRPr sz="3735"/>
            </a:lvl1pPr>
            <a:lvl2pPr>
              <a:defRPr sz="3200"/>
            </a:lvl2pPr>
            <a:lvl3pPr>
              <a:defRPr sz="2665"/>
            </a:lvl3pPr>
            <a:lvl4pPr>
              <a:defRPr sz="2400"/>
            </a:lvl4pPr>
            <a:lvl5pPr>
              <a:defRPr sz="2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54809502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9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7"/>
            <a:ext cx="4040188" cy="639763"/>
          </a:xfrm>
        </p:spPr>
        <p:txBody>
          <a:bodyPr anchor="b"/>
          <a:lstStyle>
            <a:lvl1pPr marL="0" indent="0">
              <a:buNone/>
              <a:defRPr sz="3200" b="1"/>
            </a:lvl1pPr>
            <a:lvl2pPr marL="609600" indent="0">
              <a:buNone/>
              <a:defRPr sz="2665" b="1"/>
            </a:lvl2pPr>
            <a:lvl3pPr marL="1219200" indent="0">
              <a:buNone/>
              <a:defRPr sz="2400" b="1"/>
            </a:lvl3pPr>
            <a:lvl4pPr marL="1828800" indent="0">
              <a:buNone/>
              <a:defRPr sz="2135" b="1"/>
            </a:lvl4pPr>
            <a:lvl5pPr marL="2438400" indent="0">
              <a:buNone/>
              <a:defRPr sz="2135" b="1"/>
            </a:lvl5pPr>
            <a:lvl6pPr marL="3048000" indent="0">
              <a:buNone/>
              <a:defRPr sz="2135" b="1"/>
            </a:lvl6pPr>
            <a:lvl7pPr marL="3657600" indent="0">
              <a:buNone/>
              <a:defRPr sz="2135" b="1"/>
            </a:lvl7pPr>
            <a:lvl8pPr marL="4267200" indent="0">
              <a:buNone/>
              <a:defRPr sz="2135" b="1"/>
            </a:lvl8pPr>
            <a:lvl9pPr marL="4876800" indent="0">
              <a:buNone/>
              <a:defRPr sz="2135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3200"/>
            </a:lvl1pPr>
            <a:lvl2pPr>
              <a:defRPr sz="2665"/>
            </a:lvl2pPr>
            <a:lvl3pPr>
              <a:defRPr sz="2400"/>
            </a:lvl3pPr>
            <a:lvl4pPr>
              <a:defRPr sz="2135"/>
            </a:lvl4pPr>
            <a:lvl5pPr>
              <a:defRPr sz="2135"/>
            </a:lvl5pPr>
            <a:lvl6pPr>
              <a:defRPr sz="2135"/>
            </a:lvl6pPr>
            <a:lvl7pPr>
              <a:defRPr sz="2135"/>
            </a:lvl7pPr>
            <a:lvl8pPr>
              <a:defRPr sz="2135"/>
            </a:lvl8pPr>
            <a:lvl9pPr>
              <a:defRPr sz="2135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39" y="1535117"/>
            <a:ext cx="4041775" cy="639763"/>
          </a:xfrm>
        </p:spPr>
        <p:txBody>
          <a:bodyPr anchor="b"/>
          <a:lstStyle>
            <a:lvl1pPr marL="0" indent="0">
              <a:buNone/>
              <a:defRPr sz="3200" b="1"/>
            </a:lvl1pPr>
            <a:lvl2pPr marL="609600" indent="0">
              <a:buNone/>
              <a:defRPr sz="2665" b="1"/>
            </a:lvl2pPr>
            <a:lvl3pPr marL="1219200" indent="0">
              <a:buNone/>
              <a:defRPr sz="2400" b="1"/>
            </a:lvl3pPr>
            <a:lvl4pPr marL="1828800" indent="0">
              <a:buNone/>
              <a:defRPr sz="2135" b="1"/>
            </a:lvl4pPr>
            <a:lvl5pPr marL="2438400" indent="0">
              <a:buNone/>
              <a:defRPr sz="2135" b="1"/>
            </a:lvl5pPr>
            <a:lvl6pPr marL="3048000" indent="0">
              <a:buNone/>
              <a:defRPr sz="2135" b="1"/>
            </a:lvl6pPr>
            <a:lvl7pPr marL="3657600" indent="0">
              <a:buNone/>
              <a:defRPr sz="2135" b="1"/>
            </a:lvl7pPr>
            <a:lvl8pPr marL="4267200" indent="0">
              <a:buNone/>
              <a:defRPr sz="2135" b="1"/>
            </a:lvl8pPr>
            <a:lvl9pPr marL="4876800" indent="0">
              <a:buNone/>
              <a:defRPr sz="2135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39" y="2174875"/>
            <a:ext cx="4041775" cy="3951288"/>
          </a:xfrm>
        </p:spPr>
        <p:txBody>
          <a:bodyPr/>
          <a:lstStyle>
            <a:lvl1pPr>
              <a:defRPr sz="3200"/>
            </a:lvl1pPr>
            <a:lvl2pPr>
              <a:defRPr sz="2665"/>
            </a:lvl2pPr>
            <a:lvl3pPr>
              <a:defRPr sz="2400"/>
            </a:lvl3pPr>
            <a:lvl4pPr>
              <a:defRPr sz="2135"/>
            </a:lvl4pPr>
            <a:lvl5pPr>
              <a:defRPr sz="2135"/>
            </a:lvl5pPr>
            <a:lvl6pPr>
              <a:defRPr sz="2135"/>
            </a:lvl6pPr>
            <a:lvl7pPr>
              <a:defRPr sz="2135"/>
            </a:lvl7pPr>
            <a:lvl8pPr>
              <a:defRPr sz="2135"/>
            </a:lvl8pPr>
            <a:lvl9pPr>
              <a:defRPr sz="2135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59010253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7391594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200194"/>
            <a:ext cx="4038600" cy="3394075"/>
          </a:xfrm>
        </p:spPr>
        <p:txBody>
          <a:bodyPr/>
          <a:lstStyle>
            <a:lvl1pPr>
              <a:defRPr sz="3735"/>
            </a:lvl1pPr>
            <a:lvl2pPr>
              <a:defRPr sz="3200"/>
            </a:lvl2pPr>
            <a:lvl3pPr>
              <a:defRPr sz="2665"/>
            </a:lvl3pPr>
            <a:lvl4pPr>
              <a:defRPr sz="2400"/>
            </a:lvl4pPr>
            <a:lvl5pPr>
              <a:defRPr sz="2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200194"/>
            <a:ext cx="4038600" cy="3394075"/>
          </a:xfrm>
        </p:spPr>
        <p:txBody>
          <a:bodyPr/>
          <a:lstStyle>
            <a:lvl1pPr>
              <a:defRPr sz="3735"/>
            </a:lvl1pPr>
            <a:lvl2pPr>
              <a:defRPr sz="3200"/>
            </a:lvl2pPr>
            <a:lvl3pPr>
              <a:defRPr sz="2665"/>
            </a:lvl3pPr>
            <a:lvl4pPr>
              <a:defRPr sz="2400"/>
            </a:lvl4pPr>
            <a:lvl5pPr>
              <a:defRPr sz="2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26428975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09277395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2" y="273074"/>
            <a:ext cx="3008313" cy="1162051"/>
          </a:xfrm>
        </p:spPr>
        <p:txBody>
          <a:bodyPr anchor="b"/>
          <a:lstStyle>
            <a:lvl1pPr algn="l">
              <a:defRPr sz="2665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77"/>
            <a:ext cx="5111750" cy="5853113"/>
          </a:xfrm>
        </p:spPr>
        <p:txBody>
          <a:bodyPr/>
          <a:lstStyle>
            <a:lvl1pPr>
              <a:defRPr sz="4265"/>
            </a:lvl1pPr>
            <a:lvl2pPr>
              <a:defRPr sz="3735"/>
            </a:lvl2pPr>
            <a:lvl3pPr>
              <a:defRPr sz="3200"/>
            </a:lvl3pPr>
            <a:lvl4pPr>
              <a:defRPr sz="2665"/>
            </a:lvl4pPr>
            <a:lvl5pPr>
              <a:defRPr sz="2665"/>
            </a:lvl5pPr>
            <a:lvl6pPr>
              <a:defRPr sz="2665"/>
            </a:lvl6pPr>
            <a:lvl7pPr>
              <a:defRPr sz="2665"/>
            </a:lvl7pPr>
            <a:lvl8pPr>
              <a:defRPr sz="2665"/>
            </a:lvl8pPr>
            <a:lvl9pPr>
              <a:defRPr sz="2665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2" y="1435103"/>
            <a:ext cx="3008313" cy="4691063"/>
          </a:xfrm>
        </p:spPr>
        <p:txBody>
          <a:bodyPr/>
          <a:lstStyle>
            <a:lvl1pPr marL="0" indent="0">
              <a:buNone/>
              <a:defRPr sz="1865"/>
            </a:lvl1pPr>
            <a:lvl2pPr marL="609600" indent="0">
              <a:buNone/>
              <a:defRPr sz="1600"/>
            </a:lvl2pPr>
            <a:lvl3pPr marL="1219200" indent="0">
              <a:buNone/>
              <a:defRPr sz="1335"/>
            </a:lvl3pPr>
            <a:lvl4pPr marL="1828800" indent="0">
              <a:buNone/>
              <a:defRPr sz="1200"/>
            </a:lvl4pPr>
            <a:lvl5pPr marL="2438400" indent="0">
              <a:buNone/>
              <a:defRPr sz="1200"/>
            </a:lvl5pPr>
            <a:lvl6pPr marL="3048000" indent="0">
              <a:buNone/>
              <a:defRPr sz="1200"/>
            </a:lvl6pPr>
            <a:lvl7pPr marL="3657600" indent="0">
              <a:buNone/>
              <a:defRPr sz="1200"/>
            </a:lvl7pPr>
            <a:lvl8pPr marL="4267200" indent="0">
              <a:buNone/>
              <a:defRPr sz="1200"/>
            </a:lvl8pPr>
            <a:lvl9pPr marL="4876800" indent="0">
              <a:buNone/>
              <a:defRPr sz="12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13029523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25"/>
            <a:ext cx="5486400" cy="566739"/>
          </a:xfrm>
        </p:spPr>
        <p:txBody>
          <a:bodyPr anchor="b"/>
          <a:lstStyle>
            <a:lvl1pPr algn="l">
              <a:defRPr sz="2665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4265"/>
            </a:lvl1pPr>
            <a:lvl2pPr marL="609600" indent="0">
              <a:buNone/>
              <a:defRPr sz="3735"/>
            </a:lvl2pPr>
            <a:lvl3pPr marL="1219200" indent="0">
              <a:buNone/>
              <a:defRPr sz="3200"/>
            </a:lvl3pPr>
            <a:lvl4pPr marL="1828800" indent="0">
              <a:buNone/>
              <a:defRPr sz="2665"/>
            </a:lvl4pPr>
            <a:lvl5pPr marL="2438400" indent="0">
              <a:buNone/>
              <a:defRPr sz="2665"/>
            </a:lvl5pPr>
            <a:lvl6pPr marL="3048000" indent="0">
              <a:buNone/>
              <a:defRPr sz="2665"/>
            </a:lvl6pPr>
            <a:lvl7pPr marL="3657600" indent="0">
              <a:buNone/>
              <a:defRPr sz="2665"/>
            </a:lvl7pPr>
            <a:lvl8pPr marL="4267200" indent="0">
              <a:buNone/>
              <a:defRPr sz="2665"/>
            </a:lvl8pPr>
            <a:lvl9pPr marL="4876800" indent="0">
              <a:buNone/>
              <a:defRPr sz="2665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63"/>
            <a:ext cx="5486400" cy="804863"/>
          </a:xfrm>
        </p:spPr>
        <p:txBody>
          <a:bodyPr/>
          <a:lstStyle>
            <a:lvl1pPr marL="0" indent="0">
              <a:buNone/>
              <a:defRPr sz="1865"/>
            </a:lvl1pPr>
            <a:lvl2pPr marL="609600" indent="0">
              <a:buNone/>
              <a:defRPr sz="1600"/>
            </a:lvl2pPr>
            <a:lvl3pPr marL="1219200" indent="0">
              <a:buNone/>
              <a:defRPr sz="1335"/>
            </a:lvl3pPr>
            <a:lvl4pPr marL="1828800" indent="0">
              <a:buNone/>
              <a:defRPr sz="1200"/>
            </a:lvl4pPr>
            <a:lvl5pPr marL="2438400" indent="0">
              <a:buNone/>
              <a:defRPr sz="1200"/>
            </a:lvl5pPr>
            <a:lvl6pPr marL="3048000" indent="0">
              <a:buNone/>
              <a:defRPr sz="1200"/>
            </a:lvl6pPr>
            <a:lvl7pPr marL="3657600" indent="0">
              <a:buNone/>
              <a:defRPr sz="1200"/>
            </a:lvl7pPr>
            <a:lvl8pPr marL="4267200" indent="0">
              <a:buNone/>
              <a:defRPr sz="1200"/>
            </a:lvl8pPr>
            <a:lvl9pPr marL="4876800" indent="0">
              <a:buNone/>
              <a:defRPr sz="12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01264130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59473038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06400"/>
            <a:ext cx="2057400" cy="4387851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06400"/>
            <a:ext cx="6019800" cy="4387851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19102987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296920" y="219542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741894" y="5645930"/>
            <a:ext cx="461392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7633367" y="427685"/>
            <a:ext cx="302601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8253053" y="1043396"/>
            <a:ext cx="173097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1540970" y="6264706"/>
            <a:ext cx="123715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8246643" y="6181491"/>
            <a:ext cx="90352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613019" y="5192354"/>
            <a:ext cx="173097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150312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168074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393685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151206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49419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167181" y="160332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392792" y="156142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150312" y="15318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48526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166287" y="221720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391899" y="217530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49419" y="214572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165394" y="283108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391005" y="278918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48526" y="275960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46733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164501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390112" y="340306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47633" y="337348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45846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163608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389219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46739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44953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162714" y="467271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388326" y="46308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45839" y="460124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44060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161821" y="528659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387432" y="52446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44951" y="521512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43166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160928" y="590047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386539" y="58585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44060" y="582900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559070" y="1491606"/>
            <a:ext cx="7400615" cy="4773077"/>
            <a:chOff x="623255" y="927125"/>
            <a:chExt cx="7691377" cy="3871900"/>
          </a:xfrm>
          <a:solidFill>
            <a:schemeClr val="accent6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6293945" y="4047629"/>
            <a:ext cx="1726041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198766" y="3608312"/>
            <a:ext cx="1653117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2480972" y="6418023"/>
            <a:ext cx="199221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2819940-F204-450A-ACE4-C1FAA7496E24}"/>
              </a:ext>
            </a:extLst>
          </p:cNvPr>
          <p:cNvGrpSpPr/>
          <p:nvPr userDrawn="1"/>
        </p:nvGrpSpPr>
        <p:grpSpPr>
          <a:xfrm>
            <a:off x="1143234" y="5626828"/>
            <a:ext cx="699017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691610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42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12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74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85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206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9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81" y="160332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92" y="156142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12" y="15318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26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7" y="221720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9" y="217530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9" y="214572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94" y="283108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1005" y="278918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26" y="275960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3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501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12" y="340306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33" y="337348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46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8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9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9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53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14" y="467271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26" y="46308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4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60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21" y="528659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32" y="52446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51" y="521512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66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8" y="590047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9" y="58585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60" y="582900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9" y="1090110"/>
            <a:ext cx="4162526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98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772633" y="1581350"/>
            <a:ext cx="333206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7920842" y="5038664"/>
            <a:ext cx="218531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8083918" y="714883"/>
            <a:ext cx="125006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7385065" y="3888536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956098" y="5541518"/>
            <a:ext cx="125006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1911228" y="3588103"/>
            <a:ext cx="1949585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3250583" y="1572180"/>
            <a:ext cx="2794086" cy="71711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F79646">
                    <a:lumMod val="50000"/>
                  </a:srgbClr>
                </a:solidFill>
                <a:latin typeface="UTM Cookies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33130125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2500"/>
                            </p:stCondLst>
                            <p:childTnLst>
                              <p:par>
                                <p:cTn id="39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1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5" grpId="0"/>
    </p:bldLst>
  </p:timing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42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12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74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85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206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9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81" y="160332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92" y="156142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12" y="15318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26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7" y="221720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9" y="217530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9" y="214572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94" y="283108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1005" y="278918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26" y="275960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3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501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12" y="340306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33" y="337348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46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8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9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9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53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14" y="467271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26" y="46308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4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60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21" y="528659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32" y="52446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51" y="521512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66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8" y="590047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9" y="58585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60" y="582900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9" y="1090110"/>
            <a:ext cx="4162526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98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2669142" y="1522386"/>
            <a:ext cx="3388523" cy="71711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UTM Cookies"/>
              </a:rPr>
              <a:t>HOẠT ĐỘNG</a:t>
            </a:r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5754412" y="3622312"/>
            <a:ext cx="982268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772633" y="1581350"/>
            <a:ext cx="333206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7920842" y="5038664"/>
            <a:ext cx="218531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8083918" y="714883"/>
            <a:ext cx="125006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7385065" y="3888536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956098" y="5541518"/>
            <a:ext cx="125006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502534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35" grpId="0"/>
      <p:bldP spid="295" grpId="0" animBg="1"/>
      <p:bldP spid="296" grpId="0" animBg="1"/>
    </p:bldLst>
  </p:timing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42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12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74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85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206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9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81" y="160332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92" y="156142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12" y="15318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26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7" y="221720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9" y="217530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9" y="214572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94" y="283108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1005" y="278918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26" y="275960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3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501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12" y="340306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33" y="337348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46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8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9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9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53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14" y="467271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26" y="46308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4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60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21" y="528659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32" y="52446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51" y="521512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66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8" y="590047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9" y="58585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60" y="582900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9" y="1090110"/>
            <a:ext cx="4162526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98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2711998" y="1557602"/>
            <a:ext cx="3564062" cy="540147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UTM Cookies"/>
              </a:rPr>
              <a:t>LUYỆN TẬP</a:t>
            </a:r>
            <a:endParaRPr lang="vi-VN" sz="11500" dirty="0">
              <a:solidFill>
                <a:srgbClr val="002060"/>
              </a:solidFill>
              <a:latin typeface="UTM Cookies"/>
            </a:endParaRPr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1653356" y="3950454"/>
            <a:ext cx="1480398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772633" y="1581350"/>
            <a:ext cx="333206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7920842" y="5038664"/>
            <a:ext cx="218531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8083918" y="714883"/>
            <a:ext cx="125006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7385065" y="3888536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956098" y="5541518"/>
            <a:ext cx="125006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263436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35" grpId="0"/>
      <p:bldP spid="219" grpId="0" animBg="1"/>
      <p:bldP spid="220" grpId="0" animBg="1"/>
    </p:bldLst>
  </p:timing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42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12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74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85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206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9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81" y="160332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92" y="156142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12" y="15318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26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7" y="221720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9" y="217530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9" y="214572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94" y="283108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1005" y="278918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26" y="275960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3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501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12" y="340306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33" y="337348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46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8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9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9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53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14" y="467271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26" y="46308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4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60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21" y="528659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32" y="52446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51" y="521512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66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8" y="590047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9" y="58585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60" y="582900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3092994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9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7"/>
            <a:ext cx="4040188" cy="639763"/>
          </a:xfrm>
        </p:spPr>
        <p:txBody>
          <a:bodyPr anchor="b"/>
          <a:lstStyle>
            <a:lvl1pPr marL="0" indent="0">
              <a:buNone/>
              <a:defRPr sz="3200" b="1"/>
            </a:lvl1pPr>
            <a:lvl2pPr marL="609600" indent="0">
              <a:buNone/>
              <a:defRPr sz="2665" b="1"/>
            </a:lvl2pPr>
            <a:lvl3pPr marL="1219200" indent="0">
              <a:buNone/>
              <a:defRPr sz="2400" b="1"/>
            </a:lvl3pPr>
            <a:lvl4pPr marL="1828800" indent="0">
              <a:buNone/>
              <a:defRPr sz="2135" b="1"/>
            </a:lvl4pPr>
            <a:lvl5pPr marL="2438400" indent="0">
              <a:buNone/>
              <a:defRPr sz="2135" b="1"/>
            </a:lvl5pPr>
            <a:lvl6pPr marL="3048000" indent="0">
              <a:buNone/>
              <a:defRPr sz="2135" b="1"/>
            </a:lvl6pPr>
            <a:lvl7pPr marL="3657600" indent="0">
              <a:buNone/>
              <a:defRPr sz="2135" b="1"/>
            </a:lvl7pPr>
            <a:lvl8pPr marL="4267200" indent="0">
              <a:buNone/>
              <a:defRPr sz="2135" b="1"/>
            </a:lvl8pPr>
            <a:lvl9pPr marL="4876800" indent="0">
              <a:buNone/>
              <a:defRPr sz="2135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3200"/>
            </a:lvl1pPr>
            <a:lvl2pPr>
              <a:defRPr sz="2665"/>
            </a:lvl2pPr>
            <a:lvl3pPr>
              <a:defRPr sz="2400"/>
            </a:lvl3pPr>
            <a:lvl4pPr>
              <a:defRPr sz="2135"/>
            </a:lvl4pPr>
            <a:lvl5pPr>
              <a:defRPr sz="2135"/>
            </a:lvl5pPr>
            <a:lvl6pPr>
              <a:defRPr sz="2135"/>
            </a:lvl6pPr>
            <a:lvl7pPr>
              <a:defRPr sz="2135"/>
            </a:lvl7pPr>
            <a:lvl8pPr>
              <a:defRPr sz="2135"/>
            </a:lvl8pPr>
            <a:lvl9pPr>
              <a:defRPr sz="2135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48" y="1535117"/>
            <a:ext cx="4041775" cy="639763"/>
          </a:xfrm>
        </p:spPr>
        <p:txBody>
          <a:bodyPr anchor="b"/>
          <a:lstStyle>
            <a:lvl1pPr marL="0" indent="0">
              <a:buNone/>
              <a:defRPr sz="3200" b="1"/>
            </a:lvl1pPr>
            <a:lvl2pPr marL="609600" indent="0">
              <a:buNone/>
              <a:defRPr sz="2665" b="1"/>
            </a:lvl2pPr>
            <a:lvl3pPr marL="1219200" indent="0">
              <a:buNone/>
              <a:defRPr sz="2400" b="1"/>
            </a:lvl3pPr>
            <a:lvl4pPr marL="1828800" indent="0">
              <a:buNone/>
              <a:defRPr sz="2135" b="1"/>
            </a:lvl4pPr>
            <a:lvl5pPr marL="2438400" indent="0">
              <a:buNone/>
              <a:defRPr sz="2135" b="1"/>
            </a:lvl5pPr>
            <a:lvl6pPr marL="3048000" indent="0">
              <a:buNone/>
              <a:defRPr sz="2135" b="1"/>
            </a:lvl6pPr>
            <a:lvl7pPr marL="3657600" indent="0">
              <a:buNone/>
              <a:defRPr sz="2135" b="1"/>
            </a:lvl7pPr>
            <a:lvl8pPr marL="4267200" indent="0">
              <a:buNone/>
              <a:defRPr sz="2135" b="1"/>
            </a:lvl8pPr>
            <a:lvl9pPr marL="4876800" indent="0">
              <a:buNone/>
              <a:defRPr sz="2135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48" y="2174875"/>
            <a:ext cx="4041775" cy="3951288"/>
          </a:xfrm>
        </p:spPr>
        <p:txBody>
          <a:bodyPr/>
          <a:lstStyle>
            <a:lvl1pPr>
              <a:defRPr sz="3200"/>
            </a:lvl1pPr>
            <a:lvl2pPr>
              <a:defRPr sz="2665"/>
            </a:lvl2pPr>
            <a:lvl3pPr>
              <a:defRPr sz="2400"/>
            </a:lvl3pPr>
            <a:lvl4pPr>
              <a:defRPr sz="2135"/>
            </a:lvl4pPr>
            <a:lvl5pPr>
              <a:defRPr sz="2135"/>
            </a:lvl5pPr>
            <a:lvl6pPr>
              <a:defRPr sz="2135"/>
            </a:lvl6pPr>
            <a:lvl7pPr>
              <a:defRPr sz="2135"/>
            </a:lvl7pPr>
            <a:lvl8pPr>
              <a:defRPr sz="2135"/>
            </a:lvl8pPr>
            <a:lvl9pPr>
              <a:defRPr sz="2135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52155100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42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" name="Google Shape;995;p14">
              <a:extLst>
                <a:ext uri="{FF2B5EF4-FFF2-40B4-BE49-F238E27FC236}">
                  <a16:creationId xmlns:a16="http://schemas.microsoft.com/office/drawing/2014/main" id="{D06F31EF-754A-4F9F-A77D-7C1C58F47361}"/>
                </a:ext>
              </a:extLst>
            </p:cNvPr>
            <p:cNvSpPr/>
            <p:nvPr/>
          </p:nvSpPr>
          <p:spPr>
            <a:xfrm>
              <a:off x="8341543" y="2361783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" name="Google Shape;999;p14">
              <a:extLst>
                <a:ext uri="{FF2B5EF4-FFF2-40B4-BE49-F238E27FC236}">
                  <a16:creationId xmlns:a16="http://schemas.microsoft.com/office/drawing/2014/main" id="{B5709D43-3D83-463A-9E8C-6FA8BF6FE3F4}"/>
                </a:ext>
              </a:extLst>
            </p:cNvPr>
            <p:cNvSpPr/>
            <p:nvPr/>
          </p:nvSpPr>
          <p:spPr>
            <a:xfrm>
              <a:off x="8341543" y="1800869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0"/>
                  </a:moveTo>
                  <a:lnTo>
                    <a:pt x="0" y="9225"/>
                  </a:lnTo>
                  <a:lnTo>
                    <a:pt x="18186" y="9225"/>
                  </a:lnTo>
                  <a:lnTo>
                    <a:pt x="16824" y="4462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" name="Google Shape;1002;p14">
              <a:extLst>
                <a:ext uri="{FF2B5EF4-FFF2-40B4-BE49-F238E27FC236}">
                  <a16:creationId xmlns:a16="http://schemas.microsoft.com/office/drawing/2014/main" id="{7E2F91D5-68DF-48A6-8869-7FD6B10D5313}"/>
                </a:ext>
              </a:extLst>
            </p:cNvPr>
            <p:cNvSpPr/>
            <p:nvPr/>
          </p:nvSpPr>
          <p:spPr>
            <a:xfrm>
              <a:off x="8346273" y="1263367"/>
              <a:ext cx="568486" cy="308239"/>
            </a:xfrm>
            <a:custGeom>
              <a:avLst/>
              <a:gdLst/>
              <a:ahLst/>
              <a:cxnLst/>
              <a:rect l="l" t="t" r="r" b="b"/>
              <a:pathLst>
                <a:path w="18148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48" y="9452"/>
                  </a:lnTo>
                  <a:lnTo>
                    <a:pt x="16787" y="4688"/>
                  </a:lnTo>
                  <a:lnTo>
                    <a:pt x="18148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" name="Google Shape;1005;p14">
              <a:extLst>
                <a:ext uri="{FF2B5EF4-FFF2-40B4-BE49-F238E27FC236}">
                  <a16:creationId xmlns:a16="http://schemas.microsoft.com/office/drawing/2014/main" id="{18466ED5-E416-4DE1-A4F7-CD23EAA77B79}"/>
                </a:ext>
              </a:extLst>
            </p:cNvPr>
            <p:cNvSpPr/>
            <p:nvPr/>
          </p:nvSpPr>
          <p:spPr>
            <a:xfrm>
              <a:off x="8341543" y="686410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" name="Google Shape;1008;p14">
              <a:extLst>
                <a:ext uri="{FF2B5EF4-FFF2-40B4-BE49-F238E27FC236}">
                  <a16:creationId xmlns:a16="http://schemas.microsoft.com/office/drawing/2014/main" id="{11848AC2-1101-45B6-ABB6-4FD06AA8642A}"/>
                </a:ext>
              </a:extLst>
            </p:cNvPr>
            <p:cNvSpPr/>
            <p:nvPr/>
          </p:nvSpPr>
          <p:spPr>
            <a:xfrm>
              <a:off x="8341543" y="2922709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" name="Google Shape;1011;p14">
              <a:extLst>
                <a:ext uri="{FF2B5EF4-FFF2-40B4-BE49-F238E27FC236}">
                  <a16:creationId xmlns:a16="http://schemas.microsoft.com/office/drawing/2014/main" id="{87C36489-2782-4D32-8AFF-590446FE6759}"/>
                </a:ext>
              </a:extLst>
            </p:cNvPr>
            <p:cNvSpPr/>
            <p:nvPr/>
          </p:nvSpPr>
          <p:spPr>
            <a:xfrm>
              <a:off x="8341543" y="3483633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515326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12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74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85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206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9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81" y="160332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92" y="156142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12" y="15318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26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7" y="221720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9" y="217530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9" y="214572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94" y="283108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1005" y="278918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26" y="275960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3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501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12" y="340306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33" y="337348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46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8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9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9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53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14" y="467271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26" y="46308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4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60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21" y="528659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32" y="52446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51" y="521512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66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8" y="590047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9" y="58585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60" y="582900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9359220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Slide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296920" y="219542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741894" y="5645930"/>
            <a:ext cx="461392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7633367" y="427685"/>
            <a:ext cx="302601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8253053" y="1043396"/>
            <a:ext cx="173097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1540970" y="6264706"/>
            <a:ext cx="123715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8246643" y="6181491"/>
            <a:ext cx="90352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613019" y="5192354"/>
            <a:ext cx="173097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150312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168074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393685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151206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49419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167181" y="160332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392792" y="156142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150312" y="15318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48526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166287" y="221720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391899" y="217530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49419" y="214572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165394" y="283108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391005" y="278918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48526" y="275960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46733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164501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390112" y="340306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47633" y="337348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45846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163608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389219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46739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44953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162714" y="467271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388326" y="46308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45839" y="460124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44060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161821" y="528659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387432" y="52446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44951" y="521512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43166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160928" y="590047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386539" y="58585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44060" y="582900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559070" y="1491606"/>
            <a:ext cx="7400615" cy="4773077"/>
            <a:chOff x="623255" y="927125"/>
            <a:chExt cx="7691377" cy="3871900"/>
          </a:xfrm>
          <a:solidFill>
            <a:schemeClr val="accent5">
              <a:lumMod val="75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6293945" y="4047629"/>
            <a:ext cx="1726041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198766" y="3608312"/>
            <a:ext cx="1653117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2480972" y="6418023"/>
            <a:ext cx="199221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143234" y="5626828"/>
            <a:ext cx="699017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3904672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42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12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74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85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206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9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81" y="160332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92" y="156142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12" y="15318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26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7" y="221720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9" y="217530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9" y="214572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94" y="283108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1005" y="278918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26" y="275960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3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501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12" y="340306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33" y="337348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46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8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9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9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53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14" y="467271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26" y="46308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4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60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21" y="528659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32" y="52446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51" y="521512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66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8" y="590047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9" y="58585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60" y="582900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9" y="1090110"/>
            <a:ext cx="4162526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98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772633" y="1581350"/>
            <a:ext cx="333206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7920842" y="5038664"/>
            <a:ext cx="218531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8083918" y="714883"/>
            <a:ext cx="125006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7385065" y="3888536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956098" y="5541518"/>
            <a:ext cx="125006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1911228" y="3588103"/>
            <a:ext cx="1949585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3250583" y="1572180"/>
            <a:ext cx="2794086" cy="71711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F79646">
                    <a:lumMod val="50000"/>
                  </a:srgbClr>
                </a:solidFill>
                <a:latin typeface="UTM Cookies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12486457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42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12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74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85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206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9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81" y="160332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92" y="156142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12" y="15318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26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7" y="221720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9" y="217530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9" y="214572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94" y="283108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1005" y="278918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26" y="275960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3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501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12" y="340306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33" y="337348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46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8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9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9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53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14" y="467271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26" y="46308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4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60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21" y="528659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32" y="52446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51" y="521512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66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8" y="590047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9" y="58585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60" y="582900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9" y="1090110"/>
            <a:ext cx="4162526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98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5754412" y="3622312"/>
            <a:ext cx="982268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772633" y="1581350"/>
            <a:ext cx="333206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7920842" y="5038664"/>
            <a:ext cx="218531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8083918" y="714883"/>
            <a:ext cx="125006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7385065" y="3888536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956098" y="5541518"/>
            <a:ext cx="125006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2669142" y="1522386"/>
            <a:ext cx="3388523" cy="71711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UTM Cookies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25163749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42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12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74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85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206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9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81" y="160332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92" y="156142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12" y="15318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26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7" y="221720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9" y="217530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9" y="214572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94" y="283108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1005" y="278918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26" y="275960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3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501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12" y="340306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33" y="337348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46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8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9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9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53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14" y="467271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26" y="46308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4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60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21" y="528659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32" y="52446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51" y="521512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66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8" y="590047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9" y="58585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60" y="582900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9" y="1090110"/>
            <a:ext cx="4162526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98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1653356" y="3950454"/>
            <a:ext cx="1480398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772633" y="1581350"/>
            <a:ext cx="333206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7920842" y="5038664"/>
            <a:ext cx="218531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8083918" y="714883"/>
            <a:ext cx="125006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7385065" y="3888536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956098" y="5541518"/>
            <a:ext cx="125006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2732040" y="1503401"/>
            <a:ext cx="3546156" cy="540147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002060"/>
                </a:solidFill>
                <a:latin typeface="UTM Cookies"/>
              </a:rPr>
              <a:t>LUYỆN TẬP</a:t>
            </a:r>
          </a:p>
        </p:txBody>
      </p:sp>
    </p:spTree>
    <p:extLst>
      <p:ext uri="{BB962C8B-B14F-4D97-AF65-F5344CB8AC3E}">
        <p14:creationId xmlns:p14="http://schemas.microsoft.com/office/powerpoint/2010/main" val="36596824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42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12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74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85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206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9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81" y="160332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92" y="156142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12" y="15318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26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7" y="221720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9" y="217530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9" y="214572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94" y="283108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1005" y="278918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26" y="275960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3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501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12" y="340306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33" y="337348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46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8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9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9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53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14" y="467271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26" y="46308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4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60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21" y="528659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32" y="52446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51" y="521512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66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8" y="590047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9" y="58585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60" y="582900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69363875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Slide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296920" y="219542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741894" y="5645930"/>
            <a:ext cx="461392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7633367" y="427685"/>
            <a:ext cx="302601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8253053" y="1043396"/>
            <a:ext cx="173097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1540970" y="6264706"/>
            <a:ext cx="123715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8246643" y="6181491"/>
            <a:ext cx="90352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613019" y="5192354"/>
            <a:ext cx="173097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150312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168074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393685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151206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49419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167181" y="160332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392792" y="156142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150312" y="15318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48526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166287" y="221720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391899" y="217530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49419" y="214572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165394" y="283108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391005" y="278918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48526" y="275960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46733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164501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390112" y="340306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47633" y="337348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45846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163608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389219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46739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44953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162714" y="467271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388326" y="46308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45839" y="460124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44060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161821" y="528659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387432" y="52446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44951" y="521512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43166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160928" y="590047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386539" y="58585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44060" y="582900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559070" y="1491606"/>
            <a:ext cx="7400615" cy="4773077"/>
            <a:chOff x="623255" y="927125"/>
            <a:chExt cx="7691377" cy="3871900"/>
          </a:xfrm>
          <a:solidFill>
            <a:schemeClr val="accent3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6293945" y="4047629"/>
            <a:ext cx="1726041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198766" y="3608312"/>
            <a:ext cx="1653117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2480972" y="6418023"/>
            <a:ext cx="199221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143234" y="5626828"/>
            <a:ext cx="699017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2289890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42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12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74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85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206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9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81" y="160332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92" y="156142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12" y="15318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26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7" y="221720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9" y="217530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9" y="214572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94" y="283108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1005" y="278918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26" y="275960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3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501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12" y="340306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33" y="337348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46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8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9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9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53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14" y="467271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26" y="46308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4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60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21" y="528659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32" y="52446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51" y="521512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66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8" y="590047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9" y="58585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60" y="582900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9" y="1090110"/>
            <a:ext cx="4162526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98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772633" y="1581350"/>
            <a:ext cx="333206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7920842" y="5038664"/>
            <a:ext cx="218531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8083918" y="714883"/>
            <a:ext cx="125006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7385065" y="3888536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956098" y="5541518"/>
            <a:ext cx="125006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1911228" y="3588103"/>
            <a:ext cx="1949585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3250583" y="1572180"/>
            <a:ext cx="2794086" cy="71711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F79646">
                    <a:lumMod val="50000"/>
                  </a:srgbClr>
                </a:solidFill>
                <a:latin typeface="UTM Cookies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4640225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42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12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74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85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206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9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81" y="160332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92" y="156142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12" y="15318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26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7" y="221720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9" y="217530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9" y="214572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94" y="283108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1005" y="278918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26" y="275960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3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501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12" y="340306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33" y="337348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46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8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9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9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53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14" y="467271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26" y="46308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4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60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21" y="528659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32" y="52446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51" y="521512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66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8" y="590047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9" y="58585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60" y="582900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9" y="1090110"/>
            <a:ext cx="4162526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98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5754412" y="3622312"/>
            <a:ext cx="982268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772633" y="1581350"/>
            <a:ext cx="333206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7920842" y="5038664"/>
            <a:ext cx="218531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8083918" y="714883"/>
            <a:ext cx="125006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7385065" y="3888536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956098" y="5541518"/>
            <a:ext cx="125006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2669142" y="1522386"/>
            <a:ext cx="3388523" cy="71711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UTM Cookies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38480434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42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12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74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85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206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9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81" y="160332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92" y="156142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12" y="15318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26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7" y="221720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9" y="217530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9" y="214572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94" y="283108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1005" y="278918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26" y="275960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3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501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12" y="340306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33" y="337348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46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8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9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9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53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14" y="467271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26" y="46308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4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60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21" y="528659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32" y="52446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51" y="521512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66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8" y="590047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9" y="58585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60" y="582900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9" y="1090110"/>
            <a:ext cx="4162526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98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1653356" y="3950454"/>
            <a:ext cx="1480398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772633" y="1581350"/>
            <a:ext cx="333206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7920842" y="5038664"/>
            <a:ext cx="218531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8083918" y="714883"/>
            <a:ext cx="125006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7385065" y="3888536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956098" y="5541518"/>
            <a:ext cx="125006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2703172" y="1596502"/>
            <a:ext cx="3564062" cy="540147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UTM Cookies"/>
              </a:rPr>
              <a:t>LUYỆN TẬP</a:t>
            </a:r>
            <a:endParaRPr lang="vi-VN" sz="11500" dirty="0">
              <a:solidFill>
                <a:srgbClr val="002060"/>
              </a:solidFill>
              <a:latin typeface="UTM Cookies"/>
            </a:endParaRPr>
          </a:p>
        </p:txBody>
      </p:sp>
    </p:spTree>
    <p:extLst>
      <p:ext uri="{BB962C8B-B14F-4D97-AF65-F5344CB8AC3E}">
        <p14:creationId xmlns:p14="http://schemas.microsoft.com/office/powerpoint/2010/main" val="41561836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38255114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42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12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74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85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206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9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81" y="160332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92" y="156142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12" y="15318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26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7" y="221720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9" y="217530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9" y="214572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94" y="283108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1005" y="278918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26" y="275960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3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501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12" y="340306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33" y="337348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46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8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9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9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53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14" y="467271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26" y="46308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4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60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21" y="528659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32" y="52446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51" y="521512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66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8" y="590047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9" y="58585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60" y="582900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88090816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Slide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296920" y="219542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741894" y="5645930"/>
            <a:ext cx="461392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7633367" y="427685"/>
            <a:ext cx="302601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8253053" y="1043396"/>
            <a:ext cx="173097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1540970" y="6264706"/>
            <a:ext cx="123715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8246643" y="6181491"/>
            <a:ext cx="90352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613019" y="5192354"/>
            <a:ext cx="173097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150312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168074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393685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151206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49419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167181" y="160332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392792" y="156142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150312" y="15318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48526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166287" y="221720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391899" y="217530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49419" y="214572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165394" y="283108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391005" y="278918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48526" y="275960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46733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164501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390112" y="340306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47633" y="337348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45846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163608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389219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46739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44953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162714" y="467271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388326" y="46308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45839" y="460124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44060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161821" y="528659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387432" y="52446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44951" y="521512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43166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160928" y="590047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386539" y="58585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44060" y="582900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559070" y="1491606"/>
            <a:ext cx="7400615" cy="4773077"/>
            <a:chOff x="623255" y="927125"/>
            <a:chExt cx="7691377" cy="3871900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6293945" y="4047629"/>
            <a:ext cx="1726041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198766" y="3608312"/>
            <a:ext cx="1653117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2480972" y="6418023"/>
            <a:ext cx="199221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143234" y="5626828"/>
            <a:ext cx="699017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710813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42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12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74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85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206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9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81" y="160332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92" y="156142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12" y="15318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26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7" y="221720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9" y="217530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9" y="214572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94" y="283108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1005" y="278918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26" y="275960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3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501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12" y="340306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33" y="337348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46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8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9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9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53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14" y="467271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26" y="46308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4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60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21" y="528659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32" y="52446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51" y="521512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66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8" y="590047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9" y="58585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60" y="582900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9" y="1090110"/>
            <a:ext cx="4162526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98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772633" y="1581350"/>
            <a:ext cx="333206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7920842" y="5038664"/>
            <a:ext cx="218531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8083918" y="714883"/>
            <a:ext cx="125006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7385065" y="3888536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956098" y="5541518"/>
            <a:ext cx="125006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1911228" y="3588103"/>
            <a:ext cx="1949585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3250583" y="1572180"/>
            <a:ext cx="2794086" cy="71711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F79646">
                    <a:lumMod val="50000"/>
                  </a:srgbClr>
                </a:solidFill>
                <a:latin typeface="UTM Cookies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21825593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42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12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74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85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206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9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81" y="160332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92" y="156142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12" y="15318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26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7" y="221720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9" y="217530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9" y="214572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94" y="283108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1005" y="278918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26" y="275960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3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501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12" y="340306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33" y="337348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46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8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9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9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53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14" y="467271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26" y="46308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4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60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21" y="528659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32" y="52446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51" y="521512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66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8" y="590047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9" y="58585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60" y="582900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9" y="1090110"/>
            <a:ext cx="4162526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98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5754412" y="3622312"/>
            <a:ext cx="982268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772633" y="1581350"/>
            <a:ext cx="333206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7920842" y="5038664"/>
            <a:ext cx="218531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8083918" y="714883"/>
            <a:ext cx="125006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7385065" y="3888536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956098" y="5541518"/>
            <a:ext cx="125006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2669142" y="1522386"/>
            <a:ext cx="3388523" cy="71711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UTM Cookies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31104682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42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12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74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85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206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9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81" y="160332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92" y="156142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12" y="15318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26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7" y="221720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9" y="217530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9" y="214572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94" y="283108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1005" y="278918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26" y="275960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3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501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12" y="340306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33" y="337348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46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8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9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9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53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14" y="467271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26" y="46308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4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60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21" y="528659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32" y="52446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51" y="521512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66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8" y="590047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9" y="58585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60" y="582900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9" y="1090110"/>
            <a:ext cx="4162526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98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1653356" y="3950454"/>
            <a:ext cx="1480398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772633" y="1581350"/>
            <a:ext cx="333206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7920842" y="5038664"/>
            <a:ext cx="218531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8083918" y="714883"/>
            <a:ext cx="125006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7385065" y="3888536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956098" y="5541518"/>
            <a:ext cx="125006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2779174" y="1647244"/>
            <a:ext cx="3363662" cy="540147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UTM Cookies"/>
              </a:rPr>
              <a:t>LUYỆN TẬP</a:t>
            </a:r>
            <a:endParaRPr lang="vi-VN" sz="11500" dirty="0">
              <a:solidFill>
                <a:srgbClr val="002060"/>
              </a:solidFill>
              <a:latin typeface="UTM Cookies"/>
            </a:endParaRPr>
          </a:p>
        </p:txBody>
      </p:sp>
    </p:spTree>
    <p:extLst>
      <p:ext uri="{BB962C8B-B14F-4D97-AF65-F5344CB8AC3E}">
        <p14:creationId xmlns:p14="http://schemas.microsoft.com/office/powerpoint/2010/main" val="30814645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42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12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74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85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206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9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81" y="160332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92" y="156142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12" y="15318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26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7" y="221720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9" y="217530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9" y="214572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94" y="283108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1005" y="278918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26" y="275960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3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501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12" y="340306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33" y="337348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46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8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9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9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53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14" y="467271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26" y="46308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4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60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21" y="528659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32" y="52446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51" y="521512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66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8" y="590047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9" y="58585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60" y="582900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86824780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Slide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296920" y="219542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741894" y="5645930"/>
            <a:ext cx="461392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7633367" y="427685"/>
            <a:ext cx="302601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8253053" y="1043396"/>
            <a:ext cx="173097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1540970" y="6264706"/>
            <a:ext cx="123715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8246643" y="6181491"/>
            <a:ext cx="90352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613019" y="5192354"/>
            <a:ext cx="173097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150312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168074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393685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151206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49419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167181" y="160332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392792" y="156142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150312" y="15318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48526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166287" y="221720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391899" y="217530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49419" y="214572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165394" y="283108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391005" y="278918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48526" y="275960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46733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164501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390112" y="340306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47633" y="337348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45846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163608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389219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46739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44953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162714" y="467271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388326" y="46308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45839" y="460124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44060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161821" y="528659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387432" y="52446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44951" y="521512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43166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160928" y="590047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386539" y="58585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44060" y="582900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559070" y="1491606"/>
            <a:ext cx="7400615" cy="4773077"/>
            <a:chOff x="623255" y="927125"/>
            <a:chExt cx="7691377" cy="3871900"/>
          </a:xfrm>
          <a:solidFill>
            <a:srgbClr val="F35757"/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6293945" y="4047629"/>
            <a:ext cx="1726041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198766" y="3608312"/>
            <a:ext cx="1653117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2480972" y="6418023"/>
            <a:ext cx="199221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143234" y="5626828"/>
            <a:ext cx="699017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1677555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42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12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74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85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206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9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81" y="160332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92" y="156142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12" y="15318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26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7" y="221720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9" y="217530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9" y="214572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94" y="283108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1005" y="278918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26" y="275960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3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501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12" y="340306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33" y="337348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46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8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9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9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53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14" y="467271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26" y="46308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4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60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21" y="528659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32" y="52446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51" y="521512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66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8" y="590047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9" y="58585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60" y="582900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9" y="1090110"/>
            <a:ext cx="4162526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98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772633" y="1581350"/>
            <a:ext cx="333206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7920842" y="5038664"/>
            <a:ext cx="218531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8083918" y="714883"/>
            <a:ext cx="125006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7385065" y="3888536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956098" y="5541518"/>
            <a:ext cx="125006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1911228" y="3588103"/>
            <a:ext cx="1949585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3250583" y="1572180"/>
            <a:ext cx="2794086" cy="71711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F79646">
                    <a:lumMod val="50000"/>
                  </a:srgbClr>
                </a:solidFill>
                <a:latin typeface="UTM Cookies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24481643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42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12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74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85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206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9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81" y="160332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92" y="156142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12" y="15318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26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7" y="221720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9" y="217530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9" y="214572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94" y="283108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1005" y="278918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26" y="275960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3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501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12" y="340306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33" y="337348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46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8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9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9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53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14" y="467271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26" y="46308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4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60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21" y="528659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32" y="52446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51" y="521512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66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8" y="590047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9" y="58585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60" y="582900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9" y="1090110"/>
            <a:ext cx="4162526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98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5754412" y="3622312"/>
            <a:ext cx="982268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772633" y="1581350"/>
            <a:ext cx="333206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7920842" y="5038664"/>
            <a:ext cx="218531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8083918" y="714883"/>
            <a:ext cx="125006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7385065" y="3888536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956098" y="5541518"/>
            <a:ext cx="125006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2669142" y="1522386"/>
            <a:ext cx="3388523" cy="71711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UTM Cookies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32484278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42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12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74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85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206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9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81" y="160332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92" y="156142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12" y="15318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26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7" y="221720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9" y="217530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9" y="214572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94" y="283108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1005" y="278918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26" y="275960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3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501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12" y="340306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33" y="337348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46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8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9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9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53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14" y="467271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26" y="46308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4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60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21" y="528659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32" y="52446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51" y="521512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66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8" y="590047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9" y="58585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60" y="582900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9" y="1090110"/>
            <a:ext cx="4162526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98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1653356" y="3950454"/>
            <a:ext cx="1480398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772633" y="1581350"/>
            <a:ext cx="333206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7920842" y="5038664"/>
            <a:ext cx="218531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8083918" y="714883"/>
            <a:ext cx="125006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7385065" y="3888536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956098" y="5541518"/>
            <a:ext cx="125006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2836083" y="1468570"/>
            <a:ext cx="3386124" cy="540147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UTM Cookies"/>
              </a:rPr>
              <a:t>LUYỆN TẬP</a:t>
            </a:r>
            <a:endParaRPr lang="vi-VN" sz="11500" dirty="0">
              <a:solidFill>
                <a:srgbClr val="002060"/>
              </a:solidFill>
              <a:latin typeface="UTM Cookies"/>
            </a:endParaRPr>
          </a:p>
        </p:txBody>
      </p:sp>
    </p:spTree>
    <p:extLst>
      <p:ext uri="{BB962C8B-B14F-4D97-AF65-F5344CB8AC3E}">
        <p14:creationId xmlns:p14="http://schemas.microsoft.com/office/powerpoint/2010/main" val="9249757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13780104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42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12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74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85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206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9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81" y="160332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92" y="156142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12" y="15318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26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7" y="221720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9" y="217530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9" y="214572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94" y="283108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1005" y="278918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26" y="275960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3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501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12" y="340306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33" y="337348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46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8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9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9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53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14" y="467271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26" y="46308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4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60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21" y="528659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32" y="52446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51" y="521512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66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8" y="590047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9" y="58585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60" y="582900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8005848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296920" y="219536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741894" y="5645930"/>
            <a:ext cx="461392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7633367" y="427685"/>
            <a:ext cx="302601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8253053" y="1043390"/>
            <a:ext cx="173097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1540967" y="6264700"/>
            <a:ext cx="123715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8246643" y="6181485"/>
            <a:ext cx="90352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613019" y="5192348"/>
            <a:ext cx="173097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150309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168071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393682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151203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49416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167178" y="16033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392789" y="156141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150309" y="15318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48523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166284" y="22171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391896" y="217529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49416" y="214572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165391" y="28310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391002" y="278917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48523" y="2759599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46733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164498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390109" y="340305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47630" y="337347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45843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163605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389216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46736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44950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162711" y="467271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388323" y="463081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45839" y="460123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44057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161818" y="528659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387429" y="524469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44950" y="521511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43163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160925" y="590047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386536" y="585857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44057" y="582899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559067" y="1491606"/>
            <a:ext cx="7400615" cy="4773077"/>
            <a:chOff x="623255" y="927125"/>
            <a:chExt cx="7691377" cy="3871900"/>
          </a:xfrm>
          <a:solidFill>
            <a:schemeClr val="accent6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6293945" y="4047629"/>
            <a:ext cx="1726041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198766" y="3608306"/>
            <a:ext cx="1653117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2480972" y="6418017"/>
            <a:ext cx="199221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2819940-F204-450A-ACE4-C1FAA7496E24}"/>
              </a:ext>
            </a:extLst>
          </p:cNvPr>
          <p:cNvGrpSpPr/>
          <p:nvPr userDrawn="1"/>
        </p:nvGrpSpPr>
        <p:grpSpPr>
          <a:xfrm>
            <a:off x="1143234" y="5626822"/>
            <a:ext cx="699017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7777971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36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9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71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82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203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6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8" y="16033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9" y="156141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9" y="15318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23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4" y="22171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6" y="217529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6" y="214572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91" y="28310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1002" y="278917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23" y="2759599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3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8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9" y="340305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30" y="337347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43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5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6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6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50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11" y="467271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23" y="463081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3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57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8" y="528659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9" y="524469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50" y="521511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63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5" y="590047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6" y="585857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57" y="582899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9" y="1090110"/>
            <a:ext cx="4162526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95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772633" y="1581350"/>
            <a:ext cx="333206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7920839" y="5038658"/>
            <a:ext cx="218531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8083918" y="714877"/>
            <a:ext cx="125006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7385065" y="3888536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956098" y="5541512"/>
            <a:ext cx="125006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1911225" y="3588097"/>
            <a:ext cx="1949585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3250583" y="1572177"/>
            <a:ext cx="2794086" cy="71711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F79646">
                    <a:lumMod val="50000"/>
                  </a:srgbClr>
                </a:solidFill>
                <a:latin typeface="UTM Cookies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10220803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2500"/>
                            </p:stCondLst>
                            <p:childTnLst>
                              <p:par>
                                <p:cTn id="39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1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5" grpId="0"/>
    </p:bldLst>
  </p:timing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36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9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71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82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203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6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8" y="16033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9" y="156141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9" y="15318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23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4" y="22171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6" y="217529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6" y="214572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91" y="28310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1002" y="278917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23" y="2759599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3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8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9" y="340305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30" y="337347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43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5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6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6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50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11" y="467271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23" y="463081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3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57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8" y="528659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9" y="524469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50" y="521511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63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5" y="590047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6" y="585857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57" y="582899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9" y="1090110"/>
            <a:ext cx="4162526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95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2669139" y="1522383"/>
            <a:ext cx="3388523" cy="71711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UTM Cookies"/>
              </a:rPr>
              <a:t>HOẠT ĐỘNG</a:t>
            </a:r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5754412" y="3622312"/>
            <a:ext cx="982268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772633" y="1581350"/>
            <a:ext cx="333206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7920839" y="5038658"/>
            <a:ext cx="218531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8083918" y="714877"/>
            <a:ext cx="125006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7385065" y="3888536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956098" y="5541512"/>
            <a:ext cx="125006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772743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35" grpId="0"/>
      <p:bldP spid="295" grpId="0" animBg="1"/>
      <p:bldP spid="296" grpId="0" animBg="1"/>
    </p:bldLst>
  </p:timing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36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9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71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82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203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6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8" y="16033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9" y="156141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9" y="15318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23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4" y="22171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6" y="217529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6" y="214572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91" y="28310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1002" y="278917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23" y="2759599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3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8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9" y="340305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30" y="337347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43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5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6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6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50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11" y="467271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23" y="463081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3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57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8" y="528659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9" y="524469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50" y="521511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63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5" y="590047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6" y="585857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57" y="582899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9" y="1090110"/>
            <a:ext cx="4162526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95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2711998" y="1557596"/>
            <a:ext cx="3564062" cy="540147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UTM Cookies"/>
              </a:rPr>
              <a:t>LUYỆN TẬP</a:t>
            </a:r>
            <a:endParaRPr lang="vi-VN" sz="11500" dirty="0">
              <a:solidFill>
                <a:srgbClr val="002060"/>
              </a:solidFill>
              <a:latin typeface="UTM Cookies"/>
            </a:endParaRPr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1653356" y="3950454"/>
            <a:ext cx="1480398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772633" y="1581350"/>
            <a:ext cx="333206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7920839" y="5038658"/>
            <a:ext cx="218531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8083918" y="714877"/>
            <a:ext cx="125006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7385065" y="3888536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956098" y="5541512"/>
            <a:ext cx="125006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108373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35" grpId="0"/>
      <p:bldP spid="219" grpId="0" animBg="1"/>
      <p:bldP spid="220" grpId="0" animBg="1"/>
    </p:bldLst>
  </p:timing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36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9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71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82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203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6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8" y="16033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9" y="156141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9" y="15318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23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4" y="22171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6" y="217529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6" y="214572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91" y="28310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1002" y="278917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23" y="2759599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3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8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9" y="340305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30" y="337347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43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5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6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6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50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11" y="467271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23" y="463081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3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57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8" y="528659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9" y="524469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50" y="521511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63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5" y="590047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6" y="585857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57" y="582899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94334249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36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" name="Google Shape;995;p14">
              <a:extLst>
                <a:ext uri="{FF2B5EF4-FFF2-40B4-BE49-F238E27FC236}">
                  <a16:creationId xmlns:a16="http://schemas.microsoft.com/office/drawing/2014/main" id="{D06F31EF-754A-4F9F-A77D-7C1C58F47361}"/>
                </a:ext>
              </a:extLst>
            </p:cNvPr>
            <p:cNvSpPr/>
            <p:nvPr/>
          </p:nvSpPr>
          <p:spPr>
            <a:xfrm>
              <a:off x="8341543" y="2361783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" name="Google Shape;999;p14">
              <a:extLst>
                <a:ext uri="{FF2B5EF4-FFF2-40B4-BE49-F238E27FC236}">
                  <a16:creationId xmlns:a16="http://schemas.microsoft.com/office/drawing/2014/main" id="{B5709D43-3D83-463A-9E8C-6FA8BF6FE3F4}"/>
                </a:ext>
              </a:extLst>
            </p:cNvPr>
            <p:cNvSpPr/>
            <p:nvPr/>
          </p:nvSpPr>
          <p:spPr>
            <a:xfrm>
              <a:off x="8341543" y="1800869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0"/>
                  </a:moveTo>
                  <a:lnTo>
                    <a:pt x="0" y="9225"/>
                  </a:lnTo>
                  <a:lnTo>
                    <a:pt x="18186" y="9225"/>
                  </a:lnTo>
                  <a:lnTo>
                    <a:pt x="16824" y="4462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" name="Google Shape;1002;p14">
              <a:extLst>
                <a:ext uri="{FF2B5EF4-FFF2-40B4-BE49-F238E27FC236}">
                  <a16:creationId xmlns:a16="http://schemas.microsoft.com/office/drawing/2014/main" id="{7E2F91D5-68DF-48A6-8869-7FD6B10D5313}"/>
                </a:ext>
              </a:extLst>
            </p:cNvPr>
            <p:cNvSpPr/>
            <p:nvPr/>
          </p:nvSpPr>
          <p:spPr>
            <a:xfrm>
              <a:off x="8346273" y="1263367"/>
              <a:ext cx="568486" cy="308239"/>
            </a:xfrm>
            <a:custGeom>
              <a:avLst/>
              <a:gdLst/>
              <a:ahLst/>
              <a:cxnLst/>
              <a:rect l="l" t="t" r="r" b="b"/>
              <a:pathLst>
                <a:path w="18148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48" y="9452"/>
                  </a:lnTo>
                  <a:lnTo>
                    <a:pt x="16787" y="4688"/>
                  </a:lnTo>
                  <a:lnTo>
                    <a:pt x="18148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" name="Google Shape;1005;p14">
              <a:extLst>
                <a:ext uri="{FF2B5EF4-FFF2-40B4-BE49-F238E27FC236}">
                  <a16:creationId xmlns:a16="http://schemas.microsoft.com/office/drawing/2014/main" id="{18466ED5-E416-4DE1-A4F7-CD23EAA77B79}"/>
                </a:ext>
              </a:extLst>
            </p:cNvPr>
            <p:cNvSpPr/>
            <p:nvPr/>
          </p:nvSpPr>
          <p:spPr>
            <a:xfrm>
              <a:off x="8341543" y="686410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" name="Google Shape;1008;p14">
              <a:extLst>
                <a:ext uri="{FF2B5EF4-FFF2-40B4-BE49-F238E27FC236}">
                  <a16:creationId xmlns:a16="http://schemas.microsoft.com/office/drawing/2014/main" id="{11848AC2-1101-45B6-ABB6-4FD06AA8642A}"/>
                </a:ext>
              </a:extLst>
            </p:cNvPr>
            <p:cNvSpPr/>
            <p:nvPr/>
          </p:nvSpPr>
          <p:spPr>
            <a:xfrm>
              <a:off x="8341543" y="2922709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" name="Google Shape;1011;p14">
              <a:extLst>
                <a:ext uri="{FF2B5EF4-FFF2-40B4-BE49-F238E27FC236}">
                  <a16:creationId xmlns:a16="http://schemas.microsoft.com/office/drawing/2014/main" id="{87C36489-2782-4D32-8AFF-590446FE6759}"/>
                </a:ext>
              </a:extLst>
            </p:cNvPr>
            <p:cNvSpPr/>
            <p:nvPr/>
          </p:nvSpPr>
          <p:spPr>
            <a:xfrm>
              <a:off x="8341543" y="3483633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515326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9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71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82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203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6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8" y="16033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9" y="156141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9" y="15318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23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4" y="22171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6" y="217529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6" y="214572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91" y="28310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1002" y="278917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23" y="2759599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3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8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9" y="340305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30" y="337347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43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5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6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6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50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11" y="467271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23" y="463081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3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57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8" y="528659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9" y="524469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50" y="521511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63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5" y="590047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6" y="585857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57" y="582899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86443949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Slide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296920" y="219536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741894" y="5645930"/>
            <a:ext cx="461392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7633367" y="427685"/>
            <a:ext cx="302601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8253053" y="1043390"/>
            <a:ext cx="173097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1540967" y="6264700"/>
            <a:ext cx="123715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8246643" y="6181485"/>
            <a:ext cx="90352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613019" y="5192348"/>
            <a:ext cx="173097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150309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168071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393682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151203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49416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167178" y="16033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392789" y="156141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150309" y="15318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48523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166284" y="22171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391896" y="217529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49416" y="214572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165391" y="28310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391002" y="278917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48523" y="2759599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46733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164498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390109" y="340305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47630" y="337347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45843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163605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389216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46736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44950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162711" y="467271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388323" y="463081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45839" y="460123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44057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161818" y="528659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387429" y="524469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44950" y="521511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43163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160925" y="590047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386536" y="585857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44057" y="582899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559067" y="1491606"/>
            <a:ext cx="7400615" cy="4773077"/>
            <a:chOff x="623255" y="927125"/>
            <a:chExt cx="7691377" cy="3871900"/>
          </a:xfrm>
          <a:solidFill>
            <a:schemeClr val="accent5">
              <a:lumMod val="75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6293945" y="4047629"/>
            <a:ext cx="1726041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198766" y="3608306"/>
            <a:ext cx="1653117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2480972" y="6418017"/>
            <a:ext cx="199221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143234" y="5626822"/>
            <a:ext cx="699017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1025668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36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9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71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82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203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6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8" y="16033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9" y="156141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9" y="15318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23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4" y="22171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6" y="217529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6" y="214572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91" y="28310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1002" y="278917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23" y="2759599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3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8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9" y="340305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30" y="337347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43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5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6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6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50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11" y="467271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23" y="463081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3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57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8" y="528659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9" y="524469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50" y="521511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63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5" y="590047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6" y="585857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57" y="582899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9" y="1090110"/>
            <a:ext cx="4162526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95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772633" y="1581350"/>
            <a:ext cx="333206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7920839" y="5038658"/>
            <a:ext cx="218531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8083918" y="714877"/>
            <a:ext cx="125006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7385065" y="3888536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956098" y="5541512"/>
            <a:ext cx="125006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1911225" y="3588097"/>
            <a:ext cx="1949585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3250583" y="1572177"/>
            <a:ext cx="2794086" cy="71711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F79646">
                    <a:lumMod val="50000"/>
                  </a:srgbClr>
                </a:solidFill>
                <a:latin typeface="UTM Cookies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1339602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36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9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71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82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203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6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8" y="16033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9" y="156141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9" y="15318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23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4" y="22171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6" y="217529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6" y="214572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91" y="28310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1002" y="278917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23" y="2759599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3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8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9" y="340305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30" y="337347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43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5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6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6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50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11" y="467271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23" y="463081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3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57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8" y="528659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9" y="524469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50" y="521511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63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5" y="590047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6" y="585857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57" y="582899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9" y="1090110"/>
            <a:ext cx="4162526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95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5754412" y="3622312"/>
            <a:ext cx="982268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772633" y="1581350"/>
            <a:ext cx="333206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7920839" y="5038658"/>
            <a:ext cx="218531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8083918" y="714877"/>
            <a:ext cx="125006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7385065" y="3888536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956098" y="5541512"/>
            <a:ext cx="125006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2669139" y="1522383"/>
            <a:ext cx="3388523" cy="71711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UTM Cookies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22444227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2" y="273092"/>
            <a:ext cx="3008313" cy="1162051"/>
          </a:xfrm>
        </p:spPr>
        <p:txBody>
          <a:bodyPr anchor="b"/>
          <a:lstStyle>
            <a:lvl1pPr algn="l">
              <a:defRPr sz="2665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95"/>
            <a:ext cx="5111750" cy="5853113"/>
          </a:xfrm>
        </p:spPr>
        <p:txBody>
          <a:bodyPr/>
          <a:lstStyle>
            <a:lvl1pPr>
              <a:defRPr sz="4265"/>
            </a:lvl1pPr>
            <a:lvl2pPr>
              <a:defRPr sz="3735"/>
            </a:lvl2pPr>
            <a:lvl3pPr>
              <a:defRPr sz="3200"/>
            </a:lvl3pPr>
            <a:lvl4pPr>
              <a:defRPr sz="2665"/>
            </a:lvl4pPr>
            <a:lvl5pPr>
              <a:defRPr sz="2665"/>
            </a:lvl5pPr>
            <a:lvl6pPr>
              <a:defRPr sz="2665"/>
            </a:lvl6pPr>
            <a:lvl7pPr>
              <a:defRPr sz="2665"/>
            </a:lvl7pPr>
            <a:lvl8pPr>
              <a:defRPr sz="2665"/>
            </a:lvl8pPr>
            <a:lvl9pPr>
              <a:defRPr sz="2665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2" y="1435103"/>
            <a:ext cx="3008313" cy="4691063"/>
          </a:xfrm>
        </p:spPr>
        <p:txBody>
          <a:bodyPr/>
          <a:lstStyle>
            <a:lvl1pPr marL="0" indent="0">
              <a:buNone/>
              <a:defRPr sz="1865"/>
            </a:lvl1pPr>
            <a:lvl2pPr marL="609600" indent="0">
              <a:buNone/>
              <a:defRPr sz="1600"/>
            </a:lvl2pPr>
            <a:lvl3pPr marL="1219200" indent="0">
              <a:buNone/>
              <a:defRPr sz="1335"/>
            </a:lvl3pPr>
            <a:lvl4pPr marL="1828800" indent="0">
              <a:buNone/>
              <a:defRPr sz="1200"/>
            </a:lvl4pPr>
            <a:lvl5pPr marL="2438400" indent="0">
              <a:buNone/>
              <a:defRPr sz="1200"/>
            </a:lvl5pPr>
            <a:lvl6pPr marL="3048000" indent="0">
              <a:buNone/>
              <a:defRPr sz="1200"/>
            </a:lvl6pPr>
            <a:lvl7pPr marL="3657600" indent="0">
              <a:buNone/>
              <a:defRPr sz="1200"/>
            </a:lvl7pPr>
            <a:lvl8pPr marL="4267200" indent="0">
              <a:buNone/>
              <a:defRPr sz="1200"/>
            </a:lvl8pPr>
            <a:lvl9pPr marL="4876800" indent="0">
              <a:buNone/>
              <a:defRPr sz="12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12650865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36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9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71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82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203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6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8" y="16033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9" y="156141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9" y="15318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23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4" y="22171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6" y="217529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6" y="214572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91" y="28310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1002" y="278917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23" y="2759599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3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8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9" y="340305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30" y="337347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43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5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6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6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50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11" y="467271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23" y="463081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3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57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8" y="528659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9" y="524469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50" y="521511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63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5" y="590047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6" y="585857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57" y="582899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9" y="1090110"/>
            <a:ext cx="4162526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95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1653356" y="3950454"/>
            <a:ext cx="1480398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772633" y="1581350"/>
            <a:ext cx="333206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7920839" y="5038658"/>
            <a:ext cx="218531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8083918" y="714877"/>
            <a:ext cx="125006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7385065" y="3888536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956098" y="5541512"/>
            <a:ext cx="125006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2732040" y="1503395"/>
            <a:ext cx="3546156" cy="540147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002060"/>
                </a:solidFill>
                <a:latin typeface="UTM Cookies"/>
              </a:rPr>
              <a:t>LUYỆN TẬP</a:t>
            </a:r>
          </a:p>
        </p:txBody>
      </p:sp>
    </p:spTree>
    <p:extLst>
      <p:ext uri="{BB962C8B-B14F-4D97-AF65-F5344CB8AC3E}">
        <p14:creationId xmlns:p14="http://schemas.microsoft.com/office/powerpoint/2010/main" val="6752683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36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9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71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82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203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6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8" y="16033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9" y="156141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9" y="15318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23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4" y="22171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6" y="217529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6" y="214572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91" y="28310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1002" y="278917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23" y="2759599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3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8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9" y="340305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30" y="337347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43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5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6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6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50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11" y="467271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23" y="463081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3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57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8" y="528659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9" y="524469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50" y="521511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63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5" y="590047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6" y="585857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57" y="582899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31279207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Slide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296920" y="219536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741894" y="5645930"/>
            <a:ext cx="461392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7633367" y="427685"/>
            <a:ext cx="302601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8253053" y="1043390"/>
            <a:ext cx="173097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1540967" y="6264700"/>
            <a:ext cx="123715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8246643" y="6181485"/>
            <a:ext cx="90352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613019" y="5192348"/>
            <a:ext cx="173097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150309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168071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393682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151203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49416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167178" y="16033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392789" y="156141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150309" y="15318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48523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166284" y="22171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391896" y="217529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49416" y="214572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165391" y="28310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391002" y="278917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48523" y="2759599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46733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164498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390109" y="340305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47630" y="337347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45843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163605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389216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46736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44950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162711" y="467271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388323" y="463081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45839" y="460123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44057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161818" y="528659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387429" y="524469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44950" y="521511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43163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160925" y="590047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386536" y="585857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44057" y="582899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559067" y="1491606"/>
            <a:ext cx="7400615" cy="4773077"/>
            <a:chOff x="623255" y="927125"/>
            <a:chExt cx="7691377" cy="3871900"/>
          </a:xfrm>
          <a:solidFill>
            <a:schemeClr val="accent3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6293945" y="4047629"/>
            <a:ext cx="1726041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198766" y="3608306"/>
            <a:ext cx="1653117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2480972" y="6418017"/>
            <a:ext cx="199221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143234" y="5626822"/>
            <a:ext cx="699017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13335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36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9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71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82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203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6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8" y="16033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9" y="156141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9" y="15318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23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4" y="22171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6" y="217529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6" y="214572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91" y="28310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1002" y="278917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23" y="2759599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3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8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9" y="340305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30" y="337347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43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5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6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6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50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11" y="467271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23" y="463081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3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57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8" y="528659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9" y="524469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50" y="521511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63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5" y="590047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6" y="585857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57" y="582899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9" y="1090110"/>
            <a:ext cx="4162526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95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772633" y="1581350"/>
            <a:ext cx="333206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7920839" y="5038658"/>
            <a:ext cx="218531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8083918" y="714877"/>
            <a:ext cx="125006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7385065" y="3888536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956098" y="5541512"/>
            <a:ext cx="125006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1911225" y="3588097"/>
            <a:ext cx="1949585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3250583" y="1572177"/>
            <a:ext cx="2794086" cy="71711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F79646">
                    <a:lumMod val="50000"/>
                  </a:srgbClr>
                </a:solidFill>
                <a:latin typeface="UTM Cookies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4605603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36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9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71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82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203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6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8" y="16033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9" y="156141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9" y="15318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23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4" y="22171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6" y="217529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6" y="214572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91" y="28310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1002" y="278917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23" y="2759599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3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8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9" y="340305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30" y="337347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43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5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6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6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50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11" y="467271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23" y="463081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3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57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8" y="528659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9" y="524469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50" y="521511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63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5" y="590047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6" y="585857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57" y="582899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9" y="1090110"/>
            <a:ext cx="4162526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95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5754412" y="3622312"/>
            <a:ext cx="982268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772633" y="1581350"/>
            <a:ext cx="333206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7920839" y="5038658"/>
            <a:ext cx="218531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8083918" y="714877"/>
            <a:ext cx="125006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7385065" y="3888536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956098" y="5541512"/>
            <a:ext cx="125006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2669139" y="1522383"/>
            <a:ext cx="3388523" cy="71711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UTM Cookies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25106294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36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9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71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82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203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6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8" y="16033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9" y="156141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9" y="15318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23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4" y="22171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6" y="217529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6" y="214572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91" y="28310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1002" y="278917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23" y="2759599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3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8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9" y="340305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30" y="337347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43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5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6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6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50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11" y="467271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23" y="463081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3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57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8" y="528659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9" y="524469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50" y="521511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63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5" y="590047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6" y="585857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57" y="582899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9" y="1090110"/>
            <a:ext cx="4162526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95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1653356" y="3950454"/>
            <a:ext cx="1480398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772633" y="1581350"/>
            <a:ext cx="333206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7920839" y="5038658"/>
            <a:ext cx="218531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8083918" y="714877"/>
            <a:ext cx="125006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7385065" y="3888536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956098" y="5541512"/>
            <a:ext cx="125006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2703172" y="1596496"/>
            <a:ext cx="3564062" cy="540147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UTM Cookies"/>
              </a:rPr>
              <a:t>LUYỆN TẬP</a:t>
            </a:r>
            <a:endParaRPr lang="vi-VN" sz="11500" dirty="0">
              <a:solidFill>
                <a:srgbClr val="002060"/>
              </a:solidFill>
              <a:latin typeface="UTM Cookies"/>
            </a:endParaRPr>
          </a:p>
        </p:txBody>
      </p:sp>
    </p:spTree>
    <p:extLst>
      <p:ext uri="{BB962C8B-B14F-4D97-AF65-F5344CB8AC3E}">
        <p14:creationId xmlns:p14="http://schemas.microsoft.com/office/powerpoint/2010/main" val="25363218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36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9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71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82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203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6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8" y="16033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9" y="156141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9" y="15318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23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4" y="22171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6" y="217529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6" y="214572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91" y="28310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1002" y="278917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23" y="2759599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3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8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9" y="340305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30" y="337347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43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5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6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6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50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11" y="467271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23" y="463081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3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57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8" y="528659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9" y="524469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50" y="521511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63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5" y="590047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6" y="585857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57" y="582899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6184727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Slide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296920" y="219536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741894" y="5645930"/>
            <a:ext cx="461392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7633367" y="427685"/>
            <a:ext cx="302601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8253053" y="1043390"/>
            <a:ext cx="173097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1540967" y="6264700"/>
            <a:ext cx="123715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8246643" y="6181485"/>
            <a:ext cx="90352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613019" y="5192348"/>
            <a:ext cx="173097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150309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168071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393682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151203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49416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167178" y="16033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392789" y="156141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150309" y="15318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48523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166284" y="22171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391896" y="217529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49416" y="214572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165391" y="28310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391002" y="278917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48523" y="2759599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46733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164498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390109" y="340305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47630" y="337347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45843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163605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389216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46736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44950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162711" y="467271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388323" y="463081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45839" y="460123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44057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161818" y="528659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387429" y="524469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44950" y="521511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43163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160925" y="590047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386536" y="585857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44057" y="582899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559067" y="1491606"/>
            <a:ext cx="7400615" cy="4773077"/>
            <a:chOff x="623255" y="927125"/>
            <a:chExt cx="7691377" cy="3871900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6293945" y="4047629"/>
            <a:ext cx="1726041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198766" y="3608306"/>
            <a:ext cx="1653117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2480972" y="6418017"/>
            <a:ext cx="199221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143234" y="5626822"/>
            <a:ext cx="699017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318352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36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9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71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82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203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6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8" y="16033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9" y="156141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9" y="15318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23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4" y="22171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6" y="217529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6" y="214572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91" y="28310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1002" y="278917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23" y="2759599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3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8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9" y="340305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30" y="337347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43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5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6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6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50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11" y="467271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23" y="463081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3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57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8" y="528659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9" y="524469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50" y="521511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63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5" y="590047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6" y="585857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57" y="582899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9" y="1090110"/>
            <a:ext cx="4162526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95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772633" y="1581350"/>
            <a:ext cx="333206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7920839" y="5038658"/>
            <a:ext cx="218531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8083918" y="714877"/>
            <a:ext cx="125006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7385065" y="3888536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956098" y="5541512"/>
            <a:ext cx="125006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1911225" y="3588097"/>
            <a:ext cx="1949585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3250583" y="1572177"/>
            <a:ext cx="2794086" cy="71711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F79646">
                    <a:lumMod val="50000"/>
                  </a:srgbClr>
                </a:solidFill>
                <a:latin typeface="UTM Cookies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41036568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36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9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71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82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203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6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8" y="16033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9" y="156141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9" y="15318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23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4" y="22171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6" y="217529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6" y="214572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91" y="28310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1002" y="278917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23" y="2759599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3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8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9" y="340305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30" y="337347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43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5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6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6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50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11" y="467271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23" y="463081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3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57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8" y="528659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9" y="524469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50" y="521511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63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5" y="590047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6" y="585857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57" y="582899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9" y="1090110"/>
            <a:ext cx="4162526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95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5754412" y="3622312"/>
            <a:ext cx="982268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772633" y="1581350"/>
            <a:ext cx="333206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7920839" y="5038658"/>
            <a:ext cx="218531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8083918" y="714877"/>
            <a:ext cx="125006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7385065" y="3888536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956098" y="5541512"/>
            <a:ext cx="125006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2669139" y="1522383"/>
            <a:ext cx="3388523" cy="71711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UTM Cookies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15894282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43"/>
            <a:ext cx="5486400" cy="566739"/>
          </a:xfrm>
        </p:spPr>
        <p:txBody>
          <a:bodyPr anchor="b"/>
          <a:lstStyle>
            <a:lvl1pPr algn="l">
              <a:defRPr sz="2665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4265"/>
            </a:lvl1pPr>
            <a:lvl2pPr marL="609600" indent="0">
              <a:buNone/>
              <a:defRPr sz="3735"/>
            </a:lvl2pPr>
            <a:lvl3pPr marL="1219200" indent="0">
              <a:buNone/>
              <a:defRPr sz="3200"/>
            </a:lvl3pPr>
            <a:lvl4pPr marL="1828800" indent="0">
              <a:buNone/>
              <a:defRPr sz="2665"/>
            </a:lvl4pPr>
            <a:lvl5pPr marL="2438400" indent="0">
              <a:buNone/>
              <a:defRPr sz="2665"/>
            </a:lvl5pPr>
            <a:lvl6pPr marL="3048000" indent="0">
              <a:buNone/>
              <a:defRPr sz="2665"/>
            </a:lvl6pPr>
            <a:lvl7pPr marL="3657600" indent="0">
              <a:buNone/>
              <a:defRPr sz="2665"/>
            </a:lvl7pPr>
            <a:lvl8pPr marL="4267200" indent="0">
              <a:buNone/>
              <a:defRPr sz="2665"/>
            </a:lvl8pPr>
            <a:lvl9pPr marL="4876800" indent="0">
              <a:buNone/>
              <a:defRPr sz="2665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81"/>
            <a:ext cx="5486400" cy="804863"/>
          </a:xfrm>
        </p:spPr>
        <p:txBody>
          <a:bodyPr/>
          <a:lstStyle>
            <a:lvl1pPr marL="0" indent="0">
              <a:buNone/>
              <a:defRPr sz="1865"/>
            </a:lvl1pPr>
            <a:lvl2pPr marL="609600" indent="0">
              <a:buNone/>
              <a:defRPr sz="1600"/>
            </a:lvl2pPr>
            <a:lvl3pPr marL="1219200" indent="0">
              <a:buNone/>
              <a:defRPr sz="1335"/>
            </a:lvl3pPr>
            <a:lvl4pPr marL="1828800" indent="0">
              <a:buNone/>
              <a:defRPr sz="1200"/>
            </a:lvl4pPr>
            <a:lvl5pPr marL="2438400" indent="0">
              <a:buNone/>
              <a:defRPr sz="1200"/>
            </a:lvl5pPr>
            <a:lvl6pPr marL="3048000" indent="0">
              <a:buNone/>
              <a:defRPr sz="1200"/>
            </a:lvl6pPr>
            <a:lvl7pPr marL="3657600" indent="0">
              <a:buNone/>
              <a:defRPr sz="1200"/>
            </a:lvl7pPr>
            <a:lvl8pPr marL="4267200" indent="0">
              <a:buNone/>
              <a:defRPr sz="1200"/>
            </a:lvl8pPr>
            <a:lvl9pPr marL="4876800" indent="0">
              <a:buNone/>
              <a:defRPr sz="12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45286173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36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9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71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82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203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6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8" y="16033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9" y="156141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9" y="15318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23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4" y="22171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6" y="217529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6" y="214572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91" y="28310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1002" y="278917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23" y="2759599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3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8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9" y="340305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30" y="337347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43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5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6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6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50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11" y="467271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23" y="463081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3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57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8" y="528659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9" y="524469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50" y="521511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63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5" y="590047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6" y="585857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57" y="582899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9" y="1090110"/>
            <a:ext cx="4162526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95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1653356" y="3950454"/>
            <a:ext cx="1480398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772633" y="1581350"/>
            <a:ext cx="333206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7920839" y="5038658"/>
            <a:ext cx="218531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8083918" y="714877"/>
            <a:ext cx="125006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7385065" y="3888536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956098" y="5541512"/>
            <a:ext cx="125006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2779174" y="1647238"/>
            <a:ext cx="3363662" cy="540147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UTM Cookies"/>
              </a:rPr>
              <a:t>LUYỆN TẬP</a:t>
            </a:r>
            <a:endParaRPr lang="vi-VN" sz="11500" dirty="0">
              <a:solidFill>
                <a:srgbClr val="002060"/>
              </a:solidFill>
              <a:latin typeface="UTM Cookies"/>
            </a:endParaRPr>
          </a:p>
        </p:txBody>
      </p:sp>
    </p:spTree>
    <p:extLst>
      <p:ext uri="{BB962C8B-B14F-4D97-AF65-F5344CB8AC3E}">
        <p14:creationId xmlns:p14="http://schemas.microsoft.com/office/powerpoint/2010/main" val="18178253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36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9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71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82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203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6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8" y="16033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9" y="156141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9" y="15318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23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4" y="22171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6" y="217529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6" y="214572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91" y="28310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1002" y="278917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23" y="2759599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3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8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9" y="340305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30" y="337347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43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5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6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6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50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11" y="467271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23" y="463081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3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57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8" y="528659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9" y="524469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50" y="521511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63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5" y="590047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6" y="585857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57" y="582899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5450741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Slide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296920" y="219536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741894" y="5645930"/>
            <a:ext cx="461392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7633367" y="427685"/>
            <a:ext cx="302601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8253053" y="1043390"/>
            <a:ext cx="173097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1540967" y="6264700"/>
            <a:ext cx="123715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8246643" y="6181485"/>
            <a:ext cx="90352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613019" y="5192348"/>
            <a:ext cx="173097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150309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168071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393682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151203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49416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167178" y="16033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392789" y="156141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150309" y="15318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48523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166284" y="22171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391896" y="217529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49416" y="214572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165391" y="28310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391002" y="278917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48523" y="2759599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46733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164498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390109" y="340305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47630" y="337347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45843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163605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389216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46736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44950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162711" y="467271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388323" y="463081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45839" y="460123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44057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161818" y="528659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387429" y="524469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44950" y="521511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43163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160925" y="590047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386536" y="585857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44057" y="582899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559067" y="1491606"/>
            <a:ext cx="7400615" cy="4773077"/>
            <a:chOff x="623255" y="927125"/>
            <a:chExt cx="7691377" cy="3871900"/>
          </a:xfrm>
          <a:solidFill>
            <a:srgbClr val="F35757"/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6293945" y="4047629"/>
            <a:ext cx="1726041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198766" y="3608306"/>
            <a:ext cx="1653117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2480972" y="6418017"/>
            <a:ext cx="199221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143234" y="5626822"/>
            <a:ext cx="699017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425957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36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9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71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82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203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6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8" y="16033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9" y="156141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9" y="15318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23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4" y="22171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6" y="217529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6" y="214572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91" y="28310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1002" y="278917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23" y="2759599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3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8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9" y="340305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30" y="337347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43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5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6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6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50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11" y="467271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23" y="463081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3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57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8" y="528659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9" y="524469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50" y="521511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63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5" y="590047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6" y="585857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57" y="582899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9" y="1090110"/>
            <a:ext cx="4162526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95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772633" y="1581350"/>
            <a:ext cx="333206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7920839" y="5038658"/>
            <a:ext cx="218531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8083918" y="714877"/>
            <a:ext cx="125006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7385065" y="3888536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956098" y="5541512"/>
            <a:ext cx="125006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1911225" y="3588097"/>
            <a:ext cx="1949585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3250583" y="1572177"/>
            <a:ext cx="2794086" cy="71711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F79646">
                    <a:lumMod val="50000"/>
                  </a:srgbClr>
                </a:solidFill>
                <a:latin typeface="UTM Cookies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8472095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36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9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71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82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203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6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8" y="16033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9" y="156141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9" y="15318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23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4" y="22171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6" y="217529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6" y="214572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91" y="28310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1002" y="278917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23" y="2759599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3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8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9" y="340305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30" y="337347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43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5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6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6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50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11" y="467271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23" y="463081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3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57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8" y="528659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9" y="524469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50" y="521511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63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5" y="590047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6" y="585857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57" y="582899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9" y="1090110"/>
            <a:ext cx="4162526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95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5754412" y="3622312"/>
            <a:ext cx="982268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772633" y="1581350"/>
            <a:ext cx="333206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7920839" y="5038658"/>
            <a:ext cx="218531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8083918" y="714877"/>
            <a:ext cx="125006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7385065" y="3888536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956098" y="5541512"/>
            <a:ext cx="125006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2669139" y="1522383"/>
            <a:ext cx="3388523" cy="71711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UTM Cookies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37531344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36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9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71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82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203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6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8" y="16033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9" y="156141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9" y="15318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23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4" y="22171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6" y="217529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6" y="214572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91" y="28310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1002" y="278917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23" y="2759599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3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8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9" y="340305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30" y="337347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43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5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6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6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50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11" y="467271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23" y="463081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3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57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8" y="528659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9" y="524469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50" y="521511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63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5" y="590047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6" y="585857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57" y="582899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9" y="1090110"/>
            <a:ext cx="4162526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95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1653356" y="3950454"/>
            <a:ext cx="1480398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772633" y="1581350"/>
            <a:ext cx="333206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7920839" y="5038658"/>
            <a:ext cx="218531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8083918" y="714877"/>
            <a:ext cx="125006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7385065" y="3888536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956098" y="5541512"/>
            <a:ext cx="125006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2836083" y="1468564"/>
            <a:ext cx="3386124" cy="540147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UTM Cookies"/>
              </a:rPr>
              <a:t>LUYỆN TẬP</a:t>
            </a:r>
            <a:endParaRPr lang="vi-VN" sz="11500" dirty="0">
              <a:solidFill>
                <a:srgbClr val="002060"/>
              </a:solidFill>
              <a:latin typeface="UTM Cookies"/>
            </a:endParaRPr>
          </a:p>
        </p:txBody>
      </p:sp>
    </p:spTree>
    <p:extLst>
      <p:ext uri="{BB962C8B-B14F-4D97-AF65-F5344CB8AC3E}">
        <p14:creationId xmlns:p14="http://schemas.microsoft.com/office/powerpoint/2010/main" val="10249146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36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9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71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82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203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6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8" y="160331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9" y="156141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9" y="15318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23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4" y="221719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6" y="217529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6" y="214572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91" y="283107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1002" y="278917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23" y="2759599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3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8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9" y="340305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30" y="337347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43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5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6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6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50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11" y="467271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23" y="463081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3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57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8" y="528659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9" y="524469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50" y="5215115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63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5" y="5900471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6" y="585857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57" y="5828994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25671274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296920" y="219528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741894" y="5645930"/>
            <a:ext cx="461392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7633367" y="427685"/>
            <a:ext cx="302601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8253053" y="1043382"/>
            <a:ext cx="173097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1540963" y="6264692"/>
            <a:ext cx="123715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8246643" y="6181477"/>
            <a:ext cx="90352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613019" y="5192340"/>
            <a:ext cx="173097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150305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168067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393678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151199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49412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167174" y="160331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392785" y="156140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150305" y="1531833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48519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166280" y="221718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391892" y="217528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49412" y="214571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165387" y="283106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390998" y="278916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48519" y="275959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46732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164494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390105" y="340304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47626" y="337347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45839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163601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389212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46732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44946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162707" y="467270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388319" y="463080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45839" y="460122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44053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161814" y="528658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387425" y="524468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44946" y="521510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43159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160921" y="590046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386532" y="585856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44053" y="582898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559063" y="1491606"/>
            <a:ext cx="7400615" cy="4773077"/>
            <a:chOff x="623255" y="927125"/>
            <a:chExt cx="7691377" cy="3871900"/>
          </a:xfrm>
          <a:solidFill>
            <a:schemeClr val="accent6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6293945" y="4047629"/>
            <a:ext cx="1726041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198766" y="3608298"/>
            <a:ext cx="1653117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2480972" y="6418009"/>
            <a:ext cx="199221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2819940-F204-450A-ACE4-C1FAA7496E24}"/>
              </a:ext>
            </a:extLst>
          </p:cNvPr>
          <p:cNvGrpSpPr/>
          <p:nvPr userDrawn="1"/>
        </p:nvGrpSpPr>
        <p:grpSpPr>
          <a:xfrm>
            <a:off x="1143230" y="5626814"/>
            <a:ext cx="699017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732609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28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5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67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78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199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2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4" y="160331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5" y="156140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5" y="1531833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19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0" y="221718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2" y="217528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2" y="214571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87" y="283106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0998" y="278916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19" y="275959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2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4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5" y="340304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26" y="337347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39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1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2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2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46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07" y="467270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19" y="463080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2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53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4" y="528658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5" y="524468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46" y="521510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59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1" y="590046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2" y="585856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53" y="582898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9" y="1090110"/>
            <a:ext cx="4162526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91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772633" y="1581350"/>
            <a:ext cx="333206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7920835" y="5038650"/>
            <a:ext cx="218531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8083918" y="714869"/>
            <a:ext cx="125006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7385065" y="3888536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956098" y="5541504"/>
            <a:ext cx="125006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1911221" y="3588089"/>
            <a:ext cx="1949585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3250583" y="1572173"/>
            <a:ext cx="2794086" cy="71711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F79646">
                    <a:lumMod val="50000"/>
                  </a:srgbClr>
                </a:solidFill>
                <a:latin typeface="UTM Cookies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40855075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2500"/>
                            </p:stCondLst>
                            <p:childTnLst>
                              <p:par>
                                <p:cTn id="39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1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5" grpId="0"/>
    </p:bldLst>
  </p:timing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96920" y="219528"/>
            <a:ext cx="8709926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349270" y="882176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150305" y="906827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168067" y="98942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393678" y="9475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151199" y="91794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348378" y="1496055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49412" y="1520706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167174" y="160331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392785" y="156140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150305" y="1531833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347485" y="2109934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48519" y="2134585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166280" y="2217189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391892" y="217528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49412" y="2145712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346591" y="2723813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47621" y="2748464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165387" y="2831068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390998" y="2789167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48519" y="275959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345697" y="3337692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46732" y="3362343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164494" y="3444940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390105" y="340304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47626" y="3373470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344806" y="3951571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45839" y="3976222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163601" y="405882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389212" y="4016916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46732" y="3987341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343912" y="4565450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44946" y="4590101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162707" y="4672705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388319" y="463080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45839" y="4601228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343018" y="5179329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44053" y="5203980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161814" y="5286584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387425" y="524468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44946" y="5215107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342124" y="5793208"/>
            <a:ext cx="82436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43159" y="5817859"/>
            <a:ext cx="337031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160921" y="5900463"/>
            <a:ext cx="3428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386532" y="5858562"/>
            <a:ext cx="3428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44053" y="5828986"/>
            <a:ext cx="335795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2318599" y="1090110"/>
            <a:ext cx="4162526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108291" y="772938"/>
            <a:ext cx="963023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5536681" y="1168180"/>
            <a:ext cx="1546974" cy="832158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2669135" y="1522379"/>
            <a:ext cx="3388523" cy="71711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UTM Cookies"/>
              </a:rPr>
              <a:t>HOẠT ĐỘNG</a:t>
            </a:r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5754412" y="3622312"/>
            <a:ext cx="982268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772633" y="1581350"/>
            <a:ext cx="333206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7920835" y="5038650"/>
            <a:ext cx="218531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8083918" y="714869"/>
            <a:ext cx="125006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182765" y="3597776"/>
            <a:ext cx="89344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7385065" y="3888536"/>
            <a:ext cx="6525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956098" y="5541504"/>
            <a:ext cx="125006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320006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35" grpId="0"/>
      <p:bldP spid="295" grpId="0" animBg="1"/>
      <p:bldP spid="296" grpId="0" animBg="1"/>
    </p:bldLst>
  </p:timing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1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60.xml"/><Relationship Id="rId3" Type="http://schemas.openxmlformats.org/officeDocument/2006/relationships/slideLayout" Target="../slideLayouts/slideLayout155.xml"/><Relationship Id="rId7" Type="http://schemas.openxmlformats.org/officeDocument/2006/relationships/slideLayout" Target="../slideLayouts/slideLayout159.xml"/><Relationship Id="rId12" Type="http://schemas.openxmlformats.org/officeDocument/2006/relationships/theme" Target="../theme/theme10.xml"/><Relationship Id="rId2" Type="http://schemas.openxmlformats.org/officeDocument/2006/relationships/slideLayout" Target="../slideLayouts/slideLayout154.xml"/><Relationship Id="rId1" Type="http://schemas.openxmlformats.org/officeDocument/2006/relationships/slideLayout" Target="../slideLayouts/slideLayout153.xml"/><Relationship Id="rId6" Type="http://schemas.openxmlformats.org/officeDocument/2006/relationships/slideLayout" Target="../slideLayouts/slideLayout158.xml"/><Relationship Id="rId11" Type="http://schemas.openxmlformats.org/officeDocument/2006/relationships/slideLayout" Target="../slideLayouts/slideLayout163.xml"/><Relationship Id="rId5" Type="http://schemas.openxmlformats.org/officeDocument/2006/relationships/slideLayout" Target="../slideLayouts/slideLayout157.xml"/><Relationship Id="rId10" Type="http://schemas.openxmlformats.org/officeDocument/2006/relationships/slideLayout" Target="../slideLayouts/slideLayout162.xml"/><Relationship Id="rId4" Type="http://schemas.openxmlformats.org/officeDocument/2006/relationships/slideLayout" Target="../slideLayouts/slideLayout156.xml"/><Relationship Id="rId9" Type="http://schemas.openxmlformats.org/officeDocument/2006/relationships/slideLayout" Target="../slideLayouts/slideLayout16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0" Type="http://schemas.openxmlformats.org/officeDocument/2006/relationships/slideLayout" Target="../slideLayouts/slideLayout21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0.xml"/><Relationship Id="rId3" Type="http://schemas.openxmlformats.org/officeDocument/2006/relationships/slideLayout" Target="../slideLayouts/slideLayout25.xml"/><Relationship Id="rId7" Type="http://schemas.openxmlformats.org/officeDocument/2006/relationships/slideLayout" Target="../slideLayouts/slideLayout29.xml"/><Relationship Id="rId12" Type="http://schemas.openxmlformats.org/officeDocument/2006/relationships/theme" Target="../theme/theme3.xml"/><Relationship Id="rId2" Type="http://schemas.openxmlformats.org/officeDocument/2006/relationships/slideLayout" Target="../slideLayouts/slideLayout24.xml"/><Relationship Id="rId1" Type="http://schemas.openxmlformats.org/officeDocument/2006/relationships/slideLayout" Target="../slideLayouts/slideLayout23.xml"/><Relationship Id="rId6" Type="http://schemas.openxmlformats.org/officeDocument/2006/relationships/slideLayout" Target="../slideLayouts/slideLayout28.xml"/><Relationship Id="rId11" Type="http://schemas.openxmlformats.org/officeDocument/2006/relationships/slideLayout" Target="../slideLayouts/slideLayout33.xml"/><Relationship Id="rId5" Type="http://schemas.openxmlformats.org/officeDocument/2006/relationships/slideLayout" Target="../slideLayouts/slideLayout27.xml"/><Relationship Id="rId10" Type="http://schemas.openxmlformats.org/officeDocument/2006/relationships/slideLayout" Target="../slideLayouts/slideLayout32.xml"/><Relationship Id="rId4" Type="http://schemas.openxmlformats.org/officeDocument/2006/relationships/slideLayout" Target="../slideLayouts/slideLayout26.xml"/><Relationship Id="rId9" Type="http://schemas.openxmlformats.org/officeDocument/2006/relationships/slideLayout" Target="../slideLayouts/slideLayout31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1.xml"/><Relationship Id="rId3" Type="http://schemas.openxmlformats.org/officeDocument/2006/relationships/slideLayout" Target="../slideLayouts/slideLayout36.xml"/><Relationship Id="rId7" Type="http://schemas.openxmlformats.org/officeDocument/2006/relationships/slideLayout" Target="../slideLayouts/slideLayout40.xml"/><Relationship Id="rId12" Type="http://schemas.openxmlformats.org/officeDocument/2006/relationships/theme" Target="../theme/theme4.xml"/><Relationship Id="rId2" Type="http://schemas.openxmlformats.org/officeDocument/2006/relationships/slideLayout" Target="../slideLayouts/slideLayout35.xml"/><Relationship Id="rId1" Type="http://schemas.openxmlformats.org/officeDocument/2006/relationships/slideLayout" Target="../slideLayouts/slideLayout34.xml"/><Relationship Id="rId6" Type="http://schemas.openxmlformats.org/officeDocument/2006/relationships/slideLayout" Target="../slideLayouts/slideLayout39.xml"/><Relationship Id="rId11" Type="http://schemas.openxmlformats.org/officeDocument/2006/relationships/slideLayout" Target="../slideLayouts/slideLayout44.xml"/><Relationship Id="rId5" Type="http://schemas.openxmlformats.org/officeDocument/2006/relationships/slideLayout" Target="../slideLayouts/slideLayout38.xml"/><Relationship Id="rId10" Type="http://schemas.openxmlformats.org/officeDocument/2006/relationships/slideLayout" Target="../slideLayouts/slideLayout43.xml"/><Relationship Id="rId4" Type="http://schemas.openxmlformats.org/officeDocument/2006/relationships/slideLayout" Target="../slideLayouts/slideLayout37.xml"/><Relationship Id="rId9" Type="http://schemas.openxmlformats.org/officeDocument/2006/relationships/slideLayout" Target="../slideLayouts/slideLayout42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2.xml"/><Relationship Id="rId13" Type="http://schemas.openxmlformats.org/officeDocument/2006/relationships/slideLayout" Target="../slideLayouts/slideLayout57.xml"/><Relationship Id="rId18" Type="http://schemas.openxmlformats.org/officeDocument/2006/relationships/slideLayout" Target="../slideLayouts/slideLayout62.xml"/><Relationship Id="rId26" Type="http://schemas.openxmlformats.org/officeDocument/2006/relationships/slideLayout" Target="../slideLayouts/slideLayout70.xml"/><Relationship Id="rId3" Type="http://schemas.openxmlformats.org/officeDocument/2006/relationships/slideLayout" Target="../slideLayouts/slideLayout47.xml"/><Relationship Id="rId21" Type="http://schemas.openxmlformats.org/officeDocument/2006/relationships/slideLayout" Target="../slideLayouts/slideLayout65.xml"/><Relationship Id="rId7" Type="http://schemas.openxmlformats.org/officeDocument/2006/relationships/slideLayout" Target="../slideLayouts/slideLayout51.xml"/><Relationship Id="rId12" Type="http://schemas.openxmlformats.org/officeDocument/2006/relationships/slideLayout" Target="../slideLayouts/slideLayout56.xml"/><Relationship Id="rId17" Type="http://schemas.openxmlformats.org/officeDocument/2006/relationships/slideLayout" Target="../slideLayouts/slideLayout61.xml"/><Relationship Id="rId25" Type="http://schemas.openxmlformats.org/officeDocument/2006/relationships/slideLayout" Target="../slideLayouts/slideLayout69.xml"/><Relationship Id="rId2" Type="http://schemas.openxmlformats.org/officeDocument/2006/relationships/slideLayout" Target="../slideLayouts/slideLayout46.xml"/><Relationship Id="rId16" Type="http://schemas.openxmlformats.org/officeDocument/2006/relationships/slideLayout" Target="../slideLayouts/slideLayout60.xml"/><Relationship Id="rId20" Type="http://schemas.openxmlformats.org/officeDocument/2006/relationships/slideLayout" Target="../slideLayouts/slideLayout64.xml"/><Relationship Id="rId1" Type="http://schemas.openxmlformats.org/officeDocument/2006/relationships/slideLayout" Target="../slideLayouts/slideLayout45.xml"/><Relationship Id="rId6" Type="http://schemas.openxmlformats.org/officeDocument/2006/relationships/slideLayout" Target="../slideLayouts/slideLayout50.xml"/><Relationship Id="rId11" Type="http://schemas.openxmlformats.org/officeDocument/2006/relationships/slideLayout" Target="../slideLayouts/slideLayout55.xml"/><Relationship Id="rId24" Type="http://schemas.openxmlformats.org/officeDocument/2006/relationships/slideLayout" Target="../slideLayouts/slideLayout68.xml"/><Relationship Id="rId5" Type="http://schemas.openxmlformats.org/officeDocument/2006/relationships/slideLayout" Target="../slideLayouts/slideLayout49.xml"/><Relationship Id="rId15" Type="http://schemas.openxmlformats.org/officeDocument/2006/relationships/slideLayout" Target="../slideLayouts/slideLayout59.xml"/><Relationship Id="rId23" Type="http://schemas.openxmlformats.org/officeDocument/2006/relationships/slideLayout" Target="../slideLayouts/slideLayout67.xml"/><Relationship Id="rId10" Type="http://schemas.openxmlformats.org/officeDocument/2006/relationships/slideLayout" Target="../slideLayouts/slideLayout54.xml"/><Relationship Id="rId19" Type="http://schemas.openxmlformats.org/officeDocument/2006/relationships/slideLayout" Target="../slideLayouts/slideLayout63.xml"/><Relationship Id="rId4" Type="http://schemas.openxmlformats.org/officeDocument/2006/relationships/slideLayout" Target="../slideLayouts/slideLayout48.xml"/><Relationship Id="rId9" Type="http://schemas.openxmlformats.org/officeDocument/2006/relationships/slideLayout" Target="../slideLayouts/slideLayout53.xml"/><Relationship Id="rId14" Type="http://schemas.openxmlformats.org/officeDocument/2006/relationships/slideLayout" Target="../slideLayouts/slideLayout58.xml"/><Relationship Id="rId22" Type="http://schemas.openxmlformats.org/officeDocument/2006/relationships/slideLayout" Target="../slideLayouts/slideLayout66.xml"/><Relationship Id="rId27" Type="http://schemas.openxmlformats.org/officeDocument/2006/relationships/theme" Target="../theme/theme5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8.xml"/><Relationship Id="rId13" Type="http://schemas.openxmlformats.org/officeDocument/2006/relationships/slideLayout" Target="../slideLayouts/slideLayout83.xml"/><Relationship Id="rId18" Type="http://schemas.openxmlformats.org/officeDocument/2006/relationships/slideLayout" Target="../slideLayouts/slideLayout88.xml"/><Relationship Id="rId26" Type="http://schemas.openxmlformats.org/officeDocument/2006/relationships/slideLayout" Target="../slideLayouts/slideLayout96.xml"/><Relationship Id="rId3" Type="http://schemas.openxmlformats.org/officeDocument/2006/relationships/slideLayout" Target="../slideLayouts/slideLayout73.xml"/><Relationship Id="rId21" Type="http://schemas.openxmlformats.org/officeDocument/2006/relationships/slideLayout" Target="../slideLayouts/slideLayout91.xml"/><Relationship Id="rId7" Type="http://schemas.openxmlformats.org/officeDocument/2006/relationships/slideLayout" Target="../slideLayouts/slideLayout77.xml"/><Relationship Id="rId12" Type="http://schemas.openxmlformats.org/officeDocument/2006/relationships/slideLayout" Target="../slideLayouts/slideLayout82.xml"/><Relationship Id="rId17" Type="http://schemas.openxmlformats.org/officeDocument/2006/relationships/slideLayout" Target="../slideLayouts/slideLayout87.xml"/><Relationship Id="rId25" Type="http://schemas.openxmlformats.org/officeDocument/2006/relationships/slideLayout" Target="../slideLayouts/slideLayout95.xml"/><Relationship Id="rId2" Type="http://schemas.openxmlformats.org/officeDocument/2006/relationships/slideLayout" Target="../slideLayouts/slideLayout72.xml"/><Relationship Id="rId16" Type="http://schemas.openxmlformats.org/officeDocument/2006/relationships/slideLayout" Target="../slideLayouts/slideLayout86.xml"/><Relationship Id="rId20" Type="http://schemas.openxmlformats.org/officeDocument/2006/relationships/slideLayout" Target="../slideLayouts/slideLayout90.xml"/><Relationship Id="rId1" Type="http://schemas.openxmlformats.org/officeDocument/2006/relationships/slideLayout" Target="../slideLayouts/slideLayout71.xml"/><Relationship Id="rId6" Type="http://schemas.openxmlformats.org/officeDocument/2006/relationships/slideLayout" Target="../slideLayouts/slideLayout76.xml"/><Relationship Id="rId11" Type="http://schemas.openxmlformats.org/officeDocument/2006/relationships/slideLayout" Target="../slideLayouts/slideLayout81.xml"/><Relationship Id="rId24" Type="http://schemas.openxmlformats.org/officeDocument/2006/relationships/slideLayout" Target="../slideLayouts/slideLayout94.xml"/><Relationship Id="rId5" Type="http://schemas.openxmlformats.org/officeDocument/2006/relationships/slideLayout" Target="../slideLayouts/slideLayout75.xml"/><Relationship Id="rId15" Type="http://schemas.openxmlformats.org/officeDocument/2006/relationships/slideLayout" Target="../slideLayouts/slideLayout85.xml"/><Relationship Id="rId23" Type="http://schemas.openxmlformats.org/officeDocument/2006/relationships/slideLayout" Target="../slideLayouts/slideLayout93.xml"/><Relationship Id="rId10" Type="http://schemas.openxmlformats.org/officeDocument/2006/relationships/slideLayout" Target="../slideLayouts/slideLayout80.xml"/><Relationship Id="rId19" Type="http://schemas.openxmlformats.org/officeDocument/2006/relationships/slideLayout" Target="../slideLayouts/slideLayout89.xml"/><Relationship Id="rId4" Type="http://schemas.openxmlformats.org/officeDocument/2006/relationships/slideLayout" Target="../slideLayouts/slideLayout74.xml"/><Relationship Id="rId9" Type="http://schemas.openxmlformats.org/officeDocument/2006/relationships/slideLayout" Target="../slideLayouts/slideLayout79.xml"/><Relationship Id="rId14" Type="http://schemas.openxmlformats.org/officeDocument/2006/relationships/slideLayout" Target="../slideLayouts/slideLayout84.xml"/><Relationship Id="rId22" Type="http://schemas.openxmlformats.org/officeDocument/2006/relationships/slideLayout" Target="../slideLayouts/slideLayout92.xml"/><Relationship Id="rId27" Type="http://schemas.openxmlformats.org/officeDocument/2006/relationships/theme" Target="../theme/theme6.xml"/></Relationships>
</file>

<file path=ppt/slideMasters/_rels/slideMaster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4.xml"/><Relationship Id="rId13" Type="http://schemas.openxmlformats.org/officeDocument/2006/relationships/slideLayout" Target="../slideLayouts/slideLayout109.xml"/><Relationship Id="rId18" Type="http://schemas.openxmlformats.org/officeDocument/2006/relationships/slideLayout" Target="../slideLayouts/slideLayout114.xml"/><Relationship Id="rId26" Type="http://schemas.openxmlformats.org/officeDocument/2006/relationships/slideLayout" Target="../slideLayouts/slideLayout122.xml"/><Relationship Id="rId3" Type="http://schemas.openxmlformats.org/officeDocument/2006/relationships/slideLayout" Target="../slideLayouts/slideLayout99.xml"/><Relationship Id="rId21" Type="http://schemas.openxmlformats.org/officeDocument/2006/relationships/slideLayout" Target="../slideLayouts/slideLayout117.xml"/><Relationship Id="rId7" Type="http://schemas.openxmlformats.org/officeDocument/2006/relationships/slideLayout" Target="../slideLayouts/slideLayout103.xml"/><Relationship Id="rId12" Type="http://schemas.openxmlformats.org/officeDocument/2006/relationships/slideLayout" Target="../slideLayouts/slideLayout108.xml"/><Relationship Id="rId17" Type="http://schemas.openxmlformats.org/officeDocument/2006/relationships/slideLayout" Target="../slideLayouts/slideLayout113.xml"/><Relationship Id="rId25" Type="http://schemas.openxmlformats.org/officeDocument/2006/relationships/slideLayout" Target="../slideLayouts/slideLayout121.xml"/><Relationship Id="rId2" Type="http://schemas.openxmlformats.org/officeDocument/2006/relationships/slideLayout" Target="../slideLayouts/slideLayout98.xml"/><Relationship Id="rId16" Type="http://schemas.openxmlformats.org/officeDocument/2006/relationships/slideLayout" Target="../slideLayouts/slideLayout112.xml"/><Relationship Id="rId20" Type="http://schemas.openxmlformats.org/officeDocument/2006/relationships/slideLayout" Target="../slideLayouts/slideLayout116.xml"/><Relationship Id="rId1" Type="http://schemas.openxmlformats.org/officeDocument/2006/relationships/slideLayout" Target="../slideLayouts/slideLayout97.xml"/><Relationship Id="rId6" Type="http://schemas.openxmlformats.org/officeDocument/2006/relationships/slideLayout" Target="../slideLayouts/slideLayout102.xml"/><Relationship Id="rId11" Type="http://schemas.openxmlformats.org/officeDocument/2006/relationships/slideLayout" Target="../slideLayouts/slideLayout107.xml"/><Relationship Id="rId24" Type="http://schemas.openxmlformats.org/officeDocument/2006/relationships/slideLayout" Target="../slideLayouts/slideLayout120.xml"/><Relationship Id="rId5" Type="http://schemas.openxmlformats.org/officeDocument/2006/relationships/slideLayout" Target="../slideLayouts/slideLayout101.xml"/><Relationship Id="rId15" Type="http://schemas.openxmlformats.org/officeDocument/2006/relationships/slideLayout" Target="../slideLayouts/slideLayout111.xml"/><Relationship Id="rId23" Type="http://schemas.openxmlformats.org/officeDocument/2006/relationships/slideLayout" Target="../slideLayouts/slideLayout119.xml"/><Relationship Id="rId10" Type="http://schemas.openxmlformats.org/officeDocument/2006/relationships/slideLayout" Target="../slideLayouts/slideLayout106.xml"/><Relationship Id="rId19" Type="http://schemas.openxmlformats.org/officeDocument/2006/relationships/slideLayout" Target="../slideLayouts/slideLayout115.xml"/><Relationship Id="rId4" Type="http://schemas.openxmlformats.org/officeDocument/2006/relationships/slideLayout" Target="../slideLayouts/slideLayout100.xml"/><Relationship Id="rId9" Type="http://schemas.openxmlformats.org/officeDocument/2006/relationships/slideLayout" Target="../slideLayouts/slideLayout105.xml"/><Relationship Id="rId14" Type="http://schemas.openxmlformats.org/officeDocument/2006/relationships/slideLayout" Target="../slideLayouts/slideLayout110.xml"/><Relationship Id="rId22" Type="http://schemas.openxmlformats.org/officeDocument/2006/relationships/slideLayout" Target="../slideLayouts/slideLayout118.xml"/><Relationship Id="rId27" Type="http://schemas.openxmlformats.org/officeDocument/2006/relationships/theme" Target="../theme/theme7.xml"/></Relationships>
</file>

<file path=ppt/slideMasters/_rels/slideMaster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30.xml"/><Relationship Id="rId13" Type="http://schemas.openxmlformats.org/officeDocument/2006/relationships/slideLayout" Target="../slideLayouts/slideLayout135.xml"/><Relationship Id="rId18" Type="http://schemas.openxmlformats.org/officeDocument/2006/relationships/slideLayout" Target="../slideLayouts/slideLayout140.xml"/><Relationship Id="rId26" Type="http://schemas.openxmlformats.org/officeDocument/2006/relationships/slideLayout" Target="../slideLayouts/slideLayout148.xml"/><Relationship Id="rId3" Type="http://schemas.openxmlformats.org/officeDocument/2006/relationships/slideLayout" Target="../slideLayouts/slideLayout125.xml"/><Relationship Id="rId21" Type="http://schemas.openxmlformats.org/officeDocument/2006/relationships/slideLayout" Target="../slideLayouts/slideLayout143.xml"/><Relationship Id="rId7" Type="http://schemas.openxmlformats.org/officeDocument/2006/relationships/slideLayout" Target="../slideLayouts/slideLayout129.xml"/><Relationship Id="rId12" Type="http://schemas.openxmlformats.org/officeDocument/2006/relationships/slideLayout" Target="../slideLayouts/slideLayout134.xml"/><Relationship Id="rId17" Type="http://schemas.openxmlformats.org/officeDocument/2006/relationships/slideLayout" Target="../slideLayouts/slideLayout139.xml"/><Relationship Id="rId25" Type="http://schemas.openxmlformats.org/officeDocument/2006/relationships/slideLayout" Target="../slideLayouts/slideLayout147.xml"/><Relationship Id="rId2" Type="http://schemas.openxmlformats.org/officeDocument/2006/relationships/slideLayout" Target="../slideLayouts/slideLayout124.xml"/><Relationship Id="rId16" Type="http://schemas.openxmlformats.org/officeDocument/2006/relationships/slideLayout" Target="../slideLayouts/slideLayout138.xml"/><Relationship Id="rId20" Type="http://schemas.openxmlformats.org/officeDocument/2006/relationships/slideLayout" Target="../slideLayouts/slideLayout142.xml"/><Relationship Id="rId1" Type="http://schemas.openxmlformats.org/officeDocument/2006/relationships/slideLayout" Target="../slideLayouts/slideLayout123.xml"/><Relationship Id="rId6" Type="http://schemas.openxmlformats.org/officeDocument/2006/relationships/slideLayout" Target="../slideLayouts/slideLayout128.xml"/><Relationship Id="rId11" Type="http://schemas.openxmlformats.org/officeDocument/2006/relationships/slideLayout" Target="../slideLayouts/slideLayout133.xml"/><Relationship Id="rId24" Type="http://schemas.openxmlformats.org/officeDocument/2006/relationships/slideLayout" Target="../slideLayouts/slideLayout146.xml"/><Relationship Id="rId5" Type="http://schemas.openxmlformats.org/officeDocument/2006/relationships/slideLayout" Target="../slideLayouts/slideLayout127.xml"/><Relationship Id="rId15" Type="http://schemas.openxmlformats.org/officeDocument/2006/relationships/slideLayout" Target="../slideLayouts/slideLayout137.xml"/><Relationship Id="rId23" Type="http://schemas.openxmlformats.org/officeDocument/2006/relationships/slideLayout" Target="../slideLayouts/slideLayout145.xml"/><Relationship Id="rId10" Type="http://schemas.openxmlformats.org/officeDocument/2006/relationships/slideLayout" Target="../slideLayouts/slideLayout132.xml"/><Relationship Id="rId19" Type="http://schemas.openxmlformats.org/officeDocument/2006/relationships/slideLayout" Target="../slideLayouts/slideLayout141.xml"/><Relationship Id="rId4" Type="http://schemas.openxmlformats.org/officeDocument/2006/relationships/slideLayout" Target="../slideLayouts/slideLayout126.xml"/><Relationship Id="rId9" Type="http://schemas.openxmlformats.org/officeDocument/2006/relationships/slideLayout" Target="../slideLayouts/slideLayout131.xml"/><Relationship Id="rId14" Type="http://schemas.openxmlformats.org/officeDocument/2006/relationships/slideLayout" Target="../slideLayouts/slideLayout136.xml"/><Relationship Id="rId22" Type="http://schemas.openxmlformats.org/officeDocument/2006/relationships/slideLayout" Target="../slideLayouts/slideLayout144.xml"/><Relationship Id="rId27" Type="http://schemas.openxmlformats.org/officeDocument/2006/relationships/theme" Target="../theme/theme8.xml"/></Relationships>
</file>

<file path=ppt/slideMasters/_rels/slideMaster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51.xml"/><Relationship Id="rId2" Type="http://schemas.openxmlformats.org/officeDocument/2006/relationships/slideLayout" Target="../slideLayouts/slideLayout150.xml"/><Relationship Id="rId1" Type="http://schemas.openxmlformats.org/officeDocument/2006/relationships/slideLayout" Target="../slideLayouts/slideLayout149.xml"/><Relationship Id="rId6" Type="http://schemas.openxmlformats.org/officeDocument/2006/relationships/image" Target="../media/image1.jpeg"/><Relationship Id="rId5" Type="http://schemas.openxmlformats.org/officeDocument/2006/relationships/theme" Target="../theme/theme9.xml"/><Relationship Id="rId4" Type="http://schemas.openxmlformats.org/officeDocument/2006/relationships/slideLayout" Target="../slideLayouts/slideLayout15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9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6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94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6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1CF2E77-4E87-4338-A6B2-93E833A84A3C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94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6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94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6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96E19DA-92E0-4635-8627-DEB5FDE3EBA8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3742969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txStyles>
    <p:titleStyle>
      <a:lvl1pPr algn="ctr" defTabSz="1219200" rtl="0" eaLnBrk="1" latinLnBrk="0" hangingPunct="1">
        <a:spcBef>
          <a:spcPct val="0"/>
        </a:spcBef>
        <a:buNone/>
        <a:defRPr sz="5865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200" indent="-457200" algn="l" defTabSz="1219200" rtl="0" eaLnBrk="1" latinLnBrk="0" hangingPunct="1">
        <a:spcBef>
          <a:spcPct val="20000"/>
        </a:spcBef>
        <a:buFont typeface="Arial" panose="020B0604020202020204" pitchFamily="34" charset="0"/>
        <a:buChar char="•"/>
        <a:defRPr sz="4265" kern="1200">
          <a:solidFill>
            <a:schemeClr val="tx1"/>
          </a:solidFill>
          <a:latin typeface="+mn-lt"/>
          <a:ea typeface="+mn-ea"/>
          <a:cs typeface="+mn-cs"/>
        </a:defRPr>
      </a:lvl1pPr>
      <a:lvl2pPr marL="990600" indent="-381000" algn="l" defTabSz="1219200" rtl="0" eaLnBrk="1" latinLnBrk="0" hangingPunct="1">
        <a:spcBef>
          <a:spcPct val="20000"/>
        </a:spcBef>
        <a:buFont typeface="Arial" panose="020B0604020202020204" pitchFamily="34" charset="0"/>
        <a:buChar char="–"/>
        <a:defRPr sz="3735" kern="1200">
          <a:solidFill>
            <a:schemeClr val="tx1"/>
          </a:solidFill>
          <a:latin typeface="+mn-lt"/>
          <a:ea typeface="+mn-ea"/>
          <a:cs typeface="+mn-cs"/>
        </a:defRPr>
      </a:lvl2pPr>
      <a:lvl3pPr marL="1524000" indent="-304800" algn="l" defTabSz="12192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600" indent="-304800" algn="l" defTabSz="12192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665" kern="1200">
          <a:solidFill>
            <a:schemeClr val="tx1"/>
          </a:solidFill>
          <a:latin typeface="+mn-lt"/>
          <a:ea typeface="+mn-ea"/>
          <a:cs typeface="+mn-cs"/>
        </a:defRPr>
      </a:lvl4pPr>
      <a:lvl5pPr marL="2743200" indent="-304800" algn="l" defTabSz="1219200" rtl="0" eaLnBrk="1" latinLnBrk="0" hangingPunct="1">
        <a:spcBef>
          <a:spcPct val="20000"/>
        </a:spcBef>
        <a:buFont typeface="Arial" panose="020B0604020202020204" pitchFamily="34" charset="0"/>
        <a:buChar char="»"/>
        <a:defRPr sz="2665" kern="1200">
          <a:solidFill>
            <a:schemeClr val="tx1"/>
          </a:solidFill>
          <a:latin typeface="+mn-lt"/>
          <a:ea typeface="+mn-ea"/>
          <a:cs typeface="+mn-cs"/>
        </a:defRPr>
      </a:lvl5pPr>
      <a:lvl6pPr marL="3352800" indent="-304800" algn="l" defTabSz="12192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665" kern="1200">
          <a:solidFill>
            <a:schemeClr val="tx1"/>
          </a:solidFill>
          <a:latin typeface="+mn-lt"/>
          <a:ea typeface="+mn-ea"/>
          <a:cs typeface="+mn-cs"/>
        </a:defRPr>
      </a:lvl6pPr>
      <a:lvl7pPr marL="3962400" indent="-304800" algn="l" defTabSz="12192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665" kern="1200">
          <a:solidFill>
            <a:schemeClr val="tx1"/>
          </a:solidFill>
          <a:latin typeface="+mn-lt"/>
          <a:ea typeface="+mn-ea"/>
          <a:cs typeface="+mn-cs"/>
        </a:defRPr>
      </a:lvl7pPr>
      <a:lvl8pPr marL="4572000" indent="-304800" algn="l" defTabSz="12192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665" kern="1200">
          <a:solidFill>
            <a:schemeClr val="tx1"/>
          </a:solidFill>
          <a:latin typeface="+mn-lt"/>
          <a:ea typeface="+mn-ea"/>
          <a:cs typeface="+mn-cs"/>
        </a:defRPr>
      </a:lvl8pPr>
      <a:lvl9pPr marL="5181600" indent="-304800" algn="l" defTabSz="12192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665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21920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600" algn="l" defTabSz="121920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200" algn="l" defTabSz="121920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800" algn="l" defTabSz="121920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400" algn="l" defTabSz="121920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8000" algn="l" defTabSz="121920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600" algn="l" defTabSz="121920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200" algn="l" defTabSz="121920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800" algn="l" defTabSz="121920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99DA4B9-DEFE-42B6-B049-0F143404834E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 smtClean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 smtClean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E60E7F-B575-4D71-9B3B-8A959777D371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smtClean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6662513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36" r:id="rId1"/>
    <p:sldLayoutId id="2147483837" r:id="rId2"/>
    <p:sldLayoutId id="2147483838" r:id="rId3"/>
    <p:sldLayoutId id="2147483839" r:id="rId4"/>
    <p:sldLayoutId id="2147483840" r:id="rId5"/>
    <p:sldLayoutId id="2147483841" r:id="rId6"/>
    <p:sldLayoutId id="2147483842" r:id="rId7"/>
    <p:sldLayoutId id="2147483843" r:id="rId8"/>
    <p:sldLayoutId id="2147483844" r:id="rId9"/>
    <p:sldLayoutId id="2147483845" r:id="rId10"/>
    <p:sldLayoutId id="2147483846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9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6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9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6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1CF2E77-4E87-4338-A6B2-93E833A84A3C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9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6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9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6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96E19DA-92E0-4635-8627-DEB5FDE3EBA8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322448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  <p:sldLayoutId id="2147483678" r:id="rId6"/>
    <p:sldLayoutId id="2147483679" r:id="rId7"/>
    <p:sldLayoutId id="2147483680" r:id="rId8"/>
    <p:sldLayoutId id="2147483681" r:id="rId9"/>
    <p:sldLayoutId id="2147483682" r:id="rId10"/>
    <p:sldLayoutId id="2147483683" r:id="rId11"/>
  </p:sldLayoutIdLst>
  <p:txStyles>
    <p:titleStyle>
      <a:lvl1pPr algn="ctr" defTabSz="1219200" rtl="0" eaLnBrk="1" latinLnBrk="0" hangingPunct="1">
        <a:spcBef>
          <a:spcPct val="0"/>
        </a:spcBef>
        <a:buNone/>
        <a:defRPr sz="5865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200" indent="-457200" algn="l" defTabSz="1219200" rtl="0" eaLnBrk="1" latinLnBrk="0" hangingPunct="1">
        <a:spcBef>
          <a:spcPct val="20000"/>
        </a:spcBef>
        <a:buFont typeface="Arial" panose="020B0604020202020204" pitchFamily="34" charset="0"/>
        <a:buChar char="•"/>
        <a:defRPr sz="4265" kern="1200">
          <a:solidFill>
            <a:schemeClr val="tx1"/>
          </a:solidFill>
          <a:latin typeface="+mn-lt"/>
          <a:ea typeface="+mn-ea"/>
          <a:cs typeface="+mn-cs"/>
        </a:defRPr>
      </a:lvl1pPr>
      <a:lvl2pPr marL="990600" indent="-381000" algn="l" defTabSz="1219200" rtl="0" eaLnBrk="1" latinLnBrk="0" hangingPunct="1">
        <a:spcBef>
          <a:spcPct val="20000"/>
        </a:spcBef>
        <a:buFont typeface="Arial" panose="020B0604020202020204" pitchFamily="34" charset="0"/>
        <a:buChar char="–"/>
        <a:defRPr sz="3735" kern="1200">
          <a:solidFill>
            <a:schemeClr val="tx1"/>
          </a:solidFill>
          <a:latin typeface="+mn-lt"/>
          <a:ea typeface="+mn-ea"/>
          <a:cs typeface="+mn-cs"/>
        </a:defRPr>
      </a:lvl2pPr>
      <a:lvl3pPr marL="1524000" indent="-304800" algn="l" defTabSz="12192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600" indent="-304800" algn="l" defTabSz="12192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665" kern="1200">
          <a:solidFill>
            <a:schemeClr val="tx1"/>
          </a:solidFill>
          <a:latin typeface="+mn-lt"/>
          <a:ea typeface="+mn-ea"/>
          <a:cs typeface="+mn-cs"/>
        </a:defRPr>
      </a:lvl4pPr>
      <a:lvl5pPr marL="2743200" indent="-304800" algn="l" defTabSz="1219200" rtl="0" eaLnBrk="1" latinLnBrk="0" hangingPunct="1">
        <a:spcBef>
          <a:spcPct val="20000"/>
        </a:spcBef>
        <a:buFont typeface="Arial" panose="020B0604020202020204" pitchFamily="34" charset="0"/>
        <a:buChar char="»"/>
        <a:defRPr sz="2665" kern="1200">
          <a:solidFill>
            <a:schemeClr val="tx1"/>
          </a:solidFill>
          <a:latin typeface="+mn-lt"/>
          <a:ea typeface="+mn-ea"/>
          <a:cs typeface="+mn-cs"/>
        </a:defRPr>
      </a:lvl5pPr>
      <a:lvl6pPr marL="3352800" indent="-304800" algn="l" defTabSz="12192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665" kern="1200">
          <a:solidFill>
            <a:schemeClr val="tx1"/>
          </a:solidFill>
          <a:latin typeface="+mn-lt"/>
          <a:ea typeface="+mn-ea"/>
          <a:cs typeface="+mn-cs"/>
        </a:defRPr>
      </a:lvl6pPr>
      <a:lvl7pPr marL="3962400" indent="-304800" algn="l" defTabSz="12192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665" kern="1200">
          <a:solidFill>
            <a:schemeClr val="tx1"/>
          </a:solidFill>
          <a:latin typeface="+mn-lt"/>
          <a:ea typeface="+mn-ea"/>
          <a:cs typeface="+mn-cs"/>
        </a:defRPr>
      </a:lvl7pPr>
      <a:lvl8pPr marL="4572000" indent="-304800" algn="l" defTabSz="12192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665" kern="1200">
          <a:solidFill>
            <a:schemeClr val="tx1"/>
          </a:solidFill>
          <a:latin typeface="+mn-lt"/>
          <a:ea typeface="+mn-ea"/>
          <a:cs typeface="+mn-cs"/>
        </a:defRPr>
      </a:lvl8pPr>
      <a:lvl9pPr marL="5181600" indent="-304800" algn="l" defTabSz="12192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665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21920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600" algn="l" defTabSz="121920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200" algn="l" defTabSz="121920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800" algn="l" defTabSz="121920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400" algn="l" defTabSz="121920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8000" algn="l" defTabSz="121920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600" algn="l" defTabSz="121920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200" algn="l" defTabSz="121920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800" algn="l" defTabSz="121920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9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6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84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6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1CF2E77-4E87-4338-A6B2-93E833A84A3C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84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6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84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6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96E19DA-92E0-4635-8627-DEB5FDE3EBA8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0763942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5" r:id="rId1"/>
    <p:sldLayoutId id="2147483686" r:id="rId2"/>
    <p:sldLayoutId id="2147483687" r:id="rId3"/>
    <p:sldLayoutId id="2147483688" r:id="rId4"/>
    <p:sldLayoutId id="2147483689" r:id="rId5"/>
    <p:sldLayoutId id="2147483690" r:id="rId6"/>
    <p:sldLayoutId id="2147483691" r:id="rId7"/>
    <p:sldLayoutId id="2147483692" r:id="rId8"/>
    <p:sldLayoutId id="2147483693" r:id="rId9"/>
    <p:sldLayoutId id="2147483694" r:id="rId10"/>
    <p:sldLayoutId id="2147483695" r:id="rId11"/>
  </p:sldLayoutIdLst>
  <p:txStyles>
    <p:titleStyle>
      <a:lvl1pPr algn="ctr" defTabSz="1219200" rtl="0" eaLnBrk="1" latinLnBrk="0" hangingPunct="1">
        <a:spcBef>
          <a:spcPct val="0"/>
        </a:spcBef>
        <a:buNone/>
        <a:defRPr sz="5865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200" indent="-457200" algn="l" defTabSz="1219200" rtl="0" eaLnBrk="1" latinLnBrk="0" hangingPunct="1">
        <a:spcBef>
          <a:spcPct val="20000"/>
        </a:spcBef>
        <a:buFont typeface="Arial" panose="020B0604020202020204" pitchFamily="34" charset="0"/>
        <a:buChar char="•"/>
        <a:defRPr sz="4265" kern="1200">
          <a:solidFill>
            <a:schemeClr val="tx1"/>
          </a:solidFill>
          <a:latin typeface="+mn-lt"/>
          <a:ea typeface="+mn-ea"/>
          <a:cs typeface="+mn-cs"/>
        </a:defRPr>
      </a:lvl1pPr>
      <a:lvl2pPr marL="990600" indent="-381000" algn="l" defTabSz="1219200" rtl="0" eaLnBrk="1" latinLnBrk="0" hangingPunct="1">
        <a:spcBef>
          <a:spcPct val="20000"/>
        </a:spcBef>
        <a:buFont typeface="Arial" panose="020B0604020202020204" pitchFamily="34" charset="0"/>
        <a:buChar char="–"/>
        <a:defRPr sz="3735" kern="1200">
          <a:solidFill>
            <a:schemeClr val="tx1"/>
          </a:solidFill>
          <a:latin typeface="+mn-lt"/>
          <a:ea typeface="+mn-ea"/>
          <a:cs typeface="+mn-cs"/>
        </a:defRPr>
      </a:lvl2pPr>
      <a:lvl3pPr marL="1524000" indent="-304800" algn="l" defTabSz="12192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600" indent="-304800" algn="l" defTabSz="12192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665" kern="1200">
          <a:solidFill>
            <a:schemeClr val="tx1"/>
          </a:solidFill>
          <a:latin typeface="+mn-lt"/>
          <a:ea typeface="+mn-ea"/>
          <a:cs typeface="+mn-cs"/>
        </a:defRPr>
      </a:lvl4pPr>
      <a:lvl5pPr marL="2743200" indent="-304800" algn="l" defTabSz="1219200" rtl="0" eaLnBrk="1" latinLnBrk="0" hangingPunct="1">
        <a:spcBef>
          <a:spcPct val="20000"/>
        </a:spcBef>
        <a:buFont typeface="Arial" panose="020B0604020202020204" pitchFamily="34" charset="0"/>
        <a:buChar char="»"/>
        <a:defRPr sz="2665" kern="1200">
          <a:solidFill>
            <a:schemeClr val="tx1"/>
          </a:solidFill>
          <a:latin typeface="+mn-lt"/>
          <a:ea typeface="+mn-ea"/>
          <a:cs typeface="+mn-cs"/>
        </a:defRPr>
      </a:lvl5pPr>
      <a:lvl6pPr marL="3352800" indent="-304800" algn="l" defTabSz="12192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665" kern="1200">
          <a:solidFill>
            <a:schemeClr val="tx1"/>
          </a:solidFill>
          <a:latin typeface="+mn-lt"/>
          <a:ea typeface="+mn-ea"/>
          <a:cs typeface="+mn-cs"/>
        </a:defRPr>
      </a:lvl6pPr>
      <a:lvl7pPr marL="3962400" indent="-304800" algn="l" defTabSz="12192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665" kern="1200">
          <a:solidFill>
            <a:schemeClr val="tx1"/>
          </a:solidFill>
          <a:latin typeface="+mn-lt"/>
          <a:ea typeface="+mn-ea"/>
          <a:cs typeface="+mn-cs"/>
        </a:defRPr>
      </a:lvl7pPr>
      <a:lvl8pPr marL="4572000" indent="-304800" algn="l" defTabSz="12192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665" kern="1200">
          <a:solidFill>
            <a:schemeClr val="tx1"/>
          </a:solidFill>
          <a:latin typeface="+mn-lt"/>
          <a:ea typeface="+mn-ea"/>
          <a:cs typeface="+mn-cs"/>
        </a:defRPr>
      </a:lvl8pPr>
      <a:lvl9pPr marL="5181600" indent="-304800" algn="l" defTabSz="12192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665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21920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600" algn="l" defTabSz="121920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200" algn="l" defTabSz="121920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800" algn="l" defTabSz="121920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400" algn="l" defTabSz="121920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8000" algn="l" defTabSz="121920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600" algn="l" defTabSz="121920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200" algn="l" defTabSz="121920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800" algn="l" defTabSz="121920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9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6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76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6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1CF2E77-4E87-4338-A6B2-93E833A84A3C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4/22/2024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76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6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76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6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96E19DA-92E0-4635-8627-DEB5FDE3EBA8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3554842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7" r:id="rId1"/>
    <p:sldLayoutId id="2147483698" r:id="rId2"/>
    <p:sldLayoutId id="2147483699" r:id="rId3"/>
    <p:sldLayoutId id="2147483700" r:id="rId4"/>
    <p:sldLayoutId id="2147483701" r:id="rId5"/>
    <p:sldLayoutId id="2147483702" r:id="rId6"/>
    <p:sldLayoutId id="2147483703" r:id="rId7"/>
    <p:sldLayoutId id="2147483704" r:id="rId8"/>
    <p:sldLayoutId id="2147483705" r:id="rId9"/>
    <p:sldLayoutId id="2147483706" r:id="rId10"/>
    <p:sldLayoutId id="2147483707" r:id="rId11"/>
  </p:sldLayoutIdLst>
  <p:txStyles>
    <p:titleStyle>
      <a:lvl1pPr algn="ctr" defTabSz="1219200" rtl="0" eaLnBrk="1" latinLnBrk="0" hangingPunct="1">
        <a:spcBef>
          <a:spcPct val="0"/>
        </a:spcBef>
        <a:buNone/>
        <a:defRPr sz="5865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200" indent="-457200" algn="l" defTabSz="1219200" rtl="0" eaLnBrk="1" latinLnBrk="0" hangingPunct="1">
        <a:spcBef>
          <a:spcPct val="20000"/>
        </a:spcBef>
        <a:buFont typeface="Arial" panose="020B0604020202020204" pitchFamily="34" charset="0"/>
        <a:buChar char="•"/>
        <a:defRPr sz="4265" kern="1200">
          <a:solidFill>
            <a:schemeClr val="tx1"/>
          </a:solidFill>
          <a:latin typeface="+mn-lt"/>
          <a:ea typeface="+mn-ea"/>
          <a:cs typeface="+mn-cs"/>
        </a:defRPr>
      </a:lvl1pPr>
      <a:lvl2pPr marL="990600" indent="-381000" algn="l" defTabSz="1219200" rtl="0" eaLnBrk="1" latinLnBrk="0" hangingPunct="1">
        <a:spcBef>
          <a:spcPct val="20000"/>
        </a:spcBef>
        <a:buFont typeface="Arial" panose="020B0604020202020204" pitchFamily="34" charset="0"/>
        <a:buChar char="–"/>
        <a:defRPr sz="3735" kern="1200">
          <a:solidFill>
            <a:schemeClr val="tx1"/>
          </a:solidFill>
          <a:latin typeface="+mn-lt"/>
          <a:ea typeface="+mn-ea"/>
          <a:cs typeface="+mn-cs"/>
        </a:defRPr>
      </a:lvl2pPr>
      <a:lvl3pPr marL="1524000" indent="-304800" algn="l" defTabSz="12192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600" indent="-304800" algn="l" defTabSz="12192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665" kern="1200">
          <a:solidFill>
            <a:schemeClr val="tx1"/>
          </a:solidFill>
          <a:latin typeface="+mn-lt"/>
          <a:ea typeface="+mn-ea"/>
          <a:cs typeface="+mn-cs"/>
        </a:defRPr>
      </a:lvl4pPr>
      <a:lvl5pPr marL="2743200" indent="-304800" algn="l" defTabSz="1219200" rtl="0" eaLnBrk="1" latinLnBrk="0" hangingPunct="1">
        <a:spcBef>
          <a:spcPct val="20000"/>
        </a:spcBef>
        <a:buFont typeface="Arial" panose="020B0604020202020204" pitchFamily="34" charset="0"/>
        <a:buChar char="»"/>
        <a:defRPr sz="2665" kern="1200">
          <a:solidFill>
            <a:schemeClr val="tx1"/>
          </a:solidFill>
          <a:latin typeface="+mn-lt"/>
          <a:ea typeface="+mn-ea"/>
          <a:cs typeface="+mn-cs"/>
        </a:defRPr>
      </a:lvl5pPr>
      <a:lvl6pPr marL="3352800" indent="-304800" algn="l" defTabSz="12192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665" kern="1200">
          <a:solidFill>
            <a:schemeClr val="tx1"/>
          </a:solidFill>
          <a:latin typeface="+mn-lt"/>
          <a:ea typeface="+mn-ea"/>
          <a:cs typeface="+mn-cs"/>
        </a:defRPr>
      </a:lvl6pPr>
      <a:lvl7pPr marL="3962400" indent="-304800" algn="l" defTabSz="12192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665" kern="1200">
          <a:solidFill>
            <a:schemeClr val="tx1"/>
          </a:solidFill>
          <a:latin typeface="+mn-lt"/>
          <a:ea typeface="+mn-ea"/>
          <a:cs typeface="+mn-cs"/>
        </a:defRPr>
      </a:lvl7pPr>
      <a:lvl8pPr marL="4572000" indent="-304800" algn="l" defTabSz="12192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665" kern="1200">
          <a:solidFill>
            <a:schemeClr val="tx1"/>
          </a:solidFill>
          <a:latin typeface="+mn-lt"/>
          <a:ea typeface="+mn-ea"/>
          <a:cs typeface="+mn-cs"/>
        </a:defRPr>
      </a:lvl8pPr>
      <a:lvl9pPr marL="5181600" indent="-304800" algn="l" defTabSz="12192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665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21920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600" algn="l" defTabSz="121920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200" algn="l" defTabSz="121920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800" algn="l" defTabSz="121920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400" algn="l" defTabSz="121920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8000" algn="l" defTabSz="121920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600" algn="l" defTabSz="121920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200" algn="l" defTabSz="121920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800" algn="l" defTabSz="121920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BE58C40B-6789-4E71-8632-AD2A12B6B8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8650" y="365129"/>
            <a:ext cx="78867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  <a:endParaRPr lang="vi-VN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0DD5742-5ACC-4D14-BBCB-E7E86382907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FC913FC-2AA7-4D98-9459-C3E2D5824688}"/>
              </a:ext>
            </a:extLst>
          </p:cNvPr>
          <p:cNvSpPr/>
          <p:nvPr userDrawn="1"/>
        </p:nvSpPr>
        <p:spPr>
          <a:xfrm>
            <a:off x="7321972" y="6492875"/>
            <a:ext cx="1612942" cy="215444"/>
          </a:xfrm>
          <a:prstGeom prst="rect">
            <a:avLst/>
          </a:prstGeom>
        </p:spPr>
        <p:txBody>
          <a:bodyPr wrap="none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vi-VN" sz="800" dirty="0"/>
              <a:t>FeistyForwarders_0968120672</a:t>
            </a:r>
          </a:p>
        </p:txBody>
      </p:sp>
    </p:spTree>
    <p:extLst>
      <p:ext uri="{BB962C8B-B14F-4D97-AF65-F5344CB8AC3E}">
        <p14:creationId xmlns:p14="http://schemas.microsoft.com/office/powerpoint/2010/main" val="51491426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23" r:id="rId1"/>
    <p:sldLayoutId id="2147483724" r:id="rId2"/>
    <p:sldLayoutId id="2147483725" r:id="rId3"/>
    <p:sldLayoutId id="2147483726" r:id="rId4"/>
    <p:sldLayoutId id="2147483727" r:id="rId5"/>
    <p:sldLayoutId id="2147483728" r:id="rId6"/>
    <p:sldLayoutId id="2147483729" r:id="rId7"/>
    <p:sldLayoutId id="2147483730" r:id="rId8"/>
    <p:sldLayoutId id="2147483731" r:id="rId9"/>
    <p:sldLayoutId id="2147483732" r:id="rId10"/>
    <p:sldLayoutId id="2147483733" r:id="rId11"/>
    <p:sldLayoutId id="2147483734" r:id="rId12"/>
    <p:sldLayoutId id="2147483735" r:id="rId13"/>
    <p:sldLayoutId id="2147483736" r:id="rId14"/>
    <p:sldLayoutId id="2147483737" r:id="rId15"/>
    <p:sldLayoutId id="2147483738" r:id="rId16"/>
    <p:sldLayoutId id="2147483739" r:id="rId17"/>
    <p:sldLayoutId id="2147483740" r:id="rId18"/>
    <p:sldLayoutId id="2147483741" r:id="rId19"/>
    <p:sldLayoutId id="2147483742" r:id="rId20"/>
    <p:sldLayoutId id="2147483743" r:id="rId21"/>
    <p:sldLayoutId id="2147483744" r:id="rId22"/>
    <p:sldLayoutId id="2147483745" r:id="rId23"/>
    <p:sldLayoutId id="2147483746" r:id="rId24"/>
    <p:sldLayoutId id="2147483747" r:id="rId25"/>
    <p:sldLayoutId id="2147483748" r:id="rId26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vi-V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BE58C40B-6789-4E71-8632-AD2A12B6B8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8650" y="365129"/>
            <a:ext cx="78867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  <a:endParaRPr lang="vi-VN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0DD5742-5ACC-4D14-BBCB-E7E86382907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FC913FC-2AA7-4D98-9459-C3E2D5824688}"/>
              </a:ext>
            </a:extLst>
          </p:cNvPr>
          <p:cNvSpPr/>
          <p:nvPr userDrawn="1"/>
        </p:nvSpPr>
        <p:spPr>
          <a:xfrm>
            <a:off x="7321972" y="6492875"/>
            <a:ext cx="1612942" cy="215444"/>
          </a:xfrm>
          <a:prstGeom prst="rect">
            <a:avLst/>
          </a:prstGeom>
        </p:spPr>
        <p:txBody>
          <a:bodyPr wrap="none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vi-VN" sz="800" dirty="0"/>
              <a:t>FeistyForwarders_0968120672</a:t>
            </a:r>
          </a:p>
        </p:txBody>
      </p:sp>
    </p:spTree>
    <p:extLst>
      <p:ext uri="{BB962C8B-B14F-4D97-AF65-F5344CB8AC3E}">
        <p14:creationId xmlns:p14="http://schemas.microsoft.com/office/powerpoint/2010/main" val="372892726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50" r:id="rId1"/>
    <p:sldLayoutId id="2147483751" r:id="rId2"/>
    <p:sldLayoutId id="2147483752" r:id="rId3"/>
    <p:sldLayoutId id="2147483753" r:id="rId4"/>
    <p:sldLayoutId id="2147483754" r:id="rId5"/>
    <p:sldLayoutId id="2147483755" r:id="rId6"/>
    <p:sldLayoutId id="2147483756" r:id="rId7"/>
    <p:sldLayoutId id="2147483757" r:id="rId8"/>
    <p:sldLayoutId id="2147483758" r:id="rId9"/>
    <p:sldLayoutId id="2147483759" r:id="rId10"/>
    <p:sldLayoutId id="2147483760" r:id="rId11"/>
    <p:sldLayoutId id="2147483761" r:id="rId12"/>
    <p:sldLayoutId id="2147483762" r:id="rId13"/>
    <p:sldLayoutId id="2147483763" r:id="rId14"/>
    <p:sldLayoutId id="2147483764" r:id="rId15"/>
    <p:sldLayoutId id="2147483765" r:id="rId16"/>
    <p:sldLayoutId id="2147483766" r:id="rId17"/>
    <p:sldLayoutId id="2147483767" r:id="rId18"/>
    <p:sldLayoutId id="2147483768" r:id="rId19"/>
    <p:sldLayoutId id="2147483769" r:id="rId20"/>
    <p:sldLayoutId id="2147483770" r:id="rId21"/>
    <p:sldLayoutId id="2147483771" r:id="rId22"/>
    <p:sldLayoutId id="2147483772" r:id="rId23"/>
    <p:sldLayoutId id="2147483773" r:id="rId24"/>
    <p:sldLayoutId id="2147483774" r:id="rId25"/>
    <p:sldLayoutId id="2147483775" r:id="rId26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vi-V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BE58C40B-6789-4E71-8632-AD2A12B6B8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8650" y="365129"/>
            <a:ext cx="78867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  <a:endParaRPr lang="vi-VN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0DD5742-5ACC-4D14-BBCB-E7E86382907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FC913FC-2AA7-4D98-9459-C3E2D5824688}"/>
              </a:ext>
            </a:extLst>
          </p:cNvPr>
          <p:cNvSpPr/>
          <p:nvPr userDrawn="1"/>
        </p:nvSpPr>
        <p:spPr>
          <a:xfrm>
            <a:off x="7321972" y="6492875"/>
            <a:ext cx="1612942" cy="215444"/>
          </a:xfrm>
          <a:prstGeom prst="rect">
            <a:avLst/>
          </a:prstGeom>
        </p:spPr>
        <p:txBody>
          <a:bodyPr wrap="none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vi-VN" sz="800" dirty="0"/>
              <a:t>FeistyForwarders_0968120672</a:t>
            </a:r>
          </a:p>
        </p:txBody>
      </p:sp>
    </p:spTree>
    <p:extLst>
      <p:ext uri="{BB962C8B-B14F-4D97-AF65-F5344CB8AC3E}">
        <p14:creationId xmlns:p14="http://schemas.microsoft.com/office/powerpoint/2010/main" val="108863652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77" r:id="rId1"/>
    <p:sldLayoutId id="2147483778" r:id="rId2"/>
    <p:sldLayoutId id="2147483779" r:id="rId3"/>
    <p:sldLayoutId id="2147483780" r:id="rId4"/>
    <p:sldLayoutId id="2147483781" r:id="rId5"/>
    <p:sldLayoutId id="2147483782" r:id="rId6"/>
    <p:sldLayoutId id="2147483783" r:id="rId7"/>
    <p:sldLayoutId id="2147483784" r:id="rId8"/>
    <p:sldLayoutId id="2147483785" r:id="rId9"/>
    <p:sldLayoutId id="2147483786" r:id="rId10"/>
    <p:sldLayoutId id="2147483787" r:id="rId11"/>
    <p:sldLayoutId id="2147483788" r:id="rId12"/>
    <p:sldLayoutId id="2147483789" r:id="rId13"/>
    <p:sldLayoutId id="2147483790" r:id="rId14"/>
    <p:sldLayoutId id="2147483791" r:id="rId15"/>
    <p:sldLayoutId id="2147483792" r:id="rId16"/>
    <p:sldLayoutId id="2147483793" r:id="rId17"/>
    <p:sldLayoutId id="2147483794" r:id="rId18"/>
    <p:sldLayoutId id="2147483795" r:id="rId19"/>
    <p:sldLayoutId id="2147483796" r:id="rId20"/>
    <p:sldLayoutId id="2147483797" r:id="rId21"/>
    <p:sldLayoutId id="2147483798" r:id="rId22"/>
    <p:sldLayoutId id="2147483799" r:id="rId23"/>
    <p:sldLayoutId id="2147483800" r:id="rId24"/>
    <p:sldLayoutId id="2147483801" r:id="rId25"/>
    <p:sldLayoutId id="2147483802" r:id="rId26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vi-V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BE58C40B-6789-4E71-8632-AD2A12B6B8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8650" y="365126"/>
            <a:ext cx="78867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  <a:endParaRPr lang="vi-VN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0DD5742-5ACC-4D14-BBCB-E7E86382907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FC913FC-2AA7-4D98-9459-C3E2D5824688}"/>
              </a:ext>
            </a:extLst>
          </p:cNvPr>
          <p:cNvSpPr/>
          <p:nvPr userDrawn="1"/>
        </p:nvSpPr>
        <p:spPr>
          <a:xfrm>
            <a:off x="7321972" y="6492875"/>
            <a:ext cx="1612942" cy="215444"/>
          </a:xfrm>
          <a:prstGeom prst="rect">
            <a:avLst/>
          </a:prstGeom>
        </p:spPr>
        <p:txBody>
          <a:bodyPr wrap="none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vi-VN" sz="800" dirty="0"/>
              <a:t>FeistyForwarders_0968120672</a:t>
            </a:r>
          </a:p>
        </p:txBody>
      </p:sp>
    </p:spTree>
    <p:extLst>
      <p:ext uri="{BB962C8B-B14F-4D97-AF65-F5344CB8AC3E}">
        <p14:creationId xmlns:p14="http://schemas.microsoft.com/office/powerpoint/2010/main" val="172610069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04" r:id="rId1"/>
    <p:sldLayoutId id="2147483805" r:id="rId2"/>
    <p:sldLayoutId id="2147483806" r:id="rId3"/>
    <p:sldLayoutId id="2147483807" r:id="rId4"/>
    <p:sldLayoutId id="2147483808" r:id="rId5"/>
    <p:sldLayoutId id="2147483809" r:id="rId6"/>
    <p:sldLayoutId id="2147483810" r:id="rId7"/>
    <p:sldLayoutId id="2147483811" r:id="rId8"/>
    <p:sldLayoutId id="2147483812" r:id="rId9"/>
    <p:sldLayoutId id="2147483813" r:id="rId10"/>
    <p:sldLayoutId id="2147483814" r:id="rId11"/>
    <p:sldLayoutId id="2147483815" r:id="rId12"/>
    <p:sldLayoutId id="2147483816" r:id="rId13"/>
    <p:sldLayoutId id="2147483817" r:id="rId14"/>
    <p:sldLayoutId id="2147483818" r:id="rId15"/>
    <p:sldLayoutId id="2147483819" r:id="rId16"/>
    <p:sldLayoutId id="2147483820" r:id="rId17"/>
    <p:sldLayoutId id="2147483821" r:id="rId18"/>
    <p:sldLayoutId id="2147483822" r:id="rId19"/>
    <p:sldLayoutId id="2147483823" r:id="rId20"/>
    <p:sldLayoutId id="2147483824" r:id="rId21"/>
    <p:sldLayoutId id="2147483825" r:id="rId22"/>
    <p:sldLayoutId id="2147483826" r:id="rId23"/>
    <p:sldLayoutId id="2147483827" r:id="rId24"/>
    <p:sldLayoutId id="2147483828" r:id="rId25"/>
    <p:sldLayoutId id="2147483829" r:id="rId26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vi-V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6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05657148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31" r:id="rId1"/>
    <p:sldLayoutId id="2147483832" r:id="rId2"/>
    <p:sldLayoutId id="2147483833" r:id="rId3"/>
    <p:sldLayoutId id="2147483834" r:id="rId4"/>
  </p:sldLayoutIdLst>
  <p:transition spd="slow">
    <p:random/>
  </p:transition>
  <p:txStyles>
    <p:titleStyle>
      <a:lvl1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SimSun" panose="02010600030101010101" pitchFamily="2" charset="-122"/>
          <a:cs typeface="+mj-cs"/>
        </a:defRPr>
      </a:lvl1pPr>
      <a:lvl2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charset="0"/>
          <a:ea typeface="SimSun" panose="02010600030101010101" pitchFamily="2" charset="-122"/>
        </a:defRPr>
      </a:lvl2pPr>
      <a:lvl3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charset="0"/>
          <a:ea typeface="SimSun" panose="02010600030101010101" pitchFamily="2" charset="-122"/>
        </a:defRPr>
      </a:lvl3pPr>
      <a:lvl4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charset="0"/>
          <a:ea typeface="SimSun" panose="02010600030101010101" pitchFamily="2" charset="-122"/>
        </a:defRPr>
      </a:lvl4pPr>
      <a:lvl5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charset="0"/>
          <a:ea typeface="SimSun" panose="02010600030101010101" pitchFamily="2" charset="-122"/>
        </a:defRPr>
      </a:lvl5pPr>
      <a:lvl6pPr marL="4572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charset="0"/>
          <a:ea typeface="SimSun" panose="02010600030101010101" pitchFamily="2" charset="-122"/>
        </a:defRPr>
      </a:lvl6pPr>
      <a:lvl7pPr marL="9144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charset="0"/>
          <a:ea typeface="SimSun" panose="02010600030101010101" pitchFamily="2" charset="-122"/>
        </a:defRPr>
      </a:lvl7pPr>
      <a:lvl8pPr marL="13716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charset="0"/>
          <a:ea typeface="SimSun" panose="02010600030101010101" pitchFamily="2" charset="-122"/>
        </a:defRPr>
      </a:lvl8pPr>
      <a:lvl9pPr marL="18288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charset="0"/>
          <a:ea typeface="SimSun" panose="02010600030101010101" pitchFamily="2" charset="-122"/>
        </a:defRPr>
      </a:lvl9pPr>
    </p:titleStyle>
    <p:bodyStyle>
      <a:lvl1pPr marL="228600" indent="-228600" algn="l" rtl="0" eaLnBrk="0" fontAlgn="base" hangingPunct="0">
        <a:lnSpc>
          <a:spcPct val="90000"/>
        </a:lnSpc>
        <a:spcBef>
          <a:spcPts val="1000"/>
        </a:spcBef>
        <a:spcAft>
          <a:spcPct val="0"/>
        </a:spcAft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SimSun" panose="02010600030101010101" pitchFamily="2" charset="-122"/>
          <a:cs typeface="+mn-cs"/>
        </a:defRPr>
      </a:lvl1pPr>
      <a:lvl2pPr marL="6858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SimSun" panose="02010600030101010101" pitchFamily="2" charset="-122"/>
          <a:cs typeface="+mn-cs"/>
        </a:defRPr>
      </a:lvl2pPr>
      <a:lvl3pPr marL="11430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SimSun" panose="02010600030101010101" pitchFamily="2" charset="-122"/>
          <a:cs typeface="+mn-cs"/>
        </a:defRPr>
      </a:lvl3pPr>
      <a:lvl4pPr marL="16002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kern="1200">
          <a:solidFill>
            <a:schemeClr val="tx1"/>
          </a:solidFill>
          <a:latin typeface="+mn-lt"/>
          <a:ea typeface="SimSun" panose="02010600030101010101" pitchFamily="2" charset="-122"/>
          <a:cs typeface="+mn-cs"/>
        </a:defRPr>
      </a:lvl4pPr>
      <a:lvl5pPr marL="20574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kern="1200">
          <a:solidFill>
            <a:schemeClr val="tx1"/>
          </a:solidFill>
          <a:latin typeface="+mn-lt"/>
          <a:ea typeface="SimSun" panose="02010600030101010101" pitchFamily="2" charset="-122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13" Type="http://schemas.microsoft.com/office/2007/relationships/hdphoto" Target="../media/hdphoto5.wdp"/><Relationship Id="rId18" Type="http://schemas.openxmlformats.org/officeDocument/2006/relationships/image" Target="../media/image11.png"/><Relationship Id="rId3" Type="http://schemas.openxmlformats.org/officeDocument/2006/relationships/image" Target="../media/image3.png"/><Relationship Id="rId7" Type="http://schemas.microsoft.com/office/2007/relationships/hdphoto" Target="../media/hdphoto2.wdp"/><Relationship Id="rId12" Type="http://schemas.openxmlformats.org/officeDocument/2006/relationships/image" Target="../media/image8.png"/><Relationship Id="rId17" Type="http://schemas.microsoft.com/office/2007/relationships/hdphoto" Target="../media/hdphoto7.wdp"/><Relationship Id="rId2" Type="http://schemas.openxmlformats.org/officeDocument/2006/relationships/image" Target="../media/image2.jpeg"/><Relationship Id="rId16" Type="http://schemas.openxmlformats.org/officeDocument/2006/relationships/image" Target="../media/image10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5.png"/><Relationship Id="rId11" Type="http://schemas.microsoft.com/office/2007/relationships/hdphoto" Target="../media/hdphoto4.wdp"/><Relationship Id="rId5" Type="http://schemas.microsoft.com/office/2007/relationships/hdphoto" Target="../media/hdphoto1.wdp"/><Relationship Id="rId15" Type="http://schemas.microsoft.com/office/2007/relationships/hdphoto" Target="../media/hdphoto6.wdp"/><Relationship Id="rId10" Type="http://schemas.openxmlformats.org/officeDocument/2006/relationships/image" Target="../media/image7.png"/><Relationship Id="rId19" Type="http://schemas.openxmlformats.org/officeDocument/2006/relationships/image" Target="../media/image12.png"/><Relationship Id="rId4" Type="http://schemas.openxmlformats.org/officeDocument/2006/relationships/image" Target="../media/image4.png"/><Relationship Id="rId9" Type="http://schemas.microsoft.com/office/2007/relationships/hdphoto" Target="../media/hdphoto3.wdp"/><Relationship Id="rId14" Type="http://schemas.openxmlformats.org/officeDocument/2006/relationships/image" Target="../media/image9.pn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png"/><Relationship Id="rId13" Type="http://schemas.microsoft.com/office/2007/relationships/hdphoto" Target="../media/hdphoto21.wdp"/><Relationship Id="rId18" Type="http://schemas.openxmlformats.org/officeDocument/2006/relationships/image" Target="../media/image41.png"/><Relationship Id="rId3" Type="http://schemas.microsoft.com/office/2007/relationships/hdphoto" Target="../media/hdphoto16.wdp"/><Relationship Id="rId7" Type="http://schemas.microsoft.com/office/2007/relationships/hdphoto" Target="../media/hdphoto18.wdp"/><Relationship Id="rId12" Type="http://schemas.openxmlformats.org/officeDocument/2006/relationships/image" Target="../media/image38.png"/><Relationship Id="rId17" Type="http://schemas.microsoft.com/office/2007/relationships/hdphoto" Target="../media/hdphoto23.wdp"/><Relationship Id="rId2" Type="http://schemas.openxmlformats.org/officeDocument/2006/relationships/image" Target="../media/image33.png"/><Relationship Id="rId16" Type="http://schemas.openxmlformats.org/officeDocument/2006/relationships/image" Target="../media/image40.png"/><Relationship Id="rId1" Type="http://schemas.openxmlformats.org/officeDocument/2006/relationships/slideLayout" Target="../slideLayouts/slideLayout128.xml"/><Relationship Id="rId6" Type="http://schemas.openxmlformats.org/officeDocument/2006/relationships/image" Target="../media/image35.png"/><Relationship Id="rId11" Type="http://schemas.microsoft.com/office/2007/relationships/hdphoto" Target="../media/hdphoto20.wdp"/><Relationship Id="rId5" Type="http://schemas.microsoft.com/office/2007/relationships/hdphoto" Target="../media/hdphoto17.wdp"/><Relationship Id="rId15" Type="http://schemas.microsoft.com/office/2007/relationships/hdphoto" Target="../media/hdphoto22.wdp"/><Relationship Id="rId10" Type="http://schemas.openxmlformats.org/officeDocument/2006/relationships/image" Target="../media/image37.png"/><Relationship Id="rId19" Type="http://schemas.microsoft.com/office/2007/relationships/hdphoto" Target="../media/hdphoto24.wdp"/><Relationship Id="rId4" Type="http://schemas.openxmlformats.org/officeDocument/2006/relationships/image" Target="../media/image34.png"/><Relationship Id="rId9" Type="http://schemas.microsoft.com/office/2007/relationships/hdphoto" Target="../media/hdphoto19.wdp"/><Relationship Id="rId14" Type="http://schemas.openxmlformats.org/officeDocument/2006/relationships/image" Target="../media/image39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49.xml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png"/><Relationship Id="rId13" Type="http://schemas.openxmlformats.org/officeDocument/2006/relationships/image" Target="../media/image12.png"/><Relationship Id="rId3" Type="http://schemas.microsoft.com/office/2007/relationships/hdphoto" Target="../media/hdphoto8.wdp"/><Relationship Id="rId7" Type="http://schemas.openxmlformats.org/officeDocument/2006/relationships/image" Target="../media/image18.png"/><Relationship Id="rId12" Type="http://schemas.openxmlformats.org/officeDocument/2006/relationships/image" Target="../media/image21.png"/><Relationship Id="rId2" Type="http://schemas.openxmlformats.org/officeDocument/2006/relationships/image" Target="../media/image14.jpeg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17.png"/><Relationship Id="rId11" Type="http://schemas.openxmlformats.org/officeDocument/2006/relationships/image" Target="../media/image11.png"/><Relationship Id="rId5" Type="http://schemas.openxmlformats.org/officeDocument/2006/relationships/image" Target="../media/image16.GIF"/><Relationship Id="rId10" Type="http://schemas.openxmlformats.org/officeDocument/2006/relationships/image" Target="../media/image20.png"/><Relationship Id="rId4" Type="http://schemas.openxmlformats.org/officeDocument/2006/relationships/image" Target="../media/image15.png"/><Relationship Id="rId9" Type="http://schemas.microsoft.com/office/2007/relationships/hdphoto" Target="../media/hdphoto9.wdp"/><Relationship Id="rId14" Type="http://schemas.openxmlformats.org/officeDocument/2006/relationships/image" Target="../media/image22.png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png"/><Relationship Id="rId13" Type="http://schemas.openxmlformats.org/officeDocument/2006/relationships/image" Target="../media/image22.png"/><Relationship Id="rId3" Type="http://schemas.openxmlformats.org/officeDocument/2006/relationships/image" Target="../media/image15.png"/><Relationship Id="rId7" Type="http://schemas.microsoft.com/office/2007/relationships/hdphoto" Target="../media/hdphoto10.wdp"/><Relationship Id="rId12" Type="http://schemas.openxmlformats.org/officeDocument/2006/relationships/image" Target="../media/image12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3.xml"/><Relationship Id="rId6" Type="http://schemas.openxmlformats.org/officeDocument/2006/relationships/image" Target="../media/image23.png"/><Relationship Id="rId11" Type="http://schemas.openxmlformats.org/officeDocument/2006/relationships/image" Target="../media/image20.png"/><Relationship Id="rId5" Type="http://schemas.openxmlformats.org/officeDocument/2006/relationships/image" Target="../media/image17.png"/><Relationship Id="rId15" Type="http://schemas.openxmlformats.org/officeDocument/2006/relationships/image" Target="../media/image25.png"/><Relationship Id="rId10" Type="http://schemas.openxmlformats.org/officeDocument/2006/relationships/image" Target="../media/image11.png"/><Relationship Id="rId4" Type="http://schemas.openxmlformats.org/officeDocument/2006/relationships/image" Target="../media/image16.GIF"/><Relationship Id="rId9" Type="http://schemas.microsoft.com/office/2007/relationships/hdphoto" Target="../media/hdphoto9.wdp"/><Relationship Id="rId14" Type="http://schemas.openxmlformats.org/officeDocument/2006/relationships/image" Target="../media/image24.pn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png"/><Relationship Id="rId13" Type="http://schemas.openxmlformats.org/officeDocument/2006/relationships/image" Target="../media/image22.png"/><Relationship Id="rId3" Type="http://schemas.openxmlformats.org/officeDocument/2006/relationships/image" Target="../media/image15.png"/><Relationship Id="rId7" Type="http://schemas.microsoft.com/office/2007/relationships/hdphoto" Target="../media/hdphoto11.wdp"/><Relationship Id="rId12" Type="http://schemas.openxmlformats.org/officeDocument/2006/relationships/image" Target="../media/image12.png"/><Relationship Id="rId2" Type="http://schemas.openxmlformats.org/officeDocument/2006/relationships/image" Target="../media/image26.jpeg"/><Relationship Id="rId16" Type="http://schemas.microsoft.com/office/2007/relationships/hdphoto" Target="../media/hdphoto12.wdp"/><Relationship Id="rId1" Type="http://schemas.openxmlformats.org/officeDocument/2006/relationships/slideLayout" Target="../slideLayouts/slideLayout34.xml"/><Relationship Id="rId6" Type="http://schemas.openxmlformats.org/officeDocument/2006/relationships/image" Target="../media/image27.png"/><Relationship Id="rId11" Type="http://schemas.openxmlformats.org/officeDocument/2006/relationships/image" Target="../media/image20.png"/><Relationship Id="rId5" Type="http://schemas.openxmlformats.org/officeDocument/2006/relationships/image" Target="../media/image17.png"/><Relationship Id="rId15" Type="http://schemas.openxmlformats.org/officeDocument/2006/relationships/image" Target="../media/image28.png"/><Relationship Id="rId10" Type="http://schemas.openxmlformats.org/officeDocument/2006/relationships/image" Target="../media/image11.png"/><Relationship Id="rId4" Type="http://schemas.openxmlformats.org/officeDocument/2006/relationships/image" Target="../media/image16.GIF"/><Relationship Id="rId9" Type="http://schemas.microsoft.com/office/2007/relationships/hdphoto" Target="../media/hdphoto9.wdp"/><Relationship Id="rId14" Type="http://schemas.openxmlformats.org/officeDocument/2006/relationships/image" Target="../media/image25.png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154.xml"/></Relationships>
</file>

<file path=ppt/slides/_rels/slide6.xml.rels><?xml version="1.0" encoding="UTF-8" standalone="yes"?>
<Relationships xmlns="http://schemas.openxmlformats.org/package/2006/relationships"><Relationship Id="rId3" Type="http://schemas.microsoft.com/office/2007/relationships/hdphoto" Target="../media/hdphoto13.wdp"/><Relationship Id="rId7" Type="http://schemas.microsoft.com/office/2007/relationships/hdphoto" Target="../media/hdphoto15.wdp"/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49.xml"/><Relationship Id="rId6" Type="http://schemas.openxmlformats.org/officeDocument/2006/relationships/image" Target="../media/image32.png"/><Relationship Id="rId5" Type="http://schemas.microsoft.com/office/2007/relationships/hdphoto" Target="../media/hdphoto14.wdp"/><Relationship Id="rId4" Type="http://schemas.openxmlformats.org/officeDocument/2006/relationships/image" Target="../media/image31.png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9.xml"/></Relationships>
</file>

<file path=ppt/slides/_rels/slide8.xml.rels><?xml version="1.0" encoding="UTF-8" standalone="yes"?>
<Relationships xmlns="http://schemas.openxmlformats.org/package/2006/relationships"><Relationship Id="rId3" Type="http://schemas.microsoft.com/office/2007/relationships/hdphoto" Target="../media/hdphoto13.wdp"/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75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C:\Users\ADMIN\Desktop\Bach tuyet\54774f4bc8287c7337fadd5fbb419da6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"/>
            <a:ext cx="9144000" cy="685799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5" name="Picture 3" descr="C:\Users\ADMIN\Desktop\Bach tuyet\Snow_white_transparent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33801" y="2722180"/>
            <a:ext cx="932654" cy="268023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6" name="Picture 4" descr="C:\Users\ADMIN\Desktop\Bach tuyet\43ebd44d263606f876d42fd2f199ea61 (4).jp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0" b="100000" l="0" r="98837">
                        <a14:foregroundMark x1="40116" y1="26626" x2="70349" y2="59553"/>
                        <a14:foregroundMark x1="64535" y1="35366" x2="77035" y2="44715"/>
                        <a14:foregroundMark x1="45640" y1="16463" x2="28198" y2="36585"/>
                        <a14:foregroundMark x1="44186" y1="40244" x2="60174" y2="57724"/>
                        <a14:foregroundMark x1="67151" y1="58943" x2="86628" y2="57317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338519">
            <a:off x="7944350" y="4662322"/>
            <a:ext cx="1410187" cy="268919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7" name="Picture 5" descr="C:\Users\ADMIN\Desktop\Bach tuyet\43ebd44d263606f876d42fd2f199ea61 (7).jpg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backgroundRemoval t="0" b="100000" l="0" r="100000">
                        <a14:foregroundMark x1="36022" y1="32480" x2="72849" y2="41535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5361057" y="4667710"/>
            <a:ext cx="1434898" cy="255199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80" name="Picture 8" descr="C:\Users\ADMIN\Desktop\Bach tuyet\RjAwOTQ4MTUyNEI3QjJCRTc2RjA6ZDA1ZjJmYTY2MjBkNDYzY2ZlZDNiOTA1Y2YxYTk1NzA6Ojo6OjA=.png"/>
          <p:cNvPicPr>
            <a:picLocks noChangeAspect="1" noChangeArrowheads="1"/>
          </p:cNvPicPr>
          <p:nvPr/>
        </p:nvPicPr>
        <p:blipFill>
          <a:blip r:embed="rId8" cstate="print">
            <a:extLst>
              <a:ext uri="{BEBA8EAE-BF5A-486C-A8C5-ECC9F3942E4B}">
                <a14:imgProps xmlns:a14="http://schemas.microsoft.com/office/drawing/2010/main">
                  <a14:imgLayer r:embed="rId9">
                    <a14:imgEffect>
                      <a14:backgroundRemoval t="0" b="100000" l="0" r="100000">
                        <a14:foregroundMark x1="50431" y1="17647" x2="56466" y2="31120"/>
                        <a14:foregroundMark x1="79526" y1="14611" x2="53879" y2="29412"/>
                        <a14:foregroundMark x1="77586" y1="15180" x2="59914" y2="22960"/>
                        <a14:foregroundMark x1="53017" y1="6641" x2="44397" y2="25427"/>
                        <a14:foregroundMark x1="57328" y1="8918" x2="88793" y2="17837"/>
                        <a14:foregroundMark x1="54526" y1="6072" x2="66810" y2="9488"/>
                        <a14:foregroundMark x1="76509" y1="31499" x2="69397" y2="43643"/>
                        <a14:foregroundMark x1="95690" y1="16698" x2="76940" y2="10247"/>
                        <a14:foregroundMark x1="77586" y1="33776" x2="74353" y2="40417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593735">
            <a:off x="6759" y="4789880"/>
            <a:ext cx="1592716" cy="241195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81" name="Picture 9" descr="C:\Users\ADMIN\Desktop\Bach tuyet\43ebd44d263606f876d42fd2f199ea61 (2).jpg"/>
          <p:cNvPicPr>
            <a:picLocks noChangeAspect="1" noChangeArrowheads="1"/>
          </p:cNvPicPr>
          <p:nvPr/>
        </p:nvPicPr>
        <p:blipFill>
          <a:blip r:embed="rId10" cstate="print">
            <a:extLst>
              <a:ext uri="{BEBA8EAE-BF5A-486C-A8C5-ECC9F3942E4B}">
                <a14:imgProps xmlns:a14="http://schemas.microsoft.com/office/drawing/2010/main">
                  <a14:imgLayer r:embed="rId11">
                    <a14:imgEffect>
                      <a14:backgroundRemoval t="0" b="100000" l="0" r="100000">
                        <a14:foregroundMark x1="44267" y1="18935" x2="28800" y2="43984"/>
                        <a14:foregroundMark x1="27200" y1="21696" x2="14667" y2="33728"/>
                        <a14:foregroundMark x1="36533" y1="32150" x2="35467" y2="44576"/>
                        <a14:foregroundMark x1="32533" y1="42801" x2="63733" y2="38462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172978">
            <a:off x="5802655" y="4957339"/>
            <a:ext cx="1373981" cy="247682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82" name="Picture 10" descr="C:\Users\ADMIN\Desktop\Bach tuyet\43ebd44d263606f876d42fd2f199ea61 (3).jpg"/>
          <p:cNvPicPr>
            <a:picLocks noChangeAspect="1" noChangeArrowheads="1"/>
          </p:cNvPicPr>
          <p:nvPr/>
        </p:nvPicPr>
        <p:blipFill>
          <a:blip r:embed="rId12" cstate="print">
            <a:extLst>
              <a:ext uri="{BEBA8EAE-BF5A-486C-A8C5-ECC9F3942E4B}">
                <a14:imgProps xmlns:a14="http://schemas.microsoft.com/office/drawing/2010/main">
                  <a14:imgLayer r:embed="rId13">
                    <a14:imgEffect>
                      <a14:backgroundRemoval t="0" b="100000" l="0" r="100000">
                        <a14:foregroundMark x1="47640" y1="33252" x2="54382" y2="60391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61893" y="5232399"/>
            <a:ext cx="1659340" cy="203346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85" name="Picture 13" descr="C:\Users\ADMIN\Desktop\Bach tuyet\43ebd44d263606f876d42fd2f199ea61 (5).jpg"/>
          <p:cNvPicPr>
            <a:picLocks noChangeAspect="1" noChangeArrowheads="1"/>
          </p:cNvPicPr>
          <p:nvPr/>
        </p:nvPicPr>
        <p:blipFill>
          <a:blip r:embed="rId14" cstate="print">
            <a:extLst>
              <a:ext uri="{BEBA8EAE-BF5A-486C-A8C5-ECC9F3942E4B}">
                <a14:imgProps xmlns:a14="http://schemas.microsoft.com/office/drawing/2010/main">
                  <a14:imgLayer r:embed="rId15">
                    <a14:imgEffect>
                      <a14:backgroundRemoval t="0" b="100000" l="0" r="100000">
                        <a14:foregroundMark x1="50482" y1="26157" x2="67203" y2="63581"/>
                        <a14:foregroundMark x1="38907" y1="22133" x2="24116" y2="46680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608799">
            <a:off x="1056474" y="4577612"/>
            <a:ext cx="1242725" cy="264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86" name="Picture 14" descr="C:\Users\ADMIN\Desktop\Bach tuyet\43ebd44d263606f876d42fd2f199ea61 (8).jpg"/>
          <p:cNvPicPr>
            <a:picLocks noChangeAspect="1" noChangeArrowheads="1"/>
          </p:cNvPicPr>
          <p:nvPr/>
        </p:nvPicPr>
        <p:blipFill>
          <a:blip r:embed="rId16" cstate="print">
            <a:extLst>
              <a:ext uri="{BEBA8EAE-BF5A-486C-A8C5-ECC9F3942E4B}">
                <a14:imgProps xmlns:a14="http://schemas.microsoft.com/office/drawing/2010/main">
                  <a14:imgLayer r:embed="rId17">
                    <a14:imgEffect>
                      <a14:backgroundRemoval t="0" b="100000" l="0" r="100000">
                        <a14:foregroundMark x1="53350" y1="9206" x2="64268" y2="52888"/>
                        <a14:foregroundMark x1="50372" y1="21841" x2="42432" y2="44585"/>
                        <a14:foregroundMark x1="38462" y1="36643" x2="57320" y2="45668"/>
                        <a14:foregroundMark x1="75682" y1="36282" x2="60298" y2="47834"/>
                        <a14:foregroundMark x1="71712" y1="29422" x2="76179" y2="37365"/>
                        <a14:foregroundMark x1="44417" y1="31949" x2="32506" y2="47112"/>
                        <a14:foregroundMark x1="35484" y1="33755" x2="44417" y2="42780"/>
                        <a14:foregroundMark x1="48387" y1="85740" x2="36476" y2="93321"/>
                        <a14:foregroundMark x1="46402" y1="14982" x2="37965" y2="30505"/>
                        <a14:foregroundMark x1="61787" y1="20397" x2="71216" y2="32310"/>
                        <a14:foregroundMark x1="50656" y1="20076" x2="55381" y2="26769"/>
                        <a14:foregroundMark x1="57743" y1="14532" x2="70341" y2="25048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86600" y="4363395"/>
            <a:ext cx="1583524" cy="290247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7" name="Picture 12" descr="C:\Users\ADMIN\Desktop\Bach tuyet\511929473-photo-clip-tree.png"/>
          <p:cNvPicPr>
            <a:picLocks noChangeAspect="1" noChangeArrowheads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81401" y="-2947963"/>
            <a:ext cx="7328054" cy="1030744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8" name="Picture 12" descr="C:\Users\ADMIN\Desktop\Bach tuyet\511929473-photo-clip-tree.png"/>
          <p:cNvPicPr>
            <a:picLocks noChangeAspect="1" noChangeArrowheads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914398" y="-2825162"/>
            <a:ext cx="4558915" cy="1030744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9" name="Picture 10" descr="C:\Users\ADMIN\Desktop\Tai nguyen thiet ke tro choi\Bảng gỗ\wooden-blank-sign-clipart-1.jpg"/>
          <p:cNvPicPr>
            <a:picLocks noChangeAspect="1" noChangeArrowheads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38663" y="-1955800"/>
            <a:ext cx="6890938" cy="40798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0" name="TextBox 19"/>
          <p:cNvSpPr txBox="1"/>
          <p:nvPr/>
        </p:nvSpPr>
        <p:spPr>
          <a:xfrm>
            <a:off x="1983346" y="584200"/>
            <a:ext cx="5636654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1219200"/>
            <a:r>
              <a:rPr lang="en-US" sz="3200" b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CHƠI TRỐN TÌM </a:t>
            </a:r>
          </a:p>
          <a:p>
            <a:pPr algn="ctr" defTabSz="1219200"/>
            <a:r>
              <a:rPr lang="en-US" sz="3200" b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CÙNG BẠCH TUYẾT VÀ 7 CHÚ LÙN</a:t>
            </a:r>
          </a:p>
        </p:txBody>
      </p:sp>
      <p:pic>
        <p:nvPicPr>
          <p:cNvPr id="15" name="Picture 11" descr="C:\Users\ADMIN\Desktop\Tai nguyen thiet ke tro choi\Angry birds epic birds\1505573783630 (2).png">
            <a:hlinkClick r:id=""/>
          </p:cNvPr>
          <p:cNvPicPr>
            <a:picLocks noChangeAspect="1" noChangeArrowheads="1"/>
          </p:cNvPicPr>
          <p:nvPr/>
        </p:nvPicPr>
        <p:blipFill>
          <a:blip r:embed="rId2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00129" y="5901542"/>
            <a:ext cx="1069648" cy="78084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1001215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" name="Group 47">
            <a:extLst>
              <a:ext uri="{FF2B5EF4-FFF2-40B4-BE49-F238E27FC236}">
                <a16:creationId xmlns:a16="http://schemas.microsoft.com/office/drawing/2014/main" id="{8B75EB2D-0DB7-E142-A4D0-84B32206F8F4}"/>
              </a:ext>
            </a:extLst>
          </p:cNvPr>
          <p:cNvGrpSpPr/>
          <p:nvPr/>
        </p:nvGrpSpPr>
        <p:grpSpPr>
          <a:xfrm>
            <a:off x="1065933" y="1162780"/>
            <a:ext cx="7307794" cy="2850768"/>
            <a:chOff x="1421244" y="1259765"/>
            <a:chExt cx="9743725" cy="2850768"/>
          </a:xfrm>
        </p:grpSpPr>
        <p:sp>
          <p:nvSpPr>
            <p:cNvPr id="28" name="Rounded Rectangle 27">
              <a:extLst>
                <a:ext uri="{FF2B5EF4-FFF2-40B4-BE49-F238E27FC236}">
                  <a16:creationId xmlns:a16="http://schemas.microsoft.com/office/drawing/2014/main" id="{C7FCD540-841C-0940-91A0-A0C49375C20C}"/>
                </a:ext>
              </a:extLst>
            </p:cNvPr>
            <p:cNvSpPr/>
            <p:nvPr/>
          </p:nvSpPr>
          <p:spPr>
            <a:xfrm>
              <a:off x="1421244" y="1274678"/>
              <a:ext cx="2853044" cy="809303"/>
            </a:xfrm>
            <a:prstGeom prst="roundRect">
              <a:avLst/>
            </a:prstGeom>
            <a:solidFill>
              <a:srgbClr val="6DCFF6"/>
            </a:solidFill>
            <a:ln w="28575"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x-none" sz="3200" dirty="0">
                  <a:solidFill>
                    <a:prstClr val="black"/>
                  </a:solidFill>
                </a:rPr>
                <a:t>Số hạng</a:t>
              </a:r>
            </a:p>
          </p:txBody>
        </p:sp>
        <p:sp>
          <p:nvSpPr>
            <p:cNvPr id="31" name="Rounded Rectangle 30">
              <a:extLst>
                <a:ext uri="{FF2B5EF4-FFF2-40B4-BE49-F238E27FC236}">
                  <a16:creationId xmlns:a16="http://schemas.microsoft.com/office/drawing/2014/main" id="{B7E54B40-63F2-5648-811C-2F7C9AD33933}"/>
                </a:ext>
              </a:extLst>
            </p:cNvPr>
            <p:cNvSpPr/>
            <p:nvPr/>
          </p:nvSpPr>
          <p:spPr>
            <a:xfrm>
              <a:off x="4733273" y="1259765"/>
              <a:ext cx="2853044" cy="809303"/>
            </a:xfrm>
            <a:prstGeom prst="roundRect">
              <a:avLst/>
            </a:prstGeom>
            <a:solidFill>
              <a:srgbClr val="FFE285"/>
            </a:solidFill>
            <a:ln w="28575"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x-none" sz="3200" dirty="0">
                  <a:solidFill>
                    <a:prstClr val="black"/>
                  </a:solidFill>
                </a:rPr>
                <a:t>Số hạng</a:t>
              </a:r>
            </a:p>
          </p:txBody>
        </p:sp>
        <p:sp>
          <p:nvSpPr>
            <p:cNvPr id="32" name="Rounded Rectangle 31">
              <a:extLst>
                <a:ext uri="{FF2B5EF4-FFF2-40B4-BE49-F238E27FC236}">
                  <a16:creationId xmlns:a16="http://schemas.microsoft.com/office/drawing/2014/main" id="{F5FA6BC9-5030-BD43-9EC3-2734DCC8824C}"/>
                </a:ext>
              </a:extLst>
            </p:cNvPr>
            <p:cNvSpPr/>
            <p:nvPr/>
          </p:nvSpPr>
          <p:spPr>
            <a:xfrm>
              <a:off x="8028069" y="1274678"/>
              <a:ext cx="2853044" cy="809303"/>
            </a:xfrm>
            <a:prstGeom prst="roundRect">
              <a:avLst/>
            </a:prstGeom>
            <a:solidFill>
              <a:srgbClr val="B7E47C"/>
            </a:solidFill>
            <a:ln w="28575"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x-none" sz="3200" dirty="0">
                  <a:solidFill>
                    <a:prstClr val="black"/>
                  </a:solidFill>
                </a:rPr>
                <a:t>Tổng</a:t>
              </a:r>
            </a:p>
          </p:txBody>
        </p:sp>
        <p:sp>
          <p:nvSpPr>
            <p:cNvPr id="33" name="Rounded Rectangle 32">
              <a:extLst>
                <a:ext uri="{FF2B5EF4-FFF2-40B4-BE49-F238E27FC236}">
                  <a16:creationId xmlns:a16="http://schemas.microsoft.com/office/drawing/2014/main" id="{82C8427E-149E-734A-A28D-DEFF45D4E0A1}"/>
                </a:ext>
              </a:extLst>
            </p:cNvPr>
            <p:cNvSpPr/>
            <p:nvPr/>
          </p:nvSpPr>
          <p:spPr>
            <a:xfrm>
              <a:off x="1421244" y="2229550"/>
              <a:ext cx="2853044" cy="1872869"/>
            </a:xfrm>
            <a:prstGeom prst="round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solidFill>
                <a:schemeClr val="accent5">
                  <a:lumMod val="20000"/>
                  <a:lumOff val="8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x-none">
                <a:solidFill>
                  <a:prstClr val="white"/>
                </a:solidFill>
              </a:endParaRPr>
            </a:p>
          </p:txBody>
        </p:sp>
        <p:sp>
          <p:nvSpPr>
            <p:cNvPr id="34" name="Rounded Rectangle 33">
              <a:extLst>
                <a:ext uri="{FF2B5EF4-FFF2-40B4-BE49-F238E27FC236}">
                  <a16:creationId xmlns:a16="http://schemas.microsoft.com/office/drawing/2014/main" id="{673E3E7C-ECC3-0E49-B525-E27F5DF1FB0A}"/>
                </a:ext>
              </a:extLst>
            </p:cNvPr>
            <p:cNvSpPr/>
            <p:nvPr/>
          </p:nvSpPr>
          <p:spPr>
            <a:xfrm>
              <a:off x="4733273" y="2229550"/>
              <a:ext cx="2853044" cy="1872869"/>
            </a:xfrm>
            <a:prstGeom prst="roundRect">
              <a:avLst/>
            </a:prstGeom>
            <a:solidFill>
              <a:srgbClr val="FDE59B">
                <a:alpha val="70000"/>
              </a:srgbClr>
            </a:solidFill>
            <a:ln>
              <a:solidFill>
                <a:srgbClr val="FDE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x-none">
                <a:solidFill>
                  <a:prstClr val="white"/>
                </a:solidFill>
              </a:endParaRPr>
            </a:p>
          </p:txBody>
        </p:sp>
        <p:sp>
          <p:nvSpPr>
            <p:cNvPr id="35" name="Rounded Rectangle 34">
              <a:extLst>
                <a:ext uri="{FF2B5EF4-FFF2-40B4-BE49-F238E27FC236}">
                  <a16:creationId xmlns:a16="http://schemas.microsoft.com/office/drawing/2014/main" id="{48E08C3D-01FD-B94C-BB1C-4F8BD08B7178}"/>
                </a:ext>
              </a:extLst>
            </p:cNvPr>
            <p:cNvSpPr/>
            <p:nvPr/>
          </p:nvSpPr>
          <p:spPr>
            <a:xfrm>
              <a:off x="8028069" y="2237664"/>
              <a:ext cx="2853044" cy="1872869"/>
            </a:xfrm>
            <a:prstGeom prst="roundRect">
              <a:avLst/>
            </a:prstGeom>
            <a:solidFill>
              <a:srgbClr val="CFE6C5">
                <a:alpha val="89000"/>
              </a:srgbClr>
            </a:solidFill>
            <a:ln>
              <a:solidFill>
                <a:srgbClr val="CFE6C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x-none">
                <a:solidFill>
                  <a:prstClr val="white"/>
                </a:solidFill>
              </a:endParaRPr>
            </a:p>
          </p:txBody>
        </p:sp>
        <p:pic>
          <p:nvPicPr>
            <p:cNvPr id="39" name="Picture 38">
              <a:extLst>
                <a:ext uri="{FF2B5EF4-FFF2-40B4-BE49-F238E27FC236}">
                  <a16:creationId xmlns:a16="http://schemas.microsoft.com/office/drawing/2014/main" id="{70803003-A568-684F-A755-703227256209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9346" b="89720" l="0" r="97357">
                          <a14:foregroundMark x1="5286" y1="68224" x2="0" y2="71963"/>
                          <a14:foregroundMark x1="59031" y1="85981" x2="96035" y2="60748"/>
                          <a14:foregroundMark x1="96035" y1="60748" x2="97357" y2="60748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037" r="-1"/>
            <a:stretch/>
          </p:blipFill>
          <p:spPr>
            <a:xfrm>
              <a:off x="1561971" y="2447073"/>
              <a:ext cx="2718725" cy="1294924"/>
            </a:xfrm>
            <a:prstGeom prst="rect">
              <a:avLst/>
            </a:prstGeom>
          </p:spPr>
        </p:pic>
        <p:pic>
          <p:nvPicPr>
            <p:cNvPr id="41" name="Picture 40">
              <a:extLst>
                <a:ext uri="{FF2B5EF4-FFF2-40B4-BE49-F238E27FC236}">
                  <a16:creationId xmlns:a16="http://schemas.microsoft.com/office/drawing/2014/main" id="{0090A26C-355F-7044-9C77-1073B6BCCF9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ackgroundRemoval t="9600" b="89600" l="4622" r="89916">
                          <a14:foregroundMark x1="4622" y1="24800" x2="33193" y2="64000"/>
                          <a14:foregroundMark x1="33193" y1="64000" x2="34874" y2="67200"/>
                          <a14:foregroundMark x1="67647" y1="88800" x2="89496" y2="40800"/>
                          <a14:foregroundMark x1="89496" y1="40800" x2="89496" y2="40800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733273" y="2424874"/>
              <a:ext cx="2853044" cy="1498447"/>
            </a:xfrm>
            <a:prstGeom prst="rect">
              <a:avLst/>
            </a:prstGeom>
          </p:spPr>
        </p:pic>
        <p:pic>
          <p:nvPicPr>
            <p:cNvPr id="45" name="Picture 44">
              <a:extLst>
                <a:ext uri="{FF2B5EF4-FFF2-40B4-BE49-F238E27FC236}">
                  <a16:creationId xmlns:a16="http://schemas.microsoft.com/office/drawing/2014/main" id="{59608689-CEEC-0D48-8F64-AB648222F6C4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BEBA8EAE-BF5A-486C-A8C5-ECC9F3942E4B}">
                  <a14:imgProps xmlns:a14="http://schemas.microsoft.com/office/drawing/2010/main">
                    <a14:imgLayer r:embed="rId7">
                      <a14:imgEffect>
                        <a14:backgroundRemoval t="9630" b="89630" l="4858" r="89879">
                          <a14:foregroundMark x1="4858" y1="28889" x2="4858" y2="28889"/>
                          <a14:foregroundMark x1="29960" y1="16296" x2="14170" y2="20741"/>
                          <a14:foregroundMark x1="14170" y1="20741" x2="12146" y2="22222"/>
                          <a14:foregroundMark x1="12146" y1="21481" x2="26316" y2="14074"/>
                          <a14:foregroundMark x1="26316" y1="12593" x2="37247" y2="34074"/>
                          <a14:foregroundMark x1="37247" y1="34074" x2="37247" y2="32593"/>
                          <a14:foregroundMark x1="37247" y1="31111" x2="42915" y2="57778"/>
                          <a14:foregroundMark x1="42915" y1="57778" x2="42915" y2="49630"/>
                          <a14:foregroundMark x1="65182" y1="58519" x2="72470" y2="51111"/>
                          <a14:foregroundMark x1="72470" y1="49630" x2="70040" y2="3259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028069" y="2335875"/>
              <a:ext cx="3136900" cy="1714500"/>
            </a:xfrm>
            <a:prstGeom prst="rect">
              <a:avLst/>
            </a:prstGeom>
          </p:spPr>
        </p:pic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7644E62E-AC8B-5241-8655-377769D50ED6}"/>
              </a:ext>
            </a:extLst>
          </p:cNvPr>
          <p:cNvGrpSpPr/>
          <p:nvPr/>
        </p:nvGrpSpPr>
        <p:grpSpPr>
          <a:xfrm>
            <a:off x="386433" y="204195"/>
            <a:ext cx="454370" cy="830997"/>
            <a:chOff x="3174278" y="237323"/>
            <a:chExt cx="605826" cy="830997"/>
          </a:xfrm>
        </p:grpSpPr>
        <p:sp>
          <p:nvSpPr>
            <p:cNvPr id="3" name="Oval 2">
              <a:extLst>
                <a:ext uri="{FF2B5EF4-FFF2-40B4-BE49-F238E27FC236}">
                  <a16:creationId xmlns:a16="http://schemas.microsoft.com/office/drawing/2014/main" id="{32E75710-C9BC-854B-9DBD-258BE7CDC6F4}"/>
                </a:ext>
              </a:extLst>
            </p:cNvPr>
            <p:cNvSpPr/>
            <p:nvPr/>
          </p:nvSpPr>
          <p:spPr>
            <a:xfrm>
              <a:off x="3174278" y="379826"/>
              <a:ext cx="605826" cy="605826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solidFill>
                <a:schemeClr val="accent5">
                  <a:lumMod val="20000"/>
                  <a:lumOff val="8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x-none">
                <a:solidFill>
                  <a:prstClr val="white"/>
                </a:solidFill>
              </a:endParaRPr>
            </a:p>
          </p:txBody>
        </p:sp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26EF1E38-3E18-7443-A04C-FF5131302786}"/>
                </a:ext>
              </a:extLst>
            </p:cNvPr>
            <p:cNvSpPr txBox="1"/>
            <p:nvPr/>
          </p:nvSpPr>
          <p:spPr>
            <a:xfrm>
              <a:off x="3228647" y="237323"/>
              <a:ext cx="30168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x-none" sz="4800" b="1" i="1" dirty="0">
                  <a:solidFill>
                    <a:prstClr val="white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</a:t>
              </a: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A61CD122-EE3B-394C-B262-21A59707C4C6}"/>
              </a:ext>
            </a:extLst>
          </p:cNvPr>
          <p:cNvSpPr txBox="1"/>
          <p:nvPr/>
        </p:nvSpPr>
        <p:spPr>
          <a:xfrm>
            <a:off x="840803" y="445110"/>
            <a:ext cx="891626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x-none" sz="2400" dirty="0">
                <a:solidFill>
                  <a:prstClr val="black"/>
                </a:solidFill>
              </a:rPr>
              <a:t>Từ các số hạng và tổng,em hãy lập các phép cộng thích hợp. </a:t>
            </a:r>
          </a:p>
        </p:txBody>
      </p:sp>
      <p:pic>
        <p:nvPicPr>
          <p:cNvPr id="37" name="Picture 36">
            <a:extLst>
              <a:ext uri="{FF2B5EF4-FFF2-40B4-BE49-F238E27FC236}">
                <a16:creationId xmlns:a16="http://schemas.microsoft.com/office/drawing/2014/main" id="{DC83585B-B835-7B4B-B625-81B4A65CACD6}"/>
              </a:ext>
            </a:extLst>
          </p:cNvPr>
          <p:cNvPicPr>
            <a:picLocks noChangeAspect="1"/>
          </p:cNvPicPr>
          <p:nvPr/>
        </p:nvPicPr>
        <p:blipFill rotWithShape="1">
          <a:blip r:embed="rId8">
            <a:extLst>
              <a:ext uri="{BEBA8EAE-BF5A-486C-A8C5-ECC9F3942E4B}">
                <a14:imgProps xmlns:a14="http://schemas.microsoft.com/office/drawing/2010/main">
                  <a14:imgLayer r:embed="rId9">
                    <a14:imgEffect>
                      <a14:backgroundRemoval t="9346" b="89720" l="0" r="97357">
                        <a14:foregroundMark x1="5286" y1="68224" x2="0" y2="71963"/>
                        <a14:foregroundMark x1="59031" y1="85981" x2="96035" y2="60748"/>
                        <a14:foregroundMark x1="96035" y1="60748" x2="97357" y2="60748"/>
                      </a14:backgroundRemoval>
                    </a14:imgEffect>
                    <a14:imgEffect>
                      <a14:sharpenSoften amount="2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54389"/>
          <a:stretch/>
        </p:blipFill>
        <p:spPr>
          <a:xfrm>
            <a:off x="2235506" y="2356890"/>
            <a:ext cx="980643" cy="1276680"/>
          </a:xfrm>
          <a:prstGeom prst="rect">
            <a:avLst/>
          </a:prstGeom>
        </p:spPr>
      </p:pic>
      <p:pic>
        <p:nvPicPr>
          <p:cNvPr id="38" name="Picture 37">
            <a:extLst>
              <a:ext uri="{FF2B5EF4-FFF2-40B4-BE49-F238E27FC236}">
                <a16:creationId xmlns:a16="http://schemas.microsoft.com/office/drawing/2014/main" id="{74B12A6C-C2C9-A047-AEEB-0D36CF9E6C18}"/>
              </a:ext>
            </a:extLst>
          </p:cNvPr>
          <p:cNvPicPr>
            <a:picLocks noChangeAspect="1"/>
          </p:cNvPicPr>
          <p:nvPr/>
        </p:nvPicPr>
        <p:blipFill rotWithShape="1">
          <a:blip r:embed="rId10">
            <a:extLst>
              <a:ext uri="{BEBA8EAE-BF5A-486C-A8C5-ECC9F3942E4B}">
                <a14:imgProps xmlns:a14="http://schemas.microsoft.com/office/drawing/2010/main">
                  <a14:imgLayer r:embed="rId11">
                    <a14:imgEffect>
                      <a14:backgroundRemoval t="9346" b="89720" l="0" r="97357">
                        <a14:foregroundMark x1="5286" y1="68224" x2="0" y2="71963"/>
                        <a14:foregroundMark x1="59031" y1="85981" x2="96035" y2="60748"/>
                        <a14:foregroundMark x1="96035" y1="60748" x2="97357" y2="60748"/>
                      </a14:backgroundRemoval>
                    </a14:imgEffect>
                    <a14:imgEffect>
                      <a14:sharpenSoften amount="24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r="54389"/>
          <a:stretch/>
        </p:blipFill>
        <p:spPr>
          <a:xfrm>
            <a:off x="1156124" y="2356890"/>
            <a:ext cx="929897" cy="1281320"/>
          </a:xfrm>
          <a:prstGeom prst="rect">
            <a:avLst/>
          </a:prstGeom>
        </p:spPr>
      </p:pic>
      <p:pic>
        <p:nvPicPr>
          <p:cNvPr id="42" name="Picture 41">
            <a:extLst>
              <a:ext uri="{FF2B5EF4-FFF2-40B4-BE49-F238E27FC236}">
                <a16:creationId xmlns:a16="http://schemas.microsoft.com/office/drawing/2014/main" id="{638356AE-177F-CA4C-8A24-092355E74A83}"/>
              </a:ext>
            </a:extLst>
          </p:cNvPr>
          <p:cNvPicPr>
            <a:picLocks noChangeAspect="1"/>
          </p:cNvPicPr>
          <p:nvPr/>
        </p:nvPicPr>
        <p:blipFill rotWithShape="1">
          <a:blip r:embed="rId12">
            <a:extLst>
              <a:ext uri="{BEBA8EAE-BF5A-486C-A8C5-ECC9F3942E4B}">
                <a14:imgProps xmlns:a14="http://schemas.microsoft.com/office/drawing/2010/main">
                  <a14:imgLayer r:embed="rId13">
                    <a14:imgEffect>
                      <a14:backgroundRemoval t="9600" b="89600" l="4622" r="89916">
                        <a14:foregroundMark x1="4622" y1="24800" x2="33193" y2="64000"/>
                        <a14:foregroundMark x1="33193" y1="64000" x2="34874" y2="67200"/>
                        <a14:foregroundMark x1="67647" y1="88800" x2="89496" y2="40800"/>
                        <a14:foregroundMark x1="89496" y1="40800" x2="89496" y2="40800"/>
                      </a14:backgroundRemoval>
                    </a14:imgEffect>
                    <a14:imgEffect>
                      <a14:sharpenSoften amount="23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r="52445"/>
          <a:stretch/>
        </p:blipFill>
        <p:spPr>
          <a:xfrm>
            <a:off x="3555582" y="2319270"/>
            <a:ext cx="1023428" cy="1507066"/>
          </a:xfrm>
          <a:prstGeom prst="rect">
            <a:avLst/>
          </a:prstGeom>
        </p:spPr>
      </p:pic>
      <p:pic>
        <p:nvPicPr>
          <p:cNvPr id="43" name="Picture 42">
            <a:extLst>
              <a:ext uri="{FF2B5EF4-FFF2-40B4-BE49-F238E27FC236}">
                <a16:creationId xmlns:a16="http://schemas.microsoft.com/office/drawing/2014/main" id="{F17533AC-E04F-DA4D-932D-CAF82D9BAA4C}"/>
              </a:ext>
            </a:extLst>
          </p:cNvPr>
          <p:cNvPicPr>
            <a:picLocks noChangeAspect="1"/>
          </p:cNvPicPr>
          <p:nvPr/>
        </p:nvPicPr>
        <p:blipFill rotWithShape="1">
          <a:blip r:embed="rId14">
            <a:extLst>
              <a:ext uri="{BEBA8EAE-BF5A-486C-A8C5-ECC9F3942E4B}">
                <a14:imgProps xmlns:a14="http://schemas.microsoft.com/office/drawing/2010/main">
                  <a14:imgLayer r:embed="rId15">
                    <a14:imgEffect>
                      <a14:backgroundRemoval t="9600" b="89600" l="4622" r="89916">
                        <a14:foregroundMark x1="4622" y1="24800" x2="33193" y2="64000"/>
                        <a14:foregroundMark x1="33193" y1="64000" x2="34874" y2="67200"/>
                        <a14:foregroundMark x1="67647" y1="88800" x2="89496" y2="40800"/>
                        <a14:foregroundMark x1="89496" y1="40800" x2="89496" y2="40800"/>
                      </a14:backgroundRemoval>
                    </a14:imgEffect>
                    <a14:imgEffect>
                      <a14:sharpenSoften amount="19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47809" r="4636"/>
          <a:stretch/>
        </p:blipFill>
        <p:spPr>
          <a:xfrm>
            <a:off x="4584637" y="2327889"/>
            <a:ext cx="1023428" cy="1507066"/>
          </a:xfrm>
          <a:prstGeom prst="rect">
            <a:avLst/>
          </a:prstGeom>
        </p:spPr>
      </p:pic>
      <p:pic>
        <p:nvPicPr>
          <p:cNvPr id="46" name="Picture 45">
            <a:extLst>
              <a:ext uri="{FF2B5EF4-FFF2-40B4-BE49-F238E27FC236}">
                <a16:creationId xmlns:a16="http://schemas.microsoft.com/office/drawing/2014/main" id="{2265F6AF-ADD3-2A4A-A60D-EC4913D36CB7}"/>
              </a:ext>
            </a:extLst>
          </p:cNvPr>
          <p:cNvPicPr>
            <a:picLocks noChangeAspect="1"/>
          </p:cNvPicPr>
          <p:nvPr/>
        </p:nvPicPr>
        <p:blipFill rotWithShape="1">
          <a:blip r:embed="rId16">
            <a:extLst>
              <a:ext uri="{BEBA8EAE-BF5A-486C-A8C5-ECC9F3942E4B}">
                <a14:imgProps xmlns:a14="http://schemas.microsoft.com/office/drawing/2010/main">
                  <a14:imgLayer r:embed="rId17">
                    <a14:imgEffect>
                      <a14:backgroundRemoval t="9630" b="89630" l="4858" r="89879">
                        <a14:foregroundMark x1="4858" y1="28889" x2="4858" y2="28889"/>
                        <a14:foregroundMark x1="29960" y1="16296" x2="14170" y2="20741"/>
                        <a14:foregroundMark x1="14170" y1="20741" x2="12146" y2="22222"/>
                        <a14:foregroundMark x1="12146" y1="21481" x2="26316" y2="14074"/>
                        <a14:foregroundMark x1="26316" y1="12593" x2="37247" y2="34074"/>
                        <a14:foregroundMark x1="37247" y1="34074" x2="37247" y2="32593"/>
                        <a14:foregroundMark x1="37247" y1="31111" x2="42915" y2="57778"/>
                        <a14:foregroundMark x1="42915" y1="57778" x2="42915" y2="49630"/>
                        <a14:foregroundMark x1="65182" y1="58519" x2="72470" y2="51111"/>
                        <a14:foregroundMark x1="72470" y1="49630" x2="70040" y2="32593"/>
                      </a14:backgroundRemoval>
                    </a14:imgEffect>
                    <a14:imgEffect>
                      <a14:sharpenSoften amount="22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r="51659"/>
          <a:stretch/>
        </p:blipFill>
        <p:spPr>
          <a:xfrm>
            <a:off x="6023999" y="2238890"/>
            <a:ext cx="1137318" cy="1714500"/>
          </a:xfrm>
          <a:prstGeom prst="rect">
            <a:avLst/>
          </a:prstGeom>
        </p:spPr>
      </p:pic>
      <p:pic>
        <p:nvPicPr>
          <p:cNvPr id="47" name="Picture 46">
            <a:extLst>
              <a:ext uri="{FF2B5EF4-FFF2-40B4-BE49-F238E27FC236}">
                <a16:creationId xmlns:a16="http://schemas.microsoft.com/office/drawing/2014/main" id="{60CD0BA6-13C9-ED46-B5D0-4EA369735B82}"/>
              </a:ext>
            </a:extLst>
          </p:cNvPr>
          <p:cNvPicPr>
            <a:picLocks noChangeAspect="1"/>
          </p:cNvPicPr>
          <p:nvPr/>
        </p:nvPicPr>
        <p:blipFill rotWithShape="1">
          <a:blip r:embed="rId18">
            <a:extLst>
              <a:ext uri="{BEBA8EAE-BF5A-486C-A8C5-ECC9F3942E4B}">
                <a14:imgProps xmlns:a14="http://schemas.microsoft.com/office/drawing/2010/main">
                  <a14:imgLayer r:embed="rId19">
                    <a14:imgEffect>
                      <a14:backgroundRemoval t="9630" b="89630" l="4858" r="89879">
                        <a14:foregroundMark x1="4858" y1="28889" x2="4858" y2="28889"/>
                        <a14:foregroundMark x1="29960" y1="16296" x2="14170" y2="20741"/>
                        <a14:foregroundMark x1="14170" y1="20741" x2="12146" y2="22222"/>
                        <a14:foregroundMark x1="12146" y1="21481" x2="26316" y2="14074"/>
                        <a14:foregroundMark x1="26316" y1="12593" x2="37247" y2="34074"/>
                        <a14:foregroundMark x1="37247" y1="34074" x2="37247" y2="32593"/>
                        <a14:foregroundMark x1="37247" y1="31111" x2="42915" y2="57778"/>
                        <a14:foregroundMark x1="42915" y1="57778" x2="42915" y2="49630"/>
                        <a14:foregroundMark x1="65182" y1="58519" x2="72470" y2="51111"/>
                        <a14:foregroundMark x1="72470" y1="49630" x2="70040" y2="32593"/>
                      </a14:backgroundRemoval>
                    </a14:imgEffect>
                    <a14:imgEffect>
                      <a14:sharpenSoften amount="2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47149" r="4510"/>
          <a:stretch/>
        </p:blipFill>
        <p:spPr>
          <a:xfrm>
            <a:off x="7129963" y="2238890"/>
            <a:ext cx="1137318" cy="1714500"/>
          </a:xfrm>
          <a:prstGeom prst="rect">
            <a:avLst/>
          </a:prstGeom>
        </p:spPr>
      </p:pic>
      <p:sp>
        <p:nvSpPr>
          <p:cNvPr id="49" name="TextBox 48">
            <a:extLst>
              <a:ext uri="{FF2B5EF4-FFF2-40B4-BE49-F238E27FC236}">
                <a16:creationId xmlns:a16="http://schemas.microsoft.com/office/drawing/2014/main" id="{F0758E1A-1B24-E74B-B232-BC0B1ACC1D9A}"/>
              </a:ext>
            </a:extLst>
          </p:cNvPr>
          <p:cNvSpPr txBox="1"/>
          <p:nvPr/>
        </p:nvSpPr>
        <p:spPr>
          <a:xfrm>
            <a:off x="2235508" y="4454078"/>
            <a:ext cx="878681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x-none" sz="4400" dirty="0">
                <a:solidFill>
                  <a:prstClr val="black"/>
                </a:solidFill>
              </a:rPr>
              <a:t>+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FC739B17-5586-1D4C-838F-CD526E8D0AB6}"/>
              </a:ext>
            </a:extLst>
          </p:cNvPr>
          <p:cNvSpPr txBox="1"/>
          <p:nvPr/>
        </p:nvSpPr>
        <p:spPr>
          <a:xfrm>
            <a:off x="4247678" y="4454078"/>
            <a:ext cx="878681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x-none" sz="4400" dirty="0">
                <a:solidFill>
                  <a:prstClr val="black"/>
                </a:solidFill>
              </a:rPr>
              <a:t>=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644A94E1-3D4E-E547-A087-119A343F086E}"/>
              </a:ext>
            </a:extLst>
          </p:cNvPr>
          <p:cNvSpPr txBox="1"/>
          <p:nvPr/>
        </p:nvSpPr>
        <p:spPr>
          <a:xfrm>
            <a:off x="2235508" y="5479255"/>
            <a:ext cx="878681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x-none" sz="4400" dirty="0">
                <a:solidFill>
                  <a:prstClr val="black"/>
                </a:solidFill>
              </a:rPr>
              <a:t>+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6F0B58C2-994A-1244-9617-4D2EEC0A7DB9}"/>
              </a:ext>
            </a:extLst>
          </p:cNvPr>
          <p:cNvSpPr txBox="1"/>
          <p:nvPr/>
        </p:nvSpPr>
        <p:spPr>
          <a:xfrm>
            <a:off x="4247678" y="5479255"/>
            <a:ext cx="878681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x-none" sz="4400" dirty="0">
                <a:solidFill>
                  <a:prstClr val="black"/>
                </a:solidFill>
              </a:rPr>
              <a:t>=</a:t>
            </a:r>
          </a:p>
        </p:txBody>
      </p:sp>
    </p:spTree>
    <p:extLst>
      <p:ext uri="{BB962C8B-B14F-4D97-AF65-F5344CB8AC3E}">
        <p14:creationId xmlns:p14="http://schemas.microsoft.com/office/powerpoint/2010/main" val="6958219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2.96296E-6 L 0.01823 0.25602 " pathEditMode="relative" rAng="0" ptsTypes="AA">
                                      <p:cBhvr>
                                        <p:cTn id="33" dur="2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11" y="1280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6667E-6 4.44444E-6 L -0.16523 0.23564 " pathEditMode="relative" rAng="0" ptsTypes="AA">
                                      <p:cBhvr>
                                        <p:cTn id="42" dur="2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268" y="1178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1.11111E-6 L -0.10703 0.26111 " pathEditMode="relative" rAng="0" ptsTypes="AA">
                                      <p:cBhvr>
                                        <p:cTn id="51" dur="2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352" y="1305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125E-6 4.44444E-6 L -0.09128 0.40555 " pathEditMode="relative" rAng="0" ptsTypes="AA">
                                      <p:cBhvr>
                                        <p:cTn id="55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570" y="2027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6667E-6 3.33333E-6 L -0.05273 0.43703 " pathEditMode="relative" rAng="0" ptsTypes="AA">
                                      <p:cBhvr>
                                        <p:cTn id="62" dur="2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43" y="2185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91667E-6 1.11111E-6 L -0.22865 0.38495 " pathEditMode="relative" rAng="0" ptsTypes="AA">
                                      <p:cBhvr>
                                        <p:cTn id="69" dur="2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432" y="1923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49" grpId="0"/>
      <p:bldP spid="50" grpId="0"/>
      <p:bldP spid="51" grpId="0"/>
      <p:bldP spid="52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561" b="12057"/>
          <a:stretch>
            <a:fillRect/>
          </a:stretch>
        </p:blipFill>
        <p:spPr bwMode="auto">
          <a:xfrm>
            <a:off x="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Rectangle 1"/>
          <p:cNvSpPr/>
          <p:nvPr/>
        </p:nvSpPr>
        <p:spPr>
          <a:xfrm>
            <a:off x="1776021" y="166202"/>
            <a:ext cx="5591958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6000" b="1" dirty="0" err="1">
                <a:ln w="10160">
                  <a:solidFill>
                    <a:srgbClr val="4472C4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highlight>
                  <a:srgbClr val="800080"/>
                </a:highlight>
                <a:latin typeface="Arial" panose="020B0604020202020204" pitchFamily="34" charset="0"/>
                <a:cs typeface="Arial" panose="020B0604020202020204" pitchFamily="34" charset="0"/>
              </a:rPr>
              <a:t>CHÀO</a:t>
            </a:r>
            <a:r>
              <a:rPr lang="en-US" sz="6000" b="1" dirty="0">
                <a:ln w="10160">
                  <a:solidFill>
                    <a:srgbClr val="4472C4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highlight>
                  <a:srgbClr val="800080"/>
                </a:highlight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6000" b="1" dirty="0" err="1">
                <a:ln w="10160">
                  <a:solidFill>
                    <a:srgbClr val="4472C4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highlight>
                  <a:srgbClr val="800080"/>
                </a:highlight>
                <a:latin typeface="Arial" panose="020B0604020202020204" pitchFamily="34" charset="0"/>
                <a:cs typeface="Arial" panose="020B0604020202020204" pitchFamily="34" charset="0"/>
              </a:rPr>
              <a:t>TẠM</a:t>
            </a:r>
            <a:r>
              <a:rPr lang="en-US" sz="6000" b="1" dirty="0">
                <a:ln w="10160">
                  <a:solidFill>
                    <a:srgbClr val="4472C4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highlight>
                  <a:srgbClr val="800080"/>
                </a:highlight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6000" b="1" dirty="0" err="1">
                <a:ln w="10160">
                  <a:solidFill>
                    <a:srgbClr val="4472C4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highlight>
                  <a:srgbClr val="800080"/>
                </a:highlight>
                <a:latin typeface="Arial" panose="020B0604020202020204" pitchFamily="34" charset="0"/>
                <a:cs typeface="Arial" panose="020B0604020202020204" pitchFamily="34" charset="0"/>
              </a:rPr>
              <a:t>BIỆT</a:t>
            </a:r>
            <a:r>
              <a:rPr lang="en-US" sz="6000" b="1" dirty="0">
                <a:ln w="10160">
                  <a:solidFill>
                    <a:srgbClr val="4472C4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highlight>
                  <a:srgbClr val="800080"/>
                </a:highlight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830423509"/>
      </p:ext>
    </p:extLst>
  </p:cSld>
  <p:clrMapOvr>
    <a:masterClrMapping/>
  </p:clrMapOvr>
  <p:transition spd="slow">
    <p:random/>
    <p:sndAc>
      <p:stSnd>
        <p:snd r:embed="rId2" name="applause.wav"/>
      </p:stSnd>
    </p:sndAc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C:\Users\ADMIN\Desktop\Bach tuyet\ a.jpg"/>
          <p:cNvPicPr>
            <a:picLocks noChangeAspect="1" noChangeArrowheads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harpenSoften amount="-25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1"/>
            <a:ext cx="9144000" cy="686162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9" name="Picture 5" descr="C:\Users\ADMIN\Desktop\Bach tuyet\Bambi.pn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355339" flipH="1">
            <a:off x="5834594" y="3997351"/>
            <a:ext cx="990600" cy="2209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30" name="Picture 6" descr="C:\Users\ADMIN\Desktop\Bach tuyet\esquilo001.gif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471667" flipH="1">
            <a:off x="3814061" y="4860489"/>
            <a:ext cx="990600" cy="144584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31" name="Picture 7" descr="C:\Users\ADMIN\Desktop\Bach tuyet\767e08fbae2de8679fbba6d8cecba19e.png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352524" flipH="1">
            <a:off x="1852783" y="4995023"/>
            <a:ext cx="819150" cy="152544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32" name="Picture 8" descr="C:\Users\ADMIN\Desktop\Bach tuyet\Doc23.png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9772646">
            <a:off x="7515264" y="4028670"/>
            <a:ext cx="1157369" cy="228676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8" name="Picture 3" descr="C:\Users\ADMIN\Desktop\Bach tuyet\arbre-majestueux-42629281.jpg"/>
          <p:cNvPicPr>
            <a:picLocks noChangeAspect="1" noChangeArrowheads="1"/>
          </p:cNvPicPr>
          <p:nvPr/>
        </p:nvPicPr>
        <p:blipFill>
          <a:blip r:embed="rId8">
            <a:extLst>
              <a:ext uri="{BEBA8EAE-BF5A-486C-A8C5-ECC9F3942E4B}">
                <a14:imgProps xmlns:a14="http://schemas.microsoft.com/office/drawing/2010/main">
                  <a14:imgLayer r:embed="rId9">
                    <a14:imgEffect>
                      <a14:backgroundRemoval t="0" b="100000" l="0" r="100000">
                        <a14:backgroundMark x1="47875" y1="35969" x2="47875" y2="37305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3058" y="-273843"/>
            <a:ext cx="5257800" cy="786844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9" name="Picture 3" descr="C:\Users\ADMIN\Desktop\Bach tuyet\arbre-majestueux-42629281.jpg"/>
          <p:cNvPicPr>
            <a:picLocks noChangeAspect="1" noChangeArrowheads="1"/>
          </p:cNvPicPr>
          <p:nvPr/>
        </p:nvPicPr>
        <p:blipFill>
          <a:blip r:embed="rId8">
            <a:extLst>
              <a:ext uri="{BEBA8EAE-BF5A-486C-A8C5-ECC9F3942E4B}">
                <a14:imgProps xmlns:a14="http://schemas.microsoft.com/office/drawing/2010/main">
                  <a14:imgLayer r:embed="rId9">
                    <a14:imgEffect>
                      <a14:backgroundRemoval t="0" b="100000" l="0" r="100000">
                        <a14:backgroundMark x1="47875" y1="35969" x2="47875" y2="37305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67200" y="-680243"/>
            <a:ext cx="5257800" cy="786844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" name="Picture 4" descr="C:\Users\ADMIN\Desktop\Bach tuyet\511929473-photo-clip-tree.png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18499" y="-929641"/>
            <a:ext cx="5410200" cy="760984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1" name="Picture 4" descr="C:\Users\ADMIN\Desktop\Bach tuyet\511929473-photo-clip-tree.png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72685" y="-536546"/>
            <a:ext cx="5410200" cy="760984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33" name="Picture 9" descr="C:\Users\ADMIN\Desktop\Bach tuyet\Snow_white_transparent.png"/>
          <p:cNvPicPr>
            <a:picLocks noChangeAspect="1" noChangeArrowheads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64019" y="3430855"/>
            <a:ext cx="1369010" cy="393422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34" name="Picture 10" descr="C:\Users\ADMIN\Desktop\Tai nguyen thiet ke tro choi\Bảng gỗ\wooden-blank-sign-clipart-1.jpg"/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52601" y="-1955800"/>
            <a:ext cx="5941454" cy="40798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Rounded Rectangle 3"/>
          <p:cNvSpPr/>
          <p:nvPr/>
        </p:nvSpPr>
        <p:spPr>
          <a:xfrm>
            <a:off x="304800" y="2147933"/>
            <a:ext cx="1828800" cy="1044177"/>
          </a:xfrm>
          <a:prstGeom prst="roundRect">
            <a:avLst/>
          </a:prstGeom>
          <a:solidFill>
            <a:srgbClr val="FFFF66"/>
          </a:solidFill>
          <a:ln>
            <a:solidFill>
              <a:srgbClr val="0099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200"/>
            <a:r>
              <a:rPr lang="en-US" sz="4800" dirty="0">
                <a:solidFill>
                  <a:srgbClr val="0000FF"/>
                </a:solidFill>
              </a:rPr>
              <a:t>A.52</a:t>
            </a:r>
          </a:p>
        </p:txBody>
      </p:sp>
      <p:sp>
        <p:nvSpPr>
          <p:cNvPr id="25" name="Rounded Rectangle 24"/>
          <p:cNvSpPr/>
          <p:nvPr/>
        </p:nvSpPr>
        <p:spPr>
          <a:xfrm>
            <a:off x="2590800" y="2181665"/>
            <a:ext cx="1828800" cy="1044177"/>
          </a:xfrm>
          <a:prstGeom prst="roundRect">
            <a:avLst/>
          </a:prstGeom>
          <a:solidFill>
            <a:srgbClr val="FFFF66"/>
          </a:solidFill>
          <a:ln>
            <a:solidFill>
              <a:srgbClr val="0099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200"/>
            <a:r>
              <a:rPr lang="en-US" sz="5335" dirty="0">
                <a:solidFill>
                  <a:srgbClr val="0000FF"/>
                </a:solidFill>
              </a:rPr>
              <a:t>B.57</a:t>
            </a:r>
          </a:p>
        </p:txBody>
      </p:sp>
      <p:sp>
        <p:nvSpPr>
          <p:cNvPr id="26" name="Rounded Rectangle 25"/>
          <p:cNvSpPr/>
          <p:nvPr/>
        </p:nvSpPr>
        <p:spPr>
          <a:xfrm>
            <a:off x="4943816" y="2181665"/>
            <a:ext cx="1828800" cy="1044177"/>
          </a:xfrm>
          <a:prstGeom prst="roundRect">
            <a:avLst/>
          </a:prstGeom>
          <a:solidFill>
            <a:srgbClr val="FFFF66"/>
          </a:solidFill>
          <a:ln>
            <a:solidFill>
              <a:srgbClr val="0099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200"/>
            <a:r>
              <a:rPr lang="en-US" sz="5335" dirty="0">
                <a:solidFill>
                  <a:srgbClr val="0000FF"/>
                </a:solidFill>
              </a:rPr>
              <a:t>C.54</a:t>
            </a:r>
          </a:p>
        </p:txBody>
      </p:sp>
      <p:sp>
        <p:nvSpPr>
          <p:cNvPr id="27" name="Rounded Rectangle 26"/>
          <p:cNvSpPr/>
          <p:nvPr/>
        </p:nvSpPr>
        <p:spPr>
          <a:xfrm>
            <a:off x="7010400" y="2147933"/>
            <a:ext cx="1828800" cy="1044177"/>
          </a:xfrm>
          <a:prstGeom prst="roundRect">
            <a:avLst/>
          </a:prstGeom>
          <a:solidFill>
            <a:srgbClr val="FFFF66"/>
          </a:solidFill>
          <a:ln>
            <a:solidFill>
              <a:srgbClr val="0099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200"/>
            <a:r>
              <a:rPr lang="en-US" sz="4800" dirty="0">
                <a:solidFill>
                  <a:srgbClr val="0000FF"/>
                </a:solidFill>
              </a:rPr>
              <a:t>D. 56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907146" y="482641"/>
            <a:ext cx="5560454" cy="66611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1219200"/>
            <a:r>
              <a:rPr lang="en-US" sz="3735" dirty="0">
                <a:solidFill>
                  <a:prstClr val="white"/>
                </a:solidFill>
              </a:rPr>
              <a:t>Số liền sau của 55 là?</a:t>
            </a:r>
          </a:p>
        </p:txBody>
      </p:sp>
      <p:sp>
        <p:nvSpPr>
          <p:cNvPr id="6" name="Explosion 1 5"/>
          <p:cNvSpPr/>
          <p:nvPr/>
        </p:nvSpPr>
        <p:spPr>
          <a:xfrm>
            <a:off x="3810000" y="4356747"/>
            <a:ext cx="3012828" cy="2729895"/>
          </a:xfrm>
          <a:prstGeom prst="irregularSeal1">
            <a:avLst/>
          </a:prstGeom>
          <a:solidFill>
            <a:srgbClr val="FFFF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200"/>
            <a:r>
              <a:rPr lang="en-US" sz="3200" b="1" dirty="0">
                <a:solidFill>
                  <a:srgbClr val="0000F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ĐÚNG RỒI</a:t>
            </a:r>
          </a:p>
        </p:txBody>
      </p:sp>
      <p:pic>
        <p:nvPicPr>
          <p:cNvPr id="1035" name="Picture 11" descr="C:\Users\ADMIN\Desktop\Tai nguyen thiet ke tro choi\Bảng gỗ\Picture1 (2).png">
            <a:hlinkClick r:id="" action="ppaction://hlinkshowjump?jump=nextslide"/>
          </p:cNvPr>
          <p:cNvPicPr>
            <a:picLocks noChangeAspect="1" noChangeArrowheads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04090" y="76241"/>
            <a:ext cx="1212850" cy="6874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0255980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0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4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4" fill="hold">
                      <p:stCondLst>
                        <p:cond delay="0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49" dur="3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50" dur="6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51" dur="600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10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52" dur="600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10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53" dur="600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10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  <p:seq concurrent="1" nextAc="seek">
              <p:cTn id="54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5" fill="hold">
                      <p:stCondLst>
                        <p:cond delay="0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0" dur="3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61" dur="6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62" dur="600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10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63" dur="600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10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64" dur="600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10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65" restart="whenNotActive" fill="hold" evtFilter="cancelBubble" nodeType="interactiveSeq">
                <p:stCondLst>
                  <p:cond evt="onClick" delay="0">
                    <p:tgtEl>
                      <p:spTgt spid="2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6" fill="hold">
                      <p:stCondLst>
                        <p:cond delay="0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71" dur="3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2" dur="6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73" dur="600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10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4" dur="600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10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75" dur="600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10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"/>
                  </p:tgtEl>
                </p:cond>
              </p:nextCondLst>
            </p:seq>
            <p:seq concurrent="1" nextAc="seek">
              <p:cTn id="76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7" fill="hold">
                      <p:stCondLst>
                        <p:cond delay="0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21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8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83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84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85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6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87" dur="3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88" dur="6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9" dur="600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0" dur="600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91" dur="600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" presetID="26" presetClass="emph" presetSubtype="0" repeatCount="3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5" dur="500" tmFilter="0, 0; .2, .5; .8, .5; 1, 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96" dur="250" autoRev="1" fill="hold"/>
                                        <p:tgtEl>
                                          <p:spTgt spid="6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97" presetID="1" presetClass="exit" presetSubtype="0" fill="hold" grpId="2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</p:childTnLst>
        </p:cTn>
      </p:par>
    </p:tnLst>
    <p:bldLst>
      <p:bldP spid="4" grpId="0" bldLvl="0" animBg="1"/>
      <p:bldP spid="25" grpId="0" bldLvl="0" animBg="1"/>
      <p:bldP spid="26" grpId="0" bldLvl="0" animBg="1"/>
      <p:bldP spid="27" grpId="0" bldLvl="0" animBg="1"/>
      <p:bldP spid="27" grpId="1" bldLvl="0" animBg="1"/>
      <p:bldP spid="5" grpId="0"/>
      <p:bldP spid="6" grpId="0" bldLvl="0" animBg="1"/>
      <p:bldP spid="6" grpId="1" bldLvl="0" animBg="1"/>
      <p:bldP spid="6" grpId="2" bldLvl="0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C:\Users\ADMIN\Desktop\Bach tuyet\54774f4bc8287c7337fadd5fbb419da6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1" name="Picture 5" descr="C:\Users\ADMIN\Desktop\Bach tuyet\Bambi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355339" flipH="1">
            <a:off x="2876756" y="4063363"/>
            <a:ext cx="990600" cy="2209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" name="Picture 6" descr="C:\Users\ADMIN\Desktop\Bach tuyet\esquilo001.gif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471667" flipH="1">
            <a:off x="7776461" y="4415267"/>
            <a:ext cx="990600" cy="144584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6" name="Picture 7" descr="C:\Users\ADMIN\Desktop\Bach tuyet\767e08fbae2de8679fbba6d8cecba19e.pn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352524" flipH="1">
            <a:off x="6378036" y="4385184"/>
            <a:ext cx="819150" cy="152544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" name="Picture 2" descr="C:\Users\ADMIN\Desktop\Bach tuyet\43ebd44d263606f876d42fd2f199ea61 (7).jpg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backgroundRemoval t="0" b="100000" l="0" r="100000">
                        <a14:foregroundMark x1="36022" y1="33071" x2="71505" y2="40157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483591" flipH="1">
            <a:off x="4404949" y="3818754"/>
            <a:ext cx="1342285" cy="24138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8" name="Picture 3" descr="C:\Users\ADMIN\Desktop\Bach tuyet\arbre-majestueux-42629281.jpg"/>
          <p:cNvPicPr>
            <a:picLocks noChangeAspect="1" noChangeArrowheads="1"/>
          </p:cNvPicPr>
          <p:nvPr/>
        </p:nvPicPr>
        <p:blipFill>
          <a:blip r:embed="rId8">
            <a:extLst>
              <a:ext uri="{BEBA8EAE-BF5A-486C-A8C5-ECC9F3942E4B}">
                <a14:imgProps xmlns:a14="http://schemas.microsoft.com/office/drawing/2010/main">
                  <a14:imgLayer r:embed="rId9">
                    <a14:imgEffect>
                      <a14:backgroundRemoval t="0" b="100000" l="0" r="100000">
                        <a14:backgroundMark x1="47875" y1="35969" x2="47875" y2="37305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19200" y="-657027"/>
            <a:ext cx="5257800" cy="786844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3" name="Picture 4" descr="C:\Users\ADMIN\Desktop\Bach tuyet\511929473-photo-clip-tree.png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29531" y="-1222614"/>
            <a:ext cx="5410200" cy="830921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4" name="Picture 4" descr="C:\Users\ADMIN\Desktop\Bach tuyet\511929473-photo-clip-tree.png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43200" y="-624841"/>
            <a:ext cx="5410200" cy="760984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5" name="Picture 3" descr="C:\Users\ADMIN\Desktop\Bach tuyet\arbre-majestueux-42629281.jpg"/>
          <p:cNvPicPr>
            <a:picLocks noChangeAspect="1" noChangeArrowheads="1"/>
          </p:cNvPicPr>
          <p:nvPr/>
        </p:nvPicPr>
        <p:blipFill>
          <a:blip r:embed="rId8">
            <a:extLst>
              <a:ext uri="{BEBA8EAE-BF5A-486C-A8C5-ECC9F3942E4B}">
                <a14:imgProps xmlns:a14="http://schemas.microsoft.com/office/drawing/2010/main">
                  <a14:imgLayer r:embed="rId9">
                    <a14:imgEffect>
                      <a14:backgroundRemoval t="0" b="100000" l="0" r="100000">
                        <a14:backgroundMark x1="47875" y1="35969" x2="47875" y2="37305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72000" y="-657029"/>
            <a:ext cx="5257800" cy="786844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5" name="Picture 10" descr="C:\Users\ADMIN\Desktop\Tai nguyen thiet ke tro choi\Bảng gỗ\wooden-blank-sign-clipart-1.jpg"/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76401" y="-1955800"/>
            <a:ext cx="5941454" cy="40798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6" name="TextBox 45"/>
          <p:cNvSpPr txBox="1"/>
          <p:nvPr/>
        </p:nvSpPr>
        <p:spPr>
          <a:xfrm>
            <a:off x="2605791" y="860863"/>
            <a:ext cx="4419600" cy="12418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1219200"/>
            <a:r>
              <a:rPr lang="en-US" sz="3735" dirty="0" err="1">
                <a:solidFill>
                  <a:prstClr val="white"/>
                </a:solidFill>
              </a:rPr>
              <a:t>Số liền trước của 70 là?</a:t>
            </a:r>
            <a:endParaRPr lang="en-US" sz="3735" dirty="0">
              <a:solidFill>
                <a:prstClr val="white"/>
              </a:solidFill>
            </a:endParaRPr>
          </a:p>
        </p:txBody>
      </p:sp>
      <p:pic>
        <p:nvPicPr>
          <p:cNvPr id="47" name="Picture 11" descr="C:\Users\ADMIN\Desktop\Tai nguyen thiet ke tro choi\Bảng gỗ\Picture1 (2).png">
            <a:hlinkClick r:id="" action="ppaction://hlinkshowjump?jump=nextslide"/>
          </p:cNvPr>
          <p:cNvPicPr>
            <a:picLocks noChangeAspect="1" noChangeArrowheads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02551" y="550176"/>
            <a:ext cx="1212850" cy="6874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8" name="Explosion 1 47"/>
          <p:cNvSpPr/>
          <p:nvPr/>
        </p:nvSpPr>
        <p:spPr>
          <a:xfrm>
            <a:off x="3938023" y="4439049"/>
            <a:ext cx="3012828" cy="2729895"/>
          </a:xfrm>
          <a:prstGeom prst="irregularSeal1">
            <a:avLst/>
          </a:prstGeom>
          <a:solidFill>
            <a:srgbClr val="FFFF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200"/>
            <a:r>
              <a:rPr lang="en-US" sz="3200" b="1" dirty="0">
                <a:solidFill>
                  <a:srgbClr val="0000F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ĐÚNG RỒI</a:t>
            </a:r>
          </a:p>
        </p:txBody>
      </p:sp>
      <p:sp>
        <p:nvSpPr>
          <p:cNvPr id="49" name="Rounded Rectangle 48"/>
          <p:cNvSpPr/>
          <p:nvPr/>
        </p:nvSpPr>
        <p:spPr>
          <a:xfrm>
            <a:off x="495300" y="2070129"/>
            <a:ext cx="1828800" cy="1044177"/>
          </a:xfrm>
          <a:prstGeom prst="roundRect">
            <a:avLst/>
          </a:prstGeom>
          <a:solidFill>
            <a:srgbClr val="FFFF66"/>
          </a:solidFill>
          <a:ln>
            <a:solidFill>
              <a:srgbClr val="0099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200"/>
            <a:r>
              <a:rPr lang="en-US" sz="4800" dirty="0">
                <a:solidFill>
                  <a:srgbClr val="0000FF"/>
                </a:solidFill>
              </a:rPr>
              <a:t>A.67</a:t>
            </a:r>
          </a:p>
        </p:txBody>
      </p:sp>
      <p:sp>
        <p:nvSpPr>
          <p:cNvPr id="50" name="Rounded Rectangle 49"/>
          <p:cNvSpPr/>
          <p:nvPr/>
        </p:nvSpPr>
        <p:spPr>
          <a:xfrm>
            <a:off x="2781300" y="2103861"/>
            <a:ext cx="1828800" cy="1044177"/>
          </a:xfrm>
          <a:prstGeom prst="roundRect">
            <a:avLst/>
          </a:prstGeom>
          <a:solidFill>
            <a:srgbClr val="FFFF66"/>
          </a:solidFill>
          <a:ln>
            <a:solidFill>
              <a:srgbClr val="0099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200"/>
            <a:r>
              <a:rPr lang="en-US" sz="5335" dirty="0" err="1">
                <a:solidFill>
                  <a:srgbClr val="0000FF"/>
                </a:solidFill>
              </a:rPr>
              <a:t>B.69</a:t>
            </a:r>
            <a:endParaRPr lang="en-US" sz="5335" dirty="0">
              <a:solidFill>
                <a:srgbClr val="0000FF"/>
              </a:solidFill>
            </a:endParaRPr>
          </a:p>
        </p:txBody>
      </p:sp>
      <p:sp>
        <p:nvSpPr>
          <p:cNvPr id="51" name="Rounded Rectangle 50"/>
          <p:cNvSpPr/>
          <p:nvPr/>
        </p:nvSpPr>
        <p:spPr>
          <a:xfrm>
            <a:off x="5134316" y="2103861"/>
            <a:ext cx="1828800" cy="1044177"/>
          </a:xfrm>
          <a:prstGeom prst="roundRect">
            <a:avLst/>
          </a:prstGeom>
          <a:solidFill>
            <a:srgbClr val="FFFF66"/>
          </a:solidFill>
          <a:ln>
            <a:solidFill>
              <a:srgbClr val="0099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200"/>
            <a:r>
              <a:rPr lang="en-US" sz="5335" dirty="0">
                <a:solidFill>
                  <a:srgbClr val="0000FF"/>
                </a:solidFill>
              </a:rPr>
              <a:t>C.68</a:t>
            </a:r>
          </a:p>
        </p:txBody>
      </p:sp>
      <p:sp>
        <p:nvSpPr>
          <p:cNvPr id="52" name="Rounded Rectangle 51"/>
          <p:cNvSpPr/>
          <p:nvPr/>
        </p:nvSpPr>
        <p:spPr>
          <a:xfrm>
            <a:off x="7200900" y="2070129"/>
            <a:ext cx="1828800" cy="1044177"/>
          </a:xfrm>
          <a:prstGeom prst="roundRect">
            <a:avLst/>
          </a:prstGeom>
          <a:solidFill>
            <a:srgbClr val="FFFF66"/>
          </a:solidFill>
          <a:ln>
            <a:solidFill>
              <a:srgbClr val="0099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200"/>
            <a:r>
              <a:rPr lang="en-US" sz="5335" dirty="0">
                <a:solidFill>
                  <a:srgbClr val="0000FF"/>
                </a:solidFill>
              </a:rPr>
              <a:t>D.71</a:t>
            </a:r>
          </a:p>
        </p:txBody>
      </p:sp>
      <p:pic>
        <p:nvPicPr>
          <p:cNvPr id="53" name="Picture 4" descr="C:\Users\ADMIN\Desktop\Bach tuyet\Blanca_Nieves.8.png"/>
          <p:cNvPicPr>
            <a:picLocks noChangeAspect="1" noChangeArrowheads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-170527" y="3455267"/>
            <a:ext cx="1715986" cy="396985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4" name="Picture 11" descr="C:\Users\ADMIN\Desktop\Tai nguyen thiet ke tro choi\Bảng gỗ\Picture1 (2).png">
            <a:hlinkClick r:id="" action="ppaction://hlinkshowjump?jump=previousslide"/>
          </p:cNvPr>
          <p:cNvPicPr>
            <a:picLocks noChangeAspect="1" noChangeArrowheads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152418" y="506358"/>
            <a:ext cx="1235075" cy="6874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8196138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43" restart="whenNotActive" fill="hold" evtFilter="cancelBubble" nodeType="interactiveSeq">
                <p:stCondLst>
                  <p:cond evt="onClick" delay="0">
                    <p:tgtEl>
                      <p:spTgt spid="4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4" fill="hold">
                      <p:stCondLst>
                        <p:cond delay="0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49" dur="3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50" dur="6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51" dur="600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52" dur="600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53" dur="600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9"/>
                  </p:tgtEl>
                </p:cond>
              </p:nextCondLst>
            </p:seq>
            <p:seq concurrent="1" nextAc="seek">
              <p:cTn id="54" restart="whenNotActive" fill="hold" evtFilter="cancelBubble" nodeType="interactiveSeq">
                <p:stCondLst>
                  <p:cond evt="onClick" delay="0">
                    <p:tgtEl>
                      <p:spTgt spid="5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5" fill="hold">
                      <p:stCondLst>
                        <p:cond delay="0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0" dur="2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61" dur="4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62" dur="4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63" dur="400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64" dur="400" fill="hold">
                                          <p:stCondLst>
                                            <p:cond delay="160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" presetID="26" presetClass="emph" presetSubtype="0" repeatCount="3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8" dur="500" tmFilter="0, 0; .2, .5; .8, .5; 1, 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69" dur="250" autoRev="1" fill="hold"/>
                                        <p:tgtEl>
                                          <p:spTgt spid="4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70" presetID="1" presetClass="exit" presetSubtype="0" fill="hold" grpId="2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0"/>
                  </p:tgtEl>
                </p:cond>
              </p:nextCondLst>
            </p:seq>
            <p:seq concurrent="1" nextAc="seek">
              <p:cTn id="72" restart="whenNotActive" fill="hold" evtFilter="cancelBubble" nodeType="interactiveSeq">
                <p:stCondLst>
                  <p:cond evt="onClick" delay="0">
                    <p:tgtEl>
                      <p:spTgt spid="5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3" fill="hold">
                      <p:stCondLst>
                        <p:cond delay="0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78" dur="3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9" dur="6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0" dur="600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81" dur="600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82" dur="600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1"/>
                  </p:tgtEl>
                </p:cond>
              </p:nextCondLst>
            </p:seq>
            <p:seq concurrent="1" nextAc="seek">
              <p:cTn id="83" restart="whenNotActive" fill="hold" evtFilter="cancelBubble" nodeType="interactiveSeq">
                <p:stCondLst>
                  <p:cond evt="onClick" delay="0">
                    <p:tgtEl>
                      <p:spTgt spid="5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4" fill="hold">
                      <p:stCondLst>
                        <p:cond delay="0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89" dur="3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0" dur="6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91" dur="600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2" dur="600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93" dur="600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2"/>
                  </p:tgtEl>
                </p:cond>
              </p:nextCondLst>
            </p:seq>
          </p:childTnLst>
        </p:cTn>
      </p:par>
    </p:tnLst>
    <p:bldLst>
      <p:bldP spid="46" grpId="0"/>
      <p:bldP spid="48" grpId="0" bldLvl="0" animBg="1"/>
      <p:bldP spid="48" grpId="1" bldLvl="0" animBg="1"/>
      <p:bldP spid="48" grpId="2" bldLvl="0" animBg="1"/>
      <p:bldP spid="49" grpId="0" bldLvl="0" animBg="1"/>
      <p:bldP spid="50" grpId="0" bldLvl="0" animBg="1"/>
      <p:bldP spid="51" grpId="0" bldLvl="0" animBg="1"/>
      <p:bldP spid="52" grpId="0" bldLvl="0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C:\Users\ADMIN\Desktop\Bach tuyet\b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2" name="Picture 5" descr="C:\Users\ADMIN\Desktop\Bach tuyet\Bambi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355339" flipH="1">
            <a:off x="7296357" y="3974979"/>
            <a:ext cx="990600" cy="2209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3" name="Picture 6" descr="C:\Users\ADMIN\Desktop\Bach tuyet\esquilo001.gif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471667" flipH="1">
            <a:off x="5505656" y="4702316"/>
            <a:ext cx="990600" cy="144584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4" name="Picture 7" descr="C:\Users\ADMIN\Desktop\Bach tuyet\767e08fbae2de8679fbba6d8cecba19e.pn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352524" flipH="1">
            <a:off x="3576467" y="4677471"/>
            <a:ext cx="819150" cy="152544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6" name="Picture 2" descr="C:\Users\ADMIN\Desktop\Bach tuyet\43ebd44d263606f876d42fd2f199ea61 (2).jpg"/>
          <p:cNvPicPr>
            <a:picLocks noChangeAspect="1" noChangeArrowheads="1"/>
          </p:cNvPicPr>
          <p:nvPr/>
        </p:nvPicPr>
        <p:blipFill>
          <a:blip r:embed="rId6"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backgroundRemoval t="0" b="100000" l="0" r="100000">
                        <a14:foregroundMark x1="22133" y1="31361" x2="44000" y2="50296"/>
                        <a14:foregroundMark x1="64267" y1="40039" x2="40800" y2="47535"/>
                        <a14:foregroundMark x1="44533" y1="14398" x2="40800" y2="25444"/>
                        <a14:foregroundMark x1="26400" y1="22288" x2="16800" y2="33728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411047">
            <a:off x="1663997" y="3854872"/>
            <a:ext cx="1557336" cy="280735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6" name="Picture 3" descr="C:\Users\ADMIN\Desktop\Bach tuyet\arbre-majestueux-42629281.jpg"/>
          <p:cNvPicPr>
            <a:picLocks noChangeAspect="1" noChangeArrowheads="1"/>
          </p:cNvPicPr>
          <p:nvPr/>
        </p:nvPicPr>
        <p:blipFill>
          <a:blip r:embed="rId8">
            <a:extLst>
              <a:ext uri="{BEBA8EAE-BF5A-486C-A8C5-ECC9F3942E4B}">
                <a14:imgProps xmlns:a14="http://schemas.microsoft.com/office/drawing/2010/main">
                  <a14:imgLayer r:embed="rId9">
                    <a14:imgEffect>
                      <a14:backgroundRemoval t="0" b="100000" l="0" r="100000">
                        <a14:backgroundMark x1="47875" y1="35969" x2="47875" y2="37305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4056" y="-351157"/>
            <a:ext cx="5257800" cy="786844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" name="Picture 4" descr="C:\Users\ADMIN\Desktop\Bach tuyet\511929473-photo-clip-tree.png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81856" y="-802641"/>
            <a:ext cx="5410200" cy="760984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8" name="Picture 4" descr="C:\Users\ADMIN\Desktop\Bach tuyet\511929473-photo-clip-tree.png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66900" y="-657027"/>
            <a:ext cx="5410200" cy="760984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9" name="Picture 3" descr="C:\Users\ADMIN\Desktop\Bach tuyet\arbre-majestueux-42629281.jpg"/>
          <p:cNvPicPr>
            <a:picLocks noChangeAspect="1" noChangeArrowheads="1"/>
          </p:cNvPicPr>
          <p:nvPr/>
        </p:nvPicPr>
        <p:blipFill>
          <a:blip r:embed="rId8">
            <a:extLst>
              <a:ext uri="{BEBA8EAE-BF5A-486C-A8C5-ECC9F3942E4B}">
                <a14:imgProps xmlns:a14="http://schemas.microsoft.com/office/drawing/2010/main">
                  <a14:imgLayer r:embed="rId9">
                    <a14:imgEffect>
                      <a14:backgroundRemoval t="0" b="100000" l="0" r="100000">
                        <a14:backgroundMark x1="47875" y1="35969" x2="47875" y2="37305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33800" y="-454422"/>
            <a:ext cx="5257800" cy="786844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" name="Picture 10" descr="C:\Users\ADMIN\Desktop\Tai nguyen thiet ke tro choi\Bảng gỗ\wooden-blank-sign-clipart-1.jpg"/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74308" y="-1808483"/>
            <a:ext cx="5941454" cy="40798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1" name="TextBox 30"/>
          <p:cNvSpPr txBox="1"/>
          <p:nvPr/>
        </p:nvSpPr>
        <p:spPr>
          <a:xfrm>
            <a:off x="2503698" y="1008206"/>
            <a:ext cx="4419600" cy="66611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1219200"/>
            <a:r>
              <a:rPr lang="en-US" sz="3735" dirty="0" smtClean="0">
                <a:solidFill>
                  <a:prstClr val="white"/>
                </a:solidFill>
              </a:rPr>
              <a:t>22 </a:t>
            </a:r>
            <a:r>
              <a:rPr lang="en-US" sz="3735" dirty="0">
                <a:solidFill>
                  <a:prstClr val="white"/>
                </a:solidFill>
              </a:rPr>
              <a:t>+</a:t>
            </a:r>
            <a:r>
              <a:rPr lang="en-US" sz="3735" dirty="0" smtClean="0">
                <a:solidFill>
                  <a:prstClr val="white"/>
                </a:solidFill>
              </a:rPr>
              <a:t> </a:t>
            </a:r>
            <a:r>
              <a:rPr lang="en-US" sz="3735" dirty="0">
                <a:solidFill>
                  <a:prstClr val="white"/>
                </a:solidFill>
              </a:rPr>
              <a:t>6 =</a:t>
            </a:r>
          </a:p>
        </p:txBody>
      </p:sp>
      <p:pic>
        <p:nvPicPr>
          <p:cNvPr id="32" name="Picture 11" descr="C:\Users\ADMIN\Desktop\Tai nguyen thiet ke tro choi\Bảng gỗ\Picture1 (2).png">
            <a:hlinkClick r:id="" action="ppaction://hlinkshowjump?jump=nextslide"/>
          </p:cNvPr>
          <p:cNvPicPr>
            <a:picLocks noChangeAspect="1" noChangeArrowheads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48782" y="381027"/>
            <a:ext cx="1212850" cy="6874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3" name="Explosion 1 32"/>
          <p:cNvSpPr/>
          <p:nvPr/>
        </p:nvSpPr>
        <p:spPr>
          <a:xfrm>
            <a:off x="2928815" y="4566044"/>
            <a:ext cx="3012828" cy="2729895"/>
          </a:xfrm>
          <a:prstGeom prst="irregularSeal1">
            <a:avLst/>
          </a:prstGeom>
          <a:solidFill>
            <a:srgbClr val="FFFF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200"/>
            <a:r>
              <a:rPr lang="en-US" sz="3200" b="1" dirty="0">
                <a:solidFill>
                  <a:srgbClr val="0000F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ĐÚNG RỒI</a:t>
            </a:r>
          </a:p>
        </p:txBody>
      </p:sp>
      <p:sp>
        <p:nvSpPr>
          <p:cNvPr id="44" name="Rounded Rectangle 43"/>
          <p:cNvSpPr/>
          <p:nvPr/>
        </p:nvSpPr>
        <p:spPr>
          <a:xfrm>
            <a:off x="362156" y="2384851"/>
            <a:ext cx="1828800" cy="1044177"/>
          </a:xfrm>
          <a:prstGeom prst="roundRect">
            <a:avLst/>
          </a:prstGeom>
          <a:solidFill>
            <a:srgbClr val="FFFF66"/>
          </a:solidFill>
          <a:ln>
            <a:solidFill>
              <a:srgbClr val="0099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200"/>
            <a:r>
              <a:rPr lang="en-US" sz="4800" dirty="0" smtClean="0">
                <a:solidFill>
                  <a:srgbClr val="0000FF"/>
                </a:solidFill>
              </a:rPr>
              <a:t>A.28</a:t>
            </a:r>
            <a:endParaRPr lang="en-US" sz="4800" dirty="0">
              <a:solidFill>
                <a:srgbClr val="0000FF"/>
              </a:solidFill>
            </a:endParaRPr>
          </a:p>
        </p:txBody>
      </p:sp>
      <p:sp>
        <p:nvSpPr>
          <p:cNvPr id="45" name="Rounded Rectangle 44"/>
          <p:cNvSpPr/>
          <p:nvPr/>
        </p:nvSpPr>
        <p:spPr>
          <a:xfrm>
            <a:off x="2648156" y="2418583"/>
            <a:ext cx="1828800" cy="1044177"/>
          </a:xfrm>
          <a:prstGeom prst="roundRect">
            <a:avLst/>
          </a:prstGeom>
          <a:solidFill>
            <a:srgbClr val="FFFF66"/>
          </a:solidFill>
          <a:ln>
            <a:solidFill>
              <a:srgbClr val="0099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200"/>
            <a:r>
              <a:rPr lang="en-US" sz="5335" dirty="0" smtClean="0">
                <a:solidFill>
                  <a:srgbClr val="0000FF"/>
                </a:solidFill>
              </a:rPr>
              <a:t>B.27</a:t>
            </a:r>
            <a:endParaRPr lang="en-US" sz="5335" dirty="0">
              <a:solidFill>
                <a:srgbClr val="0000FF"/>
              </a:solidFill>
            </a:endParaRPr>
          </a:p>
        </p:txBody>
      </p:sp>
      <p:sp>
        <p:nvSpPr>
          <p:cNvPr id="46" name="Rounded Rectangle 45"/>
          <p:cNvSpPr/>
          <p:nvPr/>
        </p:nvSpPr>
        <p:spPr>
          <a:xfrm>
            <a:off x="5001172" y="2418583"/>
            <a:ext cx="1828800" cy="1044177"/>
          </a:xfrm>
          <a:prstGeom prst="roundRect">
            <a:avLst/>
          </a:prstGeom>
          <a:solidFill>
            <a:srgbClr val="FFFF66"/>
          </a:solidFill>
          <a:ln>
            <a:solidFill>
              <a:srgbClr val="0099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200"/>
            <a:r>
              <a:rPr lang="en-US" sz="5335" dirty="0" smtClean="0">
                <a:solidFill>
                  <a:srgbClr val="0000FF"/>
                </a:solidFill>
              </a:rPr>
              <a:t>C.26</a:t>
            </a:r>
            <a:endParaRPr lang="en-US" sz="5335" dirty="0">
              <a:solidFill>
                <a:srgbClr val="0000FF"/>
              </a:solidFill>
            </a:endParaRPr>
          </a:p>
        </p:txBody>
      </p:sp>
      <p:sp>
        <p:nvSpPr>
          <p:cNvPr id="47" name="Rounded Rectangle 46"/>
          <p:cNvSpPr/>
          <p:nvPr/>
        </p:nvSpPr>
        <p:spPr>
          <a:xfrm>
            <a:off x="7067756" y="2384851"/>
            <a:ext cx="1828800" cy="1044177"/>
          </a:xfrm>
          <a:prstGeom prst="roundRect">
            <a:avLst/>
          </a:prstGeom>
          <a:solidFill>
            <a:srgbClr val="FFFF66"/>
          </a:solidFill>
          <a:ln>
            <a:solidFill>
              <a:srgbClr val="0099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200"/>
            <a:r>
              <a:rPr lang="en-US" sz="5335" dirty="0" smtClean="0">
                <a:solidFill>
                  <a:srgbClr val="0000FF"/>
                </a:solidFill>
              </a:rPr>
              <a:t>D.25</a:t>
            </a:r>
            <a:endParaRPr lang="en-US" sz="5335" dirty="0">
              <a:solidFill>
                <a:srgbClr val="0000FF"/>
              </a:solidFill>
            </a:endParaRPr>
          </a:p>
        </p:txBody>
      </p:sp>
      <p:pic>
        <p:nvPicPr>
          <p:cNvPr id="48" name="Picture 11" descr="C:\Users\ADMIN\Desktop\Tai nguyen thiet ke tro choi\Bảng gỗ\Picture1 (2).png">
            <a:hlinkClick r:id="" action="ppaction://hlinkshowjump?jump=previousslide"/>
          </p:cNvPr>
          <p:cNvPicPr>
            <a:picLocks noChangeAspect="1" noChangeArrowheads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88939" y="303150"/>
            <a:ext cx="1235075" cy="6874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7" name="Picture 3" descr="C:\Users\ADMIN\Desktop\Bach tuyet\43ebd44d263606f876d42fd2f199ea61 (6).jpg"/>
          <p:cNvPicPr>
            <a:picLocks noChangeAspect="1" noChangeArrowheads="1"/>
          </p:cNvPicPr>
          <p:nvPr/>
        </p:nvPicPr>
        <p:blipFill>
          <a:blip r:embed="rId15" cstate="print">
            <a:extLst>
              <a:ext uri="{BEBA8EAE-BF5A-486C-A8C5-ECC9F3942E4B}">
                <a14:imgProps xmlns:a14="http://schemas.microsoft.com/office/drawing/2010/main">
                  <a14:imgLayer r:embed="rId16">
                    <a14:imgEffect>
                      <a14:backgroundRemoval t="0" b="99730" l="0" r="96894">
                        <a14:foregroundMark x1="46584" y1="15676" x2="56646" y2="19730"/>
                        <a14:foregroundMark x1="66708" y1="13784" x2="66335" y2="24054"/>
                        <a14:foregroundMark x1="68944" y1="14595" x2="68199" y2="23784"/>
                        <a14:foregroundMark x1="19006" y1="52973" x2="19379" y2="70811"/>
                        <a14:foregroundMark x1="7453" y1="65135" x2="38758" y2="64865"/>
                        <a14:foregroundMark x1="17516" y1="51622" x2="29814" y2="58378"/>
                        <a14:foregroundMark x1="7826" y1="63514" x2="19752" y2="62973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-245830" y="3239816"/>
            <a:ext cx="2304583" cy="44212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699889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43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4" fill="hold">
                      <p:stCondLst>
                        <p:cond delay="0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21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9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0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1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2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54" dur="2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55" dur="4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56" dur="4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57" dur="400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58" dur="400" fill="hold">
                                          <p:stCondLst>
                                            <p:cond delay="160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26" presetClass="emph" presetSubtype="0" repeatCount="3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" dur="500" tmFilter="0, 0; .2, .5; .8, .5; 1, 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63" dur="250" autoRev="1" fill="hold"/>
                                        <p:tgtEl>
                                          <p:spTgt spid="3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64" presetID="1" presetClass="exit" presetSubtype="0" fill="hold" grpId="2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66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7" fill="hold">
                      <p:stCondLst>
                        <p:cond delay="0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72" dur="3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3" dur="6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74" dur="600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5" dur="600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76" dur="600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  <p:seq concurrent="1" nextAc="seek">
              <p:cTn id="77" restart="whenNotActive" fill="hold" evtFilter="cancelBubble" nodeType="interactiveSeq">
                <p:stCondLst>
                  <p:cond evt="onClick" delay="0">
                    <p:tgtEl>
                      <p:spTgt spid="4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8" fill="hold">
                      <p:stCondLst>
                        <p:cond delay="0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83" dur="3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84" dur="6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5" dur="600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86" dur="600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87" dur="600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6"/>
                  </p:tgtEl>
                </p:cond>
              </p:nextCondLst>
            </p:seq>
            <p:seq concurrent="1" nextAc="seek">
              <p:cTn id="88" restart="whenNotActive" fill="hold" evtFilter="cancelBubble" nodeType="interactiveSeq">
                <p:stCondLst>
                  <p:cond evt="onClick" delay="0">
                    <p:tgtEl>
                      <p:spTgt spid="4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9" fill="hold">
                      <p:stCondLst>
                        <p:cond delay="0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94" dur="3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5" dur="6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96" dur="600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7" dur="600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98" dur="600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7"/>
                  </p:tgtEl>
                </p:cond>
              </p:nextCondLst>
            </p:seq>
          </p:childTnLst>
        </p:cTn>
      </p:par>
    </p:tnLst>
    <p:bldLst>
      <p:bldP spid="31" grpId="0"/>
      <p:bldP spid="33" grpId="0" bldLvl="0" animBg="1"/>
      <p:bldP spid="33" grpId="1" bldLvl="0" animBg="1"/>
      <p:bldP spid="33" grpId="2" bldLvl="0" animBg="1"/>
      <p:bldP spid="44" grpId="0" bldLvl="0" animBg="1"/>
      <p:bldP spid="44" grpId="1" bldLvl="0" animBg="1"/>
      <p:bldP spid="45" grpId="0" bldLvl="0" animBg="1"/>
      <p:bldP spid="46" grpId="0" bldLvl="0" animBg="1"/>
      <p:bldP spid="47" grpId="0" bldLvl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4800" y="223521"/>
            <a:ext cx="8839199" cy="6482079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946826" y="1164077"/>
            <a:ext cx="6477000" cy="53860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50" b="1" dirty="0" err="1" smtClean="0">
                <a:solidFill>
                  <a:prstClr val="white"/>
                </a:solidFill>
                <a:latin typeface="HP001 4 hàng"/>
              </a:rPr>
              <a:t>Thứ</a:t>
            </a:r>
            <a:r>
              <a:rPr lang="en-US" sz="2850" b="1" dirty="0" smtClean="0">
                <a:solidFill>
                  <a:prstClr val="white"/>
                </a:solidFill>
                <a:latin typeface="HP001 4 hàng"/>
              </a:rPr>
              <a:t> </a:t>
            </a:r>
            <a:r>
              <a:rPr lang="en-US" sz="2850" b="1" dirty="0" err="1" smtClean="0">
                <a:solidFill>
                  <a:prstClr val="white"/>
                </a:solidFill>
                <a:latin typeface="HP001 4 hàng"/>
              </a:rPr>
              <a:t>hai</a:t>
            </a:r>
            <a:r>
              <a:rPr lang="en-US" sz="2850" b="1" dirty="0" smtClean="0">
                <a:solidFill>
                  <a:prstClr val="white"/>
                </a:solidFill>
                <a:latin typeface="HP001 4 hàng"/>
              </a:rPr>
              <a:t> </a:t>
            </a:r>
            <a:r>
              <a:rPr lang="en-US" sz="2850" b="1" dirty="0" err="1" smtClean="0">
                <a:solidFill>
                  <a:prstClr val="white"/>
                </a:solidFill>
                <a:latin typeface="HP001 4 hàng"/>
              </a:rPr>
              <a:t>ngày</a:t>
            </a:r>
            <a:r>
              <a:rPr lang="en-US" sz="2850" b="1" dirty="0" smtClean="0">
                <a:solidFill>
                  <a:prstClr val="white"/>
                </a:solidFill>
                <a:latin typeface="HP001 4 hàng"/>
              </a:rPr>
              <a:t> </a:t>
            </a:r>
            <a:r>
              <a:rPr lang="vi-VN" sz="2850" b="1" dirty="0" smtClean="0">
                <a:solidFill>
                  <a:prstClr val="white"/>
                </a:solidFill>
                <a:latin typeface="HP001 4 hàng"/>
              </a:rPr>
              <a:t>21</a:t>
            </a:r>
            <a:r>
              <a:rPr lang="en-US" sz="2850" b="1" dirty="0" smtClean="0">
                <a:solidFill>
                  <a:prstClr val="white"/>
                </a:solidFill>
                <a:latin typeface="HP001 4 hàng"/>
              </a:rPr>
              <a:t> </a:t>
            </a:r>
            <a:r>
              <a:rPr lang="en-US" sz="2850" b="1" dirty="0" err="1" smtClean="0">
                <a:solidFill>
                  <a:prstClr val="white"/>
                </a:solidFill>
                <a:latin typeface="HP001 4 hàng"/>
              </a:rPr>
              <a:t>tháng</a:t>
            </a:r>
            <a:r>
              <a:rPr lang="en-US" sz="2850" b="1" dirty="0" smtClean="0">
                <a:solidFill>
                  <a:prstClr val="white"/>
                </a:solidFill>
                <a:latin typeface="HP001 4 hàng"/>
              </a:rPr>
              <a:t> 9 </a:t>
            </a:r>
            <a:r>
              <a:rPr lang="en-US" sz="2850" b="1" dirty="0" err="1" smtClean="0">
                <a:solidFill>
                  <a:prstClr val="white"/>
                </a:solidFill>
                <a:latin typeface="HP001 4 hàng"/>
              </a:rPr>
              <a:t>năm</a:t>
            </a:r>
            <a:r>
              <a:rPr lang="en-US" sz="2850" b="1" dirty="0" smtClean="0">
                <a:solidFill>
                  <a:prstClr val="white"/>
                </a:solidFill>
                <a:latin typeface="HP001 4 hàng"/>
              </a:rPr>
              <a:t> </a:t>
            </a:r>
            <a:r>
              <a:rPr lang="en-US" sz="2850" b="1" dirty="0" smtClean="0">
                <a:solidFill>
                  <a:prstClr val="white"/>
                </a:solidFill>
                <a:latin typeface="HP001 4 hàng"/>
              </a:rPr>
              <a:t>202</a:t>
            </a:r>
            <a:r>
              <a:rPr lang="vi-VN" sz="2850" b="1" dirty="0" smtClean="0">
                <a:solidFill>
                  <a:prstClr val="white"/>
                </a:solidFill>
                <a:latin typeface="HP001 4 hàng"/>
              </a:rPr>
              <a:t>3</a:t>
            </a:r>
            <a:endParaRPr lang="en-US" sz="2850" b="1" dirty="0" smtClean="0">
              <a:solidFill>
                <a:prstClr val="white"/>
              </a:solidFill>
              <a:latin typeface="HP001 4 hàng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-512324" y="1829680"/>
            <a:ext cx="6858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u="sng" dirty="0" err="1" smtClean="0">
                <a:solidFill>
                  <a:prstClr val="white"/>
                </a:solidFill>
                <a:latin typeface="HP001 4 hàng" pitchFamily="34" charset="0"/>
              </a:rPr>
              <a:t>Toán</a:t>
            </a:r>
            <a:endParaRPr lang="en-US" sz="2800" b="1" u="sng" dirty="0" smtClean="0">
              <a:solidFill>
                <a:prstClr val="white"/>
              </a:solidFill>
              <a:latin typeface="HP001 4 hàng" pitchFamily="34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-34413" y="2460523"/>
            <a:ext cx="811124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 err="1" smtClean="0">
                <a:solidFill>
                  <a:srgbClr val="FFFF00"/>
                </a:solidFill>
                <a:latin typeface="HP001 4 hàng" pitchFamily="34" charset="0"/>
              </a:rPr>
              <a:t>Các</a:t>
            </a:r>
            <a:r>
              <a:rPr lang="en-US" sz="2800" b="1" dirty="0" smtClean="0">
                <a:solidFill>
                  <a:srgbClr val="FFFF00"/>
                </a:solidFill>
                <a:latin typeface="HP001 4 hàng" pitchFamily="34" charset="0"/>
              </a:rPr>
              <a:t> </a:t>
            </a:r>
            <a:r>
              <a:rPr lang="en-US" sz="2800" b="1" dirty="0" err="1" smtClean="0">
                <a:solidFill>
                  <a:srgbClr val="FFFF00"/>
                </a:solidFill>
                <a:latin typeface="HP001 4 hàng" pitchFamily="34" charset="0"/>
              </a:rPr>
              <a:t>thành</a:t>
            </a:r>
            <a:r>
              <a:rPr lang="en-US" sz="2800" b="1" dirty="0" smtClean="0">
                <a:solidFill>
                  <a:srgbClr val="FFFF00"/>
                </a:solidFill>
                <a:latin typeface="HP001 4 hàng" pitchFamily="34" charset="0"/>
              </a:rPr>
              <a:t> </a:t>
            </a:r>
            <a:r>
              <a:rPr lang="en-US" sz="2800" b="1" dirty="0" err="1" smtClean="0">
                <a:solidFill>
                  <a:srgbClr val="FFFF00"/>
                </a:solidFill>
                <a:latin typeface="HP001 4 hàng" pitchFamily="34" charset="0"/>
              </a:rPr>
              <a:t>phần</a:t>
            </a:r>
            <a:r>
              <a:rPr lang="en-US" sz="2800" b="1" dirty="0" smtClean="0">
                <a:solidFill>
                  <a:srgbClr val="FFFF00"/>
                </a:solidFill>
                <a:latin typeface="HP001 4 hàng" pitchFamily="34" charset="0"/>
              </a:rPr>
              <a:t> </a:t>
            </a:r>
            <a:r>
              <a:rPr lang="en-US" sz="2800" b="1" dirty="0" err="1" smtClean="0">
                <a:solidFill>
                  <a:srgbClr val="FFFF00"/>
                </a:solidFill>
                <a:latin typeface="HP001 4 hàng" pitchFamily="34" charset="0"/>
              </a:rPr>
              <a:t>của</a:t>
            </a:r>
            <a:r>
              <a:rPr lang="en-US" sz="2800" b="1" dirty="0" smtClean="0">
                <a:solidFill>
                  <a:srgbClr val="FFFF00"/>
                </a:solidFill>
                <a:latin typeface="HP001 4 hàng" pitchFamily="34" charset="0"/>
              </a:rPr>
              <a:t> </a:t>
            </a:r>
            <a:r>
              <a:rPr lang="en-US" sz="2800" b="1" dirty="0" err="1" smtClean="0">
                <a:solidFill>
                  <a:srgbClr val="FFFF00"/>
                </a:solidFill>
                <a:latin typeface="HP001 4 hàng" pitchFamily="34" charset="0"/>
              </a:rPr>
              <a:t>phép</a:t>
            </a:r>
            <a:r>
              <a:rPr lang="en-US" sz="2800" b="1" dirty="0" smtClean="0">
                <a:solidFill>
                  <a:srgbClr val="FFFF00"/>
                </a:solidFill>
                <a:latin typeface="HP001 4 hàng" pitchFamily="34" charset="0"/>
              </a:rPr>
              <a:t> </a:t>
            </a:r>
            <a:r>
              <a:rPr lang="en-US" sz="2800" b="1" dirty="0" err="1" smtClean="0">
                <a:solidFill>
                  <a:srgbClr val="FFFF00"/>
                </a:solidFill>
                <a:latin typeface="HP001 4 hàng" pitchFamily="34" charset="0"/>
              </a:rPr>
              <a:t>cộng</a:t>
            </a:r>
            <a:endParaRPr lang="en-US" sz="2800" b="1" dirty="0" smtClean="0">
              <a:solidFill>
                <a:srgbClr val="FFFF00"/>
              </a:solidFill>
              <a:latin typeface="HP001 4 hàng" pitchFamily="34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685800" y="3110992"/>
            <a:ext cx="565987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 smtClean="0">
                <a:solidFill>
                  <a:prstClr val="white"/>
                </a:solidFill>
                <a:latin typeface="HP001 4 hàng" pitchFamily="34" charset="0"/>
              </a:rPr>
              <a:t>   </a:t>
            </a:r>
            <a:r>
              <a:rPr lang="en-US" sz="2800" b="1" dirty="0" err="1" smtClean="0">
                <a:solidFill>
                  <a:srgbClr val="FFFF00"/>
                </a:solidFill>
                <a:latin typeface="HP001 4 hàng" pitchFamily="34" charset="0"/>
              </a:rPr>
              <a:t>và</a:t>
            </a:r>
            <a:r>
              <a:rPr lang="en-US" sz="2800" b="1" dirty="0" smtClean="0">
                <a:solidFill>
                  <a:srgbClr val="FFFF00"/>
                </a:solidFill>
                <a:latin typeface="HP001 4 hàng" pitchFamily="34" charset="0"/>
              </a:rPr>
              <a:t> </a:t>
            </a:r>
            <a:r>
              <a:rPr lang="en-US" sz="2800" b="1" dirty="0" err="1" smtClean="0">
                <a:solidFill>
                  <a:srgbClr val="FFFF00"/>
                </a:solidFill>
                <a:latin typeface="HP001 4 hàng" pitchFamily="34" charset="0"/>
              </a:rPr>
              <a:t>phép</a:t>
            </a:r>
            <a:r>
              <a:rPr lang="en-US" sz="2800" b="1" dirty="0" smtClean="0">
                <a:solidFill>
                  <a:srgbClr val="FFFF00"/>
                </a:solidFill>
                <a:latin typeface="HP001 4 hàng" pitchFamily="34" charset="0"/>
              </a:rPr>
              <a:t> </a:t>
            </a:r>
            <a:r>
              <a:rPr lang="en-US" sz="2800" b="1" dirty="0" err="1" smtClean="0">
                <a:solidFill>
                  <a:srgbClr val="FFFF00"/>
                </a:solidFill>
                <a:latin typeface="HP001 4 hàng" pitchFamily="34" charset="0"/>
              </a:rPr>
              <a:t>trừ</a:t>
            </a:r>
            <a:r>
              <a:rPr lang="en-US" sz="2800" b="1" dirty="0" smtClean="0">
                <a:solidFill>
                  <a:srgbClr val="FFFF00"/>
                </a:solidFill>
                <a:latin typeface="HP001 4 hàng" pitchFamily="34" charset="0"/>
              </a:rPr>
              <a:t> </a:t>
            </a:r>
            <a:r>
              <a:rPr lang="en-US" sz="2800" b="1" dirty="0" smtClean="0">
                <a:solidFill>
                  <a:prstClr val="white"/>
                </a:solidFill>
                <a:latin typeface="HP001 4 hàng" pitchFamily="34" charset="0"/>
              </a:rPr>
              <a:t>( </a:t>
            </a:r>
            <a:r>
              <a:rPr lang="en-US" sz="2800" b="1" dirty="0" err="1" smtClean="0">
                <a:solidFill>
                  <a:prstClr val="white"/>
                </a:solidFill>
                <a:latin typeface="HP001 4 hàng" pitchFamily="34" charset="0"/>
              </a:rPr>
              <a:t>Tiết</a:t>
            </a:r>
            <a:r>
              <a:rPr lang="en-US" sz="2800" b="1" dirty="0" smtClean="0">
                <a:solidFill>
                  <a:prstClr val="white"/>
                </a:solidFill>
                <a:latin typeface="HP001 4 hàng" pitchFamily="34" charset="0"/>
              </a:rPr>
              <a:t> 1).</a:t>
            </a:r>
            <a:endParaRPr lang="en-US" sz="2800" b="1" dirty="0">
              <a:solidFill>
                <a:prstClr val="white"/>
              </a:solidFill>
              <a:latin typeface="HP001 4 hàng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163953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4" descr="Không có mô tả.">
            <a:extLst>
              <a:ext uri="{FF2B5EF4-FFF2-40B4-BE49-F238E27FC236}">
                <a16:creationId xmlns:a16="http://schemas.microsoft.com/office/drawing/2014/main" id="{AD557C5A-C255-4C78-87E6-665317A3858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harpenSoften amount="25000"/>
                    </a14:imgEffect>
                    <a14:imgEffect>
                      <a14:saturation sat="2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b="69449"/>
          <a:stretch/>
        </p:blipFill>
        <p:spPr bwMode="auto">
          <a:xfrm>
            <a:off x="117935" y="120848"/>
            <a:ext cx="2087655" cy="10806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0" name="TextBox 19">
            <a:extLst>
              <a:ext uri="{FF2B5EF4-FFF2-40B4-BE49-F238E27FC236}">
                <a16:creationId xmlns:a16="http://schemas.microsoft.com/office/drawing/2014/main" id="{14C0F931-482B-274C-AC72-6864C961D75D}"/>
              </a:ext>
            </a:extLst>
          </p:cNvPr>
          <p:cNvSpPr txBox="1"/>
          <p:nvPr/>
        </p:nvSpPr>
        <p:spPr>
          <a:xfrm>
            <a:off x="3413574" y="472166"/>
            <a:ext cx="241330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x-none" sz="2800" dirty="0">
                <a:solidFill>
                  <a:prstClr val="black"/>
                </a:solidFill>
              </a:rPr>
              <a:t>Số hạng, tổng</a:t>
            </a:r>
          </a:p>
        </p:txBody>
      </p:sp>
      <p:sp>
        <p:nvSpPr>
          <p:cNvPr id="21" name="Rounded Rectangle 20">
            <a:extLst>
              <a:ext uri="{FF2B5EF4-FFF2-40B4-BE49-F238E27FC236}">
                <a16:creationId xmlns:a16="http://schemas.microsoft.com/office/drawing/2014/main" id="{838F6D19-1DC5-A344-B56D-6D8F3BFDA999}"/>
              </a:ext>
            </a:extLst>
          </p:cNvPr>
          <p:cNvSpPr/>
          <p:nvPr/>
        </p:nvSpPr>
        <p:spPr>
          <a:xfrm>
            <a:off x="3440613" y="260632"/>
            <a:ext cx="2262774" cy="935182"/>
          </a:xfrm>
          <a:prstGeom prst="roundRect">
            <a:avLst/>
          </a:prstGeom>
          <a:noFill/>
          <a:ln w="28575">
            <a:solidFill>
              <a:srgbClr val="81C95B"/>
            </a:solidFill>
          </a:ln>
          <a:effectLst>
            <a:glow rad="63500">
              <a:schemeClr val="accent3">
                <a:satMod val="175000"/>
                <a:alpha val="40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>
              <a:solidFill>
                <a:prstClr val="white"/>
              </a:solidFill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89EA6A6D-DC47-4246-A0C1-5323E9131902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sharpenSoften amount="33000"/>
                    </a14:imgEffect>
                    <a14:imgEffect>
                      <a14:brightnessContrast bright="2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5687" t="6640"/>
          <a:stretch/>
        </p:blipFill>
        <p:spPr>
          <a:xfrm>
            <a:off x="994691" y="1534791"/>
            <a:ext cx="4098853" cy="1927579"/>
          </a:xfrm>
          <a:prstGeom prst="rect">
            <a:avLst/>
          </a:prstGeom>
        </p:spPr>
      </p:pic>
      <p:pic>
        <p:nvPicPr>
          <p:cNvPr id="24" name="Picture 23">
            <a:extLst>
              <a:ext uri="{FF2B5EF4-FFF2-40B4-BE49-F238E27FC236}">
                <a16:creationId xmlns:a16="http://schemas.microsoft.com/office/drawing/2014/main" id="{138138FD-108B-BF45-9397-EFBF2C1B1151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backgroundRemoval t="9569" b="93780" l="9551" r="89888">
                        <a14:foregroundMark x1="24719" y1="24880" x2="67416" y2="28230"/>
                        <a14:foregroundMark x1="67416" y1="27273" x2="26966" y2="21053"/>
                        <a14:foregroundMark x1="67416" y1="93780" x2="67416" y2="93780"/>
                        <a14:foregroundMark x1="38764" y1="12440" x2="38764" y2="12440"/>
                        <a14:foregroundMark x1="41573" y1="12440" x2="61798" y2="14833"/>
                        <a14:foregroundMark x1="61798" y1="13876" x2="40449" y2="12440"/>
                        <a14:foregroundMark x1="40449" y1="11483" x2="62360" y2="12440"/>
                        <a14:foregroundMark x1="62360" y1="12440" x2="64607" y2="13397"/>
                        <a14:foregroundMark x1="56180" y1="36842" x2="51685" y2="34450"/>
                      </a14:backgroundRemoval>
                    </a14:imgEffect>
                    <a14:imgEffect>
                      <a14:sharpenSoften amount="27000"/>
                    </a14:imgEffect>
                    <a14:imgEffect>
                      <a14:brightnessContrast bright="3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677313">
            <a:off x="7253560" y="1715969"/>
            <a:ext cx="1280546" cy="2004750"/>
          </a:xfrm>
          <a:prstGeom prst="rect">
            <a:avLst/>
          </a:prstGeom>
        </p:spPr>
      </p:pic>
      <p:sp>
        <p:nvSpPr>
          <p:cNvPr id="26" name="Rounded Rectangular Callout 25">
            <a:extLst>
              <a:ext uri="{FF2B5EF4-FFF2-40B4-BE49-F238E27FC236}">
                <a16:creationId xmlns:a16="http://schemas.microsoft.com/office/drawing/2014/main" id="{25EA6013-7E67-034B-9D36-BB0351535865}"/>
              </a:ext>
            </a:extLst>
          </p:cNvPr>
          <p:cNvSpPr/>
          <p:nvPr/>
        </p:nvSpPr>
        <p:spPr>
          <a:xfrm>
            <a:off x="5855992" y="852604"/>
            <a:ext cx="1902410" cy="921898"/>
          </a:xfrm>
          <a:prstGeom prst="wedgeRoundRectCallout">
            <a:avLst>
              <a:gd name="adj1" fmla="val 38889"/>
              <a:gd name="adj2" fmla="val 78308"/>
              <a:gd name="adj3" fmla="val 16667"/>
            </a:avLst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>
              <a:solidFill>
                <a:prstClr val="white"/>
              </a:solidFill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656E6917-7C48-2E46-AC41-8CDF7E90AC50}"/>
              </a:ext>
            </a:extLst>
          </p:cNvPr>
          <p:cNvSpPr/>
          <p:nvPr/>
        </p:nvSpPr>
        <p:spPr>
          <a:xfrm>
            <a:off x="5855992" y="898266"/>
            <a:ext cx="1902410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x-none" sz="2000" dirty="0">
                <a:solidFill>
                  <a:prstClr val="black"/>
                </a:solidFill>
              </a:rPr>
              <a:t>Có tất cả bao nhiêu con cá?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F7EF86E7-64FA-3D40-A5C6-3BC2B5E28142}"/>
              </a:ext>
            </a:extLst>
          </p:cNvPr>
          <p:cNvSpPr/>
          <p:nvPr/>
        </p:nvSpPr>
        <p:spPr>
          <a:xfrm>
            <a:off x="5016318" y="2681932"/>
            <a:ext cx="3060882" cy="7694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x-none" sz="2200" dirty="0">
                <a:solidFill>
                  <a:prstClr val="black"/>
                </a:solidFill>
              </a:rPr>
              <a:t>6 + 3 = 9</a:t>
            </a:r>
          </a:p>
          <a:p>
            <a:r>
              <a:rPr lang="x-none" sz="2200" dirty="0">
                <a:solidFill>
                  <a:prstClr val="black"/>
                </a:solidFill>
              </a:rPr>
              <a:t>Có tất cả 9 con cá</a:t>
            </a:r>
          </a:p>
        </p:txBody>
      </p:sp>
      <p:sp>
        <p:nvSpPr>
          <p:cNvPr id="4" name="Rounded Rectangle 3">
            <a:extLst>
              <a:ext uri="{FF2B5EF4-FFF2-40B4-BE49-F238E27FC236}">
                <a16:creationId xmlns:a16="http://schemas.microsoft.com/office/drawing/2014/main" id="{3F49F5F3-A722-BF46-9F89-0D927E6D9D74}"/>
              </a:ext>
            </a:extLst>
          </p:cNvPr>
          <p:cNvSpPr/>
          <p:nvPr/>
        </p:nvSpPr>
        <p:spPr>
          <a:xfrm>
            <a:off x="953692" y="3600779"/>
            <a:ext cx="6959630" cy="2773171"/>
          </a:xfrm>
          <a:prstGeom prst="roundRect">
            <a:avLst/>
          </a:prstGeom>
          <a:solidFill>
            <a:srgbClr val="FFE285">
              <a:alpha val="85000"/>
            </a:srgbClr>
          </a:solidFill>
          <a:ln>
            <a:solidFill>
              <a:srgbClr val="FFE285"/>
            </a:solidFill>
          </a:ln>
          <a:effectLst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>
              <a:solidFill>
                <a:prstClr val="white"/>
              </a:solidFill>
            </a:endParaRPr>
          </a:p>
        </p:txBody>
      </p:sp>
      <p:sp>
        <p:nvSpPr>
          <p:cNvPr id="30" name="Oval 29">
            <a:extLst>
              <a:ext uri="{FF2B5EF4-FFF2-40B4-BE49-F238E27FC236}">
                <a16:creationId xmlns:a16="http://schemas.microsoft.com/office/drawing/2014/main" id="{249B2C73-DE33-5941-BF82-FF69031650DC}"/>
              </a:ext>
            </a:extLst>
          </p:cNvPr>
          <p:cNvSpPr/>
          <p:nvPr/>
        </p:nvSpPr>
        <p:spPr>
          <a:xfrm>
            <a:off x="1794334" y="3866041"/>
            <a:ext cx="504302" cy="716093"/>
          </a:xfrm>
          <a:prstGeom prst="ellipse">
            <a:avLst/>
          </a:prstGeom>
          <a:solidFill>
            <a:schemeClr val="bg1"/>
          </a:solidFill>
          <a:ln w="28575"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x-none" sz="3600" dirty="0">
                <a:solidFill>
                  <a:prstClr val="black"/>
                </a:solidFill>
              </a:rPr>
              <a:t>6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13CE561D-F7FA-1645-A396-FC83B773FD40}"/>
              </a:ext>
            </a:extLst>
          </p:cNvPr>
          <p:cNvSpPr txBox="1"/>
          <p:nvPr/>
        </p:nvSpPr>
        <p:spPr>
          <a:xfrm>
            <a:off x="2806733" y="3972914"/>
            <a:ext cx="878681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x-none" sz="4400" dirty="0">
                <a:solidFill>
                  <a:prstClr val="black"/>
                </a:solidFill>
              </a:rPr>
              <a:t>+</a:t>
            </a:r>
          </a:p>
        </p:txBody>
      </p:sp>
      <p:sp>
        <p:nvSpPr>
          <p:cNvPr id="32" name="Oval 31">
            <a:extLst>
              <a:ext uri="{FF2B5EF4-FFF2-40B4-BE49-F238E27FC236}">
                <a16:creationId xmlns:a16="http://schemas.microsoft.com/office/drawing/2014/main" id="{6A9E1B99-BCD5-C84C-9992-6829CA85A03B}"/>
              </a:ext>
            </a:extLst>
          </p:cNvPr>
          <p:cNvSpPr/>
          <p:nvPr/>
        </p:nvSpPr>
        <p:spPr>
          <a:xfrm>
            <a:off x="4193488" y="3866041"/>
            <a:ext cx="504302" cy="716093"/>
          </a:xfrm>
          <a:prstGeom prst="ellipse">
            <a:avLst/>
          </a:prstGeom>
          <a:solidFill>
            <a:schemeClr val="bg1"/>
          </a:solidFill>
          <a:ln w="28575"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x-none" sz="360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A80E8278-0C67-5E4D-8E5B-7A693B3240FC}"/>
              </a:ext>
            </a:extLst>
          </p:cNvPr>
          <p:cNvSpPr txBox="1"/>
          <p:nvPr/>
        </p:nvSpPr>
        <p:spPr>
          <a:xfrm>
            <a:off x="5016318" y="3972914"/>
            <a:ext cx="878681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x-none" sz="4400" dirty="0">
                <a:solidFill>
                  <a:prstClr val="black"/>
                </a:solidFill>
              </a:rPr>
              <a:t>=</a:t>
            </a:r>
          </a:p>
        </p:txBody>
      </p:sp>
      <p:sp>
        <p:nvSpPr>
          <p:cNvPr id="34" name="Oval 33">
            <a:extLst>
              <a:ext uri="{FF2B5EF4-FFF2-40B4-BE49-F238E27FC236}">
                <a16:creationId xmlns:a16="http://schemas.microsoft.com/office/drawing/2014/main" id="{78023970-C700-F244-99FF-9A78C039F25C}"/>
              </a:ext>
            </a:extLst>
          </p:cNvPr>
          <p:cNvSpPr/>
          <p:nvPr/>
        </p:nvSpPr>
        <p:spPr>
          <a:xfrm>
            <a:off x="6386638" y="3879328"/>
            <a:ext cx="504302" cy="716093"/>
          </a:xfrm>
          <a:prstGeom prst="ellipse">
            <a:avLst/>
          </a:prstGeom>
          <a:solidFill>
            <a:schemeClr val="bg1"/>
          </a:solidFill>
          <a:ln w="28575"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x-none" sz="3600" dirty="0">
                <a:solidFill>
                  <a:prstClr val="black"/>
                </a:solidFill>
              </a:rPr>
              <a:t>9</a:t>
            </a:r>
          </a:p>
        </p:txBody>
      </p:sp>
      <p:sp>
        <p:nvSpPr>
          <p:cNvPr id="35" name="Rounded Rectangle 34">
            <a:extLst>
              <a:ext uri="{FF2B5EF4-FFF2-40B4-BE49-F238E27FC236}">
                <a16:creationId xmlns:a16="http://schemas.microsoft.com/office/drawing/2014/main" id="{E3225007-6AA7-9243-A487-A6331DD16698}"/>
              </a:ext>
            </a:extLst>
          </p:cNvPr>
          <p:cNvSpPr/>
          <p:nvPr/>
        </p:nvSpPr>
        <p:spPr>
          <a:xfrm>
            <a:off x="1320016" y="4693054"/>
            <a:ext cx="1354550" cy="618213"/>
          </a:xfrm>
          <a:prstGeom prst="roundRect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x-none" sz="2000" dirty="0">
                <a:solidFill>
                  <a:srgbClr val="FF0000"/>
                </a:solidFill>
              </a:rPr>
              <a:t>Số hạng</a:t>
            </a:r>
          </a:p>
        </p:txBody>
      </p:sp>
      <p:sp>
        <p:nvSpPr>
          <p:cNvPr id="37" name="Rounded Rectangle 36">
            <a:extLst>
              <a:ext uri="{FF2B5EF4-FFF2-40B4-BE49-F238E27FC236}">
                <a16:creationId xmlns:a16="http://schemas.microsoft.com/office/drawing/2014/main" id="{39E630E8-77CB-DF4B-9878-C4B0E60751C4}"/>
              </a:ext>
            </a:extLst>
          </p:cNvPr>
          <p:cNvSpPr/>
          <p:nvPr/>
        </p:nvSpPr>
        <p:spPr>
          <a:xfrm>
            <a:off x="3738982" y="4693053"/>
            <a:ext cx="1354550" cy="618213"/>
          </a:xfrm>
          <a:prstGeom prst="roundRect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x-none" sz="2000" dirty="0">
                <a:solidFill>
                  <a:srgbClr val="FF0000"/>
                </a:solidFill>
              </a:rPr>
              <a:t>Số hạng</a:t>
            </a:r>
          </a:p>
        </p:txBody>
      </p:sp>
      <p:sp>
        <p:nvSpPr>
          <p:cNvPr id="42" name="Rounded Rectangle 41">
            <a:extLst>
              <a:ext uri="{FF2B5EF4-FFF2-40B4-BE49-F238E27FC236}">
                <a16:creationId xmlns:a16="http://schemas.microsoft.com/office/drawing/2014/main" id="{039AA5FF-29E5-1D43-9134-AE7C018B507C}"/>
              </a:ext>
            </a:extLst>
          </p:cNvPr>
          <p:cNvSpPr/>
          <p:nvPr/>
        </p:nvSpPr>
        <p:spPr>
          <a:xfrm>
            <a:off x="6012034" y="4687930"/>
            <a:ext cx="1354550" cy="618213"/>
          </a:xfrm>
          <a:prstGeom prst="roundRect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x-none" sz="2000" dirty="0">
                <a:solidFill>
                  <a:srgbClr val="FF0000"/>
                </a:solidFill>
              </a:rPr>
              <a:t>Tổng</a:t>
            </a:r>
          </a:p>
        </p:txBody>
      </p:sp>
      <p:sp>
        <p:nvSpPr>
          <p:cNvPr id="9" name="Right Brace 8">
            <a:extLst>
              <a:ext uri="{FF2B5EF4-FFF2-40B4-BE49-F238E27FC236}">
                <a16:creationId xmlns:a16="http://schemas.microsoft.com/office/drawing/2014/main" id="{513D04D6-B31B-AC4A-88A4-E0A1A018BEED}"/>
              </a:ext>
            </a:extLst>
          </p:cNvPr>
          <p:cNvSpPr/>
          <p:nvPr/>
        </p:nvSpPr>
        <p:spPr>
          <a:xfrm rot="5400000">
            <a:off x="3006163" y="3588107"/>
            <a:ext cx="401243" cy="3773517"/>
          </a:xfrm>
          <a:prstGeom prst="rightBrace">
            <a:avLst>
              <a:gd name="adj1" fmla="val 60019"/>
              <a:gd name="adj2" fmla="val 50000"/>
            </a:avLst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x-none">
              <a:solidFill>
                <a:prstClr val="black"/>
              </a:solidFill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7AFD42E6-1AE5-F847-A74A-9778B727A543}"/>
              </a:ext>
            </a:extLst>
          </p:cNvPr>
          <p:cNvSpPr/>
          <p:nvPr/>
        </p:nvSpPr>
        <p:spPr>
          <a:xfrm>
            <a:off x="1347430" y="5744505"/>
            <a:ext cx="3746102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x-none" sz="2800" dirty="0">
                <a:solidFill>
                  <a:prstClr val="black"/>
                </a:solidFill>
              </a:rPr>
              <a:t>6 + 3 cũng gọi là tổng.</a:t>
            </a:r>
          </a:p>
        </p:txBody>
      </p:sp>
    </p:spTree>
    <p:extLst>
      <p:ext uri="{BB962C8B-B14F-4D97-AF65-F5344CB8AC3E}">
        <p14:creationId xmlns:p14="http://schemas.microsoft.com/office/powerpoint/2010/main" val="19617457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grpId="0" nodeType="click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7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8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1" fill="hold" grpId="0" nodeType="with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11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12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3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4" presetID="26" presetClass="emph" presetSubtype="0" repeatCount="2000" fill="hold" grpId="1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15" dur="500" tmFilter="0, 0; .2, .5; .8, .5; 1, 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16" dur="250" autoRev="1" fill="hold"/>
                                            <p:tgtEl>
                                              <p:spTgt spid="20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7" presetID="26" presetClass="emph" presetSubtype="0" repeatCount="2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18" dur="500" tmFilter="0, 0; .2, .5; .8, .5; 1, 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19" dur="250" autoRev="1" fill="hold"/>
                                            <p:tgtEl>
                                              <p:spTgt spid="21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0" fill="hold">
                          <p:stCondLst>
                            <p:cond delay="indefinite"/>
                          </p:stCondLst>
                          <p:childTnLst>
                            <p:par>
                              <p:cTn id="2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2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" dur="5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5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26" presetID="2" presetClass="entr" presetSubtype="2" fill="hold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28" dur="125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29" dur="125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0" fill="hold">
                          <p:stCondLst>
                            <p:cond delay="indefinite"/>
                          </p:stCondLst>
                          <p:childTnLst>
                            <p:par>
                              <p:cTn id="3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2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4" dur="5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36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9" fill="hold">
                          <p:stCondLst>
                            <p:cond delay="indefinite"/>
                          </p:stCondLst>
                          <p:childTnLst>
                            <p:par>
                              <p:cTn id="4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1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3" dur="500"/>
                                            <p:tgtEl>
                                              <p:spTgt spid="28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4" fill="hold">
                          <p:stCondLst>
                            <p:cond delay="indefinite"/>
                          </p:stCondLst>
                          <p:childTnLst>
                            <p:par>
                              <p:cTn id="4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6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>
                                                <p:txEl>
                                                  <p:pRg st="1" end="1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8" dur="500"/>
                                            <p:tgtEl>
                                              <p:spTgt spid="28">
                                                <p:txEl>
                                                  <p:pRg st="1" end="1"/>
                                                </p:tx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9" fill="hold">
                          <p:stCondLst>
                            <p:cond delay="indefinite"/>
                          </p:stCondLst>
                          <p:childTnLst>
                            <p:par>
                              <p:cTn id="5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1" presetID="53" presetClass="entr" presetSubtype="16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3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4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5" dur="5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6" fill="hold">
                          <p:stCondLst>
                            <p:cond delay="indefinite"/>
                          </p:stCondLst>
                          <p:childTnLst>
                            <p:par>
                              <p:cTn id="5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8" presetID="53" presetClass="entr" presetSubtype="16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2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63" fill="hold">
                          <p:stCondLst>
                            <p:cond delay="indefinite"/>
                          </p:stCondLst>
                          <p:childTnLst>
                            <p:par>
                              <p:cTn id="6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5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7" dur="5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68" fill="hold">
                          <p:stCondLst>
                            <p:cond delay="indefinite"/>
                          </p:stCondLst>
                          <p:childTnLst>
                            <p:par>
                              <p:cTn id="6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70" presetID="53" presetClass="entr" presetSubtype="16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4" dur="5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75" fill="hold">
                          <p:stCondLst>
                            <p:cond delay="indefinite"/>
                          </p:stCondLst>
                          <p:childTnLst>
                            <p:par>
                              <p:cTn id="7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77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9" dur="5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80" fill="hold">
                          <p:stCondLst>
                            <p:cond delay="indefinite"/>
                          </p:stCondLst>
                          <p:childTnLst>
                            <p:par>
                              <p:cTn id="8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82" presetID="53" presetClass="entr" presetSubtype="16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6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87" fill="hold">
                          <p:stCondLst>
                            <p:cond delay="indefinite"/>
                          </p:stCondLst>
                          <p:childTnLst>
                            <p:par>
                              <p:cTn id="8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89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91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92" fill="hold">
                          <p:stCondLst>
                            <p:cond delay="indefinite"/>
                          </p:stCondLst>
                          <p:childTnLst>
                            <p:par>
                              <p:cTn id="93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94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96" dur="5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97" fill="hold">
                          <p:stCondLst>
                            <p:cond delay="indefinite"/>
                          </p:stCondLst>
                          <p:childTnLst>
                            <p:par>
                              <p:cTn id="9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99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1" dur="5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02" fill="hold">
                          <p:stCondLst>
                            <p:cond delay="indefinite"/>
                          </p:stCondLst>
                          <p:childTnLst>
                            <p:par>
                              <p:cTn id="103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04" presetID="16" presetClass="entr" presetSubtype="2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106" dur="1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07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8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0" dur="5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0" grpId="0"/>
          <p:bldP spid="20" grpId="1"/>
          <p:bldP spid="21" grpId="0" animBg="1"/>
          <p:bldP spid="21" grpId="1" animBg="1"/>
          <p:bldP spid="26" grpId="0" animBg="1"/>
          <p:bldP spid="27" grpId="0"/>
          <p:bldP spid="28" grpId="0" build="p"/>
          <p:bldP spid="4" grpId="0" animBg="1"/>
          <p:bldP spid="30" grpId="0" animBg="1"/>
          <p:bldP spid="8" grpId="0"/>
          <p:bldP spid="32" grpId="0" animBg="1"/>
          <p:bldP spid="33" grpId="0"/>
          <p:bldP spid="34" grpId="0" animBg="1"/>
          <p:bldP spid="35" grpId="0" animBg="1"/>
          <p:bldP spid="37" grpId="0" animBg="1"/>
          <p:bldP spid="42" grpId="0" animBg="1"/>
          <p:bldP spid="9" grpId="0" animBg="1"/>
          <p:bldP spid="43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3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4" presetID="26" presetClass="emph" presetSubtype="0" repeatCount="2000" fill="hold" grpId="1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15" dur="500" tmFilter="0, 0; .2, .5; .8, .5; 1, 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16" dur="250" autoRev="1" fill="hold"/>
                                            <p:tgtEl>
                                              <p:spTgt spid="20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7" presetID="26" presetClass="emph" presetSubtype="0" repeatCount="2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18" dur="500" tmFilter="0, 0; .2, .5; .8, .5; 1, 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  <p:animScale>
                                          <p:cBhvr>
                                            <p:cTn id="19" dur="250" autoRev="1" fill="hold"/>
                                            <p:tgtEl>
                                              <p:spTgt spid="21"/>
                                            </p:tgtEl>
                                          </p:cBhvr>
                                          <p:by x="105000" y="105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0" fill="hold">
                          <p:stCondLst>
                            <p:cond delay="indefinite"/>
                          </p:stCondLst>
                          <p:childTnLst>
                            <p:par>
                              <p:cTn id="2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2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" dur="5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5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26" presetID="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8" dur="125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9" dur="125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0" fill="hold">
                          <p:stCondLst>
                            <p:cond delay="indefinite"/>
                          </p:stCondLst>
                          <p:childTnLst>
                            <p:par>
                              <p:cTn id="3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2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4" dur="5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36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9" fill="hold">
                          <p:stCondLst>
                            <p:cond delay="indefinite"/>
                          </p:stCondLst>
                          <p:childTnLst>
                            <p:par>
                              <p:cTn id="4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1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3" dur="500"/>
                                            <p:tgtEl>
                                              <p:spTgt spid="28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4" fill="hold">
                          <p:stCondLst>
                            <p:cond delay="indefinite"/>
                          </p:stCondLst>
                          <p:childTnLst>
                            <p:par>
                              <p:cTn id="4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6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>
                                                <p:txEl>
                                                  <p:pRg st="1" end="1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8" dur="500"/>
                                            <p:tgtEl>
                                              <p:spTgt spid="28">
                                                <p:txEl>
                                                  <p:pRg st="1" end="1"/>
                                                </p:tx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9" fill="hold">
                          <p:stCondLst>
                            <p:cond delay="indefinite"/>
                          </p:stCondLst>
                          <p:childTnLst>
                            <p:par>
                              <p:cTn id="5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1" presetID="53" presetClass="entr" presetSubtype="16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53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4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55" dur="5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6" fill="hold">
                          <p:stCondLst>
                            <p:cond delay="indefinite"/>
                          </p:stCondLst>
                          <p:childTnLst>
                            <p:par>
                              <p:cTn id="5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8" presetID="53" presetClass="entr" presetSubtype="16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0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1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2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63" fill="hold">
                          <p:stCondLst>
                            <p:cond delay="indefinite"/>
                          </p:stCondLst>
                          <p:childTnLst>
                            <p:par>
                              <p:cTn id="6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5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7" dur="5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68" fill="hold">
                          <p:stCondLst>
                            <p:cond delay="indefinite"/>
                          </p:stCondLst>
                          <p:childTnLst>
                            <p:par>
                              <p:cTn id="6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70" presetID="53" presetClass="entr" presetSubtype="16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4" dur="5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75" fill="hold">
                          <p:stCondLst>
                            <p:cond delay="indefinite"/>
                          </p:stCondLst>
                          <p:childTnLst>
                            <p:par>
                              <p:cTn id="7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77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9" dur="5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80" fill="hold">
                          <p:stCondLst>
                            <p:cond delay="indefinite"/>
                          </p:stCondLst>
                          <p:childTnLst>
                            <p:par>
                              <p:cTn id="8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82" presetID="53" presetClass="entr" presetSubtype="16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84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5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86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87" fill="hold">
                          <p:stCondLst>
                            <p:cond delay="indefinite"/>
                          </p:stCondLst>
                          <p:childTnLst>
                            <p:par>
                              <p:cTn id="8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89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91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92" fill="hold">
                          <p:stCondLst>
                            <p:cond delay="indefinite"/>
                          </p:stCondLst>
                          <p:childTnLst>
                            <p:par>
                              <p:cTn id="93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94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96" dur="5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97" fill="hold">
                          <p:stCondLst>
                            <p:cond delay="indefinite"/>
                          </p:stCondLst>
                          <p:childTnLst>
                            <p:par>
                              <p:cTn id="9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99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1" dur="5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02" fill="hold">
                          <p:stCondLst>
                            <p:cond delay="indefinite"/>
                          </p:stCondLst>
                          <p:childTnLst>
                            <p:par>
                              <p:cTn id="103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04" presetID="16" presetClass="entr" presetSubtype="2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106" dur="1000"/>
                                            <p:tgtEl>
                                              <p:spTgt spid="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07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8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0" dur="5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0" grpId="0"/>
          <p:bldP spid="20" grpId="1"/>
          <p:bldP spid="21" grpId="0" animBg="1"/>
          <p:bldP spid="21" grpId="1" animBg="1"/>
          <p:bldP spid="26" grpId="0" animBg="1"/>
          <p:bldP spid="27" grpId="0"/>
          <p:bldP spid="28" grpId="0" build="p"/>
          <p:bldP spid="4" grpId="0" animBg="1"/>
          <p:bldP spid="30" grpId="0" animBg="1"/>
          <p:bldP spid="8" grpId="0"/>
          <p:bldP spid="32" grpId="0" animBg="1"/>
          <p:bldP spid="33" grpId="0"/>
          <p:bldP spid="34" grpId="0" animBg="1"/>
          <p:bldP spid="35" grpId="0" animBg="1"/>
          <p:bldP spid="37" grpId="0" animBg="1"/>
          <p:bldP spid="42" grpId="0" animBg="1"/>
          <p:bldP spid="9" grpId="0" animBg="1"/>
          <p:bldP spid="43" grpId="0"/>
        </p:bldLst>
      </p:timing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371600" y="914400"/>
            <a:ext cx="6629400" cy="34163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5400" dirty="0" err="1" smtClean="0"/>
              <a:t>Nêu</a:t>
            </a:r>
            <a:r>
              <a:rPr lang="en-US" sz="5400" dirty="0" smtClean="0"/>
              <a:t> </a:t>
            </a:r>
            <a:r>
              <a:rPr lang="en-US" sz="5400" dirty="0" err="1" smtClean="0"/>
              <a:t>thành</a:t>
            </a:r>
            <a:r>
              <a:rPr lang="en-US" sz="5400" dirty="0" smtClean="0"/>
              <a:t> </a:t>
            </a:r>
            <a:r>
              <a:rPr lang="en-US" sz="5400" dirty="0" err="1" smtClean="0"/>
              <a:t>phần</a:t>
            </a:r>
            <a:r>
              <a:rPr lang="en-US" sz="5400" dirty="0" smtClean="0"/>
              <a:t> </a:t>
            </a:r>
            <a:r>
              <a:rPr lang="en-US" sz="5400" dirty="0" err="1" smtClean="0"/>
              <a:t>tên</a:t>
            </a:r>
            <a:r>
              <a:rPr lang="en-US" sz="5400" dirty="0" smtClean="0"/>
              <a:t> </a:t>
            </a:r>
            <a:r>
              <a:rPr lang="en-US" sz="5400" dirty="0" err="1" smtClean="0"/>
              <a:t>gọi</a:t>
            </a:r>
            <a:r>
              <a:rPr lang="en-US" sz="5400" dirty="0" smtClean="0"/>
              <a:t> </a:t>
            </a:r>
            <a:r>
              <a:rPr lang="en-US" sz="5400" dirty="0" err="1" smtClean="0"/>
              <a:t>của</a:t>
            </a:r>
            <a:r>
              <a:rPr lang="en-US" sz="5400" dirty="0" smtClean="0"/>
              <a:t> </a:t>
            </a:r>
            <a:r>
              <a:rPr lang="en-US" sz="5400" dirty="0" err="1" smtClean="0"/>
              <a:t>phép</a:t>
            </a:r>
            <a:r>
              <a:rPr lang="en-US" sz="5400" dirty="0" smtClean="0"/>
              <a:t> </a:t>
            </a:r>
            <a:r>
              <a:rPr lang="en-US" sz="5400" dirty="0" err="1" smtClean="0"/>
              <a:t>tính</a:t>
            </a:r>
            <a:r>
              <a:rPr lang="en-US" sz="5400" dirty="0" smtClean="0"/>
              <a:t>:</a:t>
            </a:r>
          </a:p>
          <a:p>
            <a:pPr algn="ctr"/>
            <a:endParaRPr lang="en-US" sz="5400" dirty="0" smtClean="0"/>
          </a:p>
          <a:p>
            <a:pPr algn="ctr"/>
            <a:r>
              <a:rPr lang="en-US" sz="5400" dirty="0" smtClean="0">
                <a:solidFill>
                  <a:srgbClr val="FF0000"/>
                </a:solidFill>
              </a:rPr>
              <a:t>12 + 5 = 17</a:t>
            </a:r>
            <a:endParaRPr lang="en-US" sz="54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085794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8" name="Picture 4" descr="Không có mô tả.">
            <a:extLst>
              <a:ext uri="{FF2B5EF4-FFF2-40B4-BE49-F238E27FC236}">
                <a16:creationId xmlns:a16="http://schemas.microsoft.com/office/drawing/2014/main" id="{9D54AE05-8A99-457D-B438-FD1B2C61912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harpenSoften amount="25000"/>
                    </a14:imgEffect>
                    <a14:imgEffect>
                      <a14:saturation sat="2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t="32226" b="37223"/>
          <a:stretch/>
        </p:blipFill>
        <p:spPr bwMode="auto">
          <a:xfrm>
            <a:off x="101671" y="107266"/>
            <a:ext cx="1842620" cy="9537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" name="Group 5">
            <a:extLst>
              <a:ext uri="{FF2B5EF4-FFF2-40B4-BE49-F238E27FC236}">
                <a16:creationId xmlns:a16="http://schemas.microsoft.com/office/drawing/2014/main" id="{A4D819D5-7711-9E42-981E-B0A9BED2D81B}"/>
              </a:ext>
            </a:extLst>
          </p:cNvPr>
          <p:cNvGrpSpPr/>
          <p:nvPr/>
        </p:nvGrpSpPr>
        <p:grpSpPr>
          <a:xfrm>
            <a:off x="3998527" y="256554"/>
            <a:ext cx="454370" cy="830997"/>
            <a:chOff x="3174278" y="237323"/>
            <a:chExt cx="605826" cy="830997"/>
          </a:xfrm>
        </p:grpSpPr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C82575A4-88F7-D34D-B0B5-81085FEC9A08}"/>
                </a:ext>
              </a:extLst>
            </p:cNvPr>
            <p:cNvSpPr/>
            <p:nvPr/>
          </p:nvSpPr>
          <p:spPr>
            <a:xfrm>
              <a:off x="3174278" y="379826"/>
              <a:ext cx="605826" cy="605826"/>
            </a:xfrm>
            <a:prstGeom prst="ellipse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x-none">
                <a:solidFill>
                  <a:prstClr val="white"/>
                </a:solidFill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E451656B-C2D2-3745-9C3D-BA776BAA5F4D}"/>
                </a:ext>
              </a:extLst>
            </p:cNvPr>
            <p:cNvSpPr txBox="1"/>
            <p:nvPr/>
          </p:nvSpPr>
          <p:spPr>
            <a:xfrm>
              <a:off x="3228647" y="237323"/>
              <a:ext cx="30168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x-none" sz="4800" b="1" i="1" dirty="0">
                  <a:solidFill>
                    <a:prstClr val="white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</a:p>
          </p:txBody>
        </p: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8377527C-1354-B34E-9A27-5261A9BC6210}"/>
              </a:ext>
            </a:extLst>
          </p:cNvPr>
          <p:cNvSpPr txBox="1"/>
          <p:nvPr/>
        </p:nvSpPr>
        <p:spPr>
          <a:xfrm>
            <a:off x="4493674" y="481644"/>
            <a:ext cx="8403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x-none" sz="2800" dirty="0">
                <a:solidFill>
                  <a:prstClr val="black"/>
                </a:solidFill>
              </a:rPr>
              <a:t>Số?</a:t>
            </a:r>
          </a:p>
        </p:txBody>
      </p:sp>
      <p:sp>
        <p:nvSpPr>
          <p:cNvPr id="11" name="Rounded Rectangle 10">
            <a:extLst>
              <a:ext uri="{FF2B5EF4-FFF2-40B4-BE49-F238E27FC236}">
                <a16:creationId xmlns:a16="http://schemas.microsoft.com/office/drawing/2014/main" id="{B33949F1-1A7B-1C4C-8367-426B16DB76E0}"/>
              </a:ext>
            </a:extLst>
          </p:cNvPr>
          <p:cNvSpPr/>
          <p:nvPr/>
        </p:nvSpPr>
        <p:spPr>
          <a:xfrm>
            <a:off x="3440613" y="266282"/>
            <a:ext cx="2262774" cy="935182"/>
          </a:xfrm>
          <a:prstGeom prst="roundRect">
            <a:avLst/>
          </a:prstGeom>
          <a:noFill/>
          <a:ln w="28575">
            <a:solidFill>
              <a:srgbClr val="81C95B"/>
            </a:solidFill>
          </a:ln>
          <a:effectLst>
            <a:glow rad="63500">
              <a:schemeClr val="accent3">
                <a:satMod val="175000"/>
                <a:alpha val="40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>
              <a:solidFill>
                <a:prstClr val="white"/>
              </a:solidFill>
            </a:endParaRPr>
          </a:p>
        </p:txBody>
      </p:sp>
      <p:graphicFrame>
        <p:nvGraphicFramePr>
          <p:cNvPr id="87" name="Table 7">
            <a:extLst>
              <a:ext uri="{FF2B5EF4-FFF2-40B4-BE49-F238E27FC236}">
                <a16:creationId xmlns:a16="http://schemas.microsoft.com/office/drawing/2014/main" id="{5A16902F-1C07-BE44-A0EB-E954B639725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99418895"/>
              </p:ext>
            </p:extLst>
          </p:nvPr>
        </p:nvGraphicFramePr>
        <p:xfrm>
          <a:off x="1018762" y="1905008"/>
          <a:ext cx="6713882" cy="339587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38434">
                  <a:extLst>
                    <a:ext uri="{9D8B030D-6E8A-4147-A177-3AD203B41FA5}">
                      <a16:colId xmlns:a16="http://schemas.microsoft.com/office/drawing/2014/main" val="2730818847"/>
                    </a:ext>
                  </a:extLst>
                </a:gridCol>
                <a:gridCol w="1268862">
                  <a:extLst>
                    <a:ext uri="{9D8B030D-6E8A-4147-A177-3AD203B41FA5}">
                      <a16:colId xmlns:a16="http://schemas.microsoft.com/office/drawing/2014/main" val="2084869629"/>
                    </a:ext>
                  </a:extLst>
                </a:gridCol>
                <a:gridCol w="1268862">
                  <a:extLst>
                    <a:ext uri="{9D8B030D-6E8A-4147-A177-3AD203B41FA5}">
                      <a16:colId xmlns:a16="http://schemas.microsoft.com/office/drawing/2014/main" val="496326188"/>
                    </a:ext>
                  </a:extLst>
                </a:gridCol>
                <a:gridCol w="1268862">
                  <a:extLst>
                    <a:ext uri="{9D8B030D-6E8A-4147-A177-3AD203B41FA5}">
                      <a16:colId xmlns:a16="http://schemas.microsoft.com/office/drawing/2014/main" val="3763388343"/>
                    </a:ext>
                  </a:extLst>
                </a:gridCol>
                <a:gridCol w="1268862">
                  <a:extLst>
                    <a:ext uri="{9D8B030D-6E8A-4147-A177-3AD203B41FA5}">
                      <a16:colId xmlns:a16="http://schemas.microsoft.com/office/drawing/2014/main" val="2554407999"/>
                    </a:ext>
                  </a:extLst>
                </a:gridCol>
              </a:tblGrid>
              <a:tr h="1238721">
                <a:tc>
                  <a:txBody>
                    <a:bodyPr/>
                    <a:lstStyle/>
                    <a:p>
                      <a:pPr algn="ctr"/>
                      <a:r>
                        <a:rPr lang="x-none" sz="2800" b="0" dirty="0">
                          <a:solidFill>
                            <a:schemeClr val="tx1"/>
                          </a:solidFill>
                          <a:latin typeface="+mn-lt"/>
                        </a:rPr>
                        <a:t>Số hạng</a:t>
                      </a:r>
                    </a:p>
                  </a:txBody>
                  <a:tcPr marL="68580" marR="68580" anchor="ctr">
                    <a:lnL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8C19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x-none" sz="3200" b="0" dirty="0">
                          <a:solidFill>
                            <a:schemeClr val="tx1"/>
                          </a:solidFill>
                          <a:latin typeface="+mn-lt"/>
                        </a:rPr>
                        <a:t>7</a:t>
                      </a:r>
                    </a:p>
                  </a:txBody>
                  <a:tcPr marL="68580" marR="68580" anchor="ctr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DFC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x-none" sz="3200" b="0" dirty="0">
                          <a:solidFill>
                            <a:schemeClr val="tx1"/>
                          </a:solidFill>
                          <a:latin typeface="+mn-lt"/>
                        </a:rPr>
                        <a:t>14</a:t>
                      </a:r>
                    </a:p>
                  </a:txBody>
                  <a:tcPr marL="68580" marR="68580" anchor="ctr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DFC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x-none" sz="3200" b="0" dirty="0">
                          <a:solidFill>
                            <a:schemeClr val="tx1"/>
                          </a:solidFill>
                          <a:latin typeface="+mn-lt"/>
                        </a:rPr>
                        <a:t>20</a:t>
                      </a:r>
                    </a:p>
                  </a:txBody>
                  <a:tcPr marL="68580" marR="68580" anchor="ctr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DFC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x-none" sz="3200" b="0" dirty="0">
                          <a:solidFill>
                            <a:schemeClr val="tx1"/>
                          </a:solidFill>
                          <a:latin typeface="+mn-lt"/>
                        </a:rPr>
                        <a:t>62</a:t>
                      </a:r>
                    </a:p>
                  </a:txBody>
                  <a:tcPr marL="68580" marR="68580" anchor="ctr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DFC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4669738"/>
                  </a:ext>
                </a:extLst>
              </a:tr>
              <a:tr h="1155327">
                <a:tc>
                  <a:txBody>
                    <a:bodyPr/>
                    <a:lstStyle/>
                    <a:p>
                      <a:pPr algn="ctr"/>
                      <a:r>
                        <a:rPr lang="x-none" sz="2800" b="0" dirty="0">
                          <a:solidFill>
                            <a:schemeClr val="tx1"/>
                          </a:solidFill>
                          <a:latin typeface="+mn-lt"/>
                        </a:rPr>
                        <a:t>Số hạng</a:t>
                      </a:r>
                    </a:p>
                  </a:txBody>
                  <a:tcPr marL="68580" marR="68580" anchor="ctr">
                    <a:lnL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8C19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x-none" sz="3200">
                          <a:solidFill>
                            <a:schemeClr val="tx1"/>
                          </a:solidFill>
                        </a:rPr>
                        <a:t>3</a:t>
                      </a:r>
                      <a:endParaRPr lang="x-none" sz="3200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DFC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200" dirty="0" smtClean="0">
                          <a:solidFill>
                            <a:schemeClr val="tx1"/>
                          </a:solidFill>
                        </a:rPr>
                        <a:t>  </a:t>
                      </a:r>
                      <a:r>
                        <a:rPr lang="x-none" sz="3200" smtClean="0">
                          <a:solidFill>
                            <a:schemeClr val="tx1"/>
                          </a:solidFill>
                        </a:rPr>
                        <a:t>5</a:t>
                      </a:r>
                      <a:endParaRPr lang="x-none" sz="3200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DFC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x-none" sz="3200" dirty="0">
                          <a:solidFill>
                            <a:schemeClr val="tx1"/>
                          </a:solidFill>
                        </a:rPr>
                        <a:t>30</a:t>
                      </a:r>
                    </a:p>
                  </a:txBody>
                  <a:tcPr marL="68580" marR="68580" anchor="ctr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DFC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x-none" sz="3200" dirty="0">
                          <a:solidFill>
                            <a:schemeClr val="tx1"/>
                          </a:solidFill>
                        </a:rPr>
                        <a:t>37</a:t>
                      </a:r>
                    </a:p>
                  </a:txBody>
                  <a:tcPr marL="68580" marR="68580" anchor="ctr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DFC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39958744"/>
                  </a:ext>
                </a:extLst>
              </a:tr>
              <a:tr h="1001825">
                <a:tc>
                  <a:txBody>
                    <a:bodyPr/>
                    <a:lstStyle/>
                    <a:p>
                      <a:pPr algn="ctr"/>
                      <a:r>
                        <a:rPr lang="x-none" sz="2800" dirty="0">
                          <a:solidFill>
                            <a:schemeClr val="tx1"/>
                          </a:solidFill>
                        </a:rPr>
                        <a:t>Tổng</a:t>
                      </a:r>
                    </a:p>
                  </a:txBody>
                  <a:tcPr marL="68580" marR="68580" anchor="ctr">
                    <a:lnL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x-none" sz="3200" dirty="0">
                          <a:solidFill>
                            <a:schemeClr val="tx1"/>
                          </a:solidFill>
                        </a:rPr>
                        <a:t>10</a:t>
                      </a:r>
                    </a:p>
                  </a:txBody>
                  <a:tcPr marL="68580" marR="68580" anchor="ctr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F4F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x-none" sz="3200" dirty="0">
                          <a:solidFill>
                            <a:schemeClr val="tx1"/>
                          </a:solidFill>
                        </a:rPr>
                        <a:t>?</a:t>
                      </a:r>
                    </a:p>
                  </a:txBody>
                  <a:tcPr marL="68580" marR="68580" anchor="ctr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F4F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x-none" sz="3200" dirty="0">
                          <a:solidFill>
                            <a:schemeClr val="tx1"/>
                          </a:solidFill>
                        </a:rPr>
                        <a:t>?</a:t>
                      </a:r>
                    </a:p>
                  </a:txBody>
                  <a:tcPr marL="68580" marR="68580" anchor="ctr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F4F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x-none" sz="3200">
                          <a:solidFill>
                            <a:schemeClr val="tx1"/>
                          </a:solidFill>
                        </a:rPr>
                        <a:t>?</a:t>
                      </a:r>
                      <a:endParaRPr lang="x-none" sz="3200" dirty="0">
                        <a:solidFill>
                          <a:schemeClr val="tx1"/>
                        </a:solidFill>
                      </a:endParaRPr>
                    </a:p>
                  </a:txBody>
                  <a:tcPr marL="68580" marR="68580" anchor="ctr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F4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7597642"/>
                  </a:ext>
                </a:extLst>
              </a:tr>
            </a:tbl>
          </a:graphicData>
        </a:graphic>
      </p:graphicFrame>
      <p:sp>
        <p:nvSpPr>
          <p:cNvPr id="88" name="Rectangle 87">
            <a:extLst>
              <a:ext uri="{FF2B5EF4-FFF2-40B4-BE49-F238E27FC236}">
                <a16:creationId xmlns:a16="http://schemas.microsoft.com/office/drawing/2014/main" id="{1BFDA5F1-4E85-FB4A-8669-873F9D912863}"/>
              </a:ext>
            </a:extLst>
          </p:cNvPr>
          <p:cNvSpPr/>
          <p:nvPr/>
        </p:nvSpPr>
        <p:spPr>
          <a:xfrm>
            <a:off x="4217594" y="4509387"/>
            <a:ext cx="887809" cy="646331"/>
          </a:xfrm>
          <a:prstGeom prst="rect">
            <a:avLst/>
          </a:prstGeom>
          <a:solidFill>
            <a:srgbClr val="D9F4FD"/>
          </a:solidFill>
        </p:spPr>
        <p:txBody>
          <a:bodyPr wrap="square">
            <a:spAutoFit/>
          </a:bodyPr>
          <a:lstStyle/>
          <a:p>
            <a:pPr algn="ctr"/>
            <a:r>
              <a:rPr lang="x-none" sz="3600" dirty="0">
                <a:solidFill>
                  <a:srgbClr val="FF0000"/>
                </a:solidFill>
              </a:rPr>
              <a:t>19</a:t>
            </a:r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ED82FBA9-39D9-9248-AD3C-471DC7A77450}"/>
              </a:ext>
            </a:extLst>
          </p:cNvPr>
          <p:cNvSpPr/>
          <p:nvPr/>
        </p:nvSpPr>
        <p:spPr>
          <a:xfrm>
            <a:off x="5514655" y="4509387"/>
            <a:ext cx="809953" cy="646331"/>
          </a:xfrm>
          <a:prstGeom prst="rect">
            <a:avLst/>
          </a:prstGeom>
          <a:solidFill>
            <a:srgbClr val="D9F4FD"/>
          </a:solidFill>
        </p:spPr>
        <p:txBody>
          <a:bodyPr wrap="square">
            <a:spAutoFit/>
          </a:bodyPr>
          <a:lstStyle/>
          <a:p>
            <a:pPr algn="ctr"/>
            <a:r>
              <a:rPr lang="x-none" sz="3600" dirty="0">
                <a:solidFill>
                  <a:srgbClr val="FF0000"/>
                </a:solidFill>
              </a:rPr>
              <a:t>50</a:t>
            </a:r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0A185D63-3B62-2B43-9446-535681FA3FDA}"/>
              </a:ext>
            </a:extLst>
          </p:cNvPr>
          <p:cNvSpPr/>
          <p:nvPr/>
        </p:nvSpPr>
        <p:spPr>
          <a:xfrm>
            <a:off x="6811704" y="4509386"/>
            <a:ext cx="808296" cy="646331"/>
          </a:xfrm>
          <a:prstGeom prst="rect">
            <a:avLst/>
          </a:prstGeom>
          <a:solidFill>
            <a:srgbClr val="D9F4FD"/>
          </a:solidFill>
        </p:spPr>
        <p:txBody>
          <a:bodyPr wrap="square">
            <a:spAutoFit/>
          </a:bodyPr>
          <a:lstStyle/>
          <a:p>
            <a:pPr algn="ctr"/>
            <a:r>
              <a:rPr lang="x-none" sz="3600" dirty="0">
                <a:solidFill>
                  <a:srgbClr val="FF0000"/>
                </a:solidFill>
              </a:rPr>
              <a:t>99</a:t>
            </a:r>
          </a:p>
        </p:txBody>
      </p:sp>
    </p:spTree>
    <p:extLst>
      <p:ext uri="{BB962C8B-B14F-4D97-AF65-F5344CB8AC3E}">
        <p14:creationId xmlns:p14="http://schemas.microsoft.com/office/powerpoint/2010/main" val="20028417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grpId="0" nodeType="click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7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8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1" fill="hold" nodeType="with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11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12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1" fill="hold" grpId="0" nodeType="with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15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16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7" fill="hold">
                          <p:stCondLst>
                            <p:cond delay="indefinite"/>
                          </p:stCondLst>
                          <p:childTnLst>
                            <p:par>
                              <p:cTn id="1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9" presetID="22" presetClass="entr" presetSubtype="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21" dur="1000"/>
                                            <p:tgtEl>
                                              <p:spTgt spid="8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2" fill="hold">
                          <p:stCondLst>
                            <p:cond delay="indefinite"/>
                          </p:stCondLst>
                          <p:childTnLst>
                            <p:par>
                              <p:cTn id="23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4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6" fill="hold">
                          <p:stCondLst>
                            <p:cond delay="indefinite"/>
                          </p:stCondLst>
                          <p:childTnLst>
                            <p:par>
                              <p:cTn id="2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8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0" fill="hold">
                          <p:stCondLst>
                            <p:cond delay="indefinite"/>
                          </p:stCondLst>
                          <p:childTnLst>
                            <p:par>
                              <p:cTn id="3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2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0" grpId="0"/>
          <p:bldP spid="11" grpId="0" animBg="1"/>
          <p:bldP spid="88" grpId="0" animBg="1"/>
          <p:bldP spid="94" grpId="0" animBg="1"/>
          <p:bldP spid="95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grpId="1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7" fill="hold">
                          <p:stCondLst>
                            <p:cond delay="indefinite"/>
                          </p:stCondLst>
                          <p:childTnLst>
                            <p:par>
                              <p:cTn id="1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9" presetID="22" presetClass="entr" presetSubtype="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21" dur="1000"/>
                                            <p:tgtEl>
                                              <p:spTgt spid="8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2" fill="hold">
                          <p:stCondLst>
                            <p:cond delay="indefinite"/>
                          </p:stCondLst>
                          <p:childTnLst>
                            <p:par>
                              <p:cTn id="23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4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6" fill="hold">
                          <p:stCondLst>
                            <p:cond delay="indefinite"/>
                          </p:stCondLst>
                          <p:childTnLst>
                            <p:par>
                              <p:cTn id="2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8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0" fill="hold">
                          <p:stCondLst>
                            <p:cond delay="indefinite"/>
                          </p:stCondLst>
                          <p:childTnLst>
                            <p:par>
                              <p:cTn id="3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2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0" grpId="1"/>
          <p:bldP spid="11" grpId="0" animBg="1"/>
          <p:bldP spid="88" grpId="0" animBg="1"/>
          <p:bldP spid="94" grpId="0" animBg="1"/>
          <p:bldP spid="95" grpId="0" animBg="1"/>
        </p:bldLst>
      </p:timing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B3BB26BA-8639-C648-B4B7-72D44B69FE5E}"/>
              </a:ext>
            </a:extLst>
          </p:cNvPr>
          <p:cNvGrpSpPr/>
          <p:nvPr/>
        </p:nvGrpSpPr>
        <p:grpSpPr>
          <a:xfrm>
            <a:off x="612076" y="237067"/>
            <a:ext cx="454370" cy="830997"/>
            <a:chOff x="3174278" y="237323"/>
            <a:chExt cx="605826" cy="830997"/>
          </a:xfrm>
        </p:grpSpPr>
        <p:sp>
          <p:nvSpPr>
            <p:cNvPr id="3" name="Oval 2">
              <a:extLst>
                <a:ext uri="{FF2B5EF4-FFF2-40B4-BE49-F238E27FC236}">
                  <a16:creationId xmlns:a16="http://schemas.microsoft.com/office/drawing/2014/main" id="{066251AE-E76C-E545-8121-1575A00EA05E}"/>
                </a:ext>
              </a:extLst>
            </p:cNvPr>
            <p:cNvSpPr/>
            <p:nvPr/>
          </p:nvSpPr>
          <p:spPr>
            <a:xfrm>
              <a:off x="3174278" y="379826"/>
              <a:ext cx="605826" cy="605826"/>
            </a:xfrm>
            <a:prstGeom prst="ellipse">
              <a:avLst/>
            </a:prstGeom>
            <a:solidFill>
              <a:srgbClr val="92D050"/>
            </a:solidFill>
            <a:ln>
              <a:solidFill>
                <a:schemeClr val="accent3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x-none">
                <a:solidFill>
                  <a:prstClr val="white"/>
                </a:solidFill>
              </a:endParaRPr>
            </a:p>
          </p:txBody>
        </p:sp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AAAA6012-434E-2046-9EF1-B14C33BF4033}"/>
                </a:ext>
              </a:extLst>
            </p:cNvPr>
            <p:cNvSpPr txBox="1"/>
            <p:nvPr/>
          </p:nvSpPr>
          <p:spPr>
            <a:xfrm>
              <a:off x="3228647" y="237323"/>
              <a:ext cx="30168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x-none" sz="4800" b="1" i="1" dirty="0">
                  <a:solidFill>
                    <a:prstClr val="white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2D18EF11-E00A-A54A-8E9E-1BC0A581AC63}"/>
              </a:ext>
            </a:extLst>
          </p:cNvPr>
          <p:cNvSpPr txBox="1"/>
          <p:nvPr/>
        </p:nvSpPr>
        <p:spPr>
          <a:xfrm>
            <a:off x="1107222" y="462167"/>
            <a:ext cx="730771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x-none" sz="2800" dirty="0">
                <a:solidFill>
                  <a:prstClr val="black"/>
                </a:solidFill>
              </a:rPr>
              <a:t>Đặt tính rồi tính tổng, biết các số hạng là:</a:t>
            </a:r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5E33E9B5-3C86-E54F-A74C-C8CD7E665D9F}"/>
              </a:ext>
            </a:extLst>
          </p:cNvPr>
          <p:cNvGrpSpPr/>
          <p:nvPr/>
        </p:nvGrpSpPr>
        <p:grpSpPr>
          <a:xfrm>
            <a:off x="5864697" y="1466482"/>
            <a:ext cx="2594113" cy="3896135"/>
            <a:chOff x="7545942" y="1480932"/>
            <a:chExt cx="3458817" cy="3896135"/>
          </a:xfrm>
        </p:grpSpPr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E9B4B7AD-52AC-344B-88D4-2ABE84B0C3A4}"/>
                </a:ext>
              </a:extLst>
            </p:cNvPr>
            <p:cNvGrpSpPr/>
            <p:nvPr/>
          </p:nvGrpSpPr>
          <p:grpSpPr>
            <a:xfrm>
              <a:off x="7545942" y="1480932"/>
              <a:ext cx="3458817" cy="3896135"/>
              <a:chOff x="7545942" y="1480932"/>
              <a:chExt cx="3458817" cy="3896135"/>
            </a:xfrm>
          </p:grpSpPr>
          <p:grpSp>
            <p:nvGrpSpPr>
              <p:cNvPr id="32" name="Group 31">
                <a:extLst>
                  <a:ext uri="{FF2B5EF4-FFF2-40B4-BE49-F238E27FC236}">
                    <a16:creationId xmlns:a16="http://schemas.microsoft.com/office/drawing/2014/main" id="{7E23A10D-5B40-D945-A0E5-BBFC3C735B2A}"/>
                  </a:ext>
                </a:extLst>
              </p:cNvPr>
              <p:cNvGrpSpPr/>
              <p:nvPr/>
            </p:nvGrpSpPr>
            <p:grpSpPr>
              <a:xfrm>
                <a:off x="7545942" y="1480932"/>
                <a:ext cx="3458817" cy="3896135"/>
                <a:chOff x="6944139" y="1152943"/>
                <a:chExt cx="3836504" cy="4515675"/>
              </a:xfrm>
            </p:grpSpPr>
            <p:sp>
              <p:nvSpPr>
                <p:cNvPr id="64" name="Rectangle 63">
                  <a:extLst>
                    <a:ext uri="{FF2B5EF4-FFF2-40B4-BE49-F238E27FC236}">
                      <a16:creationId xmlns:a16="http://schemas.microsoft.com/office/drawing/2014/main" id="{F5B6A79A-3FE6-7944-9DBA-4461032442C1}"/>
                    </a:ext>
                  </a:extLst>
                </p:cNvPr>
                <p:cNvSpPr/>
                <p:nvPr/>
              </p:nvSpPr>
              <p:spPr>
                <a:xfrm>
                  <a:off x="7096539" y="1437862"/>
                  <a:ext cx="3684104" cy="4230756"/>
                </a:xfrm>
                <a:prstGeom prst="rect">
                  <a:avLst/>
                </a:prstGeom>
                <a:solidFill>
                  <a:srgbClr val="EBF2DE">
                    <a:alpha val="88000"/>
                  </a:srgbClr>
                </a:solidFill>
                <a:ln>
                  <a:solidFill>
                    <a:srgbClr val="EBF2DE"/>
                  </a:solidFill>
                  <a:extLst>
                    <a:ext uri="{C807C97D-BFC1-408E-A445-0C87EB9F89A2}">
                      <ask:lineSketchStyleProps xmlns="" xmlns:ask="http://schemas.microsoft.com/office/drawing/2018/sketchyshapes" sd="86837363">
                        <a:custGeom>
                          <a:avLst/>
                          <a:gdLst>
                            <a:gd name="connsiteX0" fmla="*/ 0 w 3321420"/>
                            <a:gd name="connsiteY0" fmla="*/ 0 h 3650306"/>
                            <a:gd name="connsiteX1" fmla="*/ 564641 w 3321420"/>
                            <a:gd name="connsiteY1" fmla="*/ 0 h 3650306"/>
                            <a:gd name="connsiteX2" fmla="*/ 1129283 w 3321420"/>
                            <a:gd name="connsiteY2" fmla="*/ 0 h 3650306"/>
                            <a:gd name="connsiteX3" fmla="*/ 1793567 w 3321420"/>
                            <a:gd name="connsiteY3" fmla="*/ 0 h 3650306"/>
                            <a:gd name="connsiteX4" fmla="*/ 2358208 w 3321420"/>
                            <a:gd name="connsiteY4" fmla="*/ 0 h 3650306"/>
                            <a:gd name="connsiteX5" fmla="*/ 3321420 w 3321420"/>
                            <a:gd name="connsiteY5" fmla="*/ 0 h 3650306"/>
                            <a:gd name="connsiteX6" fmla="*/ 3321420 w 3321420"/>
                            <a:gd name="connsiteY6" fmla="*/ 535378 h 3650306"/>
                            <a:gd name="connsiteX7" fmla="*/ 3321420 w 3321420"/>
                            <a:gd name="connsiteY7" fmla="*/ 1070756 h 3650306"/>
                            <a:gd name="connsiteX8" fmla="*/ 3321420 w 3321420"/>
                            <a:gd name="connsiteY8" fmla="*/ 1715644 h 3650306"/>
                            <a:gd name="connsiteX9" fmla="*/ 3321420 w 3321420"/>
                            <a:gd name="connsiteY9" fmla="*/ 2214519 h 3650306"/>
                            <a:gd name="connsiteX10" fmla="*/ 3321420 w 3321420"/>
                            <a:gd name="connsiteY10" fmla="*/ 2822903 h 3650306"/>
                            <a:gd name="connsiteX11" fmla="*/ 3321420 w 3321420"/>
                            <a:gd name="connsiteY11" fmla="*/ 3650306 h 3650306"/>
                            <a:gd name="connsiteX12" fmla="*/ 2590708 w 3321420"/>
                            <a:gd name="connsiteY12" fmla="*/ 3650306 h 3650306"/>
                            <a:gd name="connsiteX13" fmla="*/ 1859995 w 3321420"/>
                            <a:gd name="connsiteY13" fmla="*/ 3650306 h 3650306"/>
                            <a:gd name="connsiteX14" fmla="*/ 1295354 w 3321420"/>
                            <a:gd name="connsiteY14" fmla="*/ 3650306 h 3650306"/>
                            <a:gd name="connsiteX15" fmla="*/ 664284 w 3321420"/>
                            <a:gd name="connsiteY15" fmla="*/ 3650306 h 3650306"/>
                            <a:gd name="connsiteX16" fmla="*/ 0 w 3321420"/>
                            <a:gd name="connsiteY16" fmla="*/ 3650306 h 3650306"/>
                            <a:gd name="connsiteX17" fmla="*/ 0 w 3321420"/>
                            <a:gd name="connsiteY17" fmla="*/ 3078425 h 3650306"/>
                            <a:gd name="connsiteX18" fmla="*/ 0 w 3321420"/>
                            <a:gd name="connsiteY18" fmla="*/ 2397034 h 3650306"/>
                            <a:gd name="connsiteX19" fmla="*/ 0 w 3321420"/>
                            <a:gd name="connsiteY19" fmla="*/ 1715644 h 3650306"/>
                            <a:gd name="connsiteX20" fmla="*/ 0 w 3321420"/>
                            <a:gd name="connsiteY20" fmla="*/ 1070756 h 3650306"/>
                            <a:gd name="connsiteX21" fmla="*/ 0 w 3321420"/>
                            <a:gd name="connsiteY21" fmla="*/ 0 h 36503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  <a:cxn ang="0">
                              <a:pos x="connsiteX19" y="connsiteY19"/>
                            </a:cxn>
                            <a:cxn ang="0">
                              <a:pos x="connsiteX20" y="connsiteY20"/>
                            </a:cxn>
                            <a:cxn ang="0">
                              <a:pos x="connsiteX21" y="connsiteY21"/>
                            </a:cxn>
                          </a:cxnLst>
                          <a:rect l="l" t="t" r="r" b="b"/>
                          <a:pathLst>
                            <a:path w="3321420" h="3650306" fill="none" extrusionOk="0">
                              <a:moveTo>
                                <a:pt x="0" y="0"/>
                              </a:moveTo>
                              <a:cubicBezTo>
                                <a:pt x="193367" y="24616"/>
                                <a:pt x="401962" y="-16517"/>
                                <a:pt x="564641" y="0"/>
                              </a:cubicBezTo>
                              <a:cubicBezTo>
                                <a:pt x="727320" y="16517"/>
                                <a:pt x="955231" y="4311"/>
                                <a:pt x="1129283" y="0"/>
                              </a:cubicBezTo>
                              <a:cubicBezTo>
                                <a:pt x="1303335" y="-4311"/>
                                <a:pt x="1568445" y="-10374"/>
                                <a:pt x="1793567" y="0"/>
                              </a:cubicBezTo>
                              <a:cubicBezTo>
                                <a:pt x="2018689" y="10374"/>
                                <a:pt x="2107616" y="-2195"/>
                                <a:pt x="2358208" y="0"/>
                              </a:cubicBezTo>
                              <a:cubicBezTo>
                                <a:pt x="2608800" y="2195"/>
                                <a:pt x="3052899" y="-7359"/>
                                <a:pt x="3321420" y="0"/>
                              </a:cubicBezTo>
                              <a:cubicBezTo>
                                <a:pt x="3318523" y="178540"/>
                                <a:pt x="3344597" y="404183"/>
                                <a:pt x="3321420" y="535378"/>
                              </a:cubicBezTo>
                              <a:cubicBezTo>
                                <a:pt x="3298243" y="666573"/>
                                <a:pt x="3339035" y="808659"/>
                                <a:pt x="3321420" y="1070756"/>
                              </a:cubicBezTo>
                              <a:cubicBezTo>
                                <a:pt x="3303805" y="1332853"/>
                                <a:pt x="3337976" y="1446141"/>
                                <a:pt x="3321420" y="1715644"/>
                              </a:cubicBezTo>
                              <a:cubicBezTo>
                                <a:pt x="3304864" y="1985147"/>
                                <a:pt x="3309765" y="2014470"/>
                                <a:pt x="3321420" y="2214519"/>
                              </a:cubicBezTo>
                              <a:cubicBezTo>
                                <a:pt x="3333075" y="2414568"/>
                                <a:pt x="3294221" y="2657655"/>
                                <a:pt x="3321420" y="2822903"/>
                              </a:cubicBezTo>
                              <a:cubicBezTo>
                                <a:pt x="3348619" y="2988151"/>
                                <a:pt x="3300305" y="3391133"/>
                                <a:pt x="3321420" y="3650306"/>
                              </a:cubicBezTo>
                              <a:cubicBezTo>
                                <a:pt x="3026824" y="3664067"/>
                                <a:pt x="2868889" y="3652193"/>
                                <a:pt x="2590708" y="3650306"/>
                              </a:cubicBezTo>
                              <a:cubicBezTo>
                                <a:pt x="2312527" y="3648419"/>
                                <a:pt x="2221982" y="3679002"/>
                                <a:pt x="1859995" y="3650306"/>
                              </a:cubicBezTo>
                              <a:cubicBezTo>
                                <a:pt x="1498008" y="3621610"/>
                                <a:pt x="1512935" y="3657730"/>
                                <a:pt x="1295354" y="3650306"/>
                              </a:cubicBezTo>
                              <a:cubicBezTo>
                                <a:pt x="1077773" y="3642882"/>
                                <a:pt x="964826" y="3680083"/>
                                <a:pt x="664284" y="3650306"/>
                              </a:cubicBezTo>
                              <a:cubicBezTo>
                                <a:pt x="363742" y="3620530"/>
                                <a:pt x="326508" y="3656157"/>
                                <a:pt x="0" y="3650306"/>
                              </a:cubicBezTo>
                              <a:cubicBezTo>
                                <a:pt x="-14184" y="3530571"/>
                                <a:pt x="23790" y="3308327"/>
                                <a:pt x="0" y="3078425"/>
                              </a:cubicBezTo>
                              <a:cubicBezTo>
                                <a:pt x="-23790" y="2848523"/>
                                <a:pt x="1801" y="2674046"/>
                                <a:pt x="0" y="2397034"/>
                              </a:cubicBezTo>
                              <a:cubicBezTo>
                                <a:pt x="-1801" y="2120022"/>
                                <a:pt x="789" y="1899917"/>
                                <a:pt x="0" y="1715644"/>
                              </a:cubicBezTo>
                              <a:cubicBezTo>
                                <a:pt x="-789" y="1531371"/>
                                <a:pt x="2143" y="1286655"/>
                                <a:pt x="0" y="1070756"/>
                              </a:cubicBezTo>
                              <a:cubicBezTo>
                                <a:pt x="-2143" y="854857"/>
                                <a:pt x="30142" y="398951"/>
                                <a:pt x="0" y="0"/>
                              </a:cubicBezTo>
                              <a:close/>
                            </a:path>
                            <a:path w="3321420" h="3650306" stroke="0" extrusionOk="0">
                              <a:moveTo>
                                <a:pt x="0" y="0"/>
                              </a:moveTo>
                              <a:cubicBezTo>
                                <a:pt x="340557" y="-22370"/>
                                <a:pt x="507679" y="22217"/>
                                <a:pt x="730712" y="0"/>
                              </a:cubicBezTo>
                              <a:cubicBezTo>
                                <a:pt x="953745" y="-22217"/>
                                <a:pt x="1057094" y="11048"/>
                                <a:pt x="1295354" y="0"/>
                              </a:cubicBezTo>
                              <a:cubicBezTo>
                                <a:pt x="1533614" y="-11048"/>
                                <a:pt x="1754531" y="194"/>
                                <a:pt x="1926424" y="0"/>
                              </a:cubicBezTo>
                              <a:cubicBezTo>
                                <a:pt x="2098317" y="-194"/>
                                <a:pt x="2247776" y="-14239"/>
                                <a:pt x="2524279" y="0"/>
                              </a:cubicBezTo>
                              <a:cubicBezTo>
                                <a:pt x="2800783" y="14239"/>
                                <a:pt x="2944064" y="3874"/>
                                <a:pt x="3321420" y="0"/>
                              </a:cubicBezTo>
                              <a:cubicBezTo>
                                <a:pt x="3297339" y="247784"/>
                                <a:pt x="3338682" y="410841"/>
                                <a:pt x="3321420" y="644887"/>
                              </a:cubicBezTo>
                              <a:cubicBezTo>
                                <a:pt x="3304158" y="878933"/>
                                <a:pt x="3346714" y="958676"/>
                                <a:pt x="3321420" y="1180266"/>
                              </a:cubicBezTo>
                              <a:cubicBezTo>
                                <a:pt x="3296126" y="1401856"/>
                                <a:pt x="3335609" y="1611093"/>
                                <a:pt x="3321420" y="1825153"/>
                              </a:cubicBezTo>
                              <a:cubicBezTo>
                                <a:pt x="3307231" y="2039213"/>
                                <a:pt x="3305669" y="2137349"/>
                                <a:pt x="3321420" y="2324028"/>
                              </a:cubicBezTo>
                              <a:cubicBezTo>
                                <a:pt x="3337171" y="2510707"/>
                                <a:pt x="3295879" y="2805078"/>
                                <a:pt x="3321420" y="2968916"/>
                              </a:cubicBezTo>
                              <a:cubicBezTo>
                                <a:pt x="3346961" y="3132754"/>
                                <a:pt x="3295190" y="3483522"/>
                                <a:pt x="3321420" y="3650306"/>
                              </a:cubicBezTo>
                              <a:cubicBezTo>
                                <a:pt x="3184653" y="3662182"/>
                                <a:pt x="2979174" y="3638212"/>
                                <a:pt x="2723564" y="3650306"/>
                              </a:cubicBezTo>
                              <a:cubicBezTo>
                                <a:pt x="2467954" y="3662400"/>
                                <a:pt x="2276661" y="3624148"/>
                                <a:pt x="2158923" y="3650306"/>
                              </a:cubicBezTo>
                              <a:cubicBezTo>
                                <a:pt x="2041185" y="3676464"/>
                                <a:pt x="1699746" y="3657154"/>
                                <a:pt x="1561067" y="3650306"/>
                              </a:cubicBezTo>
                              <a:cubicBezTo>
                                <a:pt x="1422388" y="3643458"/>
                                <a:pt x="1101194" y="3663957"/>
                                <a:pt x="830355" y="3650306"/>
                              </a:cubicBezTo>
                              <a:cubicBezTo>
                                <a:pt x="559516" y="3636655"/>
                                <a:pt x="366802" y="3679626"/>
                                <a:pt x="0" y="3650306"/>
                              </a:cubicBezTo>
                              <a:cubicBezTo>
                                <a:pt x="21421" y="3463778"/>
                                <a:pt x="-15145" y="3287657"/>
                                <a:pt x="0" y="3151431"/>
                              </a:cubicBezTo>
                              <a:cubicBezTo>
                                <a:pt x="15145" y="3015205"/>
                                <a:pt x="33595" y="2788788"/>
                                <a:pt x="0" y="2470040"/>
                              </a:cubicBezTo>
                              <a:cubicBezTo>
                                <a:pt x="-33595" y="2151292"/>
                                <a:pt x="-28483" y="1993087"/>
                                <a:pt x="0" y="1825153"/>
                              </a:cubicBezTo>
                              <a:cubicBezTo>
                                <a:pt x="28483" y="1657219"/>
                                <a:pt x="30155" y="1420939"/>
                                <a:pt x="0" y="1216769"/>
                              </a:cubicBezTo>
                              <a:cubicBezTo>
                                <a:pt x="-30155" y="1012599"/>
                                <a:pt x="-17436" y="853027"/>
                                <a:pt x="0" y="717894"/>
                              </a:cubicBezTo>
                              <a:cubicBezTo>
                                <a:pt x="17436" y="582762"/>
                                <a:pt x="10132" y="320032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sk:type>
                          <ask:lineSketchFreehand/>
                        </ask:type>
                      </ask:lineSketchStyleProps>
                    </a:ext>
                  </a:extLst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x-none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7" name="Rectangle 6">
                  <a:extLst>
                    <a:ext uri="{FF2B5EF4-FFF2-40B4-BE49-F238E27FC236}">
                      <a16:creationId xmlns:a16="http://schemas.microsoft.com/office/drawing/2014/main" id="{367470C7-A469-954D-AE1B-F41E3D0BC7BA}"/>
                    </a:ext>
                  </a:extLst>
                </p:cNvPr>
                <p:cNvSpPr/>
                <p:nvPr/>
              </p:nvSpPr>
              <p:spPr>
                <a:xfrm>
                  <a:off x="6944139" y="1285462"/>
                  <a:ext cx="3684104" cy="4230756"/>
                </a:xfrm>
                <a:prstGeom prst="rect">
                  <a:avLst/>
                </a:prstGeom>
                <a:solidFill>
                  <a:srgbClr val="FADFCD"/>
                </a:solidFill>
                <a:ln>
                  <a:solidFill>
                    <a:schemeClr val="tx1"/>
                  </a:solidFill>
                  <a:extLst>
                    <a:ext uri="{C807C97D-BFC1-408E-A445-0C87EB9F89A2}">
                      <ask:lineSketchStyleProps xmlns="" xmlns:ask="http://schemas.microsoft.com/office/drawing/2018/sketchyshapes" sd="86837363">
                        <a:custGeom>
                          <a:avLst/>
                          <a:gdLst>
                            <a:gd name="connsiteX0" fmla="*/ 0 w 3321420"/>
                            <a:gd name="connsiteY0" fmla="*/ 0 h 3650306"/>
                            <a:gd name="connsiteX1" fmla="*/ 3321420 w 3321420"/>
                            <a:gd name="connsiteY1" fmla="*/ 0 h 3650306"/>
                            <a:gd name="connsiteX2" fmla="*/ 3321420 w 3321420"/>
                            <a:gd name="connsiteY2" fmla="*/ 3650306 h 3650306"/>
                            <a:gd name="connsiteX3" fmla="*/ 0 w 3321420"/>
                            <a:gd name="connsiteY3" fmla="*/ 3650306 h 3650306"/>
                            <a:gd name="connsiteX4" fmla="*/ 0 w 3321420"/>
                            <a:gd name="connsiteY4" fmla="*/ 0 h 36503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3321420" h="3650306" fill="none" extrusionOk="0">
                              <a:moveTo>
                                <a:pt x="0" y="0"/>
                              </a:moveTo>
                              <a:cubicBezTo>
                                <a:pt x="453979" y="106216"/>
                                <a:pt x="1936865" y="-142119"/>
                                <a:pt x="3321420" y="0"/>
                              </a:cubicBezTo>
                              <a:cubicBezTo>
                                <a:pt x="3320909" y="1813123"/>
                                <a:pt x="3320650" y="2771284"/>
                                <a:pt x="3321420" y="3650306"/>
                              </a:cubicBezTo>
                              <a:cubicBezTo>
                                <a:pt x="2512743" y="3621078"/>
                                <a:pt x="700533" y="3634612"/>
                                <a:pt x="0" y="3650306"/>
                              </a:cubicBezTo>
                              <a:cubicBezTo>
                                <a:pt x="-56229" y="2884595"/>
                                <a:pt x="-65128" y="1337974"/>
                                <a:pt x="0" y="0"/>
                              </a:cubicBezTo>
                              <a:close/>
                            </a:path>
                            <a:path w="3321420" h="3650306" stroke="0" extrusionOk="0">
                              <a:moveTo>
                                <a:pt x="0" y="0"/>
                              </a:moveTo>
                              <a:cubicBezTo>
                                <a:pt x="891725" y="-71603"/>
                                <a:pt x="1977199" y="126493"/>
                                <a:pt x="3321420" y="0"/>
                              </a:cubicBezTo>
                              <a:cubicBezTo>
                                <a:pt x="3232230" y="1130472"/>
                                <a:pt x="3477204" y="2576448"/>
                                <a:pt x="3321420" y="3650306"/>
                              </a:cubicBezTo>
                              <a:cubicBezTo>
                                <a:pt x="1702779" y="3695150"/>
                                <a:pt x="547223" y="3493419"/>
                                <a:pt x="0" y="3650306"/>
                              </a:cubicBezTo>
                              <a:cubicBezTo>
                                <a:pt x="-31925" y="2871978"/>
                                <a:pt x="67210" y="1574476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sk:type>
                          <ask:lineSketchCurved/>
                        </ask:type>
                      </ask:lineSketchStyleProps>
                    </a:ext>
                  </a:extLst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x-none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8" name="Oval 7">
                  <a:extLst>
                    <a:ext uri="{FF2B5EF4-FFF2-40B4-BE49-F238E27FC236}">
                      <a16:creationId xmlns:a16="http://schemas.microsoft.com/office/drawing/2014/main" id="{1C0D4E9A-B829-9F41-961A-EA5AC79828F2}"/>
                    </a:ext>
                  </a:extLst>
                </p:cNvPr>
                <p:cNvSpPr/>
                <p:nvPr/>
              </p:nvSpPr>
              <p:spPr>
                <a:xfrm>
                  <a:off x="7447721" y="1172819"/>
                  <a:ext cx="225287" cy="225287"/>
                </a:xfrm>
                <a:prstGeom prst="ellipse">
                  <a:avLst/>
                </a:prstGeom>
                <a:solidFill>
                  <a:schemeClr val="bg1">
                    <a:lumMod val="85000"/>
                    <a:alpha val="71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x-none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65" name="Oval 64">
                  <a:extLst>
                    <a:ext uri="{FF2B5EF4-FFF2-40B4-BE49-F238E27FC236}">
                      <a16:creationId xmlns:a16="http://schemas.microsoft.com/office/drawing/2014/main" id="{954A8F5A-0C39-264A-861F-6871C1CB6AD3}"/>
                    </a:ext>
                  </a:extLst>
                </p:cNvPr>
                <p:cNvSpPr/>
                <p:nvPr/>
              </p:nvSpPr>
              <p:spPr>
                <a:xfrm>
                  <a:off x="8169967" y="1205950"/>
                  <a:ext cx="225287" cy="225287"/>
                </a:xfrm>
                <a:prstGeom prst="ellipse">
                  <a:avLst/>
                </a:prstGeom>
                <a:solidFill>
                  <a:schemeClr val="bg1">
                    <a:lumMod val="85000"/>
                    <a:alpha val="71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x-none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66" name="Oval 65">
                  <a:extLst>
                    <a:ext uri="{FF2B5EF4-FFF2-40B4-BE49-F238E27FC236}">
                      <a16:creationId xmlns:a16="http://schemas.microsoft.com/office/drawing/2014/main" id="{C3ED0A60-D338-BC4B-B87B-9C70D2C63954}"/>
                    </a:ext>
                  </a:extLst>
                </p:cNvPr>
                <p:cNvSpPr/>
                <p:nvPr/>
              </p:nvSpPr>
              <p:spPr>
                <a:xfrm>
                  <a:off x="8905463" y="1172819"/>
                  <a:ext cx="225287" cy="225287"/>
                </a:xfrm>
                <a:prstGeom prst="ellipse">
                  <a:avLst/>
                </a:prstGeom>
                <a:solidFill>
                  <a:schemeClr val="bg1">
                    <a:lumMod val="85000"/>
                    <a:alpha val="71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x-none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68" name="Oval 67">
                  <a:extLst>
                    <a:ext uri="{FF2B5EF4-FFF2-40B4-BE49-F238E27FC236}">
                      <a16:creationId xmlns:a16="http://schemas.microsoft.com/office/drawing/2014/main" id="{146F2A48-2415-654E-813A-2D979F8CC5C4}"/>
                    </a:ext>
                  </a:extLst>
                </p:cNvPr>
                <p:cNvSpPr/>
                <p:nvPr/>
              </p:nvSpPr>
              <p:spPr>
                <a:xfrm>
                  <a:off x="9574697" y="1152943"/>
                  <a:ext cx="225287" cy="225287"/>
                </a:xfrm>
                <a:prstGeom prst="ellipse">
                  <a:avLst/>
                </a:prstGeom>
                <a:solidFill>
                  <a:schemeClr val="bg1">
                    <a:lumMod val="85000"/>
                    <a:alpha val="71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x-none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70" name="Oval 69">
                  <a:extLst>
                    <a:ext uri="{FF2B5EF4-FFF2-40B4-BE49-F238E27FC236}">
                      <a16:creationId xmlns:a16="http://schemas.microsoft.com/office/drawing/2014/main" id="{59609C0E-FF1C-0940-84D9-A46E50843361}"/>
                    </a:ext>
                  </a:extLst>
                </p:cNvPr>
                <p:cNvSpPr/>
                <p:nvPr/>
              </p:nvSpPr>
              <p:spPr>
                <a:xfrm>
                  <a:off x="7411581" y="1216191"/>
                  <a:ext cx="204806" cy="20480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x-none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72" name="Oval 71">
                  <a:extLst>
                    <a:ext uri="{FF2B5EF4-FFF2-40B4-BE49-F238E27FC236}">
                      <a16:creationId xmlns:a16="http://schemas.microsoft.com/office/drawing/2014/main" id="{7F259306-5E22-8144-8439-E9CD3EBC385F}"/>
                    </a:ext>
                  </a:extLst>
                </p:cNvPr>
                <p:cNvSpPr/>
                <p:nvPr/>
              </p:nvSpPr>
              <p:spPr>
                <a:xfrm>
                  <a:off x="8133827" y="1249322"/>
                  <a:ext cx="204806" cy="20480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x-none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74" name="Oval 73">
                  <a:extLst>
                    <a:ext uri="{FF2B5EF4-FFF2-40B4-BE49-F238E27FC236}">
                      <a16:creationId xmlns:a16="http://schemas.microsoft.com/office/drawing/2014/main" id="{C93D1EA1-9573-8C44-969B-77E3350051C3}"/>
                    </a:ext>
                  </a:extLst>
                </p:cNvPr>
                <p:cNvSpPr/>
                <p:nvPr/>
              </p:nvSpPr>
              <p:spPr>
                <a:xfrm>
                  <a:off x="8869323" y="1216191"/>
                  <a:ext cx="204806" cy="20480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x-none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76" name="Oval 75">
                  <a:extLst>
                    <a:ext uri="{FF2B5EF4-FFF2-40B4-BE49-F238E27FC236}">
                      <a16:creationId xmlns:a16="http://schemas.microsoft.com/office/drawing/2014/main" id="{22FEBC8B-A1A0-DC40-9E32-A4B20751EEC0}"/>
                    </a:ext>
                  </a:extLst>
                </p:cNvPr>
                <p:cNvSpPr/>
                <p:nvPr/>
              </p:nvSpPr>
              <p:spPr>
                <a:xfrm>
                  <a:off x="9538557" y="1196315"/>
                  <a:ext cx="204806" cy="20480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x-none">
                    <a:solidFill>
                      <a:prstClr val="white"/>
                    </a:solidFill>
                  </a:endParaRPr>
                </a:p>
              </p:txBody>
            </p:sp>
          </p:grpSp>
          <p:sp>
            <p:nvSpPr>
              <p:cNvPr id="84" name="TextBox 83">
                <a:extLst>
                  <a:ext uri="{FF2B5EF4-FFF2-40B4-BE49-F238E27FC236}">
                    <a16:creationId xmlns:a16="http://schemas.microsoft.com/office/drawing/2014/main" id="{9479A983-73B1-3B43-9E14-CB805CB49F5A}"/>
                  </a:ext>
                </a:extLst>
              </p:cNvPr>
              <p:cNvSpPr txBox="1"/>
              <p:nvPr/>
            </p:nvSpPr>
            <p:spPr>
              <a:xfrm>
                <a:off x="7592824" y="1778216"/>
                <a:ext cx="1025686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x-none" sz="2800" dirty="0">
                    <a:solidFill>
                      <a:prstClr val="black"/>
                    </a:solidFill>
                  </a:rPr>
                  <a:t>M:</a:t>
                </a:r>
              </a:p>
            </p:txBody>
          </p:sp>
        </p:grp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BE0378ED-B6E8-3740-85DE-271033A95502}"/>
                </a:ext>
              </a:extLst>
            </p:cNvPr>
            <p:cNvCxnSpPr/>
            <p:nvPr/>
          </p:nvCxnSpPr>
          <p:spPr>
            <a:xfrm>
              <a:off x="7962117" y="2726632"/>
              <a:ext cx="2360006" cy="0"/>
            </a:xfrm>
            <a:prstGeom prst="line">
              <a:avLst/>
            </a:prstGeom>
            <a:ln w="28575">
              <a:prstDash val="sysDot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A86564C7-D58D-CE4A-A3DD-964AF5C4B305}"/>
                </a:ext>
              </a:extLst>
            </p:cNvPr>
            <p:cNvCxnSpPr/>
            <p:nvPr/>
          </p:nvCxnSpPr>
          <p:spPr>
            <a:xfrm>
              <a:off x="7982705" y="3515137"/>
              <a:ext cx="2360006" cy="0"/>
            </a:xfrm>
            <a:prstGeom prst="line">
              <a:avLst/>
            </a:prstGeom>
            <a:ln w="28575">
              <a:prstDash val="sysDot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7E5F8287-04E7-3447-B3ED-7B98DDA1713E}"/>
                </a:ext>
              </a:extLst>
            </p:cNvPr>
            <p:cNvCxnSpPr/>
            <p:nvPr/>
          </p:nvCxnSpPr>
          <p:spPr>
            <a:xfrm>
              <a:off x="7982705" y="4303641"/>
              <a:ext cx="2360006" cy="0"/>
            </a:xfrm>
            <a:prstGeom prst="line">
              <a:avLst/>
            </a:prstGeom>
            <a:ln w="28575">
              <a:prstDash val="sysDot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95" name="Rectangle 94">
            <a:extLst>
              <a:ext uri="{FF2B5EF4-FFF2-40B4-BE49-F238E27FC236}">
                <a16:creationId xmlns:a16="http://schemas.microsoft.com/office/drawing/2014/main" id="{FB54F5EE-9479-5144-A2DA-5EB014D04ADE}"/>
              </a:ext>
            </a:extLst>
          </p:cNvPr>
          <p:cNvSpPr/>
          <p:nvPr/>
        </p:nvSpPr>
        <p:spPr>
          <a:xfrm>
            <a:off x="6675590" y="2099728"/>
            <a:ext cx="870751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vi-VN" sz="4800" dirty="0">
                <a:solidFill>
                  <a:prstClr val="black"/>
                </a:solidFill>
              </a:rPr>
              <a:t>42</a:t>
            </a:r>
          </a:p>
        </p:txBody>
      </p:sp>
      <p:sp>
        <p:nvSpPr>
          <p:cNvPr id="96" name="Rectangle 95">
            <a:extLst>
              <a:ext uri="{FF2B5EF4-FFF2-40B4-BE49-F238E27FC236}">
                <a16:creationId xmlns:a16="http://schemas.microsoft.com/office/drawing/2014/main" id="{E7218E1A-441E-F14A-B933-1509A9A6388F}"/>
              </a:ext>
            </a:extLst>
          </p:cNvPr>
          <p:cNvSpPr/>
          <p:nvPr/>
        </p:nvSpPr>
        <p:spPr>
          <a:xfrm>
            <a:off x="6347893" y="2512966"/>
            <a:ext cx="543739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vi-VN" sz="4800" dirty="0">
                <a:solidFill>
                  <a:prstClr val="black"/>
                </a:solidFill>
              </a:rPr>
              <a:t>+</a:t>
            </a:r>
          </a:p>
        </p:txBody>
      </p:sp>
      <p:sp>
        <p:nvSpPr>
          <p:cNvPr id="97" name="Rectangle 96">
            <a:extLst>
              <a:ext uri="{FF2B5EF4-FFF2-40B4-BE49-F238E27FC236}">
                <a16:creationId xmlns:a16="http://schemas.microsoft.com/office/drawing/2014/main" id="{77831C06-9B66-B54F-858B-1FCE661BBA1F}"/>
              </a:ext>
            </a:extLst>
          </p:cNvPr>
          <p:cNvSpPr/>
          <p:nvPr/>
        </p:nvSpPr>
        <p:spPr>
          <a:xfrm>
            <a:off x="6666506" y="2904624"/>
            <a:ext cx="1382665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vi-VN" sz="4800" dirty="0" smtClean="0">
                <a:solidFill>
                  <a:prstClr val="black"/>
                </a:solidFill>
              </a:rPr>
              <a:t>35</a:t>
            </a:r>
            <a:endParaRPr lang="vi-VN" sz="4800" dirty="0">
              <a:solidFill>
                <a:prstClr val="black"/>
              </a:solidFill>
            </a:endParaRPr>
          </a:p>
        </p:txBody>
      </p:sp>
      <p:cxnSp>
        <p:nvCxnSpPr>
          <p:cNvPr id="98" name="Straight Connector 97">
            <a:extLst>
              <a:ext uri="{FF2B5EF4-FFF2-40B4-BE49-F238E27FC236}">
                <a16:creationId xmlns:a16="http://schemas.microsoft.com/office/drawing/2014/main" id="{4DCE35C4-877C-8F47-8728-7D434AC9D780}"/>
              </a:ext>
            </a:extLst>
          </p:cNvPr>
          <p:cNvCxnSpPr/>
          <p:nvPr/>
        </p:nvCxnSpPr>
        <p:spPr>
          <a:xfrm>
            <a:off x="6555250" y="3653562"/>
            <a:ext cx="1063704" cy="0"/>
          </a:xfrm>
          <a:prstGeom prst="line">
            <a:avLst/>
          </a:prstGeom>
          <a:ln w="285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Rectangle 98">
            <a:extLst>
              <a:ext uri="{FF2B5EF4-FFF2-40B4-BE49-F238E27FC236}">
                <a16:creationId xmlns:a16="http://schemas.microsoft.com/office/drawing/2014/main" id="{A929D4D5-A1CE-744B-AB94-F74859F931B4}"/>
              </a:ext>
            </a:extLst>
          </p:cNvPr>
          <p:cNvSpPr/>
          <p:nvPr/>
        </p:nvSpPr>
        <p:spPr>
          <a:xfrm>
            <a:off x="6916430" y="3673818"/>
            <a:ext cx="527709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vi-VN" sz="4800" dirty="0">
                <a:solidFill>
                  <a:srgbClr val="FF0000"/>
                </a:solidFill>
              </a:rPr>
              <a:t>7</a:t>
            </a: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5106B4B5-6BD4-F34C-A63F-4FF6622AB5FB}"/>
              </a:ext>
            </a:extLst>
          </p:cNvPr>
          <p:cNvSpPr/>
          <p:nvPr/>
        </p:nvSpPr>
        <p:spPr>
          <a:xfrm>
            <a:off x="6666506" y="3668515"/>
            <a:ext cx="699230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vi-VN" sz="4800" dirty="0" smtClean="0">
                <a:solidFill>
                  <a:srgbClr val="FF0000"/>
                </a:solidFill>
              </a:rPr>
              <a:t>7</a:t>
            </a:r>
            <a:r>
              <a:rPr lang="en-US" sz="4800" dirty="0" smtClean="0">
                <a:solidFill>
                  <a:srgbClr val="FF0000"/>
                </a:solidFill>
              </a:rPr>
              <a:t> </a:t>
            </a:r>
            <a:endParaRPr lang="vi-VN" sz="4800" dirty="0">
              <a:solidFill>
                <a:srgbClr val="FF0000"/>
              </a:solidFill>
            </a:endParaRP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36432672-01C3-5943-944B-313CF700D690}"/>
              </a:ext>
            </a:extLst>
          </p:cNvPr>
          <p:cNvSpPr/>
          <p:nvPr/>
        </p:nvSpPr>
        <p:spPr>
          <a:xfrm>
            <a:off x="553126" y="1259130"/>
            <a:ext cx="1984839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vi-VN" sz="2800" dirty="0">
                <a:solidFill>
                  <a:prstClr val="black"/>
                </a:solidFill>
                <a:cs typeface="Arial" panose="020B0604020202020204" pitchFamily="34" charset="0"/>
              </a:rPr>
              <a:t>a) 42 và 35</a:t>
            </a:r>
            <a:endParaRPr lang="x-none" sz="1400" dirty="0">
              <a:solidFill>
                <a:prstClr val="black"/>
              </a:solidFill>
            </a:endParaRP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D9D7A1C6-9070-AD43-BC9C-34069AD1E607}"/>
              </a:ext>
            </a:extLst>
          </p:cNvPr>
          <p:cNvSpPr/>
          <p:nvPr/>
        </p:nvSpPr>
        <p:spPr>
          <a:xfrm>
            <a:off x="3589911" y="1220692"/>
            <a:ext cx="1984839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vi-VN" sz="2800" dirty="0">
                <a:solidFill>
                  <a:prstClr val="black"/>
                </a:solidFill>
                <a:cs typeface="Arial" panose="020B0604020202020204" pitchFamily="34" charset="0"/>
              </a:rPr>
              <a:t>b) 60 và 17</a:t>
            </a:r>
            <a:endParaRPr lang="x-none" sz="1400" dirty="0">
              <a:solidFill>
                <a:prstClr val="black"/>
              </a:solidFill>
            </a:endParaRP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9740F48E-1638-FC40-8FB5-2656EFEA33F8}"/>
              </a:ext>
            </a:extLst>
          </p:cNvPr>
          <p:cNvSpPr/>
          <p:nvPr/>
        </p:nvSpPr>
        <p:spPr>
          <a:xfrm>
            <a:off x="560671" y="3689454"/>
            <a:ext cx="1963999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vi-VN" sz="2800" dirty="0">
                <a:solidFill>
                  <a:prstClr val="black"/>
                </a:solidFill>
                <a:cs typeface="Arial" panose="020B0604020202020204" pitchFamily="34" charset="0"/>
              </a:rPr>
              <a:t>c) 81 và 16</a:t>
            </a:r>
            <a:endParaRPr lang="x-none" sz="1400" dirty="0">
              <a:solidFill>
                <a:prstClr val="black"/>
              </a:solidFill>
            </a:endParaRP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DC7317A5-D1BA-BC42-89BE-32A38EE3684A}"/>
              </a:ext>
            </a:extLst>
          </p:cNvPr>
          <p:cNvSpPr/>
          <p:nvPr/>
        </p:nvSpPr>
        <p:spPr>
          <a:xfrm>
            <a:off x="3590677" y="3653562"/>
            <a:ext cx="1984839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vi-VN" sz="2800" dirty="0">
                <a:solidFill>
                  <a:prstClr val="black"/>
                </a:solidFill>
                <a:cs typeface="Arial" panose="020B0604020202020204" pitchFamily="34" charset="0"/>
              </a:rPr>
              <a:t>d) 24 và 52</a:t>
            </a:r>
            <a:endParaRPr lang="x-none" sz="1400" dirty="0">
              <a:solidFill>
                <a:prstClr val="black"/>
              </a:solidFill>
            </a:endParaRPr>
          </a:p>
        </p:txBody>
      </p:sp>
      <p:grpSp>
        <p:nvGrpSpPr>
          <p:cNvPr id="37" name="Group 36">
            <a:extLst>
              <a:ext uri="{FF2B5EF4-FFF2-40B4-BE49-F238E27FC236}">
                <a16:creationId xmlns:a16="http://schemas.microsoft.com/office/drawing/2014/main" id="{66B38CA5-B73E-0346-90CB-936B035223D4}"/>
              </a:ext>
            </a:extLst>
          </p:cNvPr>
          <p:cNvGrpSpPr/>
          <p:nvPr/>
        </p:nvGrpSpPr>
        <p:grpSpPr>
          <a:xfrm>
            <a:off x="826986" y="2147482"/>
            <a:ext cx="1100846" cy="1164642"/>
            <a:chOff x="1155435" y="2301436"/>
            <a:chExt cx="1614574" cy="1164642"/>
          </a:xfrm>
        </p:grpSpPr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48D202B1-3E64-CF44-A086-99790C9A0935}"/>
                </a:ext>
              </a:extLst>
            </p:cNvPr>
            <p:cNvCxnSpPr/>
            <p:nvPr/>
          </p:nvCxnSpPr>
          <p:spPr>
            <a:xfrm>
              <a:off x="1155435" y="2301436"/>
              <a:ext cx="1611915" cy="0"/>
            </a:xfrm>
            <a:prstGeom prst="line">
              <a:avLst/>
            </a:prstGeom>
            <a:ln w="28575">
              <a:prstDash val="sysDot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6" name="Straight Connector 105">
              <a:extLst>
                <a:ext uri="{FF2B5EF4-FFF2-40B4-BE49-F238E27FC236}">
                  <a16:creationId xmlns:a16="http://schemas.microsoft.com/office/drawing/2014/main" id="{75E1968B-D784-8145-B82F-5646353B9F79}"/>
                </a:ext>
              </a:extLst>
            </p:cNvPr>
            <p:cNvCxnSpPr/>
            <p:nvPr/>
          </p:nvCxnSpPr>
          <p:spPr>
            <a:xfrm>
              <a:off x="1158094" y="2874793"/>
              <a:ext cx="1611915" cy="0"/>
            </a:xfrm>
            <a:prstGeom prst="line">
              <a:avLst/>
            </a:prstGeom>
            <a:ln w="28575">
              <a:prstDash val="sysDot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07" name="Straight Connector 106">
              <a:extLst>
                <a:ext uri="{FF2B5EF4-FFF2-40B4-BE49-F238E27FC236}">
                  <a16:creationId xmlns:a16="http://schemas.microsoft.com/office/drawing/2014/main" id="{97D81491-4EB5-F549-82E4-87A5545237AA}"/>
                </a:ext>
              </a:extLst>
            </p:cNvPr>
            <p:cNvCxnSpPr/>
            <p:nvPr/>
          </p:nvCxnSpPr>
          <p:spPr>
            <a:xfrm>
              <a:off x="1158094" y="3466078"/>
              <a:ext cx="1611915" cy="0"/>
            </a:xfrm>
            <a:prstGeom prst="line">
              <a:avLst/>
            </a:prstGeom>
            <a:ln w="28575">
              <a:prstDash val="sysDot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BE54816F-5591-4949-AFE0-9CA1683641C0}"/>
              </a:ext>
            </a:extLst>
          </p:cNvPr>
          <p:cNvGrpSpPr/>
          <p:nvPr/>
        </p:nvGrpSpPr>
        <p:grpSpPr>
          <a:xfrm>
            <a:off x="3822268" y="2151755"/>
            <a:ext cx="1100846" cy="1164642"/>
            <a:chOff x="1155435" y="2301436"/>
            <a:chExt cx="1614574" cy="1164642"/>
          </a:xfrm>
        </p:grpSpPr>
        <p:cxnSp>
          <p:nvCxnSpPr>
            <p:cNvPr id="109" name="Straight Connector 108">
              <a:extLst>
                <a:ext uri="{FF2B5EF4-FFF2-40B4-BE49-F238E27FC236}">
                  <a16:creationId xmlns:a16="http://schemas.microsoft.com/office/drawing/2014/main" id="{380A79EB-17D5-584C-9359-A412A37299A5}"/>
                </a:ext>
              </a:extLst>
            </p:cNvPr>
            <p:cNvCxnSpPr/>
            <p:nvPr/>
          </p:nvCxnSpPr>
          <p:spPr>
            <a:xfrm>
              <a:off x="1155435" y="2301436"/>
              <a:ext cx="1611915" cy="0"/>
            </a:xfrm>
            <a:prstGeom prst="line">
              <a:avLst/>
            </a:prstGeom>
            <a:ln w="28575">
              <a:prstDash val="sysDot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0" name="Straight Connector 109">
              <a:extLst>
                <a:ext uri="{FF2B5EF4-FFF2-40B4-BE49-F238E27FC236}">
                  <a16:creationId xmlns:a16="http://schemas.microsoft.com/office/drawing/2014/main" id="{57FD7902-B235-1641-A39B-85A888BCEA56}"/>
                </a:ext>
              </a:extLst>
            </p:cNvPr>
            <p:cNvCxnSpPr/>
            <p:nvPr/>
          </p:nvCxnSpPr>
          <p:spPr>
            <a:xfrm>
              <a:off x="1158094" y="2874793"/>
              <a:ext cx="1611915" cy="0"/>
            </a:xfrm>
            <a:prstGeom prst="line">
              <a:avLst/>
            </a:prstGeom>
            <a:ln w="28575">
              <a:prstDash val="sysDot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1" name="Straight Connector 110">
              <a:extLst>
                <a:ext uri="{FF2B5EF4-FFF2-40B4-BE49-F238E27FC236}">
                  <a16:creationId xmlns:a16="http://schemas.microsoft.com/office/drawing/2014/main" id="{3CCED915-925C-D84A-A6F8-3314626B8BE0}"/>
                </a:ext>
              </a:extLst>
            </p:cNvPr>
            <p:cNvCxnSpPr/>
            <p:nvPr/>
          </p:nvCxnSpPr>
          <p:spPr>
            <a:xfrm>
              <a:off x="1158094" y="3466078"/>
              <a:ext cx="1611915" cy="0"/>
            </a:xfrm>
            <a:prstGeom prst="line">
              <a:avLst/>
            </a:prstGeom>
            <a:ln w="28575">
              <a:prstDash val="sysDot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6F8BEDA7-2D0E-9F4E-9432-367BD1414B02}"/>
              </a:ext>
            </a:extLst>
          </p:cNvPr>
          <p:cNvGrpSpPr/>
          <p:nvPr/>
        </p:nvGrpSpPr>
        <p:grpSpPr>
          <a:xfrm>
            <a:off x="842795" y="4607931"/>
            <a:ext cx="1100846" cy="1164642"/>
            <a:chOff x="1155435" y="2301436"/>
            <a:chExt cx="1614574" cy="1164642"/>
          </a:xfrm>
        </p:grpSpPr>
        <p:cxnSp>
          <p:nvCxnSpPr>
            <p:cNvPr id="113" name="Straight Connector 112">
              <a:extLst>
                <a:ext uri="{FF2B5EF4-FFF2-40B4-BE49-F238E27FC236}">
                  <a16:creationId xmlns:a16="http://schemas.microsoft.com/office/drawing/2014/main" id="{3F046799-0206-F945-A4E8-430CE55105E4}"/>
                </a:ext>
              </a:extLst>
            </p:cNvPr>
            <p:cNvCxnSpPr/>
            <p:nvPr/>
          </p:nvCxnSpPr>
          <p:spPr>
            <a:xfrm>
              <a:off x="1155435" y="2301436"/>
              <a:ext cx="1611915" cy="0"/>
            </a:xfrm>
            <a:prstGeom prst="line">
              <a:avLst/>
            </a:prstGeom>
            <a:ln w="28575">
              <a:prstDash val="sysDot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4" name="Straight Connector 113">
              <a:extLst>
                <a:ext uri="{FF2B5EF4-FFF2-40B4-BE49-F238E27FC236}">
                  <a16:creationId xmlns:a16="http://schemas.microsoft.com/office/drawing/2014/main" id="{56979AAE-0370-EC4C-9826-77F46C345430}"/>
                </a:ext>
              </a:extLst>
            </p:cNvPr>
            <p:cNvCxnSpPr/>
            <p:nvPr/>
          </p:nvCxnSpPr>
          <p:spPr>
            <a:xfrm>
              <a:off x="1158094" y="2874793"/>
              <a:ext cx="1611915" cy="0"/>
            </a:xfrm>
            <a:prstGeom prst="line">
              <a:avLst/>
            </a:prstGeom>
            <a:ln w="28575">
              <a:prstDash val="sysDot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5" name="Straight Connector 114">
              <a:extLst>
                <a:ext uri="{FF2B5EF4-FFF2-40B4-BE49-F238E27FC236}">
                  <a16:creationId xmlns:a16="http://schemas.microsoft.com/office/drawing/2014/main" id="{B966E7FE-9BF5-8A4A-AD71-635AC26A04C2}"/>
                </a:ext>
              </a:extLst>
            </p:cNvPr>
            <p:cNvCxnSpPr/>
            <p:nvPr/>
          </p:nvCxnSpPr>
          <p:spPr>
            <a:xfrm>
              <a:off x="1158094" y="3466078"/>
              <a:ext cx="1611915" cy="0"/>
            </a:xfrm>
            <a:prstGeom prst="line">
              <a:avLst/>
            </a:prstGeom>
            <a:ln w="28575">
              <a:prstDash val="sysDot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63169D79-044B-0F4C-9E2E-3C1C1F1D4B3B}"/>
              </a:ext>
            </a:extLst>
          </p:cNvPr>
          <p:cNvGrpSpPr/>
          <p:nvPr/>
        </p:nvGrpSpPr>
        <p:grpSpPr>
          <a:xfrm>
            <a:off x="3838075" y="4612204"/>
            <a:ext cx="1100846" cy="1164642"/>
            <a:chOff x="1155435" y="2301436"/>
            <a:chExt cx="1614574" cy="1164642"/>
          </a:xfrm>
        </p:grpSpPr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C6B56A34-CE20-414F-BB5F-116E3A375A96}"/>
                </a:ext>
              </a:extLst>
            </p:cNvPr>
            <p:cNvCxnSpPr/>
            <p:nvPr/>
          </p:nvCxnSpPr>
          <p:spPr>
            <a:xfrm>
              <a:off x="1155435" y="2301436"/>
              <a:ext cx="1611915" cy="0"/>
            </a:xfrm>
            <a:prstGeom prst="line">
              <a:avLst/>
            </a:prstGeom>
            <a:ln w="28575">
              <a:prstDash val="sysDot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8" name="Straight Connector 117">
              <a:extLst>
                <a:ext uri="{FF2B5EF4-FFF2-40B4-BE49-F238E27FC236}">
                  <a16:creationId xmlns:a16="http://schemas.microsoft.com/office/drawing/2014/main" id="{7E593A1F-43DC-EA4C-B8BD-A103532810AB}"/>
                </a:ext>
              </a:extLst>
            </p:cNvPr>
            <p:cNvCxnSpPr/>
            <p:nvPr/>
          </p:nvCxnSpPr>
          <p:spPr>
            <a:xfrm>
              <a:off x="1158094" y="2874793"/>
              <a:ext cx="1611915" cy="0"/>
            </a:xfrm>
            <a:prstGeom prst="line">
              <a:avLst/>
            </a:prstGeom>
            <a:ln w="28575">
              <a:prstDash val="sysDot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119" name="Straight Connector 118">
              <a:extLst>
                <a:ext uri="{FF2B5EF4-FFF2-40B4-BE49-F238E27FC236}">
                  <a16:creationId xmlns:a16="http://schemas.microsoft.com/office/drawing/2014/main" id="{6A92004F-D558-9843-BE47-4A53B98D062B}"/>
                </a:ext>
              </a:extLst>
            </p:cNvPr>
            <p:cNvCxnSpPr/>
            <p:nvPr/>
          </p:nvCxnSpPr>
          <p:spPr>
            <a:xfrm>
              <a:off x="1158094" y="3466078"/>
              <a:ext cx="1611915" cy="0"/>
            </a:xfrm>
            <a:prstGeom prst="line">
              <a:avLst/>
            </a:prstGeom>
            <a:ln w="28575">
              <a:prstDash val="sysDot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BB16B0EA-A570-3140-9485-7801AFC72A23}"/>
              </a:ext>
            </a:extLst>
          </p:cNvPr>
          <p:cNvGrpSpPr/>
          <p:nvPr/>
        </p:nvGrpSpPr>
        <p:grpSpPr>
          <a:xfrm>
            <a:off x="894964" y="1766098"/>
            <a:ext cx="1021604" cy="1683033"/>
            <a:chOff x="1193285" y="1766087"/>
            <a:chExt cx="1362139" cy="1683033"/>
          </a:xfrm>
        </p:grpSpPr>
        <p:sp>
          <p:nvSpPr>
            <p:cNvPr id="120" name="Rectangle 119">
              <a:extLst>
                <a:ext uri="{FF2B5EF4-FFF2-40B4-BE49-F238E27FC236}">
                  <a16:creationId xmlns:a16="http://schemas.microsoft.com/office/drawing/2014/main" id="{C1237B1F-695D-684C-8F84-48CB0DE30620}"/>
                </a:ext>
              </a:extLst>
            </p:cNvPr>
            <p:cNvSpPr/>
            <p:nvPr/>
          </p:nvSpPr>
          <p:spPr>
            <a:xfrm>
              <a:off x="1509081" y="1766087"/>
              <a:ext cx="780556" cy="52322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vi-VN" sz="2800" dirty="0">
                  <a:solidFill>
                    <a:prstClr val="black"/>
                  </a:solidFill>
                </a:rPr>
                <a:t>42</a:t>
              </a:r>
            </a:p>
          </p:txBody>
        </p:sp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5CF5CC00-419D-CB4E-AB19-DFB974900D39}"/>
                </a:ext>
              </a:extLst>
            </p:cNvPr>
            <p:cNvSpPr/>
            <p:nvPr/>
          </p:nvSpPr>
          <p:spPr>
            <a:xfrm>
              <a:off x="1193285" y="2048122"/>
              <a:ext cx="526213" cy="52322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vi-VN" sz="2800" dirty="0">
                  <a:solidFill>
                    <a:prstClr val="black"/>
                  </a:solidFill>
                </a:rPr>
                <a:t>+</a:t>
              </a:r>
            </a:p>
          </p:txBody>
        </p:sp>
        <p:sp>
          <p:nvSpPr>
            <p:cNvPr id="122" name="Rectangle 121">
              <a:extLst>
                <a:ext uri="{FF2B5EF4-FFF2-40B4-BE49-F238E27FC236}">
                  <a16:creationId xmlns:a16="http://schemas.microsoft.com/office/drawing/2014/main" id="{047666DD-C171-D04E-AC36-66981D923A39}"/>
                </a:ext>
              </a:extLst>
            </p:cNvPr>
            <p:cNvSpPr/>
            <p:nvPr/>
          </p:nvSpPr>
          <p:spPr>
            <a:xfrm>
              <a:off x="1494325" y="2330527"/>
              <a:ext cx="1061099" cy="52322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vi-VN" sz="2800" dirty="0">
                  <a:solidFill>
                    <a:prstClr val="black"/>
                  </a:solidFill>
                </a:rPr>
                <a:t>35</a:t>
              </a:r>
            </a:p>
          </p:txBody>
        </p:sp>
        <p:cxnSp>
          <p:nvCxnSpPr>
            <p:cNvPr id="123" name="Straight Connector 122">
              <a:extLst>
                <a:ext uri="{FF2B5EF4-FFF2-40B4-BE49-F238E27FC236}">
                  <a16:creationId xmlns:a16="http://schemas.microsoft.com/office/drawing/2014/main" id="{935BECB5-1CA5-A742-A26F-E5EE9E521223}"/>
                </a:ext>
              </a:extLst>
            </p:cNvPr>
            <p:cNvCxnSpPr/>
            <p:nvPr/>
          </p:nvCxnSpPr>
          <p:spPr>
            <a:xfrm>
              <a:off x="1352662" y="2830299"/>
              <a:ext cx="880635" cy="0"/>
            </a:xfrm>
            <a:prstGeom prst="line">
              <a:avLst/>
            </a:pr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4" name="Rectangle 123">
              <a:extLst>
                <a:ext uri="{FF2B5EF4-FFF2-40B4-BE49-F238E27FC236}">
                  <a16:creationId xmlns:a16="http://schemas.microsoft.com/office/drawing/2014/main" id="{E853F5E9-4801-2547-A33D-C772901D56F4}"/>
                </a:ext>
              </a:extLst>
            </p:cNvPr>
            <p:cNvSpPr/>
            <p:nvPr/>
          </p:nvSpPr>
          <p:spPr>
            <a:xfrm>
              <a:off x="1712961" y="2925900"/>
              <a:ext cx="513389" cy="52322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vi-VN" sz="2800" dirty="0">
                  <a:solidFill>
                    <a:srgbClr val="FF0000"/>
                  </a:solidFill>
                </a:rPr>
                <a:t>7</a:t>
              </a:r>
            </a:p>
          </p:txBody>
        </p:sp>
        <p:sp>
          <p:nvSpPr>
            <p:cNvPr id="125" name="Rectangle 124">
              <a:extLst>
                <a:ext uri="{FF2B5EF4-FFF2-40B4-BE49-F238E27FC236}">
                  <a16:creationId xmlns:a16="http://schemas.microsoft.com/office/drawing/2014/main" id="{706BD874-8F85-4A49-A653-28F530237E2F}"/>
                </a:ext>
              </a:extLst>
            </p:cNvPr>
            <p:cNvSpPr/>
            <p:nvPr/>
          </p:nvSpPr>
          <p:spPr>
            <a:xfrm>
              <a:off x="1508066" y="2925404"/>
              <a:ext cx="513389" cy="52322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vi-VN" sz="2800" dirty="0">
                  <a:solidFill>
                    <a:srgbClr val="FF0000"/>
                  </a:solidFill>
                </a:rPr>
                <a:t>7</a:t>
              </a:r>
            </a:p>
          </p:txBody>
        </p:sp>
      </p:grpSp>
      <p:sp>
        <p:nvSpPr>
          <p:cNvPr id="126" name="Rectangle 125">
            <a:extLst>
              <a:ext uri="{FF2B5EF4-FFF2-40B4-BE49-F238E27FC236}">
                <a16:creationId xmlns:a16="http://schemas.microsoft.com/office/drawing/2014/main" id="{21B53F4D-5343-AD40-BC58-0B0322FB1B52}"/>
              </a:ext>
            </a:extLst>
          </p:cNvPr>
          <p:cNvSpPr/>
          <p:nvPr/>
        </p:nvSpPr>
        <p:spPr>
          <a:xfrm>
            <a:off x="4141600" y="1770531"/>
            <a:ext cx="585417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vi-VN" sz="2800" dirty="0">
                <a:solidFill>
                  <a:prstClr val="black"/>
                </a:solidFill>
              </a:rPr>
              <a:t>60</a:t>
            </a:r>
          </a:p>
        </p:txBody>
      </p:sp>
      <p:sp>
        <p:nvSpPr>
          <p:cNvPr id="127" name="Rectangle 126">
            <a:extLst>
              <a:ext uri="{FF2B5EF4-FFF2-40B4-BE49-F238E27FC236}">
                <a16:creationId xmlns:a16="http://schemas.microsoft.com/office/drawing/2014/main" id="{5D35BEB0-5424-FD46-8713-D907D9B6324F}"/>
              </a:ext>
            </a:extLst>
          </p:cNvPr>
          <p:cNvSpPr/>
          <p:nvPr/>
        </p:nvSpPr>
        <p:spPr>
          <a:xfrm>
            <a:off x="3904748" y="2052566"/>
            <a:ext cx="394660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vi-VN" sz="2800" dirty="0">
                <a:solidFill>
                  <a:prstClr val="black"/>
                </a:solidFill>
              </a:rPr>
              <a:t>+</a:t>
            </a:r>
          </a:p>
        </p:txBody>
      </p:sp>
      <p:sp>
        <p:nvSpPr>
          <p:cNvPr id="128" name="Rectangle 127">
            <a:extLst>
              <a:ext uri="{FF2B5EF4-FFF2-40B4-BE49-F238E27FC236}">
                <a16:creationId xmlns:a16="http://schemas.microsoft.com/office/drawing/2014/main" id="{A105E394-57BA-E24A-809C-DC8F0992C154}"/>
              </a:ext>
            </a:extLst>
          </p:cNvPr>
          <p:cNvSpPr/>
          <p:nvPr/>
        </p:nvSpPr>
        <p:spPr>
          <a:xfrm>
            <a:off x="4130530" y="2334971"/>
            <a:ext cx="795824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vi-VN" sz="2800" dirty="0">
                <a:solidFill>
                  <a:prstClr val="black"/>
                </a:solidFill>
              </a:rPr>
              <a:t>17</a:t>
            </a:r>
          </a:p>
        </p:txBody>
      </p:sp>
      <p:cxnSp>
        <p:nvCxnSpPr>
          <p:cNvPr id="129" name="Straight Connector 128">
            <a:extLst>
              <a:ext uri="{FF2B5EF4-FFF2-40B4-BE49-F238E27FC236}">
                <a16:creationId xmlns:a16="http://schemas.microsoft.com/office/drawing/2014/main" id="{9443629E-8164-684F-AE6F-5287BB9906B1}"/>
              </a:ext>
            </a:extLst>
          </p:cNvPr>
          <p:cNvCxnSpPr/>
          <p:nvPr/>
        </p:nvCxnSpPr>
        <p:spPr>
          <a:xfrm>
            <a:off x="4024282" y="2834743"/>
            <a:ext cx="660476" cy="0"/>
          </a:xfrm>
          <a:prstGeom prst="line">
            <a:avLst/>
          </a:prstGeom>
          <a:ln w="285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0" name="Rectangle 129">
            <a:extLst>
              <a:ext uri="{FF2B5EF4-FFF2-40B4-BE49-F238E27FC236}">
                <a16:creationId xmlns:a16="http://schemas.microsoft.com/office/drawing/2014/main" id="{1D27A18C-371E-7846-9F30-AF2A1074B912}"/>
              </a:ext>
            </a:extLst>
          </p:cNvPr>
          <p:cNvSpPr/>
          <p:nvPr/>
        </p:nvSpPr>
        <p:spPr>
          <a:xfrm>
            <a:off x="4294504" y="2930344"/>
            <a:ext cx="385042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vi-VN" sz="2800" dirty="0">
                <a:solidFill>
                  <a:srgbClr val="FF0000"/>
                </a:solidFill>
              </a:rPr>
              <a:t>7</a:t>
            </a:r>
          </a:p>
        </p:txBody>
      </p:sp>
      <p:sp>
        <p:nvSpPr>
          <p:cNvPr id="131" name="Rectangle 130">
            <a:extLst>
              <a:ext uri="{FF2B5EF4-FFF2-40B4-BE49-F238E27FC236}">
                <a16:creationId xmlns:a16="http://schemas.microsoft.com/office/drawing/2014/main" id="{0B66B150-5415-CF4C-B351-89B34A7E1BB4}"/>
              </a:ext>
            </a:extLst>
          </p:cNvPr>
          <p:cNvSpPr/>
          <p:nvPr/>
        </p:nvSpPr>
        <p:spPr>
          <a:xfrm>
            <a:off x="4140833" y="2929848"/>
            <a:ext cx="385042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vi-VN" sz="2800" dirty="0">
                <a:solidFill>
                  <a:srgbClr val="FF0000"/>
                </a:solidFill>
              </a:rPr>
              <a:t>7</a:t>
            </a:r>
          </a:p>
        </p:txBody>
      </p:sp>
      <p:sp>
        <p:nvSpPr>
          <p:cNvPr id="143" name="Rectangle 142">
            <a:extLst>
              <a:ext uri="{FF2B5EF4-FFF2-40B4-BE49-F238E27FC236}">
                <a16:creationId xmlns:a16="http://schemas.microsoft.com/office/drawing/2014/main" id="{3AFFBB52-27EA-5442-9974-7B8EE2FF7F6A}"/>
              </a:ext>
            </a:extLst>
          </p:cNvPr>
          <p:cNvSpPr/>
          <p:nvPr/>
        </p:nvSpPr>
        <p:spPr>
          <a:xfrm>
            <a:off x="1153430" y="4231811"/>
            <a:ext cx="585417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vi-VN" sz="2800" dirty="0">
                <a:solidFill>
                  <a:prstClr val="black"/>
                </a:solidFill>
              </a:rPr>
              <a:t>81</a:t>
            </a:r>
          </a:p>
        </p:txBody>
      </p:sp>
      <p:sp>
        <p:nvSpPr>
          <p:cNvPr id="144" name="Rectangle 143">
            <a:extLst>
              <a:ext uri="{FF2B5EF4-FFF2-40B4-BE49-F238E27FC236}">
                <a16:creationId xmlns:a16="http://schemas.microsoft.com/office/drawing/2014/main" id="{C6A7480C-2B7E-C341-BFC6-12F3F0E4DB82}"/>
              </a:ext>
            </a:extLst>
          </p:cNvPr>
          <p:cNvSpPr/>
          <p:nvPr/>
        </p:nvSpPr>
        <p:spPr>
          <a:xfrm>
            <a:off x="916583" y="4513846"/>
            <a:ext cx="394660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vi-VN" sz="2800" dirty="0">
                <a:solidFill>
                  <a:prstClr val="black"/>
                </a:solidFill>
              </a:rPr>
              <a:t>+</a:t>
            </a:r>
          </a:p>
        </p:txBody>
      </p:sp>
      <p:sp>
        <p:nvSpPr>
          <p:cNvPr id="145" name="Rectangle 144">
            <a:extLst>
              <a:ext uri="{FF2B5EF4-FFF2-40B4-BE49-F238E27FC236}">
                <a16:creationId xmlns:a16="http://schemas.microsoft.com/office/drawing/2014/main" id="{1C15FA4F-0CB8-194B-BD4E-44CBB23B96FA}"/>
              </a:ext>
            </a:extLst>
          </p:cNvPr>
          <p:cNvSpPr/>
          <p:nvPr/>
        </p:nvSpPr>
        <p:spPr>
          <a:xfrm>
            <a:off x="1142365" y="4796251"/>
            <a:ext cx="795824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vi-VN" sz="2800" dirty="0">
                <a:solidFill>
                  <a:prstClr val="black"/>
                </a:solidFill>
              </a:rPr>
              <a:t>16</a:t>
            </a:r>
          </a:p>
        </p:txBody>
      </p:sp>
      <p:cxnSp>
        <p:nvCxnSpPr>
          <p:cNvPr id="146" name="Straight Connector 145">
            <a:extLst>
              <a:ext uri="{FF2B5EF4-FFF2-40B4-BE49-F238E27FC236}">
                <a16:creationId xmlns:a16="http://schemas.microsoft.com/office/drawing/2014/main" id="{6EFC0088-21FF-DF4F-87A0-A785ABE3929F}"/>
              </a:ext>
            </a:extLst>
          </p:cNvPr>
          <p:cNvCxnSpPr/>
          <p:nvPr/>
        </p:nvCxnSpPr>
        <p:spPr>
          <a:xfrm>
            <a:off x="1036117" y="5296023"/>
            <a:ext cx="660476" cy="0"/>
          </a:xfrm>
          <a:prstGeom prst="line">
            <a:avLst/>
          </a:prstGeom>
          <a:ln w="285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7" name="Rectangle 146">
            <a:extLst>
              <a:ext uri="{FF2B5EF4-FFF2-40B4-BE49-F238E27FC236}">
                <a16:creationId xmlns:a16="http://schemas.microsoft.com/office/drawing/2014/main" id="{84F34762-CFEC-F743-8EB6-383B96ECCC51}"/>
              </a:ext>
            </a:extLst>
          </p:cNvPr>
          <p:cNvSpPr/>
          <p:nvPr/>
        </p:nvSpPr>
        <p:spPr>
          <a:xfrm>
            <a:off x="1306340" y="5391624"/>
            <a:ext cx="385042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vi-VN" sz="2800" dirty="0">
                <a:solidFill>
                  <a:srgbClr val="FF0000"/>
                </a:solidFill>
              </a:rPr>
              <a:t>7</a:t>
            </a:r>
          </a:p>
        </p:txBody>
      </p:sp>
      <p:sp>
        <p:nvSpPr>
          <p:cNvPr id="148" name="Rectangle 147">
            <a:extLst>
              <a:ext uri="{FF2B5EF4-FFF2-40B4-BE49-F238E27FC236}">
                <a16:creationId xmlns:a16="http://schemas.microsoft.com/office/drawing/2014/main" id="{A6E8F398-BBFA-2648-B00B-6EDB84CB9677}"/>
              </a:ext>
            </a:extLst>
          </p:cNvPr>
          <p:cNvSpPr/>
          <p:nvPr/>
        </p:nvSpPr>
        <p:spPr>
          <a:xfrm>
            <a:off x="1152669" y="5391128"/>
            <a:ext cx="543924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2800" dirty="0" smtClean="0">
                <a:solidFill>
                  <a:srgbClr val="FF0000"/>
                </a:solidFill>
              </a:rPr>
              <a:t>9  </a:t>
            </a:r>
            <a:endParaRPr lang="vi-VN" sz="2800" dirty="0">
              <a:solidFill>
                <a:srgbClr val="FF0000"/>
              </a:solidFill>
            </a:endParaRPr>
          </a:p>
        </p:txBody>
      </p:sp>
      <p:sp>
        <p:nvSpPr>
          <p:cNvPr id="149" name="Rectangle 148">
            <a:extLst>
              <a:ext uri="{FF2B5EF4-FFF2-40B4-BE49-F238E27FC236}">
                <a16:creationId xmlns:a16="http://schemas.microsoft.com/office/drawing/2014/main" id="{ADE2B535-B7D1-CD42-897C-3A2D7189BBB6}"/>
              </a:ext>
            </a:extLst>
          </p:cNvPr>
          <p:cNvSpPr/>
          <p:nvPr/>
        </p:nvSpPr>
        <p:spPr>
          <a:xfrm>
            <a:off x="4186399" y="4244665"/>
            <a:ext cx="585417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vi-VN" sz="2800" dirty="0">
                <a:solidFill>
                  <a:prstClr val="black"/>
                </a:solidFill>
              </a:rPr>
              <a:t>24</a:t>
            </a:r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FE5CC65E-F004-C74D-94E1-E76296FDD188}"/>
              </a:ext>
            </a:extLst>
          </p:cNvPr>
          <p:cNvSpPr/>
          <p:nvPr/>
        </p:nvSpPr>
        <p:spPr>
          <a:xfrm>
            <a:off x="3949547" y="4526700"/>
            <a:ext cx="394660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vi-VN" sz="2800" dirty="0">
                <a:solidFill>
                  <a:prstClr val="black"/>
                </a:solidFill>
              </a:rPr>
              <a:t>+</a:t>
            </a:r>
          </a:p>
        </p:txBody>
      </p:sp>
      <p:sp>
        <p:nvSpPr>
          <p:cNvPr id="151" name="Rectangle 150">
            <a:extLst>
              <a:ext uri="{FF2B5EF4-FFF2-40B4-BE49-F238E27FC236}">
                <a16:creationId xmlns:a16="http://schemas.microsoft.com/office/drawing/2014/main" id="{CF85A863-6D49-3B49-BC29-1BD6E950FBB1}"/>
              </a:ext>
            </a:extLst>
          </p:cNvPr>
          <p:cNvSpPr/>
          <p:nvPr/>
        </p:nvSpPr>
        <p:spPr>
          <a:xfrm>
            <a:off x="4175329" y="4809105"/>
            <a:ext cx="795824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vi-VN" sz="2800" dirty="0">
                <a:solidFill>
                  <a:prstClr val="black"/>
                </a:solidFill>
              </a:rPr>
              <a:t>52</a:t>
            </a:r>
          </a:p>
        </p:txBody>
      </p:sp>
      <p:cxnSp>
        <p:nvCxnSpPr>
          <p:cNvPr id="152" name="Straight Connector 151">
            <a:extLst>
              <a:ext uri="{FF2B5EF4-FFF2-40B4-BE49-F238E27FC236}">
                <a16:creationId xmlns:a16="http://schemas.microsoft.com/office/drawing/2014/main" id="{088CB3D1-73DD-F044-9141-3950B6FA2F67}"/>
              </a:ext>
            </a:extLst>
          </p:cNvPr>
          <p:cNvCxnSpPr/>
          <p:nvPr/>
        </p:nvCxnSpPr>
        <p:spPr>
          <a:xfrm>
            <a:off x="4069081" y="5308877"/>
            <a:ext cx="660476" cy="0"/>
          </a:xfrm>
          <a:prstGeom prst="line">
            <a:avLst/>
          </a:prstGeom>
          <a:ln w="285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3" name="Rectangle 152">
            <a:extLst>
              <a:ext uri="{FF2B5EF4-FFF2-40B4-BE49-F238E27FC236}">
                <a16:creationId xmlns:a16="http://schemas.microsoft.com/office/drawing/2014/main" id="{B8665051-B1CD-9542-BE36-3193467FAE74}"/>
              </a:ext>
            </a:extLst>
          </p:cNvPr>
          <p:cNvSpPr/>
          <p:nvPr/>
        </p:nvSpPr>
        <p:spPr>
          <a:xfrm>
            <a:off x="4339303" y="5404478"/>
            <a:ext cx="385042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vi-VN" sz="2800" dirty="0">
                <a:solidFill>
                  <a:srgbClr val="FF0000"/>
                </a:solidFill>
              </a:rPr>
              <a:t>6</a:t>
            </a:r>
          </a:p>
        </p:txBody>
      </p:sp>
      <p:sp>
        <p:nvSpPr>
          <p:cNvPr id="154" name="Rectangle 153">
            <a:extLst>
              <a:ext uri="{FF2B5EF4-FFF2-40B4-BE49-F238E27FC236}">
                <a16:creationId xmlns:a16="http://schemas.microsoft.com/office/drawing/2014/main" id="{5F321BB3-AA12-3241-B842-A167DAD94802}"/>
              </a:ext>
            </a:extLst>
          </p:cNvPr>
          <p:cNvSpPr/>
          <p:nvPr/>
        </p:nvSpPr>
        <p:spPr>
          <a:xfrm>
            <a:off x="4185632" y="5403982"/>
            <a:ext cx="385042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vi-VN" sz="2800" dirty="0">
                <a:solidFill>
                  <a:srgbClr val="FF0000"/>
                </a:solidFill>
              </a:rPr>
              <a:t>7</a:t>
            </a:r>
          </a:p>
        </p:txBody>
      </p:sp>
    </p:spTree>
    <p:extLst>
      <p:ext uri="{BB962C8B-B14F-4D97-AF65-F5344CB8AC3E}">
        <p14:creationId xmlns:p14="http://schemas.microsoft.com/office/powerpoint/2010/main" val="31870703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75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75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750"/>
                            </p:stCondLst>
                            <p:childTnLst>
                              <p:par>
                                <p:cTn id="2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75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75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75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75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250"/>
                            </p:stCondLst>
                            <p:childTnLst>
                              <p:par>
                                <p:cTn id="3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75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0" dur="75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75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0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5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500"/>
                            </p:stCondLst>
                            <p:childTnLst>
                              <p:par>
                                <p:cTn id="57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9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1000"/>
                            </p:stCondLst>
                            <p:childTnLst>
                              <p:par>
                                <p:cTn id="73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6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10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87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92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500"/>
                            </p:stCondLst>
                            <p:childTnLst>
                              <p:par>
                                <p:cTn id="94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96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1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7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1000"/>
                            </p:stCondLst>
                            <p:childTnLst>
                              <p:par>
                                <p:cTn id="110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3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19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4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5" fill="hold">
                            <p:stCondLst>
                              <p:cond delay="500"/>
                            </p:stCondLst>
                            <p:childTnLst>
                              <p:par>
                                <p:cTn id="126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8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>
                      <p:stCondLst>
                        <p:cond delay="indefinite"/>
                      </p:stCondLst>
                      <p:childTnLst>
                        <p:par>
                          <p:cTn id="130" fill="hold">
                            <p:stCondLst>
                              <p:cond delay="0"/>
                            </p:stCondLst>
                            <p:childTnLst>
                              <p:par>
                                <p:cTn id="13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3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>
                      <p:stCondLst>
                        <p:cond delay="indefinite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1" fill="hold">
                            <p:stCondLst>
                              <p:cond delay="1000"/>
                            </p:stCondLst>
                            <p:childTnLst>
                              <p:par>
                                <p:cTn id="142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10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5" dur="1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6" dur="1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51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2" fill="hold">
                      <p:stCondLst>
                        <p:cond delay="indefinite"/>
                      </p:stCondLst>
                      <p:childTnLst>
                        <p:par>
                          <p:cTn id="153" fill="hold">
                            <p:stCondLst>
                              <p:cond delay="0"/>
                            </p:stCondLst>
                            <p:childTnLst>
                              <p:par>
                                <p:cTn id="15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56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500"/>
                            </p:stCondLst>
                            <p:childTnLst>
                              <p:par>
                                <p:cTn id="158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60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5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6" fill="hold">
                      <p:stCondLst>
                        <p:cond delay="indefinite"/>
                      </p:stCondLst>
                      <p:childTnLst>
                        <p:par>
                          <p:cTn id="167" fill="hold">
                            <p:stCondLst>
                              <p:cond delay="0"/>
                            </p:stCondLst>
                            <p:childTnLst>
                              <p:par>
                                <p:cTn id="168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10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71" dur="10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2" dur="10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3" fill="hold">
                            <p:stCondLst>
                              <p:cond delay="1000"/>
                            </p:stCondLst>
                            <p:childTnLst>
                              <p:par>
                                <p:cTn id="174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10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77" dur="1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8" dur="1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95" grpId="0"/>
      <p:bldP spid="96" grpId="0"/>
      <p:bldP spid="97" grpId="0"/>
      <p:bldP spid="99" grpId="0"/>
      <p:bldP spid="100" grpId="0"/>
      <p:bldP spid="101" grpId="0"/>
      <p:bldP spid="102" grpId="0"/>
      <p:bldP spid="103" grpId="0"/>
      <p:bldP spid="104" grpId="0"/>
      <p:bldP spid="126" grpId="0"/>
      <p:bldP spid="127" grpId="0"/>
      <p:bldP spid="128" grpId="0"/>
      <p:bldP spid="130" grpId="0"/>
      <p:bldP spid="131" grpId="0"/>
      <p:bldP spid="143" grpId="0"/>
      <p:bldP spid="144" grpId="0"/>
      <p:bldP spid="145" grpId="0"/>
      <p:bldP spid="147" grpId="0"/>
      <p:bldP spid="148" grpId="0"/>
      <p:bldP spid="149" grpId="0"/>
      <p:bldP spid="150" grpId="0"/>
      <p:bldP spid="151" grpId="0"/>
      <p:bldP spid="153" grpId="0"/>
      <p:bldP spid="154" grpId="0"/>
    </p:bldLst>
  </p:timing>
</p:sld>
</file>

<file path=ppt/theme/theme1.xml><?xml version="1.0" encoding="utf-8"?>
<a:theme xmlns:a="http://schemas.openxmlformats.org/drawingml/2006/main" name="2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0.xml><?xml version="1.0" encoding="utf-8"?>
<a:theme xmlns:a="http://schemas.openxmlformats.org/drawingml/2006/main" name="9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3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4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5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Office Theme">
  <a:themeElements>
    <a:clrScheme name="Office 2007-2010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Custom 4">
      <a:majorFont>
        <a:latin typeface="UTM Cookies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.xml><?xml version="1.0" encoding="utf-8"?>
<a:theme xmlns:a="http://schemas.openxmlformats.org/drawingml/2006/main" name="6_Office Theme">
  <a:themeElements>
    <a:clrScheme name="Office 2007-2010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Custom 4">
      <a:majorFont>
        <a:latin typeface="UTM Cookies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.xml><?xml version="1.0" encoding="utf-8"?>
<a:theme xmlns:a="http://schemas.openxmlformats.org/drawingml/2006/main" name="7_Office Theme">
  <a:themeElements>
    <a:clrScheme name="Office 2007-2010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Custom 4">
      <a:majorFont>
        <a:latin typeface="UTM Cookies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8.xml><?xml version="1.0" encoding="utf-8"?>
<a:theme xmlns:a="http://schemas.openxmlformats.org/drawingml/2006/main" name="8_Office Theme">
  <a:themeElements>
    <a:clrScheme name="Office 2007-2010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Custom 4">
      <a:majorFont>
        <a:latin typeface="UTM Cookies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9.xml><?xml version="1.0" encoding="utf-8"?>
<a:theme xmlns:a="http://schemas.openxmlformats.org/drawingml/2006/main" name="4_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214</TotalTime>
  <Words>238</Words>
  <Application>Microsoft Office PowerPoint</Application>
  <PresentationFormat>On-screen Show (4:3)</PresentationFormat>
  <Paragraphs>102</Paragraphs>
  <Slides>11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7</vt:i4>
      </vt:variant>
      <vt:variant>
        <vt:lpstr>Theme</vt:lpstr>
      </vt:variant>
      <vt:variant>
        <vt:i4>10</vt:i4>
      </vt:variant>
      <vt:variant>
        <vt:lpstr>Slide Titles</vt:lpstr>
      </vt:variant>
      <vt:variant>
        <vt:i4>11</vt:i4>
      </vt:variant>
    </vt:vector>
  </HeadingPairs>
  <TitlesOfParts>
    <vt:vector size="28" baseType="lpstr">
      <vt:lpstr>SimSun</vt:lpstr>
      <vt:lpstr>Arial</vt:lpstr>
      <vt:lpstr>Calibri</vt:lpstr>
      <vt:lpstr>Calibri Light</vt:lpstr>
      <vt:lpstr>HP001 4 hàng</vt:lpstr>
      <vt:lpstr>Times New Roman</vt:lpstr>
      <vt:lpstr>UTM Cookies</vt:lpstr>
      <vt:lpstr>2_Office Theme</vt:lpstr>
      <vt:lpstr>3_Office Theme</vt:lpstr>
      <vt:lpstr>4_Office Theme</vt:lpstr>
      <vt:lpstr>5_Office Theme</vt:lpstr>
      <vt:lpstr>Office Theme</vt:lpstr>
      <vt:lpstr>6_Office Theme</vt:lpstr>
      <vt:lpstr>7_Office Theme</vt:lpstr>
      <vt:lpstr>8_Office Theme</vt:lpstr>
      <vt:lpstr>4_Office 主题</vt:lpstr>
      <vt:lpstr>9_Office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ADMIN</dc:creator>
  <cp:lastModifiedBy>Admin</cp:lastModifiedBy>
  <cp:revision>15</cp:revision>
  <dcterms:created xsi:type="dcterms:W3CDTF">2021-08-31T02:41:49Z</dcterms:created>
  <dcterms:modified xsi:type="dcterms:W3CDTF">2024-04-22T02:40:10Z</dcterms:modified>
</cp:coreProperties>
</file>