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6" r:id="rId2"/>
    <p:sldId id="319" r:id="rId3"/>
    <p:sldId id="323" r:id="rId4"/>
    <p:sldId id="331" r:id="rId5"/>
    <p:sldId id="260" r:id="rId6"/>
    <p:sldId id="318" r:id="rId7"/>
    <p:sldId id="324" r:id="rId8"/>
    <p:sldId id="325" r:id="rId9"/>
    <p:sldId id="326" r:id="rId10"/>
    <p:sldId id="327" r:id="rId11"/>
    <p:sldId id="330" r:id="rId12"/>
    <p:sldId id="322" r:id="rId13"/>
    <p:sldId id="296" r:id="rId14"/>
    <p:sldId id="308" r:id="rId15"/>
    <p:sldId id="307" r:id="rId16"/>
    <p:sldId id="320" r:id="rId17"/>
    <p:sldId id="309" r:id="rId18"/>
    <p:sldId id="321" r:id="rId19"/>
    <p:sldId id="310" r:id="rId20"/>
    <p:sldId id="328" r:id="rId21"/>
    <p:sldId id="329" r:id="rId22"/>
    <p:sldId id="312" r:id="rId23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359"/>
    <a:srgbClr val="FFACAB"/>
    <a:srgbClr val="40CAC2"/>
    <a:srgbClr val="C4D946"/>
    <a:srgbClr val="A3E2F1"/>
    <a:srgbClr val="F7EE13"/>
    <a:srgbClr val="FFF3F3"/>
    <a:srgbClr val="FFD7D7"/>
    <a:srgbClr val="FFF03E"/>
    <a:srgbClr val="CF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588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484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3354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390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5028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0890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37341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276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263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893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947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6059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6069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69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534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01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220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3901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480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679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555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2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895" y="1905635"/>
            <a:ext cx="6851650" cy="4726940"/>
          </a:xfrm>
          <a:prstGeom prst="rect">
            <a:avLst/>
          </a:prstGeom>
        </p:spPr>
      </p:pic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280670" y="-6985"/>
            <a:ext cx="4154170" cy="23475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4655" y="3331210"/>
            <a:ext cx="4174490" cy="2952115"/>
          </a:xfrm>
          <a:prstGeom prst="rect">
            <a:avLst/>
          </a:prstGeom>
        </p:spPr>
      </p:pic>
      <p:pic>
        <p:nvPicPr>
          <p:cNvPr id="3" name="图片 2" descr="觅元素584a989cd6c5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760" y="829310"/>
            <a:ext cx="7187565" cy="1394460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8947" y="-997585"/>
            <a:ext cx="812800" cy="81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683F84-CFDC-460B-A937-26D26EDB3A08}"/>
              </a:ext>
            </a:extLst>
          </p:cNvPr>
          <p:cNvSpPr txBox="1"/>
          <p:nvPr/>
        </p:nvSpPr>
        <p:spPr>
          <a:xfrm>
            <a:off x="5399198" y="3236084"/>
            <a:ext cx="60570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8: An toàn khi vui chơi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728236" y="1314714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hành động an toàn, không an toàn khi vui chơi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F30C6E-6167-4D41-B851-F1B0CE2E2A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53" y="3649433"/>
            <a:ext cx="1423987" cy="11377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AF1F6B-3804-438F-B0F3-F69789F737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1" t="63379" r="9489" b="17443"/>
          <a:stretch/>
        </p:blipFill>
        <p:spPr>
          <a:xfrm>
            <a:off x="3031570" y="2121116"/>
            <a:ext cx="5891589" cy="4582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44719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8" y="68854"/>
            <a:ext cx="12067821" cy="67891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8476" y="2134302"/>
            <a:ext cx="665824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>
              <a:defRPr/>
            </a:pPr>
            <a:r>
              <a:rPr lang="en-US" sz="6500">
                <a:solidFill>
                  <a:srgbClr val="FF0000"/>
                </a:solidFill>
                <a:latin typeface="Akronism" pitchFamily="2" charset="0"/>
              </a:rPr>
              <a:t>Nghỉ giữa giờ</a:t>
            </a:r>
          </a:p>
        </p:txBody>
      </p:sp>
    </p:spTree>
    <p:extLst>
      <p:ext uri="{BB962C8B-B14F-4D97-AF65-F5344CB8AC3E}">
        <p14:creationId xmlns:p14="http://schemas.microsoft.com/office/powerpoint/2010/main" val="179102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6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255D81F0-4B08-4E24-8BA1-6ECCD6C0186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6476" end="992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2852" y="1286427"/>
            <a:ext cx="9899374" cy="556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85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4756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79012" y="4657090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2369" y="4725746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80E650-1F47-4D46-ABE0-6D1B4D2923F2}"/>
              </a:ext>
            </a:extLst>
          </p:cNvPr>
          <p:cNvSpPr txBox="1"/>
          <p:nvPr/>
        </p:nvSpPr>
        <p:spPr>
          <a:xfrm>
            <a:off x="1435099" y="467073"/>
            <a:ext cx="98955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Kể những trò chơi an toàn,không an toàn em đã tham gia</a:t>
            </a:r>
          </a:p>
        </p:txBody>
      </p:sp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24812C7F-181D-41E4-9C13-4FD31B79B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104297"/>
              </p:ext>
            </p:extLst>
          </p:nvPr>
        </p:nvGraphicFramePr>
        <p:xfrm>
          <a:off x="1919683" y="1715268"/>
          <a:ext cx="8128000" cy="25300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91213021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392201717"/>
                    </a:ext>
                  </a:extLst>
                </a:gridCol>
              </a:tblGrid>
              <a:tr h="4216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vi-V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vi-V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044081"/>
                  </a:ext>
                </a:extLst>
              </a:tr>
              <a:tr h="42167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Trèo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849016"/>
                  </a:ext>
                </a:extLst>
              </a:tr>
              <a:tr h="42167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Nhảy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ợt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044811"/>
                  </a:ext>
                </a:extLst>
              </a:tr>
              <a:tr h="42167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Leo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cửa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sổ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552486"/>
                  </a:ext>
                </a:extLst>
              </a:tr>
              <a:tr h="42167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Trốn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Nhảy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035243"/>
                  </a:ext>
                </a:extLst>
              </a:tr>
              <a:tr h="42167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Nhảy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Leo thang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31012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4916" y="4202160"/>
            <a:ext cx="2759142" cy="2519216"/>
          </a:xfrm>
          <a:prstGeom prst="rect">
            <a:avLst/>
          </a:prstGeom>
        </p:spPr>
      </p:pic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1D80C56-F1E4-4405-9E36-3A430F5F28B7}"/>
              </a:ext>
            </a:extLst>
          </p:cNvPr>
          <p:cNvSpPr txBox="1">
            <a:spLocks/>
          </p:cNvSpPr>
          <p:nvPr/>
        </p:nvSpPr>
        <p:spPr>
          <a:xfrm>
            <a:off x="634409" y="370469"/>
            <a:ext cx="10923181" cy="9969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Chia sẻ mong muốn của em về điều kiện vui chơi an toàn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61CF89-F499-4A6B-B222-F4E7D14395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1" t="12549" r="25135" b="67385"/>
          <a:stretch/>
        </p:blipFill>
        <p:spPr>
          <a:xfrm>
            <a:off x="2262957" y="1605886"/>
            <a:ext cx="6346210" cy="42087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3008" y="2014331"/>
            <a:ext cx="4370415" cy="4291282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35" y="665196"/>
            <a:ext cx="6983895" cy="6217857"/>
          </a:xfrm>
          <a:prstGeom prst="rect">
            <a:avLst/>
          </a:prstGeom>
        </p:spPr>
      </p:pic>
      <p:pic>
        <p:nvPicPr>
          <p:cNvPr id="9" name="图片 4" descr="31f7217a017c2d9a8a7bcbd9844c1629">
            <a:extLst>
              <a:ext uri="{FF2B5EF4-FFF2-40B4-BE49-F238E27FC236}">
                <a16:creationId xmlns:a16="http://schemas.microsoft.com/office/drawing/2014/main" id="{32AC3F43-1B37-4794-A44F-E342945A79B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3"/>
            <a:ext cx="6851650" cy="9562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0A61B6-A7B2-49B6-9C86-37E78707B0FA}"/>
              </a:ext>
            </a:extLst>
          </p:cNvPr>
          <p:cNvSpPr txBox="1"/>
          <p:nvPr/>
        </p:nvSpPr>
        <p:spPr>
          <a:xfrm>
            <a:off x="4395991" y="87553"/>
            <a:ext cx="29941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</a:t>
            </a:r>
            <a:endParaRPr lang="en-US" sz="4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58CEA8-AEDA-498F-8156-35845A805CDD}"/>
              </a:ext>
            </a:extLst>
          </p:cNvPr>
          <p:cNvSpPr txBox="1"/>
          <p:nvPr/>
        </p:nvSpPr>
        <p:spPr>
          <a:xfrm>
            <a:off x="1264202" y="1828468"/>
            <a:ext cx="56614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được hành động vui chơi an toàn, không an toàn.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hậu quả của trò chơi không an toàn theo các mức độ</a:t>
            </a:r>
          </a:p>
          <a:p>
            <a:pPr marL="285750" indent="-28575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601657-4EA2-4A21-86B0-947192B0BFA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5" t="42000" r="48064" b="55236"/>
          <a:stretch/>
        </p:blipFill>
        <p:spPr>
          <a:xfrm>
            <a:off x="2756453" y="3850815"/>
            <a:ext cx="2292824" cy="5834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078" y="1387654"/>
            <a:ext cx="7510923" cy="57368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27AAA-35E2-40F6-AD6F-BDD88627F78C}"/>
              </a:ext>
            </a:extLst>
          </p:cNvPr>
          <p:cNvSpPr txBox="1"/>
          <p:nvPr/>
        </p:nvSpPr>
        <p:spPr>
          <a:xfrm>
            <a:off x="5272486" y="3171893"/>
            <a:ext cx="21601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5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086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29" name="图片 28" descr="图片包含 轮子&#10;&#10;已生成高可信度的说明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0634" y="5530253"/>
            <a:ext cx="4370070" cy="1065871"/>
          </a:xfrm>
          <a:prstGeom prst="rect">
            <a:avLst/>
          </a:prstGeom>
        </p:spPr>
      </p:pic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62134581-B21D-4191-8C44-D7B61BF1719B}"/>
              </a:ext>
            </a:extLst>
          </p:cNvPr>
          <p:cNvSpPr txBox="1">
            <a:spLocks/>
          </p:cNvSpPr>
          <p:nvPr/>
        </p:nvSpPr>
        <p:spPr>
          <a:xfrm>
            <a:off x="2345055" y="261876"/>
            <a:ext cx="9184336" cy="94407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3: Đưa ra lời khuyên phù hợp với các tình huống trong tranh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3646B3-0636-4EDC-8770-EDC3194577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56" t="10492" r="4770"/>
          <a:stretch/>
        </p:blipFill>
        <p:spPr>
          <a:xfrm>
            <a:off x="3079809" y="1977742"/>
            <a:ext cx="5724022" cy="4379843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C33BD52A-E3ED-481D-9C59-DFEEB3E163D4}"/>
              </a:ext>
            </a:extLst>
          </p:cNvPr>
          <p:cNvSpPr/>
          <p:nvPr/>
        </p:nvSpPr>
        <p:spPr>
          <a:xfrm>
            <a:off x="336523" y="1292607"/>
            <a:ext cx="2402959" cy="1520456"/>
          </a:xfrm>
          <a:prstGeom prst="cloudCallout">
            <a:avLst>
              <a:gd name="adj1" fmla="val 63546"/>
              <a:gd name="adj2" fmla="val 83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trèo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41AFBC20-54B3-459A-9F19-DF9D3C2E806F}"/>
              </a:ext>
            </a:extLst>
          </p:cNvPr>
          <p:cNvSpPr/>
          <p:nvPr/>
        </p:nvSpPr>
        <p:spPr>
          <a:xfrm rot="1094731">
            <a:off x="9611428" y="3058025"/>
            <a:ext cx="2402959" cy="1520456"/>
          </a:xfrm>
          <a:prstGeom prst="cloudCallout">
            <a:avLst>
              <a:gd name="adj1" fmla="val -69916"/>
              <a:gd name="adj2" fmla="val 5988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0DCADA2D-15ED-445F-8AB4-334EF1935CAA}"/>
              </a:ext>
            </a:extLst>
          </p:cNvPr>
          <p:cNvSpPr/>
          <p:nvPr/>
        </p:nvSpPr>
        <p:spPr>
          <a:xfrm>
            <a:off x="260203" y="4279703"/>
            <a:ext cx="2402959" cy="1520456"/>
          </a:xfrm>
          <a:prstGeom prst="cloudCallout">
            <a:avLst>
              <a:gd name="adj1" fmla="val 64649"/>
              <a:gd name="adj2" fmla="val 6162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ýlội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đuối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27AAA-35E2-40F6-AD6F-BDD88627F78C}"/>
              </a:ext>
            </a:extLst>
          </p:cNvPr>
          <p:cNvSpPr txBox="1"/>
          <p:nvPr/>
        </p:nvSpPr>
        <p:spPr>
          <a:xfrm>
            <a:off x="4132799" y="256414"/>
            <a:ext cx="46666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Nghỉ giải lao</a:t>
            </a:r>
            <a:endParaRPr lang="en-US" sz="5400" b="1">
              <a:solidFill>
                <a:srgbClr val="FF0000"/>
              </a:solidFill>
            </a:endParaRPr>
          </a:p>
        </p:txBody>
      </p:sp>
      <p:pic>
        <p:nvPicPr>
          <p:cNvPr id="6" name="If you're happy and you know it - Eli Kids Song &amp; Nursery Rhymes">
            <a:hlinkClick r:id="" action="ppaction://media"/>
            <a:extLst>
              <a:ext uri="{FF2B5EF4-FFF2-40B4-BE49-F238E27FC236}">
                <a16:creationId xmlns:a16="http://schemas.microsoft.com/office/drawing/2014/main" id="{BD4B68B8-6571-49D3-B2A3-C424005755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4886" y="1155424"/>
            <a:ext cx="10137913" cy="570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2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43FF877-046C-418C-A262-1CB78187BD5C}"/>
              </a:ext>
            </a:extLst>
          </p:cNvPr>
          <p:cNvSpPr txBox="1"/>
          <p:nvPr/>
        </p:nvSpPr>
        <p:spPr>
          <a:xfrm>
            <a:off x="2160104" y="244455"/>
            <a:ext cx="78717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4: Không tham gia các trò chơi nguy hiểm hang ngày</a:t>
            </a:r>
          </a:p>
        </p:txBody>
      </p:sp>
      <p:pic>
        <p:nvPicPr>
          <p:cNvPr id="28" name="图片 8" descr="觅元素58b0fbac4bf92">
            <a:extLst>
              <a:ext uri="{FF2B5EF4-FFF2-40B4-BE49-F238E27FC236}">
                <a16:creationId xmlns:a16="http://schemas.microsoft.com/office/drawing/2014/main" id="{2F581C2B-0F25-4EEF-B296-E2C1C865C6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490" y="6095365"/>
            <a:ext cx="5212715" cy="740410"/>
          </a:xfrm>
          <a:prstGeom prst="rect">
            <a:avLst/>
          </a:prstGeom>
        </p:spPr>
      </p:pic>
      <p:pic>
        <p:nvPicPr>
          <p:cNvPr id="29" name="图片 3" descr="fc85f2a324e3c42c2067966f589847df">
            <a:extLst>
              <a:ext uri="{FF2B5EF4-FFF2-40B4-BE49-F238E27FC236}">
                <a16:creationId xmlns:a16="http://schemas.microsoft.com/office/drawing/2014/main" id="{8FD426EC-9EEF-4F67-A455-B01AFCD6B40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21456" y="4617903"/>
            <a:ext cx="2674368" cy="16782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7DA1C4-0C5F-434F-A08B-2BFEEAE581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325" t="30007" r="44154" b="5094"/>
          <a:stretch/>
        </p:blipFill>
        <p:spPr>
          <a:xfrm>
            <a:off x="253229" y="3664052"/>
            <a:ext cx="4059076" cy="31717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8986FD-3048-43A4-A93B-64D4F120045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689" t="30007" r="3031" b="5094"/>
          <a:stretch/>
        </p:blipFill>
        <p:spPr>
          <a:xfrm>
            <a:off x="4312306" y="3763615"/>
            <a:ext cx="4809149" cy="3072160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3F5FAB8-9783-4268-8308-E4EFC6DDFD3B}"/>
              </a:ext>
            </a:extLst>
          </p:cNvPr>
          <p:cNvSpPr/>
          <p:nvPr/>
        </p:nvSpPr>
        <p:spPr>
          <a:xfrm>
            <a:off x="1140114" y="1974574"/>
            <a:ext cx="3299364" cy="152991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2FE21854-0031-48AF-822E-4C71C7532261}"/>
              </a:ext>
            </a:extLst>
          </p:cNvPr>
          <p:cNvSpPr/>
          <p:nvPr/>
        </p:nvSpPr>
        <p:spPr>
          <a:xfrm>
            <a:off x="6465508" y="1914730"/>
            <a:ext cx="3420614" cy="1649601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đuối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078" y="1387654"/>
            <a:ext cx="7510923" cy="57368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27AAA-35E2-40F6-AD6F-BDD88627F78C}"/>
              </a:ext>
            </a:extLst>
          </p:cNvPr>
          <p:cNvSpPr txBox="1"/>
          <p:nvPr/>
        </p:nvSpPr>
        <p:spPr>
          <a:xfrm>
            <a:off x="5272486" y="3171893"/>
            <a:ext cx="21601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5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70503" y="4833607"/>
            <a:ext cx="2862825" cy="2024393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34750" y="5246218"/>
            <a:ext cx="1467213" cy="1698294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903801"/>
            <a:ext cx="2706370" cy="16982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80E650-1F47-4D46-ABE0-6D1B4D2923F2}"/>
              </a:ext>
            </a:extLst>
          </p:cNvPr>
          <p:cNvSpPr txBox="1"/>
          <p:nvPr/>
        </p:nvSpPr>
        <p:spPr>
          <a:xfrm>
            <a:off x="646431" y="467073"/>
            <a:ext cx="106841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 cho các bạn nghe em đã tham gia những trò chơi an toàn nào, từ chối và khuyên bạn không tham gia chơi trò nguy hiểm như thế nào?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8AB610-8B1F-43F6-8F0B-973F5E5370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115" t="32037" r="9020"/>
          <a:stretch/>
        </p:blipFill>
        <p:spPr>
          <a:xfrm>
            <a:off x="3352800" y="2068477"/>
            <a:ext cx="5449163" cy="36179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90271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3008" y="2014331"/>
            <a:ext cx="4370415" cy="4291282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35" y="665196"/>
            <a:ext cx="6983895" cy="6217857"/>
          </a:xfrm>
          <a:prstGeom prst="rect">
            <a:avLst/>
          </a:prstGeom>
        </p:spPr>
      </p:pic>
      <p:pic>
        <p:nvPicPr>
          <p:cNvPr id="9" name="图片 4" descr="31f7217a017c2d9a8a7bcbd9844c1629">
            <a:extLst>
              <a:ext uri="{FF2B5EF4-FFF2-40B4-BE49-F238E27FC236}">
                <a16:creationId xmlns:a16="http://schemas.microsoft.com/office/drawing/2014/main" id="{32AC3F43-1B37-4794-A44F-E342945A79B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3"/>
            <a:ext cx="6851650" cy="9562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0A61B6-A7B2-49B6-9C86-37E78707B0FA}"/>
              </a:ext>
            </a:extLst>
          </p:cNvPr>
          <p:cNvSpPr txBox="1"/>
          <p:nvPr/>
        </p:nvSpPr>
        <p:spPr>
          <a:xfrm>
            <a:off x="4395991" y="87553"/>
            <a:ext cx="29941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</a:t>
            </a:r>
            <a:endParaRPr lang="en-US" sz="4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58CEA8-AEDA-498F-8156-35845A805CDD}"/>
              </a:ext>
            </a:extLst>
          </p:cNvPr>
          <p:cNvSpPr txBox="1"/>
          <p:nvPr/>
        </p:nvSpPr>
        <p:spPr>
          <a:xfrm>
            <a:off x="1264202" y="1828468"/>
            <a:ext cx="5661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được hành động an toàn khi vui chơi theo các mức độ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56E082-6E2D-41AA-B093-3B14E5FB6FD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5" t="42000" r="48064" b="55236"/>
          <a:stretch/>
        </p:blipFill>
        <p:spPr>
          <a:xfrm>
            <a:off x="2226366" y="2876431"/>
            <a:ext cx="2292824" cy="58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23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2775860" y="1348825"/>
            <a:ext cx="2071166" cy="0"/>
          </a:xfrm>
          <a:prstGeom prst="line">
            <a:avLst/>
          </a:prstGeom>
          <a:ln>
            <a:solidFill>
              <a:srgbClr val="5E5E5E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C2978A">
                  <a:alpha val="80392"/>
                </a:srgbClr>
              </a:clrFrom>
              <a:clrTo>
                <a:srgbClr val="C2978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0500" l="9970" r="98187">
                        <a14:foregroundMark x1="74924" y1="22500" x2="74924" y2="22500"/>
                        <a14:foregroundMark x1="74622" y1="4500" x2="74622" y2="4500"/>
                        <a14:foregroundMark x1="89728" y1="14000" x2="89728" y2="14000"/>
                        <a14:foregroundMark x1="94260" y1="14500" x2="94260" y2="14500"/>
                        <a14:foregroundMark x1="91843" y1="40500" x2="87613" y2="39500"/>
                        <a14:foregroundMark x1="98187" y1="43500" x2="98187" y2="43500"/>
                        <a14:foregroundMark x1="80060" y1="36000" x2="80060" y2="36000"/>
                        <a14:foregroundMark x1="59215" y1="67500" x2="58006" y2="68500"/>
                        <a14:foregroundMark x1="50453" y1="64000" x2="50453" y2="64000"/>
                        <a14:foregroundMark x1="45619" y1="80000" x2="45619" y2="80000"/>
                        <a14:foregroundMark x1="52266" y1="90500" x2="52266" y2="90500"/>
                        <a14:foregroundMark x1="58610" y1="82000" x2="58610" y2="8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8425"/>
          <a:stretch>
            <a:fillRect/>
          </a:stretch>
        </p:blipFill>
        <p:spPr>
          <a:xfrm rot="2408438">
            <a:off x="4688052" y="-13943"/>
            <a:ext cx="1625381" cy="1456725"/>
          </a:xfrm>
          <a:prstGeom prst="ellipse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C2978A">
                  <a:alpha val="80392"/>
                </a:srgbClr>
              </a:clrFrom>
              <a:clrTo>
                <a:srgbClr val="C2978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0500" l="9970" r="98187">
                        <a14:foregroundMark x1="74924" y1="22500" x2="74924" y2="22500"/>
                        <a14:foregroundMark x1="74622" y1="4500" x2="74622" y2="4500"/>
                        <a14:foregroundMark x1="89728" y1="14000" x2="89728" y2="14000"/>
                        <a14:foregroundMark x1="94260" y1="14500" x2="94260" y2="14500"/>
                        <a14:foregroundMark x1="91843" y1="40500" x2="87613" y2="39500"/>
                        <a14:foregroundMark x1="98187" y1="43500" x2="98187" y2="43500"/>
                        <a14:foregroundMark x1="80060" y1="36000" x2="80060" y2="36000"/>
                        <a14:foregroundMark x1="59215" y1="67500" x2="58006" y2="68500"/>
                        <a14:foregroundMark x1="50453" y1="64000" x2="50453" y2="64000"/>
                        <a14:foregroundMark x1="45619" y1="80000" x2="45619" y2="80000"/>
                        <a14:foregroundMark x1="52266" y1="90500" x2="52266" y2="90500"/>
                        <a14:foregroundMark x1="58610" y1="82000" x2="58610" y2="8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8425"/>
          <a:stretch>
            <a:fillRect/>
          </a:stretch>
        </p:blipFill>
        <p:spPr>
          <a:xfrm rot="18627567" flipH="1">
            <a:off x="1272554" y="-13638"/>
            <a:ext cx="1625381" cy="1456725"/>
          </a:xfrm>
          <a:prstGeom prst="ellipse">
            <a:avLst/>
          </a:prstGeom>
        </p:spPr>
      </p:pic>
      <p:pic>
        <p:nvPicPr>
          <p:cNvPr id="11" name="图片 10" descr="fdb0d65c1aa442281b86dd9ae71ccbc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4137" y="1425119"/>
            <a:ext cx="4306352" cy="4306352"/>
          </a:xfrm>
          <a:prstGeom prst="rect">
            <a:avLst/>
          </a:prstGeom>
        </p:spPr>
      </p:pic>
      <p:pic>
        <p:nvPicPr>
          <p:cNvPr id="10" name="图片 1" descr="31f7217a017c2d9a8a7bcbd9844c1629">
            <a:extLst>
              <a:ext uri="{FF2B5EF4-FFF2-40B4-BE49-F238E27FC236}">
                <a16:creationId xmlns:a16="http://schemas.microsoft.com/office/drawing/2014/main" id="{452FC638-BA76-47A8-A676-DFDF5DD1B36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16" y="1795141"/>
            <a:ext cx="6526171" cy="45023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2F66697-B86E-414B-BEFD-FF600CFCB78C}"/>
              </a:ext>
            </a:extLst>
          </p:cNvPr>
          <p:cNvSpPr txBox="1"/>
          <p:nvPr/>
        </p:nvSpPr>
        <p:spPr>
          <a:xfrm>
            <a:off x="1809684" y="2725438"/>
            <a:ext cx="40903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Củng cố</a:t>
            </a:r>
          </a:p>
          <a:p>
            <a:pPr algn="ctr"/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Nhận xét tiết học</a:t>
            </a:r>
          </a:p>
          <a:p>
            <a:pPr algn="ctr"/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Chuẩn bị bài sau</a:t>
            </a: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27AAA-35E2-40F6-AD6F-BDD88627F78C}"/>
              </a:ext>
            </a:extLst>
          </p:cNvPr>
          <p:cNvSpPr txBox="1"/>
          <p:nvPr/>
        </p:nvSpPr>
        <p:spPr>
          <a:xfrm>
            <a:off x="4490608" y="163649"/>
            <a:ext cx="38185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Khởi động</a:t>
            </a:r>
            <a:endParaRPr lang="en-US" sz="5400" b="1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666705-4FDD-409A-A837-D6589DFBE5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93" b="15741"/>
          <a:stretch/>
        </p:blipFill>
        <p:spPr>
          <a:xfrm>
            <a:off x="1381442" y="1207951"/>
            <a:ext cx="8305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06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ổng Dám Đâu Karaoke Xuân Mai Nhạc Thiếu Nhi Vui Nhộ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73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>
        <p:random/>
      </p:transition>
    </mc:Choice>
    <mc:Fallback>
      <p:transition spd="slow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490965" y="1350879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1:  </a:t>
            </a:r>
            <a:r>
              <a:rPr lang="vi-V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hành động an toàn, không an toàn khi vui chơi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FE395D-0E77-4B19-BB31-47369FB6E5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21700" r="51358" b="61947"/>
          <a:stretch/>
        </p:blipFill>
        <p:spPr>
          <a:xfrm>
            <a:off x="3134636" y="2428504"/>
            <a:ext cx="5671500" cy="4274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4E6A8E-8078-46D8-98BA-240C9545A9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27" y="3617281"/>
            <a:ext cx="1219200" cy="1219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728236" y="1314714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hành động an toàn, không an toàn khi vui chơi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949AC6-05E3-41E6-B8DA-EB8A03C789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8" t="21656" r="11034" b="61250"/>
          <a:stretch/>
        </p:blipFill>
        <p:spPr>
          <a:xfrm>
            <a:off x="3050949" y="2520541"/>
            <a:ext cx="5852831" cy="4182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F30C6E-6167-4D41-B851-F1B0CE2E2A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53" y="3649433"/>
            <a:ext cx="1423987" cy="113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90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490965" y="1350879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1:  </a:t>
            </a:r>
            <a:r>
              <a:rPr lang="vi-V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hành động an toàn, không an toàn khi vui chơi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4E6A8E-8078-46D8-98BA-240C9545A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1" y="3429000"/>
            <a:ext cx="1219200" cy="1219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09AB8B-853A-4805-A58F-A1A02CD84B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41644" r="46824" b="38265"/>
          <a:stretch/>
        </p:blipFill>
        <p:spPr>
          <a:xfrm>
            <a:off x="3183427" y="2280463"/>
            <a:ext cx="5629268" cy="442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28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728236" y="1314714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hành động an toàn, không an toàn khi vui chơi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F30C6E-6167-4D41-B851-F1B0CE2E2A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5" y="3689190"/>
            <a:ext cx="1423987" cy="11377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9E0943-64CB-410A-8C6C-2491E367F1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3" t="42557" r="9747" b="38265"/>
          <a:stretch/>
        </p:blipFill>
        <p:spPr>
          <a:xfrm>
            <a:off x="3507546" y="2482765"/>
            <a:ext cx="5176907" cy="402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32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490965" y="1350879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1:  </a:t>
            </a:r>
            <a:r>
              <a:rPr lang="vi-V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hành động an toàn, không an toàn khi vui chơi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4E6A8E-8078-46D8-98BA-240C9545A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1" y="3429000"/>
            <a:ext cx="1219200" cy="1219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915AA5-0E61-40A7-86E2-5FA9097926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63197" r="46567" b="17625"/>
          <a:stretch/>
        </p:blipFill>
        <p:spPr>
          <a:xfrm>
            <a:off x="3125381" y="2397629"/>
            <a:ext cx="5359545" cy="410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12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388</Words>
  <Application>Microsoft Office PowerPoint</Application>
  <PresentationFormat>Widescreen</PresentationFormat>
  <Paragraphs>69</Paragraphs>
  <Slides>22</Slides>
  <Notes>21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微软雅黑</vt:lpstr>
      <vt:lpstr>宋体</vt:lpstr>
      <vt:lpstr>Akronism</vt:lpstr>
      <vt:lpstr>Arial</vt:lpstr>
      <vt:lpstr>Calibri</vt:lpstr>
      <vt:lpstr>inpin heiti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</dc:creator>
  <cp:lastModifiedBy>Admin</cp:lastModifiedBy>
  <cp:revision>38</cp:revision>
  <dcterms:created xsi:type="dcterms:W3CDTF">2017-03-13T01:41:00Z</dcterms:created>
  <dcterms:modified xsi:type="dcterms:W3CDTF">2021-12-10T13:48:56Z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