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4.wav" ContentType="audio/wav"/>
  <Override PartName="/ppt/media/audio6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6"/>
  </p:notesMasterIdLst>
  <p:sldIdLst>
    <p:sldId id="327" r:id="rId2"/>
    <p:sldId id="293" r:id="rId3"/>
    <p:sldId id="257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296" r:id="rId16"/>
    <p:sldId id="297" r:id="rId17"/>
    <p:sldId id="298" r:id="rId18"/>
    <p:sldId id="299" r:id="rId19"/>
    <p:sldId id="325" r:id="rId20"/>
    <p:sldId id="326" r:id="rId21"/>
    <p:sldId id="313" r:id="rId22"/>
    <p:sldId id="314" r:id="rId23"/>
    <p:sldId id="315" r:id="rId24"/>
    <p:sldId id="316" r:id="rId25"/>
    <p:sldId id="317" r:id="rId26"/>
    <p:sldId id="318" r:id="rId27"/>
    <p:sldId id="324" r:id="rId28"/>
    <p:sldId id="319" r:id="rId29"/>
    <p:sldId id="320" r:id="rId30"/>
    <p:sldId id="321" r:id="rId31"/>
    <p:sldId id="322" r:id="rId32"/>
    <p:sldId id="323" r:id="rId33"/>
    <p:sldId id="291" r:id="rId34"/>
    <p:sldId id="292" r:id="rId35"/>
  </p:sldIdLst>
  <p:sldSz cx="9144000" cy="5143500" type="screen16x9"/>
  <p:notesSz cx="9144000" cy="6858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宋体" panose="02010600030101010101" pitchFamily="2" charset="-122"/>
      <p:regular r:id="rId41"/>
    </p:embeddedFont>
    <p:embeddedFont>
      <p:font typeface="Berlin Sans FB" panose="020B0604020202020204" charset="0"/>
      <p:regular r:id="rId42"/>
      <p:bold r:id="rId43"/>
    </p:embeddedFont>
    <p:embeddedFont>
      <p:font typeface="Berlin Sans FB Demi" panose="020B0604020202020204" charset="0"/>
      <p:bold r:id="rId44"/>
    </p:embeddedFont>
    <p:embeddedFont>
      <p:font typeface="Elephant" panose="00000400000000000000" pitchFamily="2" charset="0"/>
      <p:regular r:id="rId45"/>
      <p:italic r:id="rId46"/>
    </p:embeddedFont>
    <p:embeddedFont>
      <p:font typeface="Tahoma" panose="020B0604030504040204" pitchFamily="34" charset="0"/>
      <p:regular r:id="rId47"/>
      <p:bold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6496"/>
    <a:srgbClr val="29FFFF"/>
    <a:srgbClr val="A7FFFF"/>
    <a:srgbClr val="F68D36"/>
    <a:srgbClr val="FFE697"/>
    <a:srgbClr val="FFEDB3"/>
    <a:srgbClr val="E79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3" autoAdjust="0"/>
    <p:restoredTop sz="94660"/>
  </p:normalViewPr>
  <p:slideViewPr>
    <p:cSldViewPr>
      <p:cViewPr>
        <p:scale>
          <a:sx n="57" d="100"/>
          <a:sy n="57" d="100"/>
        </p:scale>
        <p:origin x="3162" y="15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A5168-E3F8-421E-9EBE-E10481D094F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230FB-C21E-4A6D-AE7B-99C81A835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85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3B213F-8896-47B5-856B-8DFA8BA77B50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3679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media5.wav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audio" Target="../media/audio3.wav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4.png"/><Relationship Id="rId1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14350"/>
            <a:ext cx="54102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1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502817"/>
            <a:ext cx="8154143" cy="112434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501183" y="2724283"/>
            <a:ext cx="41463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Mary: When do you watch TV? 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Bill: I watch TV ________.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3457" y="447096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54762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 the evening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79" y="3897871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at noon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8214" y="386161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 the afternoon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79" y="4545319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 the morning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6F574BB-0EAC-4855-A157-43C495E40B9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r="2213"/>
          <a:stretch/>
        </p:blipFill>
        <p:spPr>
          <a:xfrm>
            <a:off x="5569625" y="2539792"/>
            <a:ext cx="1535795" cy="105038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2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502819"/>
            <a:ext cx="8154143" cy="112434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358759" y="2727469"/>
            <a:ext cx="46035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Ben: What does he look like?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Nam: ____________.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3821220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78" y="451260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 has a round face.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79" y="384172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 has short hair.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04749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6" y="382918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She has big eyes.</a:t>
            </a: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829506" y="4501297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She has long hair.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04E4FFF-041C-4DFC-AA55-BAD678F4C80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" r="120"/>
          <a:stretch/>
        </p:blipFill>
        <p:spPr>
          <a:xfrm>
            <a:off x="6067979" y="2563610"/>
            <a:ext cx="1507375" cy="103095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5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65007" y="2495747"/>
            <a:ext cx="8154143" cy="111509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651932" y="2642890"/>
            <a:ext cx="44019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Lucy: What do you do at noon?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Nam: I ___________.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80" y="385592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wash the dishes</a:t>
            </a: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49915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wash the clothes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3851705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help with the cooking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49915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clean the floor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E74D5BF-D76A-4F61-8A47-D18951EEB9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r="4961"/>
          <a:stretch/>
        </p:blipFill>
        <p:spPr>
          <a:xfrm>
            <a:off x="5783344" y="2559936"/>
            <a:ext cx="1378670" cy="103459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3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502817"/>
            <a:ext cx="8154143" cy="112434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828214" y="2682586"/>
            <a:ext cx="56905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Mary: </a:t>
            </a:r>
            <a:r>
              <a:rPr lang="vi-VN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does he go on Saturdays?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Bill: He goes to the </a:t>
            </a:r>
            <a:r>
              <a:rPr lang="vi-VN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vi-VN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vi-VN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3457" y="447096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54762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 err="1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</a:t>
            </a:r>
            <a:r>
              <a:rPr lang="vi-VN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here</a:t>
            </a:r>
            <a:endParaRPr lang="en-US" sz="21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79" y="3897871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 err="1">
                <a:solidFill>
                  <a:prstClr val="white"/>
                </a:solidFill>
                <a:ea typeface="Tahoma" panose="020B0604030504040204" pitchFamily="34" charset="0"/>
                <a:cs typeface="Arial" panose="020B0604020202020204" pitchFamily="34" charset="0"/>
              </a:rPr>
              <a:t>W</a:t>
            </a:r>
            <a:r>
              <a:rPr lang="vi-VN" sz="2100" dirty="0">
                <a:solidFill>
                  <a:prstClr val="white"/>
                </a:solidFill>
                <a:ea typeface="Tahoma" panose="020B0604030504040204" pitchFamily="34" charset="0"/>
                <a:cs typeface="Arial" panose="020B0604020202020204" pitchFamily="34" charset="0"/>
              </a:rPr>
              <a:t>hat</a:t>
            </a:r>
            <a:endParaRPr lang="en-US" sz="21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8214" y="386161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vi-VN" sz="2100" dirty="0" err="1">
                <a:solidFill>
                  <a:prstClr val="white"/>
                </a:solidFill>
                <a:ea typeface="Tahoma" panose="020B0604030504040204" pitchFamily="34" charset="0"/>
                <a:cs typeface="Arial" panose="020B0604020202020204" pitchFamily="34" charset="0"/>
              </a:rPr>
              <a:t>How</a:t>
            </a:r>
            <a:endParaRPr lang="en-US" sz="21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79" y="4545319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 err="1">
                <a:solidFill>
                  <a:prstClr val="white"/>
                </a:solidFill>
                <a:ea typeface="Tahoma" panose="020B0604030504040204" pitchFamily="34" charset="0"/>
                <a:cs typeface="Arial" panose="020B0604020202020204" pitchFamily="34" charset="0"/>
              </a:rPr>
              <a:t>W</a:t>
            </a:r>
            <a:r>
              <a:rPr lang="vi-VN" sz="2100" dirty="0">
                <a:solidFill>
                  <a:prstClr val="white"/>
                </a:solidFill>
                <a:ea typeface="Tahoma" panose="020B0604030504040204" pitchFamily="34" charset="0"/>
                <a:cs typeface="Arial" panose="020B0604020202020204" pitchFamily="34" charset="0"/>
              </a:rPr>
              <a:t>hen</a:t>
            </a:r>
            <a:endParaRPr lang="en-US" sz="21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6F574BB-0EAC-4855-A157-43C495E40B9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" r="1532"/>
          <a:stretch/>
        </p:blipFill>
        <p:spPr>
          <a:xfrm>
            <a:off x="6167046" y="2569030"/>
            <a:ext cx="1480160" cy="101233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8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F55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84" y="1271234"/>
            <a:ext cx="2601031" cy="260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6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ùi Liễu 0968142780"/>
          <p:cNvSpPr txBox="1"/>
          <p:nvPr/>
        </p:nvSpPr>
        <p:spPr>
          <a:xfrm>
            <a:off x="3040548" y="201080"/>
            <a:ext cx="3028949" cy="7463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dist="50800" dir="5400000" algn="ctr" rotWithShape="0">
                    <a:schemeClr val="bg1"/>
                  </a:outerShdw>
                </a:effectLst>
                <a:latin typeface="Berlin Sans FB" pitchFamily="34" charset="0"/>
                <a:cs typeface="Arial" panose="020B0604020202020204" pitchFamily="34" charset="0"/>
              </a:rPr>
              <a:t>Contents</a:t>
            </a:r>
          </a:p>
        </p:txBody>
      </p:sp>
      <p:grpSp>
        <p:nvGrpSpPr>
          <p:cNvPr id="21" name="Bùi Liễu">
            <a:extLst>
              <a:ext uri="{FF2B5EF4-FFF2-40B4-BE49-F238E27FC236}">
                <a16:creationId xmlns="" xmlns:a16="http://schemas.microsoft.com/office/drawing/2014/main" id="{1FD47A44-584D-418B-AD89-7C35D66638B3}"/>
              </a:ext>
            </a:extLst>
          </p:cNvPr>
          <p:cNvGrpSpPr/>
          <p:nvPr/>
        </p:nvGrpSpPr>
        <p:grpSpPr>
          <a:xfrm>
            <a:off x="3588793" y="4096139"/>
            <a:ext cx="3500534" cy="691865"/>
            <a:chOff x="2813150" y="3609204"/>
            <a:chExt cx="2625400" cy="550633"/>
          </a:xfrm>
        </p:grpSpPr>
        <p:sp>
          <p:nvSpPr>
            <p:cNvPr id="22" name="Bùi Liễu">
              <a:extLst>
                <a:ext uri="{FF2B5EF4-FFF2-40B4-BE49-F238E27FC236}">
                  <a16:creationId xmlns="" xmlns:a16="http://schemas.microsoft.com/office/drawing/2014/main" id="{D15E9FF5-40A9-4CA8-BF12-8D0086147792}"/>
                </a:ext>
              </a:extLst>
            </p:cNvPr>
            <p:cNvSpPr txBox="1">
              <a:spLocks/>
            </p:cNvSpPr>
            <p:nvPr/>
          </p:nvSpPr>
          <p:spPr>
            <a:xfrm>
              <a:off x="3481542" y="3637690"/>
              <a:ext cx="1957008" cy="433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24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r>
                <a:rPr lang="en-US" sz="3200" dirty="0">
                  <a:solidFill>
                    <a:schemeClr val="tx1"/>
                  </a:solidFill>
                  <a:latin typeface="Berlin Sans FB" pitchFamily="34" charset="0"/>
                  <a:cs typeface="Arial" panose="020B0604020202020204" pitchFamily="34" charset="0"/>
                </a:rPr>
                <a:t>Let’s write.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DA14AB67-15EB-406E-B1EB-18B728413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13150" y="3609204"/>
              <a:ext cx="594360" cy="550633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6" name="Bùi Liễu">
            <a:extLst>
              <a:ext uri="{FF2B5EF4-FFF2-40B4-BE49-F238E27FC236}">
                <a16:creationId xmlns="" xmlns:a16="http://schemas.microsoft.com/office/drawing/2014/main" id="{B17628FA-735B-498A-AD33-DA5DF6D3472C}"/>
              </a:ext>
            </a:extLst>
          </p:cNvPr>
          <p:cNvGrpSpPr/>
          <p:nvPr/>
        </p:nvGrpSpPr>
        <p:grpSpPr>
          <a:xfrm>
            <a:off x="2371505" y="1960770"/>
            <a:ext cx="4328402" cy="678543"/>
            <a:chOff x="2835725" y="1787394"/>
            <a:chExt cx="3246302" cy="508907"/>
          </a:xfrm>
        </p:grpSpPr>
        <p:sp>
          <p:nvSpPr>
            <p:cNvPr id="27" name="Bùi Liễu">
              <a:extLst>
                <a:ext uri="{FF2B5EF4-FFF2-40B4-BE49-F238E27FC236}">
                  <a16:creationId xmlns="" xmlns:a16="http://schemas.microsoft.com/office/drawing/2014/main" id="{ED8D358D-6F76-4F74-9150-BFBFDC5FD766}"/>
                </a:ext>
              </a:extLst>
            </p:cNvPr>
            <p:cNvSpPr txBox="1">
              <a:spLocks/>
            </p:cNvSpPr>
            <p:nvPr/>
          </p:nvSpPr>
          <p:spPr>
            <a:xfrm>
              <a:off x="3446263" y="1798966"/>
              <a:ext cx="2635764" cy="433350"/>
            </a:xfrm>
            <a:prstGeom prst="rect">
              <a:avLst/>
            </a:prstGeom>
            <a:ln>
              <a:noFill/>
            </a:ln>
          </p:spPr>
          <p:txBody>
            <a:bodyPr spcFirstLastPara="1" vert="horz" wrap="square" lIns="91425" tIns="91425" rIns="91425" bIns="91425" rtlCol="0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3200" dirty="0">
                  <a:latin typeface="Berlin Sans FB" pitchFamily="34" charset="0"/>
                  <a:cs typeface="Arial" panose="020B0604020202020204" pitchFamily="34" charset="0"/>
                </a:rPr>
                <a:t>Ask and answer.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22C1959C-B42B-4B57-91A1-07929B5D0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35725" y="1787394"/>
              <a:ext cx="501782" cy="508907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9" name="Bùi Liễu">
            <a:extLst>
              <a:ext uri="{FF2B5EF4-FFF2-40B4-BE49-F238E27FC236}">
                <a16:creationId xmlns="" xmlns:a16="http://schemas.microsoft.com/office/drawing/2014/main" id="{D338BE0A-C349-42AD-828F-3F50D2D3F43C}"/>
              </a:ext>
            </a:extLst>
          </p:cNvPr>
          <p:cNvGrpSpPr/>
          <p:nvPr/>
        </p:nvGrpSpPr>
        <p:grpSpPr>
          <a:xfrm>
            <a:off x="1905000" y="1248526"/>
            <a:ext cx="4601193" cy="727673"/>
            <a:chOff x="2123164" y="1154385"/>
            <a:chExt cx="3450894" cy="545756"/>
          </a:xfrm>
        </p:grpSpPr>
        <p:sp>
          <p:nvSpPr>
            <p:cNvPr id="37" name="Bùi Liễu">
              <a:extLst>
                <a:ext uri="{FF2B5EF4-FFF2-40B4-BE49-F238E27FC236}">
                  <a16:creationId xmlns="" xmlns:a16="http://schemas.microsoft.com/office/drawing/2014/main" id="{D9E08A3B-96FB-44EB-B1F3-0662A45CF47C}"/>
                </a:ext>
              </a:extLst>
            </p:cNvPr>
            <p:cNvSpPr txBox="1">
              <a:spLocks/>
            </p:cNvSpPr>
            <p:nvPr/>
          </p:nvSpPr>
          <p:spPr>
            <a:xfrm>
              <a:off x="2773823" y="1177787"/>
              <a:ext cx="2800235" cy="433350"/>
            </a:xfrm>
            <a:prstGeom prst="rect">
              <a:avLst/>
            </a:prstGeom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3200" dirty="0">
                  <a:latin typeface="Berlin Sans FB" pitchFamily="34" charset="0"/>
                  <a:cs typeface="Arial" panose="020B0604020202020204" pitchFamily="34" charset="0"/>
                </a:rPr>
                <a:t>Listen and </a:t>
              </a:r>
              <a:r>
                <a:rPr lang="vi-VN" sz="3200" dirty="0" err="1">
                  <a:latin typeface="Berlin Sans FB" pitchFamily="34" charset="0"/>
                  <a:cs typeface="Arial" panose="020B0604020202020204" pitchFamily="34" charset="0"/>
                </a:rPr>
                <a:t>number</a:t>
              </a:r>
              <a:r>
                <a:rPr lang="vi-VN" sz="3200" dirty="0">
                  <a:latin typeface="Berlin Sans FB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Berlin Sans FB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="" xmlns:a16="http://schemas.microsoft.com/office/drawing/2014/main" id="{07D65594-3726-4796-92C4-5A2E8EEB7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23164" y="1154385"/>
              <a:ext cx="594360" cy="54575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9" name="Bùi Liễu">
            <a:extLst>
              <a:ext uri="{FF2B5EF4-FFF2-40B4-BE49-F238E27FC236}">
                <a16:creationId xmlns="" xmlns:a16="http://schemas.microsoft.com/office/drawing/2014/main" id="{528A55C4-1655-468E-82D2-CFFCF52A6866}"/>
              </a:ext>
            </a:extLst>
          </p:cNvPr>
          <p:cNvGrpSpPr/>
          <p:nvPr/>
        </p:nvGrpSpPr>
        <p:grpSpPr>
          <a:xfrm>
            <a:off x="3185556" y="3303896"/>
            <a:ext cx="5493788" cy="749344"/>
            <a:chOff x="3438885" y="2991937"/>
            <a:chExt cx="4120341" cy="562008"/>
          </a:xfrm>
        </p:grpSpPr>
        <p:sp>
          <p:nvSpPr>
            <p:cNvPr id="40" name="Bùi Liễu">
              <a:extLst>
                <a:ext uri="{FF2B5EF4-FFF2-40B4-BE49-F238E27FC236}">
                  <a16:creationId xmlns="" xmlns:a16="http://schemas.microsoft.com/office/drawing/2014/main" id="{3FDC8339-C6CE-43F9-A64D-3DB546F4AC9C}"/>
                </a:ext>
              </a:extLst>
            </p:cNvPr>
            <p:cNvSpPr txBox="1">
              <a:spLocks/>
            </p:cNvSpPr>
            <p:nvPr/>
          </p:nvSpPr>
          <p:spPr>
            <a:xfrm>
              <a:off x="4101088" y="3033560"/>
              <a:ext cx="3458138" cy="433350"/>
            </a:xfrm>
            <a:prstGeom prst="rect">
              <a:avLst/>
            </a:prstGeom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3200" dirty="0">
                  <a:latin typeface="Berlin Sans FB" pitchFamily="34" charset="0"/>
                  <a:cs typeface="Arial" panose="020B0604020202020204" pitchFamily="34" charset="0"/>
                </a:rPr>
                <a:t>Read and complete.</a:t>
              </a:r>
            </a:p>
          </p:txBody>
        </p:sp>
        <p:pic>
          <p:nvPicPr>
            <p:cNvPr id="41" name="Picture 40">
              <a:extLst>
                <a:ext uri="{FF2B5EF4-FFF2-40B4-BE49-F238E27FC236}">
                  <a16:creationId xmlns="" xmlns:a16="http://schemas.microsoft.com/office/drawing/2014/main" id="{C8F048B1-3DBF-4754-83C5-32E0C6820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38885" y="2991937"/>
              <a:ext cx="594360" cy="56200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2" name="Bùi Liễu">
            <a:extLst>
              <a:ext uri="{FF2B5EF4-FFF2-40B4-BE49-F238E27FC236}">
                <a16:creationId xmlns="" xmlns:a16="http://schemas.microsoft.com/office/drawing/2014/main" id="{A28D3FA7-1F80-4813-898D-E8A15A08FB23}"/>
              </a:ext>
            </a:extLst>
          </p:cNvPr>
          <p:cNvGrpSpPr/>
          <p:nvPr/>
        </p:nvGrpSpPr>
        <p:grpSpPr>
          <a:xfrm>
            <a:off x="2672735" y="2639313"/>
            <a:ext cx="4367982" cy="712751"/>
            <a:chOff x="3325777" y="2379725"/>
            <a:chExt cx="3275987" cy="534563"/>
          </a:xfrm>
        </p:grpSpPr>
        <p:sp>
          <p:nvSpPr>
            <p:cNvPr id="52" name="Bùi Liễu">
              <a:extLst>
                <a:ext uri="{FF2B5EF4-FFF2-40B4-BE49-F238E27FC236}">
                  <a16:creationId xmlns="" xmlns:a16="http://schemas.microsoft.com/office/drawing/2014/main" id="{5AD25D15-5490-49B7-BAB2-783590C33EA9}"/>
                </a:ext>
              </a:extLst>
            </p:cNvPr>
            <p:cNvSpPr txBox="1">
              <a:spLocks/>
            </p:cNvSpPr>
            <p:nvPr/>
          </p:nvSpPr>
          <p:spPr>
            <a:xfrm>
              <a:off x="3966000" y="2390138"/>
              <a:ext cx="2635764" cy="410437"/>
            </a:xfrm>
            <a:prstGeom prst="rect">
              <a:avLst/>
            </a:prstGeom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3200" dirty="0">
                  <a:latin typeface="Berlin Sans FB" pitchFamily="34" charset="0"/>
                  <a:cs typeface="Arial" panose="020B0604020202020204" pitchFamily="34" charset="0"/>
                </a:rPr>
                <a:t>Read and match.</a:t>
              </a:r>
            </a:p>
          </p:txBody>
        </p:sp>
        <p:pic>
          <p:nvPicPr>
            <p:cNvPr id="53" name="Picture 52">
              <a:extLst>
                <a:ext uri="{FF2B5EF4-FFF2-40B4-BE49-F238E27FC236}">
                  <a16:creationId xmlns="" xmlns:a16="http://schemas.microsoft.com/office/drawing/2014/main" id="{53DF6A0C-8896-46FC-8607-94592452D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25777" y="2379725"/>
              <a:ext cx="640223" cy="53456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937556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9;p38"/>
          <p:cNvSpPr txBox="1">
            <a:spLocks/>
          </p:cNvSpPr>
          <p:nvPr/>
        </p:nvSpPr>
        <p:spPr>
          <a:xfrm>
            <a:off x="421333" y="151188"/>
            <a:ext cx="4067161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1. Listen and number.</a:t>
            </a:r>
          </a:p>
        </p:txBody>
      </p:sp>
      <p:pic>
        <p:nvPicPr>
          <p:cNvPr id="23" name="Bùi Liễu">
            <a:extLst>
              <a:ext uri="{FF2B5EF4-FFF2-40B4-BE49-F238E27FC236}">
                <a16:creationId xmlns="" xmlns:a16="http://schemas.microsoft.com/office/drawing/2014/main" id="{871059D3-6F30-405E-8D15-A57700707F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" r="6104"/>
          <a:stretch/>
        </p:blipFill>
        <p:spPr>
          <a:xfrm>
            <a:off x="1961390" y="742163"/>
            <a:ext cx="2109327" cy="1726217"/>
          </a:xfrm>
          <a:prstGeom prst="roundRect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</p:pic>
      <p:sp>
        <p:nvSpPr>
          <p:cNvPr id="24" name="Bùi Liễu">
            <a:extLst>
              <a:ext uri="{FF2B5EF4-FFF2-40B4-BE49-F238E27FC236}">
                <a16:creationId xmlns="" xmlns:a16="http://schemas.microsoft.com/office/drawing/2014/main" id="{645BCABD-3158-433B-B690-C6D66C6D7FB3}"/>
              </a:ext>
            </a:extLst>
          </p:cNvPr>
          <p:cNvSpPr/>
          <p:nvPr/>
        </p:nvSpPr>
        <p:spPr>
          <a:xfrm>
            <a:off x="1787821" y="668689"/>
            <a:ext cx="347137" cy="325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89E02F4A-5B6D-4D73-B3C5-0F3E42351492}"/>
              </a:ext>
            </a:extLst>
          </p:cNvPr>
          <p:cNvSpPr/>
          <p:nvPr/>
        </p:nvSpPr>
        <p:spPr>
          <a:xfrm>
            <a:off x="3621674" y="2035896"/>
            <a:ext cx="457200" cy="4333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Bùi Liễu">
            <a:extLst>
              <a:ext uri="{FF2B5EF4-FFF2-40B4-BE49-F238E27FC236}">
                <a16:creationId xmlns="" xmlns:a16="http://schemas.microsoft.com/office/drawing/2014/main" id="{7A0A6539-F476-4C27-9786-B844CA90C5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" r="6510"/>
          <a:stretch/>
        </p:blipFill>
        <p:spPr>
          <a:xfrm>
            <a:off x="5454912" y="742163"/>
            <a:ext cx="2109327" cy="1726217"/>
          </a:xfrm>
          <a:prstGeom prst="roundRect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</p:pic>
      <p:pic>
        <p:nvPicPr>
          <p:cNvPr id="50" name="Bùi Liễu">
            <a:extLst>
              <a:ext uri="{FF2B5EF4-FFF2-40B4-BE49-F238E27FC236}">
                <a16:creationId xmlns="" xmlns:a16="http://schemas.microsoft.com/office/drawing/2014/main" id="{F9699567-84AA-4501-9093-31437D5AB7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r="6844"/>
          <a:stretch/>
        </p:blipFill>
        <p:spPr>
          <a:xfrm>
            <a:off x="1992878" y="2642668"/>
            <a:ext cx="2109327" cy="1726217"/>
          </a:xfrm>
          <a:prstGeom prst="roundRect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</p:pic>
      <p:pic>
        <p:nvPicPr>
          <p:cNvPr id="51" name="Bùi Liễu">
            <a:extLst>
              <a:ext uri="{FF2B5EF4-FFF2-40B4-BE49-F238E27FC236}">
                <a16:creationId xmlns="" xmlns:a16="http://schemas.microsoft.com/office/drawing/2014/main" id="{EA3F84A7-5576-4A4C-B77C-41E3AB8893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7" r="6127"/>
          <a:stretch/>
        </p:blipFill>
        <p:spPr>
          <a:xfrm>
            <a:off x="5486400" y="2642668"/>
            <a:ext cx="2109327" cy="1726217"/>
          </a:xfrm>
          <a:prstGeom prst="roundRect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</p:pic>
      <p:sp>
        <p:nvSpPr>
          <p:cNvPr id="53" name="Rectangle: Rounded Corners 52">
            <a:extLst>
              <a:ext uri="{FF2B5EF4-FFF2-40B4-BE49-F238E27FC236}">
                <a16:creationId xmlns="" xmlns:a16="http://schemas.microsoft.com/office/drawing/2014/main" id="{D0030FC3-47AD-4AEB-B181-0282DC6D5802}"/>
              </a:ext>
            </a:extLst>
          </p:cNvPr>
          <p:cNvSpPr/>
          <p:nvPr/>
        </p:nvSpPr>
        <p:spPr>
          <a:xfrm>
            <a:off x="7138527" y="2053738"/>
            <a:ext cx="457200" cy="4333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="" xmlns:a16="http://schemas.microsoft.com/office/drawing/2014/main" id="{44211E68-C5C6-431A-A0B6-4580CBE58598}"/>
              </a:ext>
            </a:extLst>
          </p:cNvPr>
          <p:cNvSpPr/>
          <p:nvPr/>
        </p:nvSpPr>
        <p:spPr>
          <a:xfrm>
            <a:off x="3657600" y="3938498"/>
            <a:ext cx="457200" cy="4333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="" xmlns:a16="http://schemas.microsoft.com/office/drawing/2014/main" id="{D4063417-338A-4BA8-B34E-76F00710A7DF}"/>
              </a:ext>
            </a:extLst>
          </p:cNvPr>
          <p:cNvSpPr/>
          <p:nvPr/>
        </p:nvSpPr>
        <p:spPr>
          <a:xfrm>
            <a:off x="7160977" y="3938498"/>
            <a:ext cx="457200" cy="4333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="" xmlns:a16="http://schemas.microsoft.com/office/drawing/2014/main" id="{CEF92BD1-430D-4D67-9DAF-FDDAF92030E3}"/>
              </a:ext>
            </a:extLst>
          </p:cNvPr>
          <p:cNvSpPr/>
          <p:nvPr/>
        </p:nvSpPr>
        <p:spPr>
          <a:xfrm>
            <a:off x="1787821" y="2571750"/>
            <a:ext cx="347137" cy="325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DD8281C-3914-4A52-9165-5D0C264A51CB}"/>
              </a:ext>
            </a:extLst>
          </p:cNvPr>
          <p:cNvSpPr/>
          <p:nvPr/>
        </p:nvSpPr>
        <p:spPr>
          <a:xfrm>
            <a:off x="5389336" y="2571750"/>
            <a:ext cx="347137" cy="325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A70DD1ED-302C-4959-A95F-39E7D51A38B3}"/>
              </a:ext>
            </a:extLst>
          </p:cNvPr>
          <p:cNvSpPr/>
          <p:nvPr/>
        </p:nvSpPr>
        <p:spPr>
          <a:xfrm>
            <a:off x="5347427" y="668689"/>
            <a:ext cx="347137" cy="3258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6" name="Bùi Liễu">
            <a:hlinkClick r:id="" action="ppaction://media"/>
            <a:extLst>
              <a:ext uri="{FF2B5EF4-FFF2-40B4-BE49-F238E27FC236}">
                <a16:creationId xmlns="" xmlns:a16="http://schemas.microsoft.com/office/drawing/2014/main" id="{E6B103A1-F47E-4DF8-BC7F-1451CE71152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29" end="29872.9909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12036" y="4532946"/>
            <a:ext cx="285753" cy="312292"/>
          </a:xfrm>
          <a:prstGeom prst="rect">
            <a:avLst/>
          </a:prstGeom>
        </p:spPr>
      </p:pic>
      <p:sp>
        <p:nvSpPr>
          <p:cNvPr id="19" name="Bùi Liễu">
            <a:extLst>
              <a:ext uri="{FF2B5EF4-FFF2-40B4-BE49-F238E27FC236}">
                <a16:creationId xmlns="" xmlns:a16="http://schemas.microsoft.com/office/drawing/2014/main" id="{BB06B60F-B513-470C-8531-52E9A5B85FB8}"/>
              </a:ext>
            </a:extLst>
          </p:cNvPr>
          <p:cNvSpPr txBox="1"/>
          <p:nvPr/>
        </p:nvSpPr>
        <p:spPr>
          <a:xfrm>
            <a:off x="3715094" y="3938498"/>
            <a:ext cx="36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3" name="Bùi Liễu">
            <a:extLst>
              <a:ext uri="{FF2B5EF4-FFF2-40B4-BE49-F238E27FC236}">
                <a16:creationId xmlns="" xmlns:a16="http://schemas.microsoft.com/office/drawing/2014/main" id="{909E227D-522B-4D06-8BEE-42CF06338939}"/>
              </a:ext>
            </a:extLst>
          </p:cNvPr>
          <p:cNvSpPr txBox="1"/>
          <p:nvPr/>
        </p:nvSpPr>
        <p:spPr>
          <a:xfrm>
            <a:off x="3692644" y="2055798"/>
            <a:ext cx="36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5" name="Bùi Liễu">
            <a:extLst>
              <a:ext uri="{FF2B5EF4-FFF2-40B4-BE49-F238E27FC236}">
                <a16:creationId xmlns="" xmlns:a16="http://schemas.microsoft.com/office/drawing/2014/main" id="{18C11E96-EC55-45DB-9C49-F16668EC65A4}"/>
              </a:ext>
            </a:extLst>
          </p:cNvPr>
          <p:cNvSpPr txBox="1"/>
          <p:nvPr/>
        </p:nvSpPr>
        <p:spPr>
          <a:xfrm>
            <a:off x="7208617" y="3955913"/>
            <a:ext cx="36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3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6" name="Bùi Liễu">
            <a:extLst>
              <a:ext uri="{FF2B5EF4-FFF2-40B4-BE49-F238E27FC236}">
                <a16:creationId xmlns="" xmlns:a16="http://schemas.microsoft.com/office/drawing/2014/main" id="{E20D2665-52F9-440D-97C9-E832DB95897E}"/>
              </a:ext>
            </a:extLst>
          </p:cNvPr>
          <p:cNvSpPr txBox="1"/>
          <p:nvPr/>
        </p:nvSpPr>
        <p:spPr>
          <a:xfrm>
            <a:off x="7186167" y="2073213"/>
            <a:ext cx="36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67" name="Track 51 WAV Bùi Liễu">
            <a:hlinkClick r:id="" action="ppaction://media"/>
            <a:extLst>
              <a:ext uri="{FF2B5EF4-FFF2-40B4-BE49-F238E27FC236}">
                <a16:creationId xmlns="" xmlns:a16="http://schemas.microsoft.com/office/drawing/2014/main" id="{610B7772-9E11-4851-9016-11125211A1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076" end="21421.9909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3592" y="4538441"/>
            <a:ext cx="248104" cy="312292"/>
          </a:xfrm>
          <a:prstGeom prst="rect">
            <a:avLst/>
          </a:prstGeom>
        </p:spPr>
      </p:pic>
      <p:pic>
        <p:nvPicPr>
          <p:cNvPr id="69" name="Track 51 WAV Bùi Liễu">
            <a:hlinkClick r:id="" action="ppaction://media"/>
            <a:extLst>
              <a:ext uri="{FF2B5EF4-FFF2-40B4-BE49-F238E27FC236}">
                <a16:creationId xmlns="" xmlns:a16="http://schemas.microsoft.com/office/drawing/2014/main" id="{B74242AA-029D-430A-90FB-D22A333F5AF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281" end="12841.9909"/>
                </p14:media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2037" y="4538441"/>
            <a:ext cx="330563" cy="312291"/>
          </a:xfrm>
          <a:prstGeom prst="rect">
            <a:avLst/>
          </a:prstGeom>
        </p:spPr>
      </p:pic>
      <p:pic>
        <p:nvPicPr>
          <p:cNvPr id="70" name="Track 51 WAV Bùi Liễu">
            <a:hlinkClick r:id="" action="ppaction://media"/>
            <a:extLst>
              <a:ext uri="{FF2B5EF4-FFF2-40B4-BE49-F238E27FC236}">
                <a16:creationId xmlns="" xmlns:a16="http://schemas.microsoft.com/office/drawing/2014/main" id="{E25EA23A-9F3D-4701-8CA2-CD769F8C19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081" end="2983.9909"/>
                </p14:media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6580" y="4550879"/>
            <a:ext cx="322977" cy="294359"/>
          </a:xfrm>
          <a:prstGeom prst="rect">
            <a:avLst/>
          </a:prstGeom>
        </p:spPr>
      </p:pic>
      <p:pic>
        <p:nvPicPr>
          <p:cNvPr id="78" name="Track 51 WAV Bùi Liễu">
            <a:hlinkClick r:id="" action="ppaction://media"/>
            <a:extLst>
              <a:ext uri="{FF2B5EF4-FFF2-40B4-BE49-F238E27FC236}">
                <a16:creationId xmlns="" xmlns:a16="http://schemas.microsoft.com/office/drawing/2014/main" id="{69047FFA-DAFC-4887-9A89-99F95347D33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331" y="332573"/>
            <a:ext cx="312292" cy="25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750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10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</p:childTnLst>
        </p:cTn>
      </p:par>
    </p:tnLst>
    <p:bldLst>
      <p:bldP spid="19" grpId="0"/>
      <p:bldP spid="63" grpId="0"/>
      <p:bldP spid="65" grpId="0"/>
      <p:bldP spid="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9;p38"/>
          <p:cNvSpPr txBox="1">
            <a:spLocks/>
          </p:cNvSpPr>
          <p:nvPr/>
        </p:nvSpPr>
        <p:spPr>
          <a:xfrm>
            <a:off x="593595" y="183969"/>
            <a:ext cx="4815296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Ask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6DA58056-DB96-4BD8-AFF9-233246EDACD9}"/>
              </a:ext>
            </a:extLst>
          </p:cNvPr>
          <p:cNvGrpSpPr/>
          <p:nvPr/>
        </p:nvGrpSpPr>
        <p:grpSpPr>
          <a:xfrm>
            <a:off x="1193207" y="725201"/>
            <a:ext cx="3066953" cy="2090161"/>
            <a:chOff x="1426644" y="2048631"/>
            <a:chExt cx="4600280" cy="3340590"/>
          </a:xfrm>
        </p:grpSpPr>
        <p:pic>
          <p:nvPicPr>
            <p:cNvPr id="36" name="Picture 35">
              <a:extLst>
                <a:ext uri="{FF2B5EF4-FFF2-40B4-BE49-F238E27FC236}">
                  <a16:creationId xmlns="" xmlns:a16="http://schemas.microsoft.com/office/drawing/2014/main" id="{CBDBA2FD-D3E9-44B1-B761-AB40CE06A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26644" y="2048631"/>
              <a:ext cx="4514411" cy="3277157"/>
            </a:xfrm>
            <a:prstGeom prst="rect">
              <a:avLst/>
            </a:prstGeom>
          </p:spPr>
        </p:pic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BB3ADA0-2D84-4248-89EC-AD39C8E57998}"/>
                </a:ext>
              </a:extLst>
            </p:cNvPr>
            <p:cNvSpPr/>
            <p:nvPr/>
          </p:nvSpPr>
          <p:spPr>
            <a:xfrm>
              <a:off x="2940924" y="4721468"/>
              <a:ext cx="3086000" cy="667753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_______________.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Bùi Liễu">
            <a:extLst>
              <a:ext uri="{FF2B5EF4-FFF2-40B4-BE49-F238E27FC236}">
                <a16:creationId xmlns="" xmlns:a16="http://schemas.microsoft.com/office/drawing/2014/main" id="{206E895B-8CE8-4DE7-AE3A-D7008DF887F7}"/>
              </a:ext>
            </a:extLst>
          </p:cNvPr>
          <p:cNvSpPr txBox="1"/>
          <p:nvPr/>
        </p:nvSpPr>
        <p:spPr>
          <a:xfrm>
            <a:off x="2188777" y="241987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has long </a:t>
            </a:r>
            <a:r>
              <a:rPr lang="vi-V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hair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359F9E01-4727-4E82-8C50-768342F1F762}"/>
              </a:ext>
            </a:extLst>
          </p:cNvPr>
          <p:cNvGrpSpPr/>
          <p:nvPr/>
        </p:nvGrpSpPr>
        <p:grpSpPr>
          <a:xfrm>
            <a:off x="5193723" y="665966"/>
            <a:ext cx="3525677" cy="2131841"/>
            <a:chOff x="2018811" y="1883030"/>
            <a:chExt cx="4304944" cy="3410752"/>
          </a:xfrm>
        </p:grpSpPr>
        <p:pic>
          <p:nvPicPr>
            <p:cNvPr id="42" name="Picture 41">
              <a:extLst>
                <a:ext uri="{FF2B5EF4-FFF2-40B4-BE49-F238E27FC236}">
                  <a16:creationId xmlns="" xmlns:a16="http://schemas.microsoft.com/office/drawing/2014/main" id="{C74CA795-816F-4696-BCF5-183C5ED2C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18811" y="1883030"/>
              <a:ext cx="3614214" cy="3363806"/>
            </a:xfrm>
            <a:prstGeom prst="rect">
              <a:avLst/>
            </a:prstGeom>
          </p:spPr>
        </p:pic>
        <p:sp>
          <p:nvSpPr>
            <p:cNvPr id="43" name="Rectangle: Rounded Corners 42">
              <a:extLst>
                <a:ext uri="{FF2B5EF4-FFF2-40B4-BE49-F238E27FC236}">
                  <a16:creationId xmlns="" xmlns:a16="http://schemas.microsoft.com/office/drawing/2014/main" id="{7F8157FD-0CC4-4194-936A-9D628966E98C}"/>
                </a:ext>
              </a:extLst>
            </p:cNvPr>
            <p:cNvSpPr/>
            <p:nvPr/>
          </p:nvSpPr>
          <p:spPr>
            <a:xfrm>
              <a:off x="2564528" y="4573204"/>
              <a:ext cx="3759227" cy="720578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________________________.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Bùi Liễu">
            <a:extLst>
              <a:ext uri="{FF2B5EF4-FFF2-40B4-BE49-F238E27FC236}">
                <a16:creationId xmlns="" xmlns:a16="http://schemas.microsoft.com/office/drawing/2014/main" id="{96E7727F-6AF2-478D-9E6C-C00785268AFC}"/>
              </a:ext>
            </a:extLst>
          </p:cNvPr>
          <p:cNvSpPr txBox="1"/>
          <p:nvPr/>
        </p:nvSpPr>
        <p:spPr>
          <a:xfrm>
            <a:off x="5797245" y="2374920"/>
            <a:ext cx="295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watch TV in the </a:t>
            </a:r>
            <a:r>
              <a:rPr lang="vi-V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evening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4BF4517D-A029-43A0-BB2A-CCF3AE6349E5}"/>
              </a:ext>
            </a:extLst>
          </p:cNvPr>
          <p:cNvGrpSpPr/>
          <p:nvPr/>
        </p:nvGrpSpPr>
        <p:grpSpPr>
          <a:xfrm>
            <a:off x="1134746" y="2856730"/>
            <a:ext cx="3028568" cy="2001020"/>
            <a:chOff x="2292598" y="2131263"/>
            <a:chExt cx="4451267" cy="3701725"/>
          </a:xfrm>
        </p:grpSpPr>
        <p:pic>
          <p:nvPicPr>
            <p:cNvPr id="48" name="Picture 47">
              <a:extLst>
                <a:ext uri="{FF2B5EF4-FFF2-40B4-BE49-F238E27FC236}">
                  <a16:creationId xmlns="" xmlns:a16="http://schemas.microsoft.com/office/drawing/2014/main" id="{6C268D19-FDD5-4B7E-806A-FA09D1D5F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92598" y="2131263"/>
              <a:ext cx="4427901" cy="3701725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="" xmlns:a16="http://schemas.microsoft.com/office/drawing/2014/main" id="{4D300A4D-136A-46B9-973B-D49AF3600164}"/>
                </a:ext>
              </a:extLst>
            </p:cNvPr>
            <p:cNvSpPr/>
            <p:nvPr/>
          </p:nvSpPr>
          <p:spPr>
            <a:xfrm>
              <a:off x="2549575" y="5095990"/>
              <a:ext cx="4194290" cy="736998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______________________.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39DD8C92-1E39-47DE-9E33-F35152E501C1}"/>
              </a:ext>
            </a:extLst>
          </p:cNvPr>
          <p:cNvGrpSpPr/>
          <p:nvPr/>
        </p:nvGrpSpPr>
        <p:grpSpPr>
          <a:xfrm>
            <a:off x="5075236" y="2844279"/>
            <a:ext cx="3775240" cy="2066149"/>
            <a:chOff x="1984610" y="1996378"/>
            <a:chExt cx="4975001" cy="3156686"/>
          </a:xfrm>
        </p:grpSpPr>
        <p:pic>
          <p:nvPicPr>
            <p:cNvPr id="53" name="Picture 52">
              <a:extLst>
                <a:ext uri="{FF2B5EF4-FFF2-40B4-BE49-F238E27FC236}">
                  <a16:creationId xmlns="" xmlns:a16="http://schemas.microsoft.com/office/drawing/2014/main" id="{6DE7B500-5136-40F4-AEED-2484F4D76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84610" y="1996378"/>
              <a:ext cx="3900656" cy="3118475"/>
            </a:xfrm>
            <a:prstGeom prst="rect">
              <a:avLst/>
            </a:prstGeom>
          </p:spPr>
        </p:pic>
        <p:sp>
          <p:nvSpPr>
            <p:cNvPr id="54" name="Rectangle: Rounded Corners 53">
              <a:extLst>
                <a:ext uri="{FF2B5EF4-FFF2-40B4-BE49-F238E27FC236}">
                  <a16:creationId xmlns="" xmlns:a16="http://schemas.microsoft.com/office/drawing/2014/main" id="{554C11DB-5788-4EF3-82BA-760E7F29C827}"/>
                </a:ext>
              </a:extLst>
            </p:cNvPr>
            <p:cNvSpPr/>
            <p:nvPr/>
          </p:nvSpPr>
          <p:spPr>
            <a:xfrm>
              <a:off x="2195852" y="4524634"/>
              <a:ext cx="4763759" cy="628430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____________________________.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5" name="Bùi Liễu">
            <a:extLst>
              <a:ext uri="{FF2B5EF4-FFF2-40B4-BE49-F238E27FC236}">
                <a16:creationId xmlns="" xmlns:a16="http://schemas.microsoft.com/office/drawing/2014/main" id="{5565A244-DD5A-4681-9C0E-0E1EC76DDC2B}"/>
              </a:ext>
            </a:extLst>
          </p:cNvPr>
          <p:cNvSpPr txBox="1"/>
          <p:nvPr/>
        </p:nvSpPr>
        <p:spPr>
          <a:xfrm>
            <a:off x="1505398" y="4459355"/>
            <a:ext cx="257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works at a </a:t>
            </a:r>
            <a:r>
              <a:rPr lang="en-US" altLang="zh-C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factory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Bùi Liễu">
            <a:extLst>
              <a:ext uri="{FF2B5EF4-FFF2-40B4-BE49-F238E27FC236}">
                <a16:creationId xmlns="" xmlns:a16="http://schemas.microsoft.com/office/drawing/2014/main" id="{61D3B784-F509-491A-8D1C-93A33947EAFA}"/>
              </a:ext>
            </a:extLst>
          </p:cNvPr>
          <p:cNvSpPr txBox="1"/>
          <p:nvPr/>
        </p:nvSpPr>
        <p:spPr>
          <a:xfrm>
            <a:off x="5325762" y="4516086"/>
            <a:ext cx="3434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vi-VN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</a:t>
            </a:r>
            <a:r>
              <a:rPr lang="vi-V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 </a:t>
            </a:r>
            <a:r>
              <a:rPr lang="vi-V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pool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Google Shape;719;p38">
            <a:extLst>
              <a:ext uri="{FF2B5EF4-FFF2-40B4-BE49-F238E27FC236}">
                <a16:creationId xmlns="" xmlns:a16="http://schemas.microsoft.com/office/drawing/2014/main" id="{770A3AE3-1644-4EFE-AD77-C547E7703A13}"/>
              </a:ext>
            </a:extLst>
          </p:cNvPr>
          <p:cNvSpPr txBox="1">
            <a:spLocks/>
          </p:cNvSpPr>
          <p:nvPr/>
        </p:nvSpPr>
        <p:spPr>
          <a:xfrm>
            <a:off x="849537" y="650400"/>
            <a:ext cx="460052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20" name="Google Shape;719;p38">
            <a:extLst>
              <a:ext uri="{FF2B5EF4-FFF2-40B4-BE49-F238E27FC236}">
                <a16:creationId xmlns="" xmlns:a16="http://schemas.microsoft.com/office/drawing/2014/main" id="{718CF732-C116-4C22-8597-5F294FCC096E}"/>
              </a:ext>
            </a:extLst>
          </p:cNvPr>
          <p:cNvSpPr txBox="1">
            <a:spLocks/>
          </p:cNvSpPr>
          <p:nvPr/>
        </p:nvSpPr>
        <p:spPr>
          <a:xfrm>
            <a:off x="4811873" y="2686530"/>
            <a:ext cx="460052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Google Shape;719;p38">
            <a:extLst>
              <a:ext uri="{FF2B5EF4-FFF2-40B4-BE49-F238E27FC236}">
                <a16:creationId xmlns="" xmlns:a16="http://schemas.microsoft.com/office/drawing/2014/main" id="{CF77829C-FA30-4451-ADFA-D293E46ABD2A}"/>
              </a:ext>
            </a:extLst>
          </p:cNvPr>
          <p:cNvSpPr txBox="1">
            <a:spLocks/>
          </p:cNvSpPr>
          <p:nvPr/>
        </p:nvSpPr>
        <p:spPr>
          <a:xfrm>
            <a:off x="4811873" y="596697"/>
            <a:ext cx="460052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Google Shape;719;p38">
            <a:extLst>
              <a:ext uri="{FF2B5EF4-FFF2-40B4-BE49-F238E27FC236}">
                <a16:creationId xmlns="" xmlns:a16="http://schemas.microsoft.com/office/drawing/2014/main" id="{DAA86179-5C20-4350-9F70-30B7FFFE2EDB}"/>
              </a:ext>
            </a:extLst>
          </p:cNvPr>
          <p:cNvSpPr txBox="1">
            <a:spLocks/>
          </p:cNvSpPr>
          <p:nvPr/>
        </p:nvSpPr>
        <p:spPr>
          <a:xfrm>
            <a:off x="838200" y="2711312"/>
            <a:ext cx="460052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" name="Bùi Liễu">
            <a:extLst>
              <a:ext uri="{FF2B5EF4-FFF2-40B4-BE49-F238E27FC236}">
                <a16:creationId xmlns="" xmlns:a16="http://schemas.microsoft.com/office/drawing/2014/main" id="{590457ED-AEC1-4698-9265-75C67302710C}"/>
              </a:ext>
            </a:extLst>
          </p:cNvPr>
          <p:cNvGrpSpPr/>
          <p:nvPr/>
        </p:nvGrpSpPr>
        <p:grpSpPr>
          <a:xfrm>
            <a:off x="5116259" y="640612"/>
            <a:ext cx="2977614" cy="450387"/>
            <a:chOff x="5826273" y="1507785"/>
            <a:chExt cx="2977614" cy="450387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="" xmlns:a16="http://schemas.microsoft.com/office/drawing/2014/main" id="{8D8E9F7B-7CDC-4E74-B516-1A5AD860C18D}"/>
                </a:ext>
              </a:extLst>
            </p:cNvPr>
            <p:cNvSpPr/>
            <p:nvPr/>
          </p:nvSpPr>
          <p:spPr>
            <a:xfrm>
              <a:off x="5826273" y="1507785"/>
              <a:ext cx="2731456" cy="450387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4C0F92EF-CFEA-4F6D-8B90-217F017C4DB8}"/>
                </a:ext>
              </a:extLst>
            </p:cNvPr>
            <p:cNvSpPr txBox="1"/>
            <p:nvPr/>
          </p:nvSpPr>
          <p:spPr>
            <a:xfrm>
              <a:off x="5843906" y="1555838"/>
              <a:ext cx="29599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When do you watch TV?</a:t>
              </a:r>
            </a:p>
          </p:txBody>
        </p:sp>
      </p:grpSp>
      <p:grpSp>
        <p:nvGrpSpPr>
          <p:cNvPr id="26" name="Bùi Liễu">
            <a:extLst>
              <a:ext uri="{FF2B5EF4-FFF2-40B4-BE49-F238E27FC236}">
                <a16:creationId xmlns="" xmlns:a16="http://schemas.microsoft.com/office/drawing/2014/main" id="{50FD1CF5-B7C5-4BA6-BB3B-ECCEB2993059}"/>
              </a:ext>
            </a:extLst>
          </p:cNvPr>
          <p:cNvGrpSpPr/>
          <p:nvPr/>
        </p:nvGrpSpPr>
        <p:grpSpPr>
          <a:xfrm>
            <a:off x="5173581" y="2841092"/>
            <a:ext cx="2959981" cy="738184"/>
            <a:chOff x="5866756" y="1790364"/>
            <a:chExt cx="2959981" cy="64633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A7300E5E-1E0D-49F6-B1A8-FEF51DD2EF58}"/>
                </a:ext>
              </a:extLst>
            </p:cNvPr>
            <p:cNvSpPr/>
            <p:nvPr/>
          </p:nvSpPr>
          <p:spPr>
            <a:xfrm>
              <a:off x="5869958" y="1796802"/>
              <a:ext cx="2917090" cy="553686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BC5882CF-CB34-45B7-857F-3A6FBD783CBD}"/>
                </a:ext>
              </a:extLst>
            </p:cNvPr>
            <p:cNvSpPr txBox="1"/>
            <p:nvPr/>
          </p:nvSpPr>
          <p:spPr>
            <a:xfrm>
              <a:off x="5866756" y="1790364"/>
              <a:ext cx="29599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Where does you father go on Saturdays?</a:t>
              </a:r>
            </a:p>
          </p:txBody>
        </p:sp>
      </p:grpSp>
      <p:grpSp>
        <p:nvGrpSpPr>
          <p:cNvPr id="29" name="Bùi Liễu">
            <a:extLst>
              <a:ext uri="{FF2B5EF4-FFF2-40B4-BE49-F238E27FC236}">
                <a16:creationId xmlns="" xmlns:a16="http://schemas.microsoft.com/office/drawing/2014/main" id="{7C05434B-CE40-4310-9F39-580A91EE377A}"/>
              </a:ext>
            </a:extLst>
          </p:cNvPr>
          <p:cNvGrpSpPr/>
          <p:nvPr/>
        </p:nvGrpSpPr>
        <p:grpSpPr>
          <a:xfrm>
            <a:off x="1134746" y="718620"/>
            <a:ext cx="3610065" cy="450387"/>
            <a:chOff x="5826273" y="1507785"/>
            <a:chExt cx="3610065" cy="450387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73429D2A-8095-42FE-857E-872E00EEC05C}"/>
                </a:ext>
              </a:extLst>
            </p:cNvPr>
            <p:cNvSpPr/>
            <p:nvPr/>
          </p:nvSpPr>
          <p:spPr>
            <a:xfrm>
              <a:off x="5826273" y="1507785"/>
              <a:ext cx="3345500" cy="450387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Bùi Liễu">
              <a:extLst>
                <a:ext uri="{FF2B5EF4-FFF2-40B4-BE49-F238E27FC236}">
                  <a16:creationId xmlns="" xmlns:a16="http://schemas.microsoft.com/office/drawing/2014/main" id="{A05194AD-C3EE-41EA-ACB8-5B7BAE930E88}"/>
                </a:ext>
              </a:extLst>
            </p:cNvPr>
            <p:cNvSpPr txBox="1"/>
            <p:nvPr/>
          </p:nvSpPr>
          <p:spPr>
            <a:xfrm>
              <a:off x="5826273" y="1540961"/>
              <a:ext cx="3610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What does your sister look like?</a:t>
              </a:r>
            </a:p>
          </p:txBody>
        </p:sp>
      </p:grpSp>
      <p:grpSp>
        <p:nvGrpSpPr>
          <p:cNvPr id="64" name="Bùi Liễu">
            <a:extLst>
              <a:ext uri="{FF2B5EF4-FFF2-40B4-BE49-F238E27FC236}">
                <a16:creationId xmlns="" xmlns:a16="http://schemas.microsoft.com/office/drawing/2014/main" id="{C9D98F9A-A678-4413-96A5-D6C4A681BB77}"/>
              </a:ext>
            </a:extLst>
          </p:cNvPr>
          <p:cNvGrpSpPr/>
          <p:nvPr/>
        </p:nvGrpSpPr>
        <p:grpSpPr>
          <a:xfrm>
            <a:off x="1201808" y="2857177"/>
            <a:ext cx="3610065" cy="450387"/>
            <a:chOff x="5826273" y="1507785"/>
            <a:chExt cx="3610065" cy="450387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="" xmlns:a16="http://schemas.microsoft.com/office/drawing/2014/main" id="{39843EB7-B282-40B6-A63A-232227F98A7D}"/>
                </a:ext>
              </a:extLst>
            </p:cNvPr>
            <p:cNvSpPr/>
            <p:nvPr/>
          </p:nvSpPr>
          <p:spPr>
            <a:xfrm>
              <a:off x="5826273" y="1507785"/>
              <a:ext cx="3345500" cy="450387"/>
            </a:xfrm>
            <a:prstGeom prst="roundRect">
              <a:avLst/>
            </a:prstGeom>
            <a:solidFill>
              <a:srgbClr val="FE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E763E7E0-BC33-4F38-A338-4C549A49429E}"/>
                </a:ext>
              </a:extLst>
            </p:cNvPr>
            <p:cNvSpPr txBox="1"/>
            <p:nvPr/>
          </p:nvSpPr>
          <p:spPr>
            <a:xfrm>
              <a:off x="5826273" y="1540961"/>
              <a:ext cx="3610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Where does your mother work?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73780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6" grpId="0"/>
      <p:bldP spid="55" grpId="0"/>
      <p:bldP spid="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/>
          <p:cNvSpPr txBox="1">
            <a:spLocks/>
          </p:cNvSpPr>
          <p:nvPr/>
        </p:nvSpPr>
        <p:spPr>
          <a:xfrm>
            <a:off x="593595" y="183969"/>
            <a:ext cx="4815296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Bùi Liễu">
            <a:extLst>
              <a:ext uri="{FF2B5EF4-FFF2-40B4-BE49-F238E27FC236}">
                <a16:creationId xmlns="" xmlns:a16="http://schemas.microsoft.com/office/drawing/2014/main" id="{ADECCAB3-BE83-433D-BBD7-A6F9B617B7D2}"/>
              </a:ext>
            </a:extLst>
          </p:cNvPr>
          <p:cNvSpPr/>
          <p:nvPr/>
        </p:nvSpPr>
        <p:spPr>
          <a:xfrm>
            <a:off x="707822" y="971550"/>
            <a:ext cx="3444127" cy="547766"/>
          </a:xfrm>
          <a:prstGeom prst="roundRect">
            <a:avLst/>
          </a:prstGeom>
          <a:solidFill>
            <a:srgbClr val="FF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vi-VN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="" xmlns:a16="http://schemas.microsoft.com/office/drawing/2014/main" id="{830677FC-D6D7-4890-9769-8444D35D9B9C}"/>
              </a:ext>
            </a:extLst>
          </p:cNvPr>
          <p:cNvSpPr/>
          <p:nvPr/>
        </p:nvSpPr>
        <p:spPr>
          <a:xfrm>
            <a:off x="684962" y="1628587"/>
            <a:ext cx="3466987" cy="742244"/>
          </a:xfrm>
          <a:prstGeom prst="roundRect">
            <a:avLst/>
          </a:prstGeom>
          <a:solidFill>
            <a:srgbClr val="FF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like?</a:t>
            </a:r>
          </a:p>
        </p:txBody>
      </p:sp>
      <p:sp>
        <p:nvSpPr>
          <p:cNvPr id="21" name="Bùi Liễu">
            <a:extLst>
              <a:ext uri="{FF2B5EF4-FFF2-40B4-BE49-F238E27FC236}">
                <a16:creationId xmlns="" xmlns:a16="http://schemas.microsoft.com/office/drawing/2014/main" id="{1F1FF370-C65B-4739-AFE0-8FA81FBF0D21}"/>
              </a:ext>
            </a:extLst>
          </p:cNvPr>
          <p:cNvSpPr/>
          <p:nvPr/>
        </p:nvSpPr>
        <p:spPr>
          <a:xfrm>
            <a:off x="691632" y="2480102"/>
            <a:ext cx="3490797" cy="742244"/>
          </a:xfrm>
          <a:prstGeom prst="roundRect">
            <a:avLst/>
          </a:prstGeom>
          <a:solidFill>
            <a:srgbClr val="FF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in the morning?</a:t>
            </a:r>
          </a:p>
        </p:txBody>
      </p:sp>
      <p:sp>
        <p:nvSpPr>
          <p:cNvPr id="22" name="Bùi Liễu">
            <a:extLst>
              <a:ext uri="{FF2B5EF4-FFF2-40B4-BE49-F238E27FC236}">
                <a16:creationId xmlns="" xmlns:a16="http://schemas.microsoft.com/office/drawing/2014/main" id="{C0DFE1ED-8949-4D5E-A5FC-F9EEC2D48C2A}"/>
              </a:ext>
            </a:extLst>
          </p:cNvPr>
          <p:cNvSpPr/>
          <p:nvPr/>
        </p:nvSpPr>
        <p:spPr>
          <a:xfrm>
            <a:off x="684962" y="3331617"/>
            <a:ext cx="3497468" cy="742244"/>
          </a:xfrm>
          <a:prstGeom prst="roundRect">
            <a:avLst/>
          </a:prstGeom>
          <a:solidFill>
            <a:srgbClr val="FF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your brother do at the weekend?</a:t>
            </a:r>
          </a:p>
        </p:txBody>
      </p:sp>
      <p:sp>
        <p:nvSpPr>
          <p:cNvPr id="23" name="Bùi Liễu">
            <a:extLst>
              <a:ext uri="{FF2B5EF4-FFF2-40B4-BE49-F238E27FC236}">
                <a16:creationId xmlns="" xmlns:a16="http://schemas.microsoft.com/office/drawing/2014/main" id="{77EF29B7-0FBE-408A-8821-546493DCF870}"/>
              </a:ext>
            </a:extLst>
          </p:cNvPr>
          <p:cNvSpPr/>
          <p:nvPr/>
        </p:nvSpPr>
        <p:spPr>
          <a:xfrm>
            <a:off x="5198247" y="1200149"/>
            <a:ext cx="3332816" cy="519807"/>
          </a:xfrm>
          <a:prstGeom prst="roundRect">
            <a:avLst/>
          </a:prstGeom>
          <a:solidFill>
            <a:srgbClr val="D7E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4C7F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has short hair.</a:t>
            </a:r>
          </a:p>
        </p:txBody>
      </p:sp>
      <p:sp>
        <p:nvSpPr>
          <p:cNvPr id="24" name="Bùi Liễu">
            <a:extLst>
              <a:ext uri="{FF2B5EF4-FFF2-40B4-BE49-F238E27FC236}">
                <a16:creationId xmlns="" xmlns:a16="http://schemas.microsoft.com/office/drawing/2014/main" id="{6AF70AA1-3FDC-491D-BB1F-1FE3907F9BFD}"/>
              </a:ext>
            </a:extLst>
          </p:cNvPr>
          <p:cNvSpPr/>
          <p:nvPr/>
        </p:nvSpPr>
        <p:spPr>
          <a:xfrm>
            <a:off x="5186341" y="1839518"/>
            <a:ext cx="3344723" cy="742244"/>
          </a:xfrm>
          <a:prstGeom prst="roundRect">
            <a:avLst/>
          </a:prstGeom>
          <a:solidFill>
            <a:srgbClr val="D7E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4C7F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works at a nursing home.</a:t>
            </a:r>
          </a:p>
        </p:txBody>
      </p:sp>
      <p:sp>
        <p:nvSpPr>
          <p:cNvPr id="25" name="Bùi Liễu">
            <a:extLst>
              <a:ext uri="{FF2B5EF4-FFF2-40B4-BE49-F238E27FC236}">
                <a16:creationId xmlns="" xmlns:a16="http://schemas.microsoft.com/office/drawing/2014/main" id="{943D9FB7-4129-425C-8166-EE7D2609E733}"/>
              </a:ext>
            </a:extLst>
          </p:cNvPr>
          <p:cNvSpPr/>
          <p:nvPr/>
        </p:nvSpPr>
        <p:spPr>
          <a:xfrm>
            <a:off x="5186341" y="2696971"/>
            <a:ext cx="3344723" cy="500553"/>
          </a:xfrm>
          <a:prstGeom prst="roundRect">
            <a:avLst/>
          </a:prstGeom>
          <a:solidFill>
            <a:srgbClr val="D7E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4C7F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cooks meals.</a:t>
            </a:r>
          </a:p>
        </p:txBody>
      </p:sp>
      <p:sp>
        <p:nvSpPr>
          <p:cNvPr id="26" name="Bùi Liễu">
            <a:extLst>
              <a:ext uri="{FF2B5EF4-FFF2-40B4-BE49-F238E27FC236}">
                <a16:creationId xmlns="" xmlns:a16="http://schemas.microsoft.com/office/drawing/2014/main" id="{BA996D71-E2C2-4018-A033-B60175DC96FD}"/>
              </a:ext>
            </a:extLst>
          </p:cNvPr>
          <p:cNvSpPr/>
          <p:nvPr/>
        </p:nvSpPr>
        <p:spPr>
          <a:xfrm>
            <a:off x="5186340" y="3311316"/>
            <a:ext cx="3344723" cy="728847"/>
          </a:xfrm>
          <a:prstGeom prst="roundRect">
            <a:avLst/>
          </a:prstGeom>
          <a:solidFill>
            <a:srgbClr val="D7E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4C7F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 at 25 Le Lai Street.</a:t>
            </a:r>
          </a:p>
        </p:txBody>
      </p:sp>
      <p:cxnSp>
        <p:nvCxnSpPr>
          <p:cNvPr id="27" name="Bùi Liễu">
            <a:extLst>
              <a:ext uri="{FF2B5EF4-FFF2-40B4-BE49-F238E27FC236}">
                <a16:creationId xmlns="" xmlns:a16="http://schemas.microsoft.com/office/drawing/2014/main" id="{01347635-2129-4EF7-A409-07F255572455}"/>
              </a:ext>
            </a:extLst>
          </p:cNvPr>
          <p:cNvCxnSpPr>
            <a:cxnSpLocks/>
            <a:stCxn id="19" idx="3"/>
            <a:endCxn id="26" idx="1"/>
          </p:cNvCxnSpPr>
          <p:nvPr/>
        </p:nvCxnSpPr>
        <p:spPr>
          <a:xfrm>
            <a:off x="4151949" y="1245433"/>
            <a:ext cx="1034391" cy="24303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ùi Liễu">
            <a:extLst>
              <a:ext uri="{FF2B5EF4-FFF2-40B4-BE49-F238E27FC236}">
                <a16:creationId xmlns="" xmlns:a16="http://schemas.microsoft.com/office/drawing/2014/main" id="{0718495F-5A87-4740-B387-6C8418734902}"/>
              </a:ext>
            </a:extLst>
          </p:cNvPr>
          <p:cNvCxnSpPr>
            <a:cxnSpLocks/>
            <a:stCxn id="20" idx="3"/>
            <a:endCxn id="23" idx="1"/>
          </p:cNvCxnSpPr>
          <p:nvPr/>
        </p:nvCxnSpPr>
        <p:spPr>
          <a:xfrm flipV="1">
            <a:off x="4151949" y="1460053"/>
            <a:ext cx="1046298" cy="5396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Bùi Liễu">
            <a:extLst>
              <a:ext uri="{FF2B5EF4-FFF2-40B4-BE49-F238E27FC236}">
                <a16:creationId xmlns="" xmlns:a16="http://schemas.microsoft.com/office/drawing/2014/main" id="{7BCB31E3-0A58-4D58-AB39-4533C543DEB3}"/>
              </a:ext>
            </a:extLst>
          </p:cNvPr>
          <p:cNvCxnSpPr>
            <a:cxnSpLocks/>
            <a:stCxn id="21" idx="3"/>
            <a:endCxn id="43" idx="1"/>
          </p:cNvCxnSpPr>
          <p:nvPr/>
        </p:nvCxnSpPr>
        <p:spPr>
          <a:xfrm>
            <a:off x="4182429" y="2851224"/>
            <a:ext cx="1017078" cy="156159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Bùi Liễu">
            <a:extLst>
              <a:ext uri="{FF2B5EF4-FFF2-40B4-BE49-F238E27FC236}">
                <a16:creationId xmlns="" xmlns:a16="http://schemas.microsoft.com/office/drawing/2014/main" id="{A3FED45D-C7CD-4E46-A2CD-109E79F850AD}"/>
              </a:ext>
            </a:extLst>
          </p:cNvPr>
          <p:cNvCxnSpPr>
            <a:cxnSpLocks/>
            <a:stCxn id="22" idx="3"/>
            <a:endCxn id="25" idx="1"/>
          </p:cNvCxnSpPr>
          <p:nvPr/>
        </p:nvCxnSpPr>
        <p:spPr>
          <a:xfrm flipV="1">
            <a:off x="4182430" y="2947248"/>
            <a:ext cx="1003911" cy="7554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Bùi Liễu">
            <a:extLst>
              <a:ext uri="{FF2B5EF4-FFF2-40B4-BE49-F238E27FC236}">
                <a16:creationId xmlns="" xmlns:a16="http://schemas.microsoft.com/office/drawing/2014/main" id="{98FDC21F-084F-4DF0-90CB-6768F862771D}"/>
              </a:ext>
            </a:extLst>
          </p:cNvPr>
          <p:cNvSpPr/>
          <p:nvPr/>
        </p:nvSpPr>
        <p:spPr>
          <a:xfrm>
            <a:off x="691632" y="4182147"/>
            <a:ext cx="3497468" cy="742244"/>
          </a:xfrm>
          <a:prstGeom prst="roundRect">
            <a:avLst/>
          </a:prstGeom>
          <a:solidFill>
            <a:srgbClr val="FFD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does your father work?</a:t>
            </a:r>
          </a:p>
        </p:txBody>
      </p:sp>
      <p:sp>
        <p:nvSpPr>
          <p:cNvPr id="43" name="Bùi Liễu">
            <a:extLst>
              <a:ext uri="{FF2B5EF4-FFF2-40B4-BE49-F238E27FC236}">
                <a16:creationId xmlns="" xmlns:a16="http://schemas.microsoft.com/office/drawing/2014/main" id="{EBD14CC9-2065-4490-B4F2-A0C654D321E5}"/>
              </a:ext>
            </a:extLst>
          </p:cNvPr>
          <p:cNvSpPr/>
          <p:nvPr/>
        </p:nvSpPr>
        <p:spPr>
          <a:xfrm>
            <a:off x="5199507" y="4152915"/>
            <a:ext cx="3344723" cy="519808"/>
          </a:xfrm>
          <a:prstGeom prst="roundRect">
            <a:avLst/>
          </a:prstGeom>
          <a:solidFill>
            <a:srgbClr val="D7E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4C7F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 housework.</a:t>
            </a:r>
          </a:p>
        </p:txBody>
      </p:sp>
      <p:cxnSp>
        <p:nvCxnSpPr>
          <p:cNvPr id="52" name="Bùi Liễu">
            <a:extLst>
              <a:ext uri="{FF2B5EF4-FFF2-40B4-BE49-F238E27FC236}">
                <a16:creationId xmlns="" xmlns:a16="http://schemas.microsoft.com/office/drawing/2014/main" id="{4BD84A01-1029-4BD4-845E-E50E4F773246}"/>
              </a:ext>
            </a:extLst>
          </p:cNvPr>
          <p:cNvCxnSpPr>
            <a:cxnSpLocks/>
            <a:stCxn id="31" idx="3"/>
            <a:endCxn id="24" idx="1"/>
          </p:cNvCxnSpPr>
          <p:nvPr/>
        </p:nvCxnSpPr>
        <p:spPr>
          <a:xfrm flipV="1">
            <a:off x="4189100" y="2210640"/>
            <a:ext cx="997241" cy="23426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7762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 0968142780"/>
          <p:cNvSpPr txBox="1">
            <a:spLocks/>
          </p:cNvSpPr>
          <p:nvPr/>
        </p:nvSpPr>
        <p:spPr>
          <a:xfrm>
            <a:off x="593595" y="183969"/>
            <a:ext cx="4815296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700" b="1" smtClean="0">
                <a:latin typeface="Arial" panose="020B0604020202020204" pitchFamily="34" charset="0"/>
                <a:cs typeface="Arial" panose="020B0604020202020204" pitchFamily="34" charset="0"/>
              </a:rPr>
              <a:t>4. Read and complete.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>
            <a:extLst>
              <a:ext uri="{FF2B5EF4-FFF2-40B4-BE49-F238E27FC236}">
                <a16:creationId xmlns="" xmlns:a16="http://schemas.microsoft.com/office/drawing/2014/main" id="{23F0F0FD-3493-438E-AEE9-7A72A4BF3BAE}"/>
              </a:ext>
            </a:extLst>
          </p:cNvPr>
          <p:cNvSpPr txBox="1"/>
          <p:nvPr/>
        </p:nvSpPr>
        <p:spPr>
          <a:xfrm>
            <a:off x="457200" y="1874167"/>
            <a:ext cx="8247255" cy="2592980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There are three people in my family: my father, my mother and me. My father is tall. He works at a (1) ___________. My mother is (2) ________. She (3) _________ at a school. I am a (4) __________. In the morning and afternoon, I study at school. In the evening, I do homework and (5) _________ TV.</a:t>
            </a:r>
          </a:p>
        </p:txBody>
      </p:sp>
      <p:sp>
        <p:nvSpPr>
          <p:cNvPr id="17" name="Bùi Liễu  0968142780">
            <a:extLst>
              <a:ext uri="{FF2B5EF4-FFF2-40B4-BE49-F238E27FC236}">
                <a16:creationId xmlns="" xmlns:a16="http://schemas.microsoft.com/office/drawing/2014/main" id="{FDAE41D4-3A18-4223-8C00-ABA65E2D2938}"/>
              </a:ext>
            </a:extLst>
          </p:cNvPr>
          <p:cNvSpPr txBox="1"/>
          <p:nvPr/>
        </p:nvSpPr>
        <p:spPr>
          <a:xfrm>
            <a:off x="4825161" y="2541802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factory</a:t>
            </a:r>
          </a:p>
        </p:txBody>
      </p:sp>
      <p:sp>
        <p:nvSpPr>
          <p:cNvPr id="18" name="Bùi Liễu  0968142780">
            <a:extLst>
              <a:ext uri="{FF2B5EF4-FFF2-40B4-BE49-F238E27FC236}">
                <a16:creationId xmlns="" xmlns:a16="http://schemas.microsoft.com/office/drawing/2014/main" id="{728099BF-F9CB-4A0A-80FA-2E1103E80F05}"/>
              </a:ext>
            </a:extLst>
          </p:cNvPr>
          <p:cNvSpPr txBox="1"/>
          <p:nvPr/>
        </p:nvSpPr>
        <p:spPr>
          <a:xfrm>
            <a:off x="903520" y="2950434"/>
            <a:ext cx="8542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</a:t>
            </a:r>
          </a:p>
        </p:txBody>
      </p:sp>
      <p:sp>
        <p:nvSpPr>
          <p:cNvPr id="31" name="Bùi Liễu  0968142780">
            <a:extLst>
              <a:ext uri="{FF2B5EF4-FFF2-40B4-BE49-F238E27FC236}">
                <a16:creationId xmlns="" xmlns:a16="http://schemas.microsoft.com/office/drawing/2014/main" id="{733CA987-F2C6-475D-A150-18D301DBABEC}"/>
              </a:ext>
            </a:extLst>
          </p:cNvPr>
          <p:cNvSpPr txBox="1"/>
          <p:nvPr/>
        </p:nvSpPr>
        <p:spPr>
          <a:xfrm>
            <a:off x="3065655" y="297268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</a:t>
            </a:r>
          </a:p>
        </p:txBody>
      </p:sp>
      <p:sp>
        <p:nvSpPr>
          <p:cNvPr id="32" name="Bùi Liễu  0968142780">
            <a:extLst>
              <a:ext uri="{FF2B5EF4-FFF2-40B4-BE49-F238E27FC236}">
                <a16:creationId xmlns="" xmlns:a16="http://schemas.microsoft.com/office/drawing/2014/main" id="{3AB0643B-BD4F-4062-A6E1-3B4125C2E46C}"/>
              </a:ext>
            </a:extLst>
          </p:cNvPr>
          <p:cNvSpPr txBox="1"/>
          <p:nvPr/>
        </p:nvSpPr>
        <p:spPr>
          <a:xfrm>
            <a:off x="7028055" y="2972689"/>
            <a:ext cx="106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pupil</a:t>
            </a:r>
          </a:p>
        </p:txBody>
      </p:sp>
      <p:graphicFrame>
        <p:nvGraphicFramePr>
          <p:cNvPr id="33" name="Bùi Liễu  0968142780">
            <a:extLst>
              <a:ext uri="{FF2B5EF4-FFF2-40B4-BE49-F238E27FC236}">
                <a16:creationId xmlns="" xmlns:a16="http://schemas.microsoft.com/office/drawing/2014/main" id="{A3DDECEC-C775-4B49-BF68-D16D1353D62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0118" y="1089939"/>
          <a:ext cx="7513708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979">
                  <a:extLst>
                    <a:ext uri="{9D8B030D-6E8A-4147-A177-3AD203B41FA5}">
                      <a16:colId xmlns="" xmlns:a16="http://schemas.microsoft.com/office/drawing/2014/main" val="904438895"/>
                    </a:ext>
                  </a:extLst>
                </a:gridCol>
                <a:gridCol w="1559014">
                  <a:extLst>
                    <a:ext uri="{9D8B030D-6E8A-4147-A177-3AD203B41FA5}">
                      <a16:colId xmlns="" xmlns:a16="http://schemas.microsoft.com/office/drawing/2014/main" val="1391700594"/>
                    </a:ext>
                  </a:extLst>
                </a:gridCol>
                <a:gridCol w="1484775">
                  <a:extLst>
                    <a:ext uri="{9D8B030D-6E8A-4147-A177-3AD203B41FA5}">
                      <a16:colId xmlns="" xmlns:a16="http://schemas.microsoft.com/office/drawing/2014/main" val="3002734129"/>
                    </a:ext>
                  </a:extLst>
                </a:gridCol>
                <a:gridCol w="1529687">
                  <a:extLst>
                    <a:ext uri="{9D8B030D-6E8A-4147-A177-3AD203B41FA5}">
                      <a16:colId xmlns="" xmlns:a16="http://schemas.microsoft.com/office/drawing/2014/main" val="4019642020"/>
                    </a:ext>
                  </a:extLst>
                </a:gridCol>
                <a:gridCol w="1633253">
                  <a:extLst>
                    <a:ext uri="{9D8B030D-6E8A-4147-A177-3AD203B41FA5}">
                      <a16:colId xmlns="" xmlns:a16="http://schemas.microsoft.com/office/drawing/2014/main" val="3868277843"/>
                    </a:ext>
                  </a:extLst>
                </a:gridCol>
              </a:tblGrid>
              <a:tr h="4333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7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pupil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7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7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watch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7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7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2059424"/>
                  </a:ext>
                </a:extLst>
              </a:tr>
            </a:tbl>
          </a:graphicData>
        </a:graphic>
      </p:graphicFrame>
      <p:sp>
        <p:nvSpPr>
          <p:cNvPr id="34" name="Bùi Liễu  0968142780">
            <a:extLst>
              <a:ext uri="{FF2B5EF4-FFF2-40B4-BE49-F238E27FC236}">
                <a16:creationId xmlns="" xmlns:a16="http://schemas.microsoft.com/office/drawing/2014/main" id="{767FC911-1C24-40BB-9022-056746F0B003}"/>
              </a:ext>
            </a:extLst>
          </p:cNvPr>
          <p:cNvSpPr txBox="1"/>
          <p:nvPr/>
        </p:nvSpPr>
        <p:spPr>
          <a:xfrm>
            <a:off x="3001243" y="3893463"/>
            <a:ext cx="106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</a:t>
            </a:r>
          </a:p>
        </p:txBody>
      </p:sp>
      <p:cxnSp>
        <p:nvCxnSpPr>
          <p:cNvPr id="4" name="Bùi Liễu  0968142780"/>
          <p:cNvCxnSpPr/>
          <p:nvPr/>
        </p:nvCxnSpPr>
        <p:spPr>
          <a:xfrm>
            <a:off x="990600" y="1418599"/>
            <a:ext cx="7671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Bùi Liễu  0968142780"/>
          <p:cNvCxnSpPr/>
          <p:nvPr/>
        </p:nvCxnSpPr>
        <p:spPr>
          <a:xfrm>
            <a:off x="2438400" y="1428750"/>
            <a:ext cx="7671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ùi Liễu  0968142780"/>
          <p:cNvCxnSpPr/>
          <p:nvPr/>
        </p:nvCxnSpPr>
        <p:spPr>
          <a:xfrm>
            <a:off x="3901292" y="1428750"/>
            <a:ext cx="7671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Bùi Liễu  0968142780"/>
          <p:cNvCxnSpPr/>
          <p:nvPr/>
        </p:nvCxnSpPr>
        <p:spPr>
          <a:xfrm>
            <a:off x="5408891" y="1375772"/>
            <a:ext cx="7671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Bùi Liễu  0968142780"/>
          <p:cNvCxnSpPr/>
          <p:nvPr/>
        </p:nvCxnSpPr>
        <p:spPr>
          <a:xfrm>
            <a:off x="7028055" y="1418599"/>
            <a:ext cx="7671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046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1" grpId="0"/>
      <p:bldP spid="32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 txBox="1"/>
          <p:nvPr/>
        </p:nvSpPr>
        <p:spPr>
          <a:xfrm>
            <a:off x="1295400" y="830199"/>
            <a:ext cx="7271340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700" b="1" dirty="0">
                <a:latin typeface="Berlin Sans FB Demi" panose="020E0802020502020306" pitchFamily="34" charset="0"/>
              </a:rPr>
              <a:t>Monday,  </a:t>
            </a:r>
            <a:r>
              <a:rPr lang="en-US" sz="2700" b="1" dirty="0" smtClean="0">
                <a:latin typeface="Berlin Sans FB Demi" panose="020E0802020502020306" pitchFamily="34" charset="0"/>
              </a:rPr>
              <a:t>February  </a:t>
            </a:r>
            <a:r>
              <a:rPr lang="en-US" sz="2700" b="1" dirty="0">
                <a:latin typeface="Berlin Sans FB Demi" panose="020E0802020502020306" pitchFamily="34" charset="0"/>
              </a:rPr>
              <a:t>2</a:t>
            </a:r>
            <a:r>
              <a:rPr lang="en-US" sz="2700" b="1" dirty="0" smtClean="0">
                <a:latin typeface="Berlin Sans FB Demi" panose="020E0802020502020306" pitchFamily="34" charset="0"/>
              </a:rPr>
              <a:t>0</a:t>
            </a:r>
            <a:r>
              <a:rPr lang="en-US" sz="2700" b="1" baseline="30000" dirty="0" smtClean="0">
                <a:latin typeface="Berlin Sans FB Demi" panose="020E0802020502020306" pitchFamily="34" charset="0"/>
              </a:rPr>
              <a:t>th</a:t>
            </a:r>
            <a:r>
              <a:rPr lang="en-US" sz="2700" b="1" dirty="0" smtClean="0">
                <a:latin typeface="Berlin Sans FB Demi" panose="020E0802020502020306" pitchFamily="34" charset="0"/>
              </a:rPr>
              <a:t> 2024</a:t>
            </a:r>
            <a:endParaRPr lang="en-US" sz="2700" b="1" dirty="0">
              <a:latin typeface="Berlin Sans FB Demi" panose="020E0802020502020306" pitchFamily="34" charset="0"/>
            </a:endParaRPr>
          </a:p>
        </p:txBody>
      </p:sp>
      <p:sp>
        <p:nvSpPr>
          <p:cNvPr id="7" name="Bùi Liễu 0968142780"/>
          <p:cNvSpPr txBox="1"/>
          <p:nvPr/>
        </p:nvSpPr>
        <p:spPr>
          <a:xfrm>
            <a:off x="1828800" y="1276350"/>
            <a:ext cx="6023925" cy="1084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vi-VN" sz="6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Review </a:t>
            </a:r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3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-3371850"/>
            <a:ext cx="2666999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dirty="0" smtClean="0"/>
              <a:t>Facebook: </a:t>
            </a:r>
            <a:r>
              <a:rPr lang="en-US" dirty="0" err="1"/>
              <a:t>Bùi</a:t>
            </a:r>
            <a:r>
              <a:rPr lang="en-US" dirty="0"/>
              <a:t> </a:t>
            </a:r>
            <a:r>
              <a:rPr lang="en-US" dirty="0" err="1"/>
              <a:t>Liễu</a:t>
            </a:r>
            <a:r>
              <a:rPr lang="en-US" dirty="0"/>
              <a:t>  </a:t>
            </a:r>
          </a:p>
          <a:p>
            <a:r>
              <a:rPr lang="en-US" dirty="0"/>
              <a:t>0968142780</a:t>
            </a:r>
          </a:p>
        </p:txBody>
      </p:sp>
      <p:sp>
        <p:nvSpPr>
          <p:cNvPr id="13" name="Freeform 2"/>
          <p:cNvSpPr/>
          <p:nvPr/>
        </p:nvSpPr>
        <p:spPr>
          <a:xfrm>
            <a:off x="3278662" y="2798110"/>
            <a:ext cx="3124200" cy="1786227"/>
          </a:xfrm>
          <a:custGeom>
            <a:avLst/>
            <a:gdLst/>
            <a:ahLst/>
            <a:cxnLst/>
            <a:rect l="l" t="t" r="r" b="b"/>
            <a:pathLst>
              <a:path w="12934538" h="8229600">
                <a:moveTo>
                  <a:pt x="0" y="0"/>
                </a:moveTo>
                <a:lnTo>
                  <a:pt x="12934538" y="0"/>
                </a:lnTo>
                <a:lnTo>
                  <a:pt x="129345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756089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 0968142780"/>
          <p:cNvSpPr txBox="1">
            <a:spLocks/>
          </p:cNvSpPr>
          <p:nvPr/>
        </p:nvSpPr>
        <p:spPr>
          <a:xfrm>
            <a:off x="593595" y="183969"/>
            <a:ext cx="4815296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Let’s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vi-VN" sz="27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Bùi Liễu  0968142780">
            <a:extLst>
              <a:ext uri="{FF2B5EF4-FFF2-40B4-BE49-F238E27FC236}">
                <a16:creationId xmlns="" xmlns:a16="http://schemas.microsoft.com/office/drawing/2014/main" id="{DC68F0B1-8034-4E87-9696-393EE314082C}"/>
              </a:ext>
            </a:extLst>
          </p:cNvPr>
          <p:cNvSpPr txBox="1"/>
          <p:nvPr/>
        </p:nvSpPr>
        <p:spPr>
          <a:xfrm>
            <a:off x="533400" y="720954"/>
            <a:ext cx="8077200" cy="22801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This is my family. On Sundays, we stay at home and do many things. My father ___________. My mother ____________. My brother ________________. I __________________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___________.</a:t>
            </a:r>
          </a:p>
        </p:txBody>
      </p:sp>
      <p:sp>
        <p:nvSpPr>
          <p:cNvPr id="23" name="Bùi Liễu  0968142780">
            <a:extLst>
              <a:ext uri="{FF2B5EF4-FFF2-40B4-BE49-F238E27FC236}">
                <a16:creationId xmlns="" xmlns:a16="http://schemas.microsoft.com/office/drawing/2014/main" id="{E96CC20E-F2B9-4FDA-A964-0CFA6FBFEDCF}"/>
              </a:ext>
            </a:extLst>
          </p:cNvPr>
          <p:cNvSpPr txBox="1"/>
          <p:nvPr/>
        </p:nvSpPr>
        <p:spPr>
          <a:xfrm>
            <a:off x="2889013" y="1444846"/>
            <a:ext cx="18697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cooks meals</a:t>
            </a:r>
          </a:p>
        </p:txBody>
      </p:sp>
      <p:sp>
        <p:nvSpPr>
          <p:cNvPr id="24" name="Bùi Liễu  0968142780">
            <a:extLst>
              <a:ext uri="{FF2B5EF4-FFF2-40B4-BE49-F238E27FC236}">
                <a16:creationId xmlns="" xmlns:a16="http://schemas.microsoft.com/office/drawing/2014/main" id="{D02CBA4A-B459-434D-BB46-63C07B5D1A9F}"/>
              </a:ext>
            </a:extLst>
          </p:cNvPr>
          <p:cNvSpPr txBox="1"/>
          <p:nvPr/>
        </p:nvSpPr>
        <p:spPr>
          <a:xfrm>
            <a:off x="2095631" y="1959485"/>
            <a:ext cx="2819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washes the dishes</a:t>
            </a:r>
          </a:p>
        </p:txBody>
      </p:sp>
      <p:sp>
        <p:nvSpPr>
          <p:cNvPr id="25" name="Bùi Liễu  0968142780">
            <a:extLst>
              <a:ext uri="{FF2B5EF4-FFF2-40B4-BE49-F238E27FC236}">
                <a16:creationId xmlns="" xmlns:a16="http://schemas.microsoft.com/office/drawing/2014/main" id="{291F4110-AB15-44E0-B880-397F291F268A}"/>
              </a:ext>
            </a:extLst>
          </p:cNvPr>
          <p:cNvSpPr txBox="1"/>
          <p:nvPr/>
        </p:nvSpPr>
        <p:spPr>
          <a:xfrm>
            <a:off x="6106348" y="1430131"/>
            <a:ext cx="20991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the floor</a:t>
            </a:r>
          </a:p>
        </p:txBody>
      </p:sp>
      <p:sp>
        <p:nvSpPr>
          <p:cNvPr id="26" name="Bùi Liễu  0968142780">
            <a:extLst>
              <a:ext uri="{FF2B5EF4-FFF2-40B4-BE49-F238E27FC236}">
                <a16:creationId xmlns="" xmlns:a16="http://schemas.microsoft.com/office/drawing/2014/main" id="{A4F852E2-977D-4850-B2E2-21B07768B67A}"/>
              </a:ext>
            </a:extLst>
          </p:cNvPr>
          <p:cNvSpPr txBox="1"/>
          <p:nvPr/>
        </p:nvSpPr>
        <p:spPr>
          <a:xfrm>
            <a:off x="4911252" y="1948340"/>
            <a:ext cx="27087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housework with</a:t>
            </a:r>
          </a:p>
        </p:txBody>
      </p:sp>
      <p:sp>
        <p:nvSpPr>
          <p:cNvPr id="11" name="Bùi Liễu  0968142780">
            <a:extLst>
              <a:ext uri="{FF2B5EF4-FFF2-40B4-BE49-F238E27FC236}">
                <a16:creationId xmlns="" xmlns:a16="http://schemas.microsoft.com/office/drawing/2014/main" id="{23662B06-B8C2-4612-A816-5A0F2926971D}"/>
              </a:ext>
            </a:extLst>
          </p:cNvPr>
          <p:cNvSpPr txBox="1"/>
          <p:nvPr/>
        </p:nvSpPr>
        <p:spPr>
          <a:xfrm>
            <a:off x="838200" y="2465728"/>
            <a:ext cx="16591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mother</a:t>
            </a:r>
          </a:p>
        </p:txBody>
      </p:sp>
      <p:pic>
        <p:nvPicPr>
          <p:cNvPr id="4" name="Bùi Liễu  0968142780">
            <a:extLst>
              <a:ext uri="{FF2B5EF4-FFF2-40B4-BE49-F238E27FC236}">
                <a16:creationId xmlns="" xmlns:a16="http://schemas.microsoft.com/office/drawing/2014/main" id="{F0A6A5BA-A75B-430C-9E2C-FFB73647D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673" y="2599625"/>
            <a:ext cx="5064823" cy="228012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474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4EA35806-23A5-E30F-198E-56627856F85C}"/>
              </a:ext>
            </a:extLst>
          </p:cNvPr>
          <p:cNvGrpSpPr/>
          <p:nvPr/>
        </p:nvGrpSpPr>
        <p:grpSpPr>
          <a:xfrm>
            <a:off x="0" y="-1"/>
            <a:ext cx="9144000" cy="5143501"/>
            <a:chOff x="0" y="-1"/>
            <a:chExt cx="12192000" cy="6858001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xmlns="" id="{DD0EE566-68AE-AF3D-FED1-1C6D5E6047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xmlns="" id="{B59D1D07-1065-32B4-837A-D4E006B89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3411625" y="3807216"/>
            <a:ext cx="2752583" cy="923937"/>
            <a:chOff x="1015770" y="3242926"/>
            <a:chExt cx="1041630" cy="1329014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49"/>
            <a:stretch/>
          </p:blipFill>
          <p:spPr>
            <a:xfrm>
              <a:off x="1534475" y="3242926"/>
              <a:ext cx="522925" cy="1329014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49"/>
            <a:stretch/>
          </p:blipFill>
          <p:spPr>
            <a:xfrm flipH="1">
              <a:off x="1015770" y="3242926"/>
              <a:ext cx="522925" cy="1329014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511739" y="1018358"/>
            <a:ext cx="4563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800" b="0">
                <a:ln w="0"/>
                <a:solidFill>
                  <a:srgbClr val="CB370F"/>
                </a:solidFill>
                <a:effectLst>
                  <a:reflection blurRad="6350" stA="53000" endA="300" endPos="35500" dir="5400000" sy="-90000" algn="bl" rotWithShape="0"/>
                </a:effectLst>
                <a:latin typeface="Berlin Sans FB Demi" panose="020E0802020502020306" pitchFamily="34" charset="0"/>
              </a:defRPr>
            </a:lvl1pPr>
          </a:lstStyle>
          <a:p>
            <a:r>
              <a:rPr lang="en-US" sz="6600" dirty="0">
                <a:ln w="0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lephant" panose="00000400000000000000" pitchFamily="2" charset="0"/>
                <a:ea typeface="Elephant" panose="00000400000000000000" pitchFamily="2" charset="0"/>
                <a:cs typeface="Elephant" panose="00000400000000000000" pitchFamily="2" charset="0"/>
              </a:rPr>
              <a:t>Let’s play!</a:t>
            </a:r>
            <a:endParaRPr lang="vi-VN" sz="6600" dirty="0">
              <a:ln w="0">
                <a:solidFill>
                  <a:schemeClr val="accent2">
                    <a:lumMod val="20000"/>
                    <a:lumOff val="80000"/>
                  </a:schemeClr>
                </a:solidFill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Elephant" panose="00000400000000000000" pitchFamily="2" charset="0"/>
              <a:ea typeface="Elephant" panose="00000400000000000000" pitchFamily="2" charset="0"/>
              <a:cs typeface="Elephant" panose="00000400000000000000" pitchFamily="2" charset="0"/>
            </a:endParaRPr>
          </a:p>
        </p:txBody>
      </p:sp>
      <p:pic>
        <p:nvPicPr>
          <p:cNvPr id="6" name="Picture 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6"/>
          <a:srcRect b="16108"/>
          <a:stretch/>
        </p:blipFill>
        <p:spPr>
          <a:xfrm>
            <a:off x="3411625" y="3807215"/>
            <a:ext cx="2752583" cy="836223"/>
          </a:xfrm>
          <a:prstGeom prst="rect">
            <a:avLst/>
          </a:prstGeom>
        </p:spPr>
      </p:pic>
      <p:pic>
        <p:nvPicPr>
          <p:cNvPr id="10" name="Cartoon Music (12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0601" y="891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7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2121" numSld="11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0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2"/>
              <a:ext cx="12192000" cy="647169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1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269898C-351B-3CB1-A2DE-D842E65959FB}"/>
              </a:ext>
            </a:extLst>
          </p:cNvPr>
          <p:cNvSpPr/>
          <p:nvPr/>
        </p:nvSpPr>
        <p:spPr>
          <a:xfrm>
            <a:off x="2674194" y="1649667"/>
            <a:ext cx="2752583" cy="89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When</a:t>
            </a:r>
            <a:endParaRPr lang="en-US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D94A400-36E7-422E-B968-646A7AAEB0AB}"/>
              </a:ext>
            </a:extLst>
          </p:cNvPr>
          <p:cNvSpPr/>
          <p:nvPr/>
        </p:nvSpPr>
        <p:spPr>
          <a:xfrm>
            <a:off x="2514600" y="798706"/>
            <a:ext cx="5066084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vi-VN" sz="20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do </a:t>
            </a:r>
            <a:r>
              <a:rPr lang="vi-VN" sz="2000" b="1" dirty="0">
                <a:solidFill>
                  <a:schemeClr val="tx1"/>
                </a:solidFill>
                <a:cs typeface="Arial" panose="020B0604020202020204" pitchFamily="34" charset="0"/>
              </a:rPr>
              <a:t>you do housework?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evening.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Bùi Liễu 0968142780">
            <a:extLst>
              <a:ext uri="{FF2B5EF4-FFF2-40B4-BE49-F238E27FC236}">
                <a16:creationId xmlns:a16="http://schemas.microsoft.com/office/drawing/2014/main" xmlns="" id="{F846401F-9E60-48E7-B898-569539E63A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6" b="7306"/>
          <a:stretch/>
        </p:blipFill>
        <p:spPr>
          <a:xfrm>
            <a:off x="5438113" y="1532447"/>
            <a:ext cx="1381867" cy="1113376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56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630" y="0"/>
            <a:ext cx="9144000" cy="5143500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642201" y="1756185"/>
            <a:ext cx="2227628" cy="8015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Bùi Liễu">
            <a:extLst>
              <a:ext uri="{FF2B5EF4-FFF2-40B4-BE49-F238E27FC236}">
                <a16:creationId xmlns:a16="http://schemas.microsoft.com/office/drawing/2014/main" xmlns="" id="{7EAB4352-1812-DF33-8B83-968464A61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94814" y="1442305"/>
            <a:ext cx="1717358" cy="111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6B233E8-CD57-42D5-8E50-76F092FF175A}"/>
              </a:ext>
            </a:extLst>
          </p:cNvPr>
          <p:cNvSpPr/>
          <p:nvPr/>
        </p:nvSpPr>
        <p:spPr>
          <a:xfrm>
            <a:off x="2618314" y="784111"/>
            <a:ext cx="4953000" cy="736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vi-VN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 </a:t>
            </a:r>
            <a:r>
              <a:rPr lang="vi-VN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vi-VN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vi-VN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_________.</a:t>
            </a:r>
            <a:endParaRPr 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6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0" y="0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179094F-A295-660F-2F45-3E1D44B00D32}"/>
              </a:ext>
            </a:extLst>
          </p:cNvPr>
          <p:cNvSpPr/>
          <p:nvPr/>
        </p:nvSpPr>
        <p:spPr>
          <a:xfrm>
            <a:off x="2590800" y="715081"/>
            <a:ext cx="4414838" cy="7496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</a:t>
            </a:r>
            <a:r>
              <a:rPr lang="vi-VN" altLang="en-US" sz="2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_____ </a:t>
            </a:r>
            <a:r>
              <a:rPr lang="vi-VN" altLang="en-US" sz="26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en-US" altLang="en-US" sz="2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269898C-351B-3CB1-A2DE-D842E65959FB}"/>
              </a:ext>
            </a:extLst>
          </p:cNvPr>
          <p:cNvSpPr/>
          <p:nvPr/>
        </p:nvSpPr>
        <p:spPr>
          <a:xfrm>
            <a:off x="2911676" y="1745101"/>
            <a:ext cx="2057400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village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0968142780">
            <a:extLst>
              <a:ext uri="{FF2B5EF4-FFF2-40B4-BE49-F238E27FC236}">
                <a16:creationId xmlns:a16="http://schemas.microsoft.com/office/drawing/2014/main" xmlns="" id="{FF281E81-B9AD-162E-93C0-2806521AF5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822" y="1484755"/>
            <a:ext cx="1640086" cy="11020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9553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-12965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2566871" y="836405"/>
            <a:ext cx="4804410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Le Loi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Street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895600" y="1795952"/>
            <a:ext cx="3745840" cy="753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-12965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623623" y="1718613"/>
            <a:ext cx="2403162" cy="81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morning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0968142780">
            <a:extLst>
              <a:ext uri="{FF2B5EF4-FFF2-40B4-BE49-F238E27FC236}">
                <a16:creationId xmlns:a16="http://schemas.microsoft.com/office/drawing/2014/main" xmlns="" id="{5157CB4B-AF3D-4A5B-93A5-F7B69CBF4F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" t="-1084" r="3261" b="48161"/>
          <a:stretch/>
        </p:blipFill>
        <p:spPr>
          <a:xfrm>
            <a:off x="4969076" y="1636764"/>
            <a:ext cx="1812724" cy="1006175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350507F-EC2D-46D4-B3AE-77F14338F0B6}"/>
              </a:ext>
            </a:extLst>
          </p:cNvPr>
          <p:cNvSpPr/>
          <p:nvPr/>
        </p:nvSpPr>
        <p:spPr>
          <a:xfrm>
            <a:off x="2514600" y="803797"/>
            <a:ext cx="4804410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______?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49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-12965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623623" y="1718613"/>
            <a:ext cx="2403162" cy="81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0968142780">
            <a:extLst>
              <a:ext uri="{FF2B5EF4-FFF2-40B4-BE49-F238E27FC236}">
                <a16:creationId xmlns:a16="http://schemas.microsoft.com/office/drawing/2014/main" xmlns="" id="{5157CB4B-AF3D-4A5B-93A5-F7B69CBF4F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77" y="1276350"/>
            <a:ext cx="1958777" cy="1366589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350507F-EC2D-46D4-B3AE-77F14338F0B6}"/>
              </a:ext>
            </a:extLst>
          </p:cNvPr>
          <p:cNvSpPr/>
          <p:nvPr/>
        </p:nvSpPr>
        <p:spPr>
          <a:xfrm>
            <a:off x="2514600" y="803797"/>
            <a:ext cx="4804410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alt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US" alt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does he ________?</a:t>
            </a:r>
            <a:endParaRPr lang="vi-VN" alt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en-US" altLang="en-US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He’s ______</a:t>
            </a:r>
            <a:r>
              <a:rPr lang="vi-VN" alt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0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497900" y="1646230"/>
            <a:ext cx="2786577" cy="81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 smtClean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hair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0968142780">
            <a:extLst>
              <a:ext uri="{FF2B5EF4-FFF2-40B4-BE49-F238E27FC236}">
                <a16:creationId xmlns:a16="http://schemas.microsoft.com/office/drawing/2014/main" xmlns="" id="{5157CB4B-AF3D-4A5B-93A5-F7B69CBF4F3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65" b="-3685"/>
          <a:stretch/>
        </p:blipFill>
        <p:spPr>
          <a:xfrm>
            <a:off x="5158753" y="1200150"/>
            <a:ext cx="1526445" cy="1526681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350507F-EC2D-46D4-B3AE-77F14338F0B6}"/>
              </a:ext>
            </a:extLst>
          </p:cNvPr>
          <p:cNvSpPr/>
          <p:nvPr/>
        </p:nvSpPr>
        <p:spPr>
          <a:xfrm>
            <a:off x="2623623" y="689052"/>
            <a:ext cx="5300220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She’s</a:t>
            </a:r>
            <a:r>
              <a:rPr lang="en-US" alt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slim</a:t>
            </a:r>
            <a:r>
              <a:rPr lang="vi-VN" alt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_____.</a:t>
            </a:r>
            <a:endParaRPr lang="en-US" alt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 rot="10536434">
            <a:off x="6193241" y="1311956"/>
            <a:ext cx="315401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1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0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421473" y="1603870"/>
            <a:ext cx="2786577" cy="81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 </a:t>
            </a:r>
            <a:r>
              <a:rPr lang="vi-VN" sz="20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pool</a:t>
            </a:r>
            <a:endParaRPr lang="en-US" sz="20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0968142780">
            <a:extLst>
              <a:ext uri="{FF2B5EF4-FFF2-40B4-BE49-F238E27FC236}">
                <a16:creationId xmlns:a16="http://schemas.microsoft.com/office/drawing/2014/main" xmlns="" id="{5157CB4B-AF3D-4A5B-93A5-F7B69CBF4F3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" r="5763"/>
          <a:stretch/>
        </p:blipFill>
        <p:spPr>
          <a:xfrm>
            <a:off x="5105400" y="1472057"/>
            <a:ext cx="1766566" cy="1080602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350507F-EC2D-46D4-B3AE-77F14338F0B6}"/>
              </a:ext>
            </a:extLst>
          </p:cNvPr>
          <p:cNvSpPr/>
          <p:nvPr/>
        </p:nvSpPr>
        <p:spPr>
          <a:xfrm>
            <a:off x="2421473" y="757109"/>
            <a:ext cx="5300220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alt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does he go on Saturdays?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alt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alt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 </a:t>
            </a:r>
            <a:r>
              <a:rPr lang="vi-VN" alt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alt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_______. </a:t>
            </a:r>
            <a:endParaRPr lang="en-US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91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33"/>
          <a:stretch/>
        </p:blipFill>
        <p:spPr>
          <a:xfrm>
            <a:off x="1771651" y="316972"/>
            <a:ext cx="5421086" cy="4291694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2510518" y="2343150"/>
            <a:ext cx="3943350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Warm-up</a:t>
            </a:r>
            <a:r>
              <a:rPr lang="en-US" sz="7200" b="1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8377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-12965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237084" y="1825963"/>
            <a:ext cx="3472378" cy="81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He’s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policeman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0968142780">
            <a:extLst>
              <a:ext uri="{FF2B5EF4-FFF2-40B4-BE49-F238E27FC236}">
                <a16:creationId xmlns:a16="http://schemas.microsoft.com/office/drawing/2014/main" xmlns="" id="{5157CB4B-AF3D-4A5B-93A5-F7B69CBF4F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0" b="8480"/>
          <a:stretch/>
        </p:blipFill>
        <p:spPr>
          <a:xfrm>
            <a:off x="5410200" y="1636764"/>
            <a:ext cx="1496716" cy="1006175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350507F-EC2D-46D4-B3AE-77F14338F0B6}"/>
              </a:ext>
            </a:extLst>
          </p:cNvPr>
          <p:cNvSpPr/>
          <p:nvPr/>
        </p:nvSpPr>
        <p:spPr>
          <a:xfrm>
            <a:off x="2667000" y="838064"/>
            <a:ext cx="4804410" cy="62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 do?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  <a:endParaRPr lang="en-US" alt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5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38F0848-3B3C-35CF-16A1-4777718D5134}"/>
              </a:ext>
            </a:extLst>
          </p:cNvPr>
          <p:cNvGrpSpPr/>
          <p:nvPr/>
        </p:nvGrpSpPr>
        <p:grpSpPr>
          <a:xfrm>
            <a:off x="-12965" y="-1"/>
            <a:ext cx="9144000" cy="5143501"/>
            <a:chOff x="0" y="-1"/>
            <a:chExt cx="12192000" cy="68580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63EBFD6-5D2E-7885-679A-4BF26BFB3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D498E13C-46D2-2FD3-D86D-D4ADA665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19870A7-B093-62E1-CCB3-F2A14DB5D200}"/>
              </a:ext>
            </a:extLst>
          </p:cNvPr>
          <p:cNvGrpSpPr/>
          <p:nvPr/>
        </p:nvGrpSpPr>
        <p:grpSpPr>
          <a:xfrm>
            <a:off x="3598360" y="3856991"/>
            <a:ext cx="2752583" cy="996783"/>
            <a:chOff x="4548833" y="5076288"/>
            <a:chExt cx="3670110" cy="123191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C244811-808A-496E-9E09-170521D046BE}"/>
                </a:ext>
              </a:extLst>
            </p:cNvPr>
            <p:cNvGrpSpPr/>
            <p:nvPr/>
          </p:nvGrpSpPr>
          <p:grpSpPr>
            <a:xfrm>
              <a:off x="4548833" y="5076288"/>
              <a:ext cx="3670110" cy="1231916"/>
              <a:chOff x="1015770" y="3242926"/>
              <a:chExt cx="1041630" cy="1329014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E6391DD-EFFB-5EE2-448D-28F66350A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>
                <a:off x="1534475" y="3242926"/>
                <a:ext cx="522925" cy="13290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52724AFD-3430-81B6-8C7A-27D0286D3D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49"/>
              <a:stretch/>
            </p:blipFill>
            <p:spPr>
              <a:xfrm flipH="1">
                <a:off x="1015770" y="3242926"/>
                <a:ext cx="522925" cy="1329014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A3D11C-5BD8-682E-C0FE-C195B092C04A}"/>
                </a:ext>
              </a:extLst>
            </p:cNvPr>
            <p:cNvSpPr txBox="1"/>
            <p:nvPr/>
          </p:nvSpPr>
          <p:spPr>
            <a:xfrm>
              <a:off x="4548833" y="5200530"/>
              <a:ext cx="3670110" cy="798795"/>
            </a:xfrm>
            <a:prstGeom prst="rect">
              <a:avLst/>
            </a:prstGeom>
            <a:solidFill>
              <a:srgbClr val="62260B">
                <a:alpha val="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800" b="0">
                  <a:ln w="0"/>
                  <a:solidFill>
                    <a:srgbClr val="CB370F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Berlin Sans FB Demi" panose="020E0802020502020306" pitchFamily="34" charset="0"/>
                </a:defRPr>
              </a:lvl1pPr>
            </a:lstStyle>
            <a:p>
              <a:r>
                <a:rPr lang="en-US" sz="3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Answer </a:t>
              </a:r>
              <a:endParaRPr lang="vi-V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F71FA11-A805-612D-3A7C-6C0F9CCFFC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360" y="3856993"/>
            <a:ext cx="2752583" cy="9967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BCDBC8-7AD8-08DF-CC9D-3A5A7EBE5354}"/>
              </a:ext>
            </a:extLst>
          </p:cNvPr>
          <p:cNvSpPr/>
          <p:nvPr/>
        </p:nvSpPr>
        <p:spPr>
          <a:xfrm>
            <a:off x="2237084" y="1825963"/>
            <a:ext cx="3472378" cy="81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cooks</a:t>
            </a:r>
            <a:r>
              <a:rPr lang="vi-VN" sz="2600" b="1" dirty="0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600" b="1" dirty="0" err="1">
                <a:solidFill>
                  <a:srgbClr val="CB37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meals</a:t>
            </a:r>
            <a:endParaRPr lang="en-US" sz="2600" b="1" dirty="0">
              <a:solidFill>
                <a:srgbClr val="CB37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0968142780">
            <a:extLst>
              <a:ext uri="{FF2B5EF4-FFF2-40B4-BE49-F238E27FC236}">
                <a16:creationId xmlns:a16="http://schemas.microsoft.com/office/drawing/2014/main" xmlns="" id="{5157CB4B-AF3D-4A5B-93A5-F7B69CBF4F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" r="756"/>
          <a:stretch/>
        </p:blipFill>
        <p:spPr>
          <a:xfrm>
            <a:off x="5410200" y="1636764"/>
            <a:ext cx="1496716" cy="1006175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350507F-EC2D-46D4-B3AE-77F14338F0B6}"/>
              </a:ext>
            </a:extLst>
          </p:cNvPr>
          <p:cNvSpPr/>
          <p:nvPr/>
        </p:nvSpPr>
        <p:spPr>
          <a:xfrm>
            <a:off x="2566871" y="689052"/>
            <a:ext cx="4804410" cy="12536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Sundays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alt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vi-VN" alt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_______.</a:t>
            </a:r>
            <a:endParaRPr lang="en-US" altLang="en-U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1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BED3E72-AB2C-4D08-4E3E-5AB1316DD741}"/>
              </a:ext>
            </a:extLst>
          </p:cNvPr>
          <p:cNvGrpSpPr/>
          <p:nvPr/>
        </p:nvGrpSpPr>
        <p:grpSpPr>
          <a:xfrm>
            <a:off x="0" y="-1"/>
            <a:ext cx="9144000" cy="5143501"/>
            <a:chOff x="0" y="-1"/>
            <a:chExt cx="12192000" cy="685800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5AAD955F-D085-962C-9D94-DF0D9C8A9F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33"/>
            <a:stretch/>
          </p:blipFill>
          <p:spPr>
            <a:xfrm>
              <a:off x="0" y="386301"/>
              <a:ext cx="12192000" cy="647169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607A545B-3D6F-492D-BF85-05469DBBD2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20"/>
            <a:stretch/>
          </p:blipFill>
          <p:spPr>
            <a:xfrm>
              <a:off x="0" y="-1"/>
              <a:ext cx="12192000" cy="532435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708732" y="1118965"/>
            <a:ext cx="3817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0000FF"/>
                </a:solidFill>
              </a:defRPr>
            </a:lvl1pPr>
          </a:lstStyle>
          <a:p>
            <a:r>
              <a:rPr lang="en-US" sz="7200" b="0" dirty="0">
                <a:ln w="0"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  <a:solidFill>
                  <a:srgbClr val="CB370F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Elephant" panose="00000400000000000000" pitchFamily="2" charset="0"/>
                <a:ea typeface="Elephant" panose="00000400000000000000" pitchFamily="2" charset="0"/>
                <a:cs typeface="Elephant" panose="00000400000000000000" pitchFamily="2" charset="0"/>
              </a:rPr>
              <a:t>Great!</a:t>
            </a:r>
            <a:endParaRPr lang="vi-VN" sz="7200" b="0" dirty="0">
              <a:ln w="0">
                <a:solidFill>
                  <a:schemeClr val="accent2">
                    <a:lumMod val="20000"/>
                    <a:lumOff val="80000"/>
                  </a:schemeClr>
                </a:solidFill>
              </a:ln>
              <a:solidFill>
                <a:srgbClr val="CB370F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Elephant" panose="00000400000000000000" pitchFamily="2" charset="0"/>
              <a:ea typeface="Elephant" panose="00000400000000000000" pitchFamily="2" charset="0"/>
              <a:cs typeface="Elephant" panose="00000400000000000000" pitchFamily="2" charset="0"/>
            </a:endParaRPr>
          </a:p>
        </p:txBody>
      </p:sp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932" y="4043671"/>
            <a:ext cx="2752583" cy="9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4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/>
          <p:nvPr/>
        </p:nvSpPr>
        <p:spPr>
          <a:xfrm>
            <a:off x="3387206" y="742950"/>
            <a:ext cx="2420243" cy="5715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Homework</a:t>
            </a:r>
            <a:endParaRPr lang="en-US" sz="3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Bùi Liễu"/>
          <p:cNvSpPr/>
          <p:nvPr/>
        </p:nvSpPr>
        <p:spPr>
          <a:xfrm>
            <a:off x="1822720" y="2248046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4" name="Bùi Liễu"/>
          <p:cNvSpPr/>
          <p:nvPr/>
        </p:nvSpPr>
        <p:spPr>
          <a:xfrm>
            <a:off x="1822720" y="2808419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2000251"/>
            <a:ext cx="7042898" cy="13157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……………………………………..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……………………………………...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1537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126" y="742950"/>
            <a:ext cx="4770155" cy="307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ùi Liễu 0968142780"/>
          <p:cNvSpPr txBox="1"/>
          <p:nvPr/>
        </p:nvSpPr>
        <p:spPr>
          <a:xfrm>
            <a:off x="2971800" y="2419350"/>
            <a:ext cx="3335879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300005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anks 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527780"/>
            <a:ext cx="8154143" cy="109937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464184" y="2722332"/>
            <a:ext cx="43484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Linh: What does she look like?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Mai: ____________.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4749" y="382122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86067" y="387226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She’s slim.</a:t>
            </a: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86067" y="4519707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She’s short.</a:t>
            </a: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4601922" y="382122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4883239" y="387226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He’s tall.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83239" y="4519707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He’s slim.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3" name="Picture 2" descr="A cartoon of a person&#10;&#10;Description automatically generated">
            <a:extLst>
              <a:ext uri="{FF2B5EF4-FFF2-40B4-BE49-F238E27FC236}">
                <a16:creationId xmlns:a16="http://schemas.microsoft.com/office/drawing/2014/main" xmlns="" id="{61FED5DA-6253-4574-A1C1-760C1137540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628" y="2614650"/>
            <a:ext cx="1348713" cy="92243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2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65007" y="2495747"/>
            <a:ext cx="8154143" cy="111509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247690" y="2664989"/>
            <a:ext cx="43190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Lucy: What’s the ________ like?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Nam: It’s a _________.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80" y="385592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road / noisy road</a:t>
            </a: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49915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city / big city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3851705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village / quiet village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49915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street / busy street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E74D5BF-D76A-4F61-8A47-D18951EEB9F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" r="1198"/>
          <a:stretch/>
        </p:blipFill>
        <p:spPr>
          <a:xfrm>
            <a:off x="5566784" y="2563611"/>
            <a:ext cx="1450640" cy="99214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1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502817"/>
            <a:ext cx="8154143" cy="112434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990600" y="2709525"/>
            <a:ext cx="52098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Mary: __________________?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Bill: </a:t>
            </a:r>
            <a:r>
              <a:rPr lang="vi-VN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works </a:t>
            </a:r>
            <a:r>
              <a:rPr lang="vi-VN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vi-VN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nursing</a:t>
            </a:r>
            <a:r>
              <a:rPr lang="vi-VN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vi-VN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589317" y="447096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547620"/>
            <a:ext cx="37737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does </a:t>
            </a:r>
            <a:r>
              <a:rPr lang="vi-VN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work?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12538" y="3897871"/>
            <a:ext cx="37724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vi-VN" sz="2100" dirty="0" err="1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When</a:t>
            </a:r>
            <a:r>
              <a:rPr lang="vi-VN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do </a:t>
            </a:r>
            <a:r>
              <a:rPr lang="vi-VN" sz="2100" dirty="0" err="1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you</a:t>
            </a:r>
            <a:r>
              <a:rPr lang="vi-VN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vi-VN" sz="2100" dirty="0" err="1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watch</a:t>
            </a:r>
            <a:r>
              <a:rPr lang="vi-VN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TV?</a:t>
            </a:r>
            <a:endParaRPr lang="en-US" sz="2100" dirty="0">
              <a:solidFill>
                <a:prstClr val="whit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14074" y="386161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does he work?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12538" y="4545319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vi-VN" sz="2100" dirty="0" err="1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What</a:t>
            </a:r>
            <a:r>
              <a:rPr lang="vi-VN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vi-VN" sz="2100" dirty="0" err="1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does</a:t>
            </a:r>
            <a:r>
              <a:rPr lang="vi-VN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he do?</a:t>
            </a:r>
            <a:endParaRPr lang="en-US" sz="21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6F574BB-0EAC-4855-A157-43C495E40B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" r="1198"/>
          <a:stretch/>
        </p:blipFill>
        <p:spPr>
          <a:xfrm>
            <a:off x="6274622" y="2579891"/>
            <a:ext cx="1480160" cy="101233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9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502819"/>
            <a:ext cx="8154143" cy="112434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358759" y="2727469"/>
            <a:ext cx="46035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Ben: What does he do on Sundays?</a:t>
            </a:r>
          </a:p>
          <a:p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Nam: ____________.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3821220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78" y="451260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 watches films.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79" y="384172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She watches films.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04749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6" y="3829180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She does yoga.</a:t>
            </a: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829506" y="4501297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He cooks meals.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04E4FFF-041C-4DFC-AA55-BAD678F4C8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r="2331"/>
          <a:stretch/>
        </p:blipFill>
        <p:spPr>
          <a:xfrm>
            <a:off x="6082119" y="2563610"/>
            <a:ext cx="1507375" cy="103095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9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29" y="2527780"/>
            <a:ext cx="8154143" cy="109937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232738" y="2678652"/>
            <a:ext cx="53852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Linh: Where do you live?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Mai: I live _____ Tran Hung Dao Street.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1604914" y="3807439"/>
            <a:ext cx="2155685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5071828" y="3821221"/>
            <a:ext cx="2155685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5149740" y="3872260"/>
            <a:ext cx="1909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at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5" name="dap an a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781681" y="3828769"/>
            <a:ext cx="1909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</a:t>
            </a:r>
          </a:p>
        </p:txBody>
      </p:sp>
    </p:spTree>
    <p:extLst>
      <p:ext uri="{BB962C8B-B14F-4D97-AF65-F5344CB8AC3E}">
        <p14:creationId xmlns:p14="http://schemas.microsoft.com/office/powerpoint/2010/main" val="12863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31" grpId="0" animBg="1"/>
      <p:bldP spid="31" grpId="1" animBg="1"/>
      <p:bldP spid="33" grpId="0"/>
      <p:bldP spid="33" grpId="1"/>
      <p:bldP spid="33" grpId="2"/>
      <p:bldP spid="25" grpId="0"/>
      <p:bldP spid="25" grpId="1"/>
      <p:bldP spid="25" grpId="2"/>
      <p:bldP spid="25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65007" y="2495747"/>
            <a:ext cx="8154143" cy="111509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763143" y="2701894"/>
            <a:ext cx="3754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Lucy: What does she do?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Nam: He’s ________.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80" y="385592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actor</a:t>
            </a: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49915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nurse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3851705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office worker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499152"/>
            <a:ext cx="34878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2100" dirty="0">
                <a:solidFill>
                  <a:srgbClr val="FFC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D. </a:t>
            </a:r>
            <a:r>
              <a:rPr lang="en-US" sz="2100" dirty="0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nurse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E74D5BF-D76A-4F61-8A47-D18951EEB9F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8578" r="4260" b="8578"/>
          <a:stretch/>
        </p:blipFill>
        <p:spPr>
          <a:xfrm>
            <a:off x="5649012" y="2563611"/>
            <a:ext cx="1322110" cy="99214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4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5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837</Words>
  <Application>Microsoft Office PowerPoint</Application>
  <PresentationFormat>On-screen Show (16:9)</PresentationFormat>
  <Paragraphs>171</Paragraphs>
  <Slides>34</Slides>
  <Notes>1</Notes>
  <HiddenSlides>0</HiddenSlides>
  <MMClips>46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Fredoka One</vt:lpstr>
      <vt:lpstr>Calibri</vt:lpstr>
      <vt:lpstr>宋体</vt:lpstr>
      <vt:lpstr>Berlin Sans FB</vt:lpstr>
      <vt:lpstr>Berlin Sans FB Demi</vt:lpstr>
      <vt:lpstr>Arial</vt:lpstr>
      <vt:lpstr>Elephant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0968142780   Bùi Liễu</dc:creator>
  <cp:lastModifiedBy>USER</cp:lastModifiedBy>
  <cp:revision>31</cp:revision>
  <dcterms:created xsi:type="dcterms:W3CDTF">2006-08-16T00:00:00Z</dcterms:created>
  <dcterms:modified xsi:type="dcterms:W3CDTF">2024-02-21T10:09:29Z</dcterms:modified>
</cp:coreProperties>
</file>