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60" r:id="rId2"/>
    <p:sldId id="262" r:id="rId3"/>
    <p:sldId id="261" r:id="rId4"/>
    <p:sldId id="283" r:id="rId5"/>
    <p:sldId id="277" r:id="rId6"/>
    <p:sldId id="281" r:id="rId7"/>
    <p:sldId id="304" r:id="rId8"/>
    <p:sldId id="312" r:id="rId9"/>
    <p:sldId id="313" r:id="rId10"/>
    <p:sldId id="314" r:id="rId11"/>
    <p:sldId id="315" r:id="rId12"/>
    <p:sldId id="316" r:id="rId13"/>
    <p:sldId id="303" r:id="rId14"/>
    <p:sldId id="282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D7EB"/>
    <a:srgbClr val="2E9642"/>
    <a:srgbClr val="34AB4A"/>
    <a:srgbClr val="B54730"/>
    <a:srgbClr val="F4A64C"/>
    <a:srgbClr val="F76AC5"/>
    <a:srgbClr val="F6B064"/>
    <a:srgbClr val="D0624C"/>
    <a:srgbClr val="B2C6D8"/>
    <a:srgbClr val="F5A5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203" autoAdjust="0"/>
    <p:restoredTop sz="94660"/>
  </p:normalViewPr>
  <p:slideViewPr>
    <p:cSldViewPr>
      <p:cViewPr varScale="1">
        <p:scale>
          <a:sx n="103" d="100"/>
          <a:sy n="103" d="100"/>
        </p:scale>
        <p:origin x="63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400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BFF4397-C367-7C6B-DB48-C7FF5D96F9D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D5AF67-6EBE-8FDC-D3AD-D12296C4D2B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F8B72B-9BB2-47F9-9785-CCF83F7BBDD6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F63306-AEA4-2CB0-D9FE-D1973AE8E2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C71B0D-6D99-222A-6DF0-BD8215015B3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B0D81C-460A-4B63-9917-D76CFB7358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3688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.png"/><Relationship Id="rId5" Type="http://schemas.openxmlformats.org/officeDocument/2006/relationships/image" Target="../media/image5.png"/><Relationship Id="rId10" Type="http://schemas.openxmlformats.org/officeDocument/2006/relationships/image" Target="../media/image10.gif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2.svg"/><Relationship Id="rId7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.png"/><Relationship Id="rId5" Type="http://schemas.openxmlformats.org/officeDocument/2006/relationships/image" Target="../media/image5.png"/><Relationship Id="rId10" Type="http://schemas.openxmlformats.org/officeDocument/2006/relationships/image" Target="../media/image13.png"/><Relationship Id="rId4" Type="http://schemas.openxmlformats.org/officeDocument/2006/relationships/image" Target="../media/image4.png"/><Relationship Id="rId9" Type="http://schemas.openxmlformats.org/officeDocument/2006/relationships/image" Target="../media/image10.gi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HẠM DUYÊN 1 - 9Slide.vn">
            <a:extLst>
              <a:ext uri="{FF2B5EF4-FFF2-40B4-BE49-F238E27FC236}">
                <a16:creationId xmlns:a16="http://schemas.microsoft.com/office/drawing/2014/main" id="{7ACE7583-595F-1535-BE20-DFAA24F80909}"/>
              </a:ext>
            </a:extLst>
          </p:cNvPr>
          <p:cNvSpPr/>
          <p:nvPr/>
        </p:nvSpPr>
        <p:spPr>
          <a:xfrm>
            <a:off x="254000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8" name="PHẠM DUYÊN 2 - 9Slide.vn">
            <a:extLst>
              <a:ext uri="{FF2B5EF4-FFF2-40B4-BE49-F238E27FC236}">
                <a16:creationId xmlns:a16="http://schemas.microsoft.com/office/drawing/2014/main" id="{2571C298-550D-4042-10E9-F3701D948619}"/>
              </a:ext>
            </a:extLst>
          </p:cNvPr>
          <p:cNvSpPr/>
          <p:nvPr/>
        </p:nvSpPr>
        <p:spPr>
          <a:xfrm>
            <a:off x="1010987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9" name="PHẠM DUYÊN 3 - 9Slide.vn">
            <a:extLst>
              <a:ext uri="{FF2B5EF4-FFF2-40B4-BE49-F238E27FC236}">
                <a16:creationId xmlns:a16="http://schemas.microsoft.com/office/drawing/2014/main" id="{0D97A3CA-62B4-68C7-5CF3-47F7E0945C70}"/>
              </a:ext>
            </a:extLst>
          </p:cNvPr>
          <p:cNvSpPr/>
          <p:nvPr/>
        </p:nvSpPr>
        <p:spPr>
          <a:xfrm>
            <a:off x="1767975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0" name="PHẠM DUYÊN 4 - 9Slide.vn">
            <a:extLst>
              <a:ext uri="{FF2B5EF4-FFF2-40B4-BE49-F238E27FC236}">
                <a16:creationId xmlns:a16="http://schemas.microsoft.com/office/drawing/2014/main" id="{19CF4866-20DA-8338-A6C8-1661B9360463}"/>
              </a:ext>
            </a:extLst>
          </p:cNvPr>
          <p:cNvSpPr/>
          <p:nvPr/>
        </p:nvSpPr>
        <p:spPr>
          <a:xfrm>
            <a:off x="2524962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1" name="PHẠM DUYÊN 5 - 9Slide.vn">
            <a:extLst>
              <a:ext uri="{FF2B5EF4-FFF2-40B4-BE49-F238E27FC236}">
                <a16:creationId xmlns:a16="http://schemas.microsoft.com/office/drawing/2014/main" id="{5C6B1563-5560-1C2D-1D4B-6ABE42712359}"/>
              </a:ext>
            </a:extLst>
          </p:cNvPr>
          <p:cNvSpPr/>
          <p:nvPr/>
        </p:nvSpPr>
        <p:spPr>
          <a:xfrm>
            <a:off x="3281949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2" name="PHẠM DUYÊN 6 - 9Slide.vn">
            <a:extLst>
              <a:ext uri="{FF2B5EF4-FFF2-40B4-BE49-F238E27FC236}">
                <a16:creationId xmlns:a16="http://schemas.microsoft.com/office/drawing/2014/main" id="{7D5EE7E3-883D-C644-056B-783E3F19D516}"/>
              </a:ext>
            </a:extLst>
          </p:cNvPr>
          <p:cNvSpPr/>
          <p:nvPr/>
        </p:nvSpPr>
        <p:spPr>
          <a:xfrm>
            <a:off x="4038937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3" name="PHẠM DUYÊN 7 - 9Slide.vn">
            <a:extLst>
              <a:ext uri="{FF2B5EF4-FFF2-40B4-BE49-F238E27FC236}">
                <a16:creationId xmlns:a16="http://schemas.microsoft.com/office/drawing/2014/main" id="{B4044EF3-2890-4525-A3E0-9A9B80EAA643}"/>
              </a:ext>
            </a:extLst>
          </p:cNvPr>
          <p:cNvSpPr/>
          <p:nvPr/>
        </p:nvSpPr>
        <p:spPr>
          <a:xfrm>
            <a:off x="4795924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4" name="PHẠM DUYÊN 8 - 9Slide.vn">
            <a:extLst>
              <a:ext uri="{FF2B5EF4-FFF2-40B4-BE49-F238E27FC236}">
                <a16:creationId xmlns:a16="http://schemas.microsoft.com/office/drawing/2014/main" id="{CB62A642-AF79-0159-4D1D-C9F07AC112AB}"/>
              </a:ext>
            </a:extLst>
          </p:cNvPr>
          <p:cNvSpPr/>
          <p:nvPr/>
        </p:nvSpPr>
        <p:spPr>
          <a:xfrm>
            <a:off x="5552911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5" name="PHẠM DUYÊN 9 - 9Slide.vn">
            <a:extLst>
              <a:ext uri="{FF2B5EF4-FFF2-40B4-BE49-F238E27FC236}">
                <a16:creationId xmlns:a16="http://schemas.microsoft.com/office/drawing/2014/main" id="{B0162590-9354-63A5-593C-5E6F3DD0A63B}"/>
              </a:ext>
            </a:extLst>
          </p:cNvPr>
          <p:cNvSpPr/>
          <p:nvPr/>
        </p:nvSpPr>
        <p:spPr>
          <a:xfrm>
            <a:off x="6309899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6" name="PHẠM DUYÊN 10 - 9Slide.vn">
            <a:extLst>
              <a:ext uri="{FF2B5EF4-FFF2-40B4-BE49-F238E27FC236}">
                <a16:creationId xmlns:a16="http://schemas.microsoft.com/office/drawing/2014/main" id="{ADEE755B-3FFD-B00D-1EBC-1CFFB1AE66F3}"/>
              </a:ext>
            </a:extLst>
          </p:cNvPr>
          <p:cNvSpPr/>
          <p:nvPr/>
        </p:nvSpPr>
        <p:spPr>
          <a:xfrm>
            <a:off x="7066886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7" name="PHẠM DUYÊN 11 - 9Slide.vn">
            <a:extLst>
              <a:ext uri="{FF2B5EF4-FFF2-40B4-BE49-F238E27FC236}">
                <a16:creationId xmlns:a16="http://schemas.microsoft.com/office/drawing/2014/main" id="{8A22057D-9B1D-9AA1-0052-8F5469623F72}"/>
              </a:ext>
            </a:extLst>
          </p:cNvPr>
          <p:cNvSpPr/>
          <p:nvPr/>
        </p:nvSpPr>
        <p:spPr>
          <a:xfrm>
            <a:off x="7823873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8" name="PHẠM DUYÊN 12 - 9Slide.vn">
            <a:extLst>
              <a:ext uri="{FF2B5EF4-FFF2-40B4-BE49-F238E27FC236}">
                <a16:creationId xmlns:a16="http://schemas.microsoft.com/office/drawing/2014/main" id="{1E5932CB-D283-46E9-02F8-DA3DC46A7CC3}"/>
              </a:ext>
            </a:extLst>
          </p:cNvPr>
          <p:cNvSpPr/>
          <p:nvPr/>
        </p:nvSpPr>
        <p:spPr>
          <a:xfrm>
            <a:off x="8580861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9" name="PHẠM DUYÊN 13 - 9Slide.vn">
            <a:extLst>
              <a:ext uri="{FF2B5EF4-FFF2-40B4-BE49-F238E27FC236}">
                <a16:creationId xmlns:a16="http://schemas.microsoft.com/office/drawing/2014/main" id="{25DAC26D-CC1B-21C7-E65F-C3331C842DE7}"/>
              </a:ext>
            </a:extLst>
          </p:cNvPr>
          <p:cNvSpPr/>
          <p:nvPr/>
        </p:nvSpPr>
        <p:spPr>
          <a:xfrm>
            <a:off x="9337848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0" name="PHẠM DUYÊN 14 - 9Slide.vn">
            <a:extLst>
              <a:ext uri="{FF2B5EF4-FFF2-40B4-BE49-F238E27FC236}">
                <a16:creationId xmlns:a16="http://schemas.microsoft.com/office/drawing/2014/main" id="{00912FE8-EBD8-0E04-2ED4-E9557C103EB8}"/>
              </a:ext>
            </a:extLst>
          </p:cNvPr>
          <p:cNvSpPr/>
          <p:nvPr/>
        </p:nvSpPr>
        <p:spPr>
          <a:xfrm>
            <a:off x="10094835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1" name="PHẠM DUYÊN 15 - 9Slide.vn">
            <a:extLst>
              <a:ext uri="{FF2B5EF4-FFF2-40B4-BE49-F238E27FC236}">
                <a16:creationId xmlns:a16="http://schemas.microsoft.com/office/drawing/2014/main" id="{E9CCF57E-ADDC-136A-BB59-D0B9424A677E}"/>
              </a:ext>
            </a:extLst>
          </p:cNvPr>
          <p:cNvSpPr/>
          <p:nvPr/>
        </p:nvSpPr>
        <p:spPr>
          <a:xfrm>
            <a:off x="10851823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2" name="PHẠM DUYÊN 16 - 9Slide.vn">
            <a:extLst>
              <a:ext uri="{FF2B5EF4-FFF2-40B4-BE49-F238E27FC236}">
                <a16:creationId xmlns:a16="http://schemas.microsoft.com/office/drawing/2014/main" id="{B1564900-784E-4255-3981-C942586E3E61}"/>
              </a:ext>
            </a:extLst>
          </p:cNvPr>
          <p:cNvSpPr/>
          <p:nvPr/>
        </p:nvSpPr>
        <p:spPr>
          <a:xfrm>
            <a:off x="11608813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53" name="PHẠM DUYÊN 17 - 9Slide.vn">
            <a:extLst>
              <a:ext uri="{FF2B5EF4-FFF2-40B4-BE49-F238E27FC236}">
                <a16:creationId xmlns:a16="http://schemas.microsoft.com/office/drawing/2014/main" id="{4BB8043B-2F76-0E67-414C-069CB81246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70000" y="1015454"/>
            <a:ext cx="9652000" cy="482709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54" name="PHẠM DUYÊN 18 - 9Slide.vn">
            <a:extLst>
              <a:ext uri="{FF2B5EF4-FFF2-40B4-BE49-F238E27FC236}">
                <a16:creationId xmlns:a16="http://schemas.microsoft.com/office/drawing/2014/main" id="{701A2178-6A80-303F-D746-62F987AFB8E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5800"/>
            <a:ext cx="12192000" cy="1079515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grpSp>
        <p:nvGrpSpPr>
          <p:cNvPr id="55" name="PHẠM DUYÊN 19 - 9Slide.vn">
            <a:extLst>
              <a:ext uri="{FF2B5EF4-FFF2-40B4-BE49-F238E27FC236}">
                <a16:creationId xmlns:a16="http://schemas.microsoft.com/office/drawing/2014/main" id="{90E3C432-CA26-8905-84AB-506B3C8016CC}"/>
              </a:ext>
            </a:extLst>
          </p:cNvPr>
          <p:cNvGrpSpPr/>
          <p:nvPr userDrawn="1"/>
        </p:nvGrpSpPr>
        <p:grpSpPr>
          <a:xfrm>
            <a:off x="304800" y="177800"/>
            <a:ext cx="1843124" cy="2113748"/>
            <a:chOff x="457200" y="266700"/>
            <a:chExt cx="2764686" cy="3170622"/>
          </a:xfrm>
        </p:grpSpPr>
        <p:pic>
          <p:nvPicPr>
            <p:cNvPr id="56" name="Picture 21">
              <a:extLst>
                <a:ext uri="{FF2B5EF4-FFF2-40B4-BE49-F238E27FC236}">
                  <a16:creationId xmlns:a16="http://schemas.microsoft.com/office/drawing/2014/main" id="{D7989AF3-3B9F-05C0-7880-6D8C8437E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457200" y="266700"/>
              <a:ext cx="2764686" cy="1613886"/>
            </a:xfrm>
            <a:prstGeom prst="rect">
              <a:avLst/>
            </a:prstGeom>
          </p:spPr>
        </p:pic>
        <p:pic>
          <p:nvPicPr>
            <p:cNvPr id="57" name="Picture 11">
              <a:extLst>
                <a:ext uri="{FF2B5EF4-FFF2-40B4-BE49-F238E27FC236}">
                  <a16:creationId xmlns:a16="http://schemas.microsoft.com/office/drawing/2014/main" id="{D764DEF8-17FE-BB9D-D68C-027CEDF71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035280" y="1880586"/>
              <a:ext cx="984064" cy="1037222"/>
            </a:xfrm>
            <a:prstGeom prst="rect">
              <a:avLst/>
            </a:prstGeom>
          </p:spPr>
        </p:pic>
        <p:pic>
          <p:nvPicPr>
            <p:cNvPr id="58" name="Picture 11">
              <a:extLst>
                <a:ext uri="{FF2B5EF4-FFF2-40B4-BE49-F238E27FC236}">
                  <a16:creationId xmlns:a16="http://schemas.microsoft.com/office/drawing/2014/main" id="{0B90DD12-3AAA-82CA-8699-52AEB73CD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2285683" y="2122998"/>
              <a:ext cx="623482" cy="657162"/>
            </a:xfrm>
            <a:prstGeom prst="rect">
              <a:avLst/>
            </a:prstGeom>
          </p:spPr>
        </p:pic>
        <p:pic>
          <p:nvPicPr>
            <p:cNvPr id="59" name="Picture 11">
              <a:extLst>
                <a:ext uri="{FF2B5EF4-FFF2-40B4-BE49-F238E27FC236}">
                  <a16:creationId xmlns:a16="http://schemas.microsoft.com/office/drawing/2014/main" id="{FF504198-2A86-3C29-6528-B6CDF17BF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839543" y="2780160"/>
              <a:ext cx="623482" cy="657162"/>
            </a:xfrm>
            <a:prstGeom prst="rect">
              <a:avLst/>
            </a:prstGeom>
          </p:spPr>
        </p:pic>
      </p:grpSp>
      <p:pic>
        <p:nvPicPr>
          <p:cNvPr id="60" name="PHẠM DUYÊN 20 - 9Slide.vn">
            <a:extLst>
              <a:ext uri="{FF2B5EF4-FFF2-40B4-BE49-F238E27FC236}">
                <a16:creationId xmlns:a16="http://schemas.microsoft.com/office/drawing/2014/main" id="{788034E2-C0D5-3B5E-7B9D-FD29324B3D9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>
            <a:fillRect/>
          </a:stretch>
        </p:blipFill>
        <p:spPr>
          <a:xfrm>
            <a:off x="3526347" y="-31170"/>
            <a:ext cx="4998955" cy="993543"/>
          </a:xfrm>
          <a:prstGeom prst="rect">
            <a:avLst/>
          </a:prstGeom>
        </p:spPr>
      </p:pic>
      <p:pic>
        <p:nvPicPr>
          <p:cNvPr id="61" name="PHẠM DUYÊN 21 - 9Slide.vn">
            <a:extLst>
              <a:ext uri="{FF2B5EF4-FFF2-40B4-BE49-F238E27FC236}">
                <a16:creationId xmlns:a16="http://schemas.microsoft.com/office/drawing/2014/main" id="{5CFD1AB9-10BF-DFA8-13C5-593B11D2D60F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>
            <a:fillRect/>
          </a:stretch>
        </p:blipFill>
        <p:spPr>
          <a:xfrm>
            <a:off x="158616" y="4188084"/>
            <a:ext cx="2381385" cy="2638653"/>
          </a:xfrm>
          <a:prstGeom prst="rect">
            <a:avLst/>
          </a:prstGeom>
        </p:spPr>
      </p:pic>
      <p:pic>
        <p:nvPicPr>
          <p:cNvPr id="62" name="PHẠM DUYÊN 22 - 9Slide.vn">
            <a:extLst>
              <a:ext uri="{FF2B5EF4-FFF2-40B4-BE49-F238E27FC236}">
                <a16:creationId xmlns:a16="http://schemas.microsoft.com/office/drawing/2014/main" id="{E80F42A0-334A-86BE-71F4-01C0F5A19B8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/>
          <a:stretch>
            <a:fillRect/>
          </a:stretch>
        </p:blipFill>
        <p:spPr>
          <a:xfrm>
            <a:off x="9875510" y="3987800"/>
            <a:ext cx="1852765" cy="2801911"/>
          </a:xfrm>
          <a:prstGeom prst="rect">
            <a:avLst/>
          </a:prstGeom>
        </p:spPr>
      </p:pic>
      <p:pic>
        <p:nvPicPr>
          <p:cNvPr id="63" name="PHẠM DUYÊN 23 - 9Slide.vn">
            <a:extLst>
              <a:ext uri="{FF2B5EF4-FFF2-40B4-BE49-F238E27FC236}">
                <a16:creationId xmlns:a16="http://schemas.microsoft.com/office/drawing/2014/main" id="{B12888C3-929C-6C97-FF5C-924042369A69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rcRect/>
          <a:stretch>
            <a:fillRect/>
          </a:stretch>
        </p:blipFill>
        <p:spPr>
          <a:xfrm>
            <a:off x="9982549" y="109393"/>
            <a:ext cx="1128804" cy="665993"/>
          </a:xfrm>
          <a:prstGeom prst="rect">
            <a:avLst/>
          </a:prstGeom>
        </p:spPr>
      </p:pic>
      <p:pic>
        <p:nvPicPr>
          <p:cNvPr id="64" name="PHẠM DUYÊN 24 - 9Slide.vn">
            <a:extLst>
              <a:ext uri="{FF2B5EF4-FFF2-40B4-BE49-F238E27FC236}">
                <a16:creationId xmlns:a16="http://schemas.microsoft.com/office/drawing/2014/main" id="{6E330275-873C-29AB-DBCB-7F1E798E9964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rcRect/>
          <a:stretch>
            <a:fillRect/>
          </a:stretch>
        </p:blipFill>
        <p:spPr>
          <a:xfrm>
            <a:off x="11094420" y="588400"/>
            <a:ext cx="633855" cy="37397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4B7FA78-7244-FA4D-A252-FAD7C82DA27E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-2514600" y="0"/>
            <a:ext cx="2121116" cy="2447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057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77D2F-0047-4030-2DA3-0EFD33AC7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E40E41-DC40-DBAF-60D8-B7A7C3A03B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D00A10-F1D3-DDB7-9A33-9D84673AF1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5A2B44-AF4A-6C2E-B176-BAC75F027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C90B-23A0-4B84-BEC1-248B439C16DF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258F43-9459-F0D6-3D64-F807AB5AE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4EF17F-4CFC-39AD-9FBF-8CF452069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2E0C-5BD2-4A36-8416-4F1CFF998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572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2A1FE-0F67-F622-9799-FE796C63A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8963D1-A9BD-C2C7-AEBB-F50EE0F918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11635A-B75B-2AA3-B19E-8EC5328F5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C90B-23A0-4B84-BEC1-248B439C16DF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911A69-50A3-7561-A3DB-800BE7B73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43D7E9-D622-F2F0-8B19-378188A36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2E0C-5BD2-4A36-8416-4F1CFF998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57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1A2B4D-881D-80E8-C44D-700E7FDA62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78AD7D-7B4D-4464-CF57-F4E8CDB763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D96B2D-EF97-7E8E-FC04-B471C4D66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C90B-23A0-4B84-BEC1-248B439C16DF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1C7588-9979-BAE2-A548-28619BBAB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486E88-1422-E729-8DDF-3B1BC168E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2E0C-5BD2-4A36-8416-4F1CFF998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564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1" y="1122364"/>
            <a:ext cx="9144000" cy="2387600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1" y="3602039"/>
            <a:ext cx="9144000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173" indent="0" algn="ctr">
              <a:buNone/>
              <a:defRPr sz="1999"/>
            </a:lvl2pPr>
            <a:lvl3pPr marL="914347" indent="0" algn="ctr">
              <a:buNone/>
              <a:defRPr sz="1799"/>
            </a:lvl3pPr>
            <a:lvl4pPr marL="1371519" indent="0" algn="ctr">
              <a:buNone/>
              <a:defRPr sz="1599"/>
            </a:lvl4pPr>
            <a:lvl5pPr marL="1828693" indent="0" algn="ctr">
              <a:buNone/>
              <a:defRPr sz="1599"/>
            </a:lvl5pPr>
            <a:lvl6pPr marL="2285866" indent="0" algn="ctr">
              <a:buNone/>
              <a:defRPr sz="1599"/>
            </a:lvl6pPr>
            <a:lvl7pPr marL="2743040" indent="0" algn="ctr">
              <a:buNone/>
              <a:defRPr sz="1599"/>
            </a:lvl7pPr>
            <a:lvl8pPr marL="3200213" indent="0" algn="ctr">
              <a:buNone/>
              <a:defRPr sz="1599"/>
            </a:lvl8pPr>
            <a:lvl9pPr marL="3657387" indent="0" algn="ctr">
              <a:buNone/>
              <a:defRPr sz="159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4706B-4EC2-4241-A08F-856E1DF1720A}" type="datetimeFigureOut">
              <a:rPr lang="en-GB" smtClean="0"/>
              <a:t>27/09/2022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CA0B7-17DD-491B-8152-B34799E506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749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HẠM DUYÊN 1 - 9Slide.vn">
            <a:extLst>
              <a:ext uri="{FF2B5EF4-FFF2-40B4-BE49-F238E27FC236}">
                <a16:creationId xmlns:a16="http://schemas.microsoft.com/office/drawing/2014/main" id="{7ACE7583-595F-1535-BE20-DFAA24F80909}"/>
              </a:ext>
            </a:extLst>
          </p:cNvPr>
          <p:cNvSpPr/>
          <p:nvPr/>
        </p:nvSpPr>
        <p:spPr>
          <a:xfrm>
            <a:off x="254000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8" name="PHẠM DUYÊN 2 - 9Slide.vn">
            <a:extLst>
              <a:ext uri="{FF2B5EF4-FFF2-40B4-BE49-F238E27FC236}">
                <a16:creationId xmlns:a16="http://schemas.microsoft.com/office/drawing/2014/main" id="{2571C298-550D-4042-10E9-F3701D948619}"/>
              </a:ext>
            </a:extLst>
          </p:cNvPr>
          <p:cNvSpPr/>
          <p:nvPr/>
        </p:nvSpPr>
        <p:spPr>
          <a:xfrm>
            <a:off x="1010987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9" name="PHẠM DUYÊN 3 - 9Slide.vn">
            <a:extLst>
              <a:ext uri="{FF2B5EF4-FFF2-40B4-BE49-F238E27FC236}">
                <a16:creationId xmlns:a16="http://schemas.microsoft.com/office/drawing/2014/main" id="{0D97A3CA-62B4-68C7-5CF3-47F7E0945C70}"/>
              </a:ext>
            </a:extLst>
          </p:cNvPr>
          <p:cNvSpPr/>
          <p:nvPr/>
        </p:nvSpPr>
        <p:spPr>
          <a:xfrm>
            <a:off x="1767975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0" name="PHẠM DUYÊN 4 - 9Slide.vn">
            <a:extLst>
              <a:ext uri="{FF2B5EF4-FFF2-40B4-BE49-F238E27FC236}">
                <a16:creationId xmlns:a16="http://schemas.microsoft.com/office/drawing/2014/main" id="{19CF4866-20DA-8338-A6C8-1661B9360463}"/>
              </a:ext>
            </a:extLst>
          </p:cNvPr>
          <p:cNvSpPr/>
          <p:nvPr/>
        </p:nvSpPr>
        <p:spPr>
          <a:xfrm>
            <a:off x="2524962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1" name="PHẠM DUYÊN 5 - 9Slide.vn">
            <a:extLst>
              <a:ext uri="{FF2B5EF4-FFF2-40B4-BE49-F238E27FC236}">
                <a16:creationId xmlns:a16="http://schemas.microsoft.com/office/drawing/2014/main" id="{5C6B1563-5560-1C2D-1D4B-6ABE42712359}"/>
              </a:ext>
            </a:extLst>
          </p:cNvPr>
          <p:cNvSpPr/>
          <p:nvPr/>
        </p:nvSpPr>
        <p:spPr>
          <a:xfrm>
            <a:off x="3281949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2" name="PHẠM DUYÊN 6 - 9Slide.vn">
            <a:extLst>
              <a:ext uri="{FF2B5EF4-FFF2-40B4-BE49-F238E27FC236}">
                <a16:creationId xmlns:a16="http://schemas.microsoft.com/office/drawing/2014/main" id="{7D5EE7E3-883D-C644-056B-783E3F19D516}"/>
              </a:ext>
            </a:extLst>
          </p:cNvPr>
          <p:cNvSpPr/>
          <p:nvPr/>
        </p:nvSpPr>
        <p:spPr>
          <a:xfrm>
            <a:off x="4038937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3" name="PHẠM DUYÊN 7 - 9Slide.vn">
            <a:extLst>
              <a:ext uri="{FF2B5EF4-FFF2-40B4-BE49-F238E27FC236}">
                <a16:creationId xmlns:a16="http://schemas.microsoft.com/office/drawing/2014/main" id="{B4044EF3-2890-4525-A3E0-9A9B80EAA643}"/>
              </a:ext>
            </a:extLst>
          </p:cNvPr>
          <p:cNvSpPr/>
          <p:nvPr/>
        </p:nvSpPr>
        <p:spPr>
          <a:xfrm>
            <a:off x="4795924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4" name="PHẠM DUYÊN 8 - 9Slide.vn">
            <a:extLst>
              <a:ext uri="{FF2B5EF4-FFF2-40B4-BE49-F238E27FC236}">
                <a16:creationId xmlns:a16="http://schemas.microsoft.com/office/drawing/2014/main" id="{CB62A642-AF79-0159-4D1D-C9F07AC112AB}"/>
              </a:ext>
            </a:extLst>
          </p:cNvPr>
          <p:cNvSpPr/>
          <p:nvPr/>
        </p:nvSpPr>
        <p:spPr>
          <a:xfrm>
            <a:off x="5552911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5" name="PHẠM DUYÊN 9 - 9Slide.vn">
            <a:extLst>
              <a:ext uri="{FF2B5EF4-FFF2-40B4-BE49-F238E27FC236}">
                <a16:creationId xmlns:a16="http://schemas.microsoft.com/office/drawing/2014/main" id="{B0162590-9354-63A5-593C-5E6F3DD0A63B}"/>
              </a:ext>
            </a:extLst>
          </p:cNvPr>
          <p:cNvSpPr/>
          <p:nvPr/>
        </p:nvSpPr>
        <p:spPr>
          <a:xfrm>
            <a:off x="6309899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6" name="PHẠM DUYÊN 10 - 9Slide.vn">
            <a:extLst>
              <a:ext uri="{FF2B5EF4-FFF2-40B4-BE49-F238E27FC236}">
                <a16:creationId xmlns:a16="http://schemas.microsoft.com/office/drawing/2014/main" id="{ADEE755B-3FFD-B00D-1EBC-1CFFB1AE66F3}"/>
              </a:ext>
            </a:extLst>
          </p:cNvPr>
          <p:cNvSpPr/>
          <p:nvPr/>
        </p:nvSpPr>
        <p:spPr>
          <a:xfrm>
            <a:off x="7066886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7" name="PHẠM DUYÊN 11 - 9Slide.vn">
            <a:extLst>
              <a:ext uri="{FF2B5EF4-FFF2-40B4-BE49-F238E27FC236}">
                <a16:creationId xmlns:a16="http://schemas.microsoft.com/office/drawing/2014/main" id="{8A22057D-9B1D-9AA1-0052-8F5469623F72}"/>
              </a:ext>
            </a:extLst>
          </p:cNvPr>
          <p:cNvSpPr/>
          <p:nvPr/>
        </p:nvSpPr>
        <p:spPr>
          <a:xfrm>
            <a:off x="7823873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8" name="PHẠM DUYÊN 12 - 9Slide.vn">
            <a:extLst>
              <a:ext uri="{FF2B5EF4-FFF2-40B4-BE49-F238E27FC236}">
                <a16:creationId xmlns:a16="http://schemas.microsoft.com/office/drawing/2014/main" id="{1E5932CB-D283-46E9-02F8-DA3DC46A7CC3}"/>
              </a:ext>
            </a:extLst>
          </p:cNvPr>
          <p:cNvSpPr/>
          <p:nvPr/>
        </p:nvSpPr>
        <p:spPr>
          <a:xfrm>
            <a:off x="8580861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9" name="PHẠM DUYÊN 13 - 9Slide.vn">
            <a:extLst>
              <a:ext uri="{FF2B5EF4-FFF2-40B4-BE49-F238E27FC236}">
                <a16:creationId xmlns:a16="http://schemas.microsoft.com/office/drawing/2014/main" id="{25DAC26D-CC1B-21C7-E65F-C3331C842DE7}"/>
              </a:ext>
            </a:extLst>
          </p:cNvPr>
          <p:cNvSpPr/>
          <p:nvPr/>
        </p:nvSpPr>
        <p:spPr>
          <a:xfrm>
            <a:off x="9337848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0" name="PHẠM DUYÊN 14 - 9Slide.vn">
            <a:extLst>
              <a:ext uri="{FF2B5EF4-FFF2-40B4-BE49-F238E27FC236}">
                <a16:creationId xmlns:a16="http://schemas.microsoft.com/office/drawing/2014/main" id="{00912FE8-EBD8-0E04-2ED4-E9557C103EB8}"/>
              </a:ext>
            </a:extLst>
          </p:cNvPr>
          <p:cNvSpPr/>
          <p:nvPr/>
        </p:nvSpPr>
        <p:spPr>
          <a:xfrm>
            <a:off x="10094835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1" name="PHẠM DUYÊN 15 - 9Slide.vn">
            <a:extLst>
              <a:ext uri="{FF2B5EF4-FFF2-40B4-BE49-F238E27FC236}">
                <a16:creationId xmlns:a16="http://schemas.microsoft.com/office/drawing/2014/main" id="{E9CCF57E-ADDC-136A-BB59-D0B9424A677E}"/>
              </a:ext>
            </a:extLst>
          </p:cNvPr>
          <p:cNvSpPr/>
          <p:nvPr/>
        </p:nvSpPr>
        <p:spPr>
          <a:xfrm>
            <a:off x="10851823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2" name="PHẠM DUYÊN 16 - 9Slide.vn">
            <a:extLst>
              <a:ext uri="{FF2B5EF4-FFF2-40B4-BE49-F238E27FC236}">
                <a16:creationId xmlns:a16="http://schemas.microsoft.com/office/drawing/2014/main" id="{B1564900-784E-4255-3981-C942586E3E61}"/>
              </a:ext>
            </a:extLst>
          </p:cNvPr>
          <p:cNvSpPr/>
          <p:nvPr/>
        </p:nvSpPr>
        <p:spPr>
          <a:xfrm>
            <a:off x="11608813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pic>
        <p:nvPicPr>
          <p:cNvPr id="53" name="PHẠM DUYÊN 17 - 9Slide.vn">
            <a:extLst>
              <a:ext uri="{FF2B5EF4-FFF2-40B4-BE49-F238E27FC236}">
                <a16:creationId xmlns:a16="http://schemas.microsoft.com/office/drawing/2014/main" id="{4BB8043B-2F76-0E67-414C-069CB81246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768600" y="1764923"/>
            <a:ext cx="6654800" cy="3328154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54" name="PHẠM DUYÊN 18 - 9Slide.vn">
            <a:extLst>
              <a:ext uri="{FF2B5EF4-FFF2-40B4-BE49-F238E27FC236}">
                <a16:creationId xmlns:a16="http://schemas.microsoft.com/office/drawing/2014/main" id="{701A2178-6A80-303F-D746-62F987AFB8E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65800"/>
            <a:ext cx="12192000" cy="1079515"/>
          </a:xfrm>
          <a:prstGeom prst="rect">
            <a:avLst/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grpSp>
        <p:nvGrpSpPr>
          <p:cNvPr id="55" name="PHẠM DUYÊN 19 - 9Slide.vn">
            <a:extLst>
              <a:ext uri="{FF2B5EF4-FFF2-40B4-BE49-F238E27FC236}">
                <a16:creationId xmlns:a16="http://schemas.microsoft.com/office/drawing/2014/main" id="{90E3C432-CA26-8905-84AB-506B3C8016CC}"/>
              </a:ext>
            </a:extLst>
          </p:cNvPr>
          <p:cNvGrpSpPr/>
          <p:nvPr userDrawn="1"/>
        </p:nvGrpSpPr>
        <p:grpSpPr>
          <a:xfrm>
            <a:off x="304800" y="177800"/>
            <a:ext cx="1843124" cy="2113748"/>
            <a:chOff x="457200" y="266700"/>
            <a:chExt cx="2764686" cy="3170622"/>
          </a:xfrm>
        </p:grpSpPr>
        <p:pic>
          <p:nvPicPr>
            <p:cNvPr id="56" name="Picture 21">
              <a:extLst>
                <a:ext uri="{FF2B5EF4-FFF2-40B4-BE49-F238E27FC236}">
                  <a16:creationId xmlns:a16="http://schemas.microsoft.com/office/drawing/2014/main" id="{D7989AF3-3B9F-05C0-7880-6D8C8437E6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457200" y="266700"/>
              <a:ext cx="2764686" cy="1613886"/>
            </a:xfrm>
            <a:prstGeom prst="rect">
              <a:avLst/>
            </a:prstGeom>
          </p:spPr>
        </p:pic>
        <p:pic>
          <p:nvPicPr>
            <p:cNvPr id="57" name="Picture 11">
              <a:extLst>
                <a:ext uri="{FF2B5EF4-FFF2-40B4-BE49-F238E27FC236}">
                  <a16:creationId xmlns:a16="http://schemas.microsoft.com/office/drawing/2014/main" id="{D764DEF8-17FE-BB9D-D68C-027CEDF71F5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035280" y="1880586"/>
              <a:ext cx="984064" cy="1037222"/>
            </a:xfrm>
            <a:prstGeom prst="rect">
              <a:avLst/>
            </a:prstGeom>
          </p:spPr>
        </p:pic>
        <p:pic>
          <p:nvPicPr>
            <p:cNvPr id="58" name="Picture 11">
              <a:extLst>
                <a:ext uri="{FF2B5EF4-FFF2-40B4-BE49-F238E27FC236}">
                  <a16:creationId xmlns:a16="http://schemas.microsoft.com/office/drawing/2014/main" id="{0B90DD12-3AAA-82CA-8699-52AEB73CD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2285683" y="2122998"/>
              <a:ext cx="623482" cy="657162"/>
            </a:xfrm>
            <a:prstGeom prst="rect">
              <a:avLst/>
            </a:prstGeom>
          </p:spPr>
        </p:pic>
        <p:pic>
          <p:nvPicPr>
            <p:cNvPr id="59" name="Picture 11">
              <a:extLst>
                <a:ext uri="{FF2B5EF4-FFF2-40B4-BE49-F238E27FC236}">
                  <a16:creationId xmlns:a16="http://schemas.microsoft.com/office/drawing/2014/main" id="{FF504198-2A86-3C29-6528-B6CDF17BF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839543" y="2780160"/>
              <a:ext cx="623482" cy="657162"/>
            </a:xfrm>
            <a:prstGeom prst="rect">
              <a:avLst/>
            </a:prstGeom>
          </p:spPr>
        </p:pic>
      </p:grpSp>
      <p:pic>
        <p:nvPicPr>
          <p:cNvPr id="60" name="PHẠM DUYÊN 20 - 9Slide.vn">
            <a:extLst>
              <a:ext uri="{FF2B5EF4-FFF2-40B4-BE49-F238E27FC236}">
                <a16:creationId xmlns:a16="http://schemas.microsoft.com/office/drawing/2014/main" id="{788034E2-C0D5-3B5E-7B9D-FD29324B3D91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rcRect/>
          <a:stretch>
            <a:fillRect/>
          </a:stretch>
        </p:blipFill>
        <p:spPr>
          <a:xfrm>
            <a:off x="3526347" y="-31170"/>
            <a:ext cx="4998955" cy="993543"/>
          </a:xfrm>
          <a:prstGeom prst="rect">
            <a:avLst/>
          </a:prstGeom>
        </p:spPr>
      </p:pic>
      <p:pic>
        <p:nvPicPr>
          <p:cNvPr id="62" name="PHẠM DUYÊN 22 - 9Slide.vn">
            <a:extLst>
              <a:ext uri="{FF2B5EF4-FFF2-40B4-BE49-F238E27FC236}">
                <a16:creationId xmlns:a16="http://schemas.microsoft.com/office/drawing/2014/main" id="{E80F42A0-334A-86BE-71F4-01C0F5A19B8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>
            <a:fillRect/>
          </a:stretch>
        </p:blipFill>
        <p:spPr>
          <a:xfrm>
            <a:off x="9569570" y="3525130"/>
            <a:ext cx="2158706" cy="3264582"/>
          </a:xfrm>
          <a:prstGeom prst="rect">
            <a:avLst/>
          </a:prstGeom>
        </p:spPr>
      </p:pic>
      <p:pic>
        <p:nvPicPr>
          <p:cNvPr id="63" name="PHẠM DUYÊN 23 - 9Slide.vn">
            <a:extLst>
              <a:ext uri="{FF2B5EF4-FFF2-40B4-BE49-F238E27FC236}">
                <a16:creationId xmlns:a16="http://schemas.microsoft.com/office/drawing/2014/main" id="{B12888C3-929C-6C97-FF5C-924042369A69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/>
          <a:stretch>
            <a:fillRect/>
          </a:stretch>
        </p:blipFill>
        <p:spPr>
          <a:xfrm>
            <a:off x="9982549" y="109393"/>
            <a:ext cx="1128804" cy="665993"/>
          </a:xfrm>
          <a:prstGeom prst="rect">
            <a:avLst/>
          </a:prstGeom>
        </p:spPr>
      </p:pic>
      <p:pic>
        <p:nvPicPr>
          <p:cNvPr id="64" name="PHẠM DUYÊN 24 - 9Slide.vn">
            <a:extLst>
              <a:ext uri="{FF2B5EF4-FFF2-40B4-BE49-F238E27FC236}">
                <a16:creationId xmlns:a16="http://schemas.microsoft.com/office/drawing/2014/main" id="{6E330275-873C-29AB-DBCB-7F1E798E9964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rcRect/>
          <a:stretch>
            <a:fillRect/>
          </a:stretch>
        </p:blipFill>
        <p:spPr>
          <a:xfrm>
            <a:off x="11094420" y="588400"/>
            <a:ext cx="633855" cy="37397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25CC3F6-21DE-2A3C-CB57-C576C40D42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56" b="22152"/>
          <a:stretch/>
        </p:blipFill>
        <p:spPr>
          <a:xfrm>
            <a:off x="-21077" y="4384056"/>
            <a:ext cx="4695182" cy="24739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7369399-DC38-9DA3-8EDB-0DA5C0EBB09B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-2514600" y="0"/>
            <a:ext cx="2121116" cy="2447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55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7CAD5-80F0-22CE-1D13-B4A6F0D83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FE2BE-E0E5-C55A-6E45-EAB37FD00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D08124-BAEC-219A-EE02-24C6B0291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C90B-23A0-4B84-BEC1-248B439C16DF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F8D674-320C-D595-428A-D432AC55D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668366-BCCC-DD6D-3F0B-49FF5933D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2E0C-5BD2-4A36-8416-4F1CFF998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85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AA137-CE41-0F4E-8D15-1C927E9E5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2BC578-CC36-A582-2B9F-93830E8EF0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D48D43-D4D1-83BB-4C47-B98C991FB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C90B-23A0-4B84-BEC1-248B439C16DF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3AB88E-B0AC-25F8-CA9B-FD961AB98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C3362C-A907-94AA-4E9E-EB8C6644C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2E0C-5BD2-4A36-8416-4F1CFF998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933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75CAB-82E8-5CFB-0D36-621FBC5B1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5808EF-D449-E969-2FDE-DE64B271D5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FDB6A14-DC00-84FA-0E68-49D862684D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AEDE46-A707-2410-AB72-6966F6FFA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C90B-23A0-4B84-BEC1-248B439C16DF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915B4C-B855-5ADD-B212-D640C4999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77773C-EAD3-5986-B0B7-E43908C99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2E0C-5BD2-4A36-8416-4F1CFF998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514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29BBC-C950-D3E6-1E25-56035A79F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F30424-A21D-A2E2-2F57-C56314B218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782DA3-4A19-6227-A1CB-DCD0CBB0F2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AB3F05-E876-88A7-B49B-BD0CEDF7DC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97A12-9951-F978-5FE3-33E8474FD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8A6893-88E9-0AB7-EF9E-FFDB6F851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C90B-23A0-4B84-BEC1-248B439C16DF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7F6A36-E665-1395-1FA3-D8EB82E07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D47E1E-41FD-07E4-8A9E-EBD7D3B53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2E0C-5BD2-4A36-8416-4F1CFF998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054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BA80C-449D-3F38-D225-A9BD6D53B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02437E-D2D5-4105-CB03-3D5C54DE8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C90B-23A0-4B84-BEC1-248B439C16DF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3B8E83-6280-5568-C734-E0062B73B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842AA4-4FF6-9E6C-23D2-A015703A9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2E0C-5BD2-4A36-8416-4F1CFF998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540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HẠM DUYÊN 1 - 9Slide.vn">
            <a:extLst>
              <a:ext uri="{FF2B5EF4-FFF2-40B4-BE49-F238E27FC236}">
                <a16:creationId xmlns:a16="http://schemas.microsoft.com/office/drawing/2014/main" id="{134E9D53-629F-EA83-6A1A-A88F3BD02E52}"/>
              </a:ext>
            </a:extLst>
          </p:cNvPr>
          <p:cNvSpPr/>
          <p:nvPr userDrawn="1"/>
        </p:nvSpPr>
        <p:spPr>
          <a:xfrm>
            <a:off x="356613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6" name="PHẠM DUYÊN 2 - 9Slide.vn">
            <a:extLst>
              <a:ext uri="{FF2B5EF4-FFF2-40B4-BE49-F238E27FC236}">
                <a16:creationId xmlns:a16="http://schemas.microsoft.com/office/drawing/2014/main" id="{C8A735DC-D46A-9A0D-3AFE-554480FB8E89}"/>
              </a:ext>
            </a:extLst>
          </p:cNvPr>
          <p:cNvSpPr/>
          <p:nvPr userDrawn="1"/>
        </p:nvSpPr>
        <p:spPr>
          <a:xfrm>
            <a:off x="1099919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7" name="PHẠM DUYÊN 3 - 9Slide.vn">
            <a:extLst>
              <a:ext uri="{FF2B5EF4-FFF2-40B4-BE49-F238E27FC236}">
                <a16:creationId xmlns:a16="http://schemas.microsoft.com/office/drawing/2014/main" id="{BA05EBB8-AF36-132F-A4D9-EB430C8FB96B}"/>
              </a:ext>
            </a:extLst>
          </p:cNvPr>
          <p:cNvSpPr/>
          <p:nvPr userDrawn="1"/>
        </p:nvSpPr>
        <p:spPr>
          <a:xfrm>
            <a:off x="1843225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8" name="PHẠM DUYÊN 4 - 9Slide.vn">
            <a:extLst>
              <a:ext uri="{FF2B5EF4-FFF2-40B4-BE49-F238E27FC236}">
                <a16:creationId xmlns:a16="http://schemas.microsoft.com/office/drawing/2014/main" id="{C079FE21-42FE-66B9-F00C-679FDC95D3B0}"/>
              </a:ext>
            </a:extLst>
          </p:cNvPr>
          <p:cNvSpPr/>
          <p:nvPr userDrawn="1"/>
        </p:nvSpPr>
        <p:spPr>
          <a:xfrm>
            <a:off x="2586531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9" name="PHẠM DUYÊN 5 - 9Slide.vn">
            <a:extLst>
              <a:ext uri="{FF2B5EF4-FFF2-40B4-BE49-F238E27FC236}">
                <a16:creationId xmlns:a16="http://schemas.microsoft.com/office/drawing/2014/main" id="{B90F6ACF-17BC-E3D9-F1F3-7219759BE124}"/>
              </a:ext>
            </a:extLst>
          </p:cNvPr>
          <p:cNvSpPr/>
          <p:nvPr userDrawn="1"/>
        </p:nvSpPr>
        <p:spPr>
          <a:xfrm>
            <a:off x="3329837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0" name="PHẠM DUYÊN 6 - 9Slide.vn">
            <a:extLst>
              <a:ext uri="{FF2B5EF4-FFF2-40B4-BE49-F238E27FC236}">
                <a16:creationId xmlns:a16="http://schemas.microsoft.com/office/drawing/2014/main" id="{3C1D1A37-8FBE-C6A5-B38F-A6DC869B8C86}"/>
              </a:ext>
            </a:extLst>
          </p:cNvPr>
          <p:cNvSpPr/>
          <p:nvPr userDrawn="1"/>
        </p:nvSpPr>
        <p:spPr>
          <a:xfrm>
            <a:off x="4073143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1" name="PHẠM DUYÊN 7 - 9Slide.vn">
            <a:extLst>
              <a:ext uri="{FF2B5EF4-FFF2-40B4-BE49-F238E27FC236}">
                <a16:creationId xmlns:a16="http://schemas.microsoft.com/office/drawing/2014/main" id="{AFD2F124-1A9F-EBFB-FA07-65C23C485096}"/>
              </a:ext>
            </a:extLst>
          </p:cNvPr>
          <p:cNvSpPr/>
          <p:nvPr userDrawn="1"/>
        </p:nvSpPr>
        <p:spPr>
          <a:xfrm>
            <a:off x="4816449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2" name="PHẠM DUYÊN 8 - 9Slide.vn">
            <a:extLst>
              <a:ext uri="{FF2B5EF4-FFF2-40B4-BE49-F238E27FC236}">
                <a16:creationId xmlns:a16="http://schemas.microsoft.com/office/drawing/2014/main" id="{EA0B8247-EBB1-87ED-215F-567618D851F0}"/>
              </a:ext>
            </a:extLst>
          </p:cNvPr>
          <p:cNvSpPr/>
          <p:nvPr userDrawn="1"/>
        </p:nvSpPr>
        <p:spPr>
          <a:xfrm>
            <a:off x="5559755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3" name="PHẠM DUYÊN 9 - 9Slide.vn">
            <a:extLst>
              <a:ext uri="{FF2B5EF4-FFF2-40B4-BE49-F238E27FC236}">
                <a16:creationId xmlns:a16="http://schemas.microsoft.com/office/drawing/2014/main" id="{D5D0E1A6-D16F-F18D-BC88-D0A73646F104}"/>
              </a:ext>
            </a:extLst>
          </p:cNvPr>
          <p:cNvSpPr/>
          <p:nvPr userDrawn="1"/>
        </p:nvSpPr>
        <p:spPr>
          <a:xfrm>
            <a:off x="6303061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4" name="PHẠM DUYÊN 10 - 9Slide.vn">
            <a:extLst>
              <a:ext uri="{FF2B5EF4-FFF2-40B4-BE49-F238E27FC236}">
                <a16:creationId xmlns:a16="http://schemas.microsoft.com/office/drawing/2014/main" id="{C010DB57-ECAF-F16C-86D8-89EE577D4D38}"/>
              </a:ext>
            </a:extLst>
          </p:cNvPr>
          <p:cNvSpPr/>
          <p:nvPr userDrawn="1"/>
        </p:nvSpPr>
        <p:spPr>
          <a:xfrm>
            <a:off x="7046367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5" name="PHẠM DUYÊN 11 - 9Slide.vn">
            <a:extLst>
              <a:ext uri="{FF2B5EF4-FFF2-40B4-BE49-F238E27FC236}">
                <a16:creationId xmlns:a16="http://schemas.microsoft.com/office/drawing/2014/main" id="{28F034B9-761E-55CE-19A1-9DEEE396B8B7}"/>
              </a:ext>
            </a:extLst>
          </p:cNvPr>
          <p:cNvSpPr/>
          <p:nvPr userDrawn="1"/>
        </p:nvSpPr>
        <p:spPr>
          <a:xfrm>
            <a:off x="7789673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6" name="PHẠM DUYÊN 12 - 9Slide.vn">
            <a:extLst>
              <a:ext uri="{FF2B5EF4-FFF2-40B4-BE49-F238E27FC236}">
                <a16:creationId xmlns:a16="http://schemas.microsoft.com/office/drawing/2014/main" id="{EC22D0DF-71AC-4E0B-62F9-12D80D713253}"/>
              </a:ext>
            </a:extLst>
          </p:cNvPr>
          <p:cNvSpPr/>
          <p:nvPr userDrawn="1"/>
        </p:nvSpPr>
        <p:spPr>
          <a:xfrm>
            <a:off x="8532979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7" name="PHẠM DUYÊN 13 - 9Slide.vn">
            <a:extLst>
              <a:ext uri="{FF2B5EF4-FFF2-40B4-BE49-F238E27FC236}">
                <a16:creationId xmlns:a16="http://schemas.microsoft.com/office/drawing/2014/main" id="{9B3A286E-EAD4-ACDF-4601-75C61565786B}"/>
              </a:ext>
            </a:extLst>
          </p:cNvPr>
          <p:cNvSpPr/>
          <p:nvPr userDrawn="1"/>
        </p:nvSpPr>
        <p:spPr>
          <a:xfrm>
            <a:off x="9276285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8" name="PHẠM DUYÊN 14 - 9Slide.vn">
            <a:extLst>
              <a:ext uri="{FF2B5EF4-FFF2-40B4-BE49-F238E27FC236}">
                <a16:creationId xmlns:a16="http://schemas.microsoft.com/office/drawing/2014/main" id="{4C86501B-4DF8-FD86-931C-8D6B3062E35F}"/>
              </a:ext>
            </a:extLst>
          </p:cNvPr>
          <p:cNvSpPr/>
          <p:nvPr userDrawn="1"/>
        </p:nvSpPr>
        <p:spPr>
          <a:xfrm>
            <a:off x="10019591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9" name="PHẠM DUYÊN 15 - 9Slide.vn">
            <a:extLst>
              <a:ext uri="{FF2B5EF4-FFF2-40B4-BE49-F238E27FC236}">
                <a16:creationId xmlns:a16="http://schemas.microsoft.com/office/drawing/2014/main" id="{E813441E-7DF0-0D7F-D5EA-0533893D124F}"/>
              </a:ext>
            </a:extLst>
          </p:cNvPr>
          <p:cNvSpPr/>
          <p:nvPr userDrawn="1"/>
        </p:nvSpPr>
        <p:spPr>
          <a:xfrm>
            <a:off x="10762897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0" name="PHẠM DUYÊN 16 - 9Slide.vn">
            <a:extLst>
              <a:ext uri="{FF2B5EF4-FFF2-40B4-BE49-F238E27FC236}">
                <a16:creationId xmlns:a16="http://schemas.microsoft.com/office/drawing/2014/main" id="{9170D8D1-4B71-ECC1-2308-3018A31FD211}"/>
              </a:ext>
            </a:extLst>
          </p:cNvPr>
          <p:cNvSpPr/>
          <p:nvPr userDrawn="1"/>
        </p:nvSpPr>
        <p:spPr>
          <a:xfrm>
            <a:off x="11506200" y="6343"/>
            <a:ext cx="329187" cy="6845315"/>
          </a:xfrm>
          <a:prstGeom prst="rect">
            <a:avLst/>
          </a:prstGeom>
          <a:solidFill>
            <a:srgbClr val="C8DE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3" name="12">
            <a:extLst>
              <a:ext uri="{FF2B5EF4-FFF2-40B4-BE49-F238E27FC236}">
                <a16:creationId xmlns:a16="http://schemas.microsoft.com/office/drawing/2014/main" id="{C39B9AFF-D836-F110-06A6-6064128A9D20}"/>
              </a:ext>
            </a:extLst>
          </p:cNvPr>
          <p:cNvSpPr/>
          <p:nvPr userDrawn="1"/>
        </p:nvSpPr>
        <p:spPr>
          <a:xfrm>
            <a:off x="0" y="331304"/>
            <a:ext cx="12192000" cy="619539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55600" sx="102000" sy="102000" algn="ctr" rotWithShape="0">
              <a:prstClr val="black">
                <a:alpha val="31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zh-CN" altLang="en-US"/>
          </a:p>
        </p:txBody>
      </p:sp>
      <p:grpSp>
        <p:nvGrpSpPr>
          <p:cNvPr id="24" name="PHẠM DUYÊN 19 - 9Slide.vn">
            <a:extLst>
              <a:ext uri="{FF2B5EF4-FFF2-40B4-BE49-F238E27FC236}">
                <a16:creationId xmlns:a16="http://schemas.microsoft.com/office/drawing/2014/main" id="{9881FDF2-FD0E-F5EB-358E-9417E92C732F}"/>
              </a:ext>
            </a:extLst>
          </p:cNvPr>
          <p:cNvGrpSpPr/>
          <p:nvPr userDrawn="1"/>
        </p:nvGrpSpPr>
        <p:grpSpPr>
          <a:xfrm>
            <a:off x="11164924" y="194128"/>
            <a:ext cx="950876" cy="1090492"/>
            <a:chOff x="457200" y="266700"/>
            <a:chExt cx="2764686" cy="3170622"/>
          </a:xfrm>
        </p:grpSpPr>
        <p:pic>
          <p:nvPicPr>
            <p:cNvPr id="25" name="Picture 21">
              <a:extLst>
                <a:ext uri="{FF2B5EF4-FFF2-40B4-BE49-F238E27FC236}">
                  <a16:creationId xmlns:a16="http://schemas.microsoft.com/office/drawing/2014/main" id="{B38103B1-6224-38AB-D0FF-8B621377EB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457200" y="266700"/>
              <a:ext cx="2764686" cy="1613886"/>
            </a:xfrm>
            <a:prstGeom prst="rect">
              <a:avLst/>
            </a:prstGeom>
          </p:spPr>
        </p:pic>
        <p:pic>
          <p:nvPicPr>
            <p:cNvPr id="26" name="Picture 11">
              <a:extLst>
                <a:ext uri="{FF2B5EF4-FFF2-40B4-BE49-F238E27FC236}">
                  <a16:creationId xmlns:a16="http://schemas.microsoft.com/office/drawing/2014/main" id="{745B0A13-ECCC-8657-48E1-B64CE94D97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035280" y="1880586"/>
              <a:ext cx="984064" cy="1037222"/>
            </a:xfrm>
            <a:prstGeom prst="rect">
              <a:avLst/>
            </a:prstGeom>
          </p:spPr>
        </p:pic>
        <p:pic>
          <p:nvPicPr>
            <p:cNvPr id="27" name="Picture 11">
              <a:extLst>
                <a:ext uri="{FF2B5EF4-FFF2-40B4-BE49-F238E27FC236}">
                  <a16:creationId xmlns:a16="http://schemas.microsoft.com/office/drawing/2014/main" id="{FC529935-A54B-D57A-7A9C-C29B90AED3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2285683" y="2122998"/>
              <a:ext cx="623482" cy="657162"/>
            </a:xfrm>
            <a:prstGeom prst="rect">
              <a:avLst/>
            </a:prstGeom>
          </p:spPr>
        </p:pic>
        <p:pic>
          <p:nvPicPr>
            <p:cNvPr id="28" name="Picture 11">
              <a:extLst>
                <a:ext uri="{FF2B5EF4-FFF2-40B4-BE49-F238E27FC236}">
                  <a16:creationId xmlns:a16="http://schemas.microsoft.com/office/drawing/2014/main" id="{A8A8F814-CD53-DADD-9F59-2FCA919AFE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839543" y="2780160"/>
              <a:ext cx="623482" cy="6571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05630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DAAEB-F205-690D-185E-AB5A8D295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F1A28-71C2-AAE0-5E5F-7FBD62E05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D30948-0E8C-8FDB-BBC0-BCC0EE139E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29C76D-340B-BB6F-9C01-4B7B48D90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8BC90B-23A0-4B84-BEC1-248B439C16DF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361EAA-1F7B-AC83-FD2D-451B1D769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435B6A-FC0A-D4C1-0BD9-BF273ADF3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B2E0C-5BD2-4A36-8416-4F1CFF99887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15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B5047756-A9E2-36C3-CD5B-19D05FDB6AA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60A7A7-FC1C-32F7-BB92-A07B9FB0C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FF6B7E-C67D-A720-C25D-F22E496C67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E655D1-A5C9-1B70-908F-E192516526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BC90B-23A0-4B84-BEC1-248B439C16DF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196B6-BD36-D1F6-1EEB-4D17D89732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74E249-97E6-F04C-CF8E-A37C42F8C8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B2E0C-5BD2-4A36-8416-4F1CFF998879}" type="slidenum">
              <a:rPr lang="en-US" smtClean="0"/>
              <a:t>‹#›</a:t>
            </a:fld>
            <a:endParaRPr lang="en-US"/>
          </a:p>
        </p:txBody>
      </p:sp>
      <p:pic>
        <p:nvPicPr>
          <p:cNvPr id="90" name="Picture 89">
            <a:extLst>
              <a:ext uri="{FF2B5EF4-FFF2-40B4-BE49-F238E27FC236}">
                <a16:creationId xmlns:a16="http://schemas.microsoft.com/office/drawing/2014/main" id="{7263EBE9-E6E2-6E54-D35C-FAB04B993C9F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-2514600" y="0"/>
            <a:ext cx="2121116" cy="2447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447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7.png"/><Relationship Id="rId3" Type="http://schemas.openxmlformats.org/officeDocument/2006/relationships/image" Target="../media/image31.png"/><Relationship Id="rId7" Type="http://schemas.openxmlformats.org/officeDocument/2006/relationships/slide" Target="slide12.xml"/><Relationship Id="rId12" Type="http://schemas.openxmlformats.org/officeDocument/2006/relationships/image" Target="../media/image36.png"/><Relationship Id="rId2" Type="http://schemas.openxmlformats.org/officeDocument/2006/relationships/slide" Target="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png"/><Relationship Id="rId11" Type="http://schemas.openxmlformats.org/officeDocument/2006/relationships/slide" Target="slide14.xml"/><Relationship Id="rId5" Type="http://schemas.openxmlformats.org/officeDocument/2006/relationships/slide" Target="slide11.xml"/><Relationship Id="rId10" Type="http://schemas.openxmlformats.org/officeDocument/2006/relationships/image" Target="../media/image35.png"/><Relationship Id="rId4" Type="http://schemas.openxmlformats.org/officeDocument/2006/relationships/image" Target="../media/image32.png"/><Relationship Id="rId9" Type="http://schemas.openxmlformats.org/officeDocument/2006/relationships/slide" Target="slide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HẠM DUYÊN 1 - 9Slide.vn">
            <a:extLst>
              <a:ext uri="{FF2B5EF4-FFF2-40B4-BE49-F238E27FC236}">
                <a16:creationId xmlns:a16="http://schemas.microsoft.com/office/drawing/2014/main" id="{CF7B1A99-D6A4-B3DF-1BBE-677AECDBB2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" y="3065900"/>
            <a:ext cx="10439400" cy="1429900"/>
          </a:xfrm>
          <a:prstGeom prst="rect">
            <a:avLst/>
          </a:prstGeom>
        </p:spPr>
      </p:pic>
      <p:pic>
        <p:nvPicPr>
          <p:cNvPr id="7" name="PHẠM DUYÊN 2 - 9Slide.vn">
            <a:extLst>
              <a:ext uri="{FF2B5EF4-FFF2-40B4-BE49-F238E27FC236}">
                <a16:creationId xmlns:a16="http://schemas.microsoft.com/office/drawing/2014/main" id="{370750C1-D9AE-9F06-E0E1-E72A1B7827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459" t="18589" r="18323" b="29227"/>
          <a:stretch/>
        </p:blipFill>
        <p:spPr>
          <a:xfrm>
            <a:off x="4724400" y="1367135"/>
            <a:ext cx="2667000" cy="1698766"/>
          </a:xfrm>
          <a:prstGeom prst="rect">
            <a:avLst/>
          </a:prstGeom>
        </p:spPr>
      </p:pic>
      <p:sp>
        <p:nvSpPr>
          <p:cNvPr id="9" name="PHẠM DUYÊN 3 - 9Slide.vn">
            <a:extLst>
              <a:ext uri="{FF2B5EF4-FFF2-40B4-BE49-F238E27FC236}">
                <a16:creationId xmlns:a16="http://schemas.microsoft.com/office/drawing/2014/main" id="{4B624719-F44A-EDFD-49BF-44E2323A3D55}"/>
              </a:ext>
            </a:extLst>
          </p:cNvPr>
          <p:cNvSpPr txBox="1"/>
          <p:nvPr/>
        </p:nvSpPr>
        <p:spPr>
          <a:xfrm>
            <a:off x="5554826" y="5029200"/>
            <a:ext cx="1082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>
                <a:solidFill>
                  <a:schemeClr val="accent5">
                    <a:lumMod val="75000"/>
                  </a:schemeClr>
                </a:solidFill>
                <a:latin typeface="Quicksand" panose="00000500000000000000" pitchFamily="2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3799947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4D0942BC-4845-D1C2-0CF9-71EF5CC8C0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656" y="2210813"/>
            <a:ext cx="1315506" cy="221777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9A2703F-C69F-6160-7154-F591025507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539" y="2320110"/>
            <a:ext cx="1066077" cy="199919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07EA913-73CA-AAA8-CE78-9626627B83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3991" y="2320110"/>
            <a:ext cx="1315506" cy="221777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D21ED56-D3B0-24EB-F69F-26025A2445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9890" y="2210813"/>
            <a:ext cx="1315506" cy="221777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33F86E5-59B0-3A02-1E48-F452CE9FC5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758" y="2320110"/>
            <a:ext cx="1315506" cy="221777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4" y="3079770"/>
            <a:ext cx="3396639" cy="1675308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1391231" y="3964925"/>
            <a:ext cx="1362263" cy="1362263"/>
          </a:xfrm>
          <a:prstGeom prst="round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1" b="1" dirty="0" err="1"/>
              <a:t>Đáp</a:t>
            </a:r>
            <a:r>
              <a:rPr lang="en-GB" sz="2401" b="1" dirty="0"/>
              <a:t> </a:t>
            </a:r>
            <a:r>
              <a:rPr lang="en-GB" sz="2401" b="1" dirty="0" err="1"/>
              <a:t>án</a:t>
            </a:r>
            <a:endParaRPr lang="en-GB" sz="2401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1391231" y="3964925"/>
            <a:ext cx="1362263" cy="136226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6FC8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grpSp>
        <p:nvGrpSpPr>
          <p:cNvPr id="2" name="PHẠM DUYÊN 1 - 9Slide.vn">
            <a:extLst>
              <a:ext uri="{FF2B5EF4-FFF2-40B4-BE49-F238E27FC236}">
                <a16:creationId xmlns:a16="http://schemas.microsoft.com/office/drawing/2014/main" id="{DB808087-CE3A-422D-9E0B-E00BF4371A75}"/>
              </a:ext>
            </a:extLst>
          </p:cNvPr>
          <p:cNvGrpSpPr/>
          <p:nvPr/>
        </p:nvGrpSpPr>
        <p:grpSpPr>
          <a:xfrm>
            <a:off x="219075" y="538256"/>
            <a:ext cx="668922" cy="707886"/>
            <a:chOff x="1559434" y="1176116"/>
            <a:chExt cx="668922" cy="70788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71874CA-EB94-8AA6-AAC6-FC9CF69358DE}"/>
                </a:ext>
              </a:extLst>
            </p:cNvPr>
            <p:cNvGrpSpPr/>
            <p:nvPr/>
          </p:nvGrpSpPr>
          <p:grpSpPr>
            <a:xfrm>
              <a:off x="1559434" y="1197548"/>
              <a:ext cx="668922" cy="668922"/>
              <a:chOff x="1959266" y="1758940"/>
              <a:chExt cx="668922" cy="668922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C3265771-FE3C-978B-99E2-8CBC6416987C}"/>
                  </a:ext>
                </a:extLst>
              </p:cNvPr>
              <p:cNvSpPr/>
              <p:nvPr/>
            </p:nvSpPr>
            <p:spPr>
              <a:xfrm>
                <a:off x="2001384" y="1801058"/>
                <a:ext cx="590719" cy="59071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3CD4F9A8-7C3A-0069-4976-879523100410}"/>
                  </a:ext>
                </a:extLst>
              </p:cNvPr>
              <p:cNvSpPr/>
              <p:nvPr/>
            </p:nvSpPr>
            <p:spPr>
              <a:xfrm>
                <a:off x="1959266" y="1758940"/>
                <a:ext cx="668922" cy="668922"/>
              </a:xfrm>
              <a:prstGeom prst="ellipse">
                <a:avLst/>
              </a:prstGeom>
              <a:noFill/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AB83836-2EE8-3BB5-6CE4-E1354F7AF737}"/>
                </a:ext>
              </a:extLst>
            </p:cNvPr>
            <p:cNvSpPr txBox="1"/>
            <p:nvPr/>
          </p:nvSpPr>
          <p:spPr>
            <a:xfrm>
              <a:off x="1695094" y="1176116"/>
              <a:ext cx="36854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13" name="PHẠM DUYÊN 9 - 9Slide.vn">
            <a:extLst>
              <a:ext uri="{FF2B5EF4-FFF2-40B4-BE49-F238E27FC236}">
                <a16:creationId xmlns:a16="http://schemas.microsoft.com/office/drawing/2014/main" id="{CCA6ECE8-D105-6E64-3C8A-B7431F64A99A}"/>
              </a:ext>
            </a:extLst>
          </p:cNvPr>
          <p:cNvSpPr txBox="1">
            <a:spLocks/>
          </p:cNvSpPr>
          <p:nvPr/>
        </p:nvSpPr>
        <p:spPr>
          <a:xfrm>
            <a:off x="1068529" y="636872"/>
            <a:ext cx="9033413" cy="6464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defTabSz="685983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spc="-120">
                <a:solidFill>
                  <a:schemeClr val="accent1">
                    <a:lumMod val="75000"/>
                  </a:schemeClr>
                </a:solidFill>
                <a:latin typeface="+mj-lt"/>
              </a:rPr>
              <a:t>Có bao nhiêu củ cà rốt đã tô màu?</a:t>
            </a:r>
            <a:endParaRPr lang="en-US" sz="4500" spc="-12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27820A-8353-1A14-7FD1-A1049EBF476F}"/>
              </a:ext>
            </a:extLst>
          </p:cNvPr>
          <p:cNvSpPr txBox="1"/>
          <p:nvPr/>
        </p:nvSpPr>
        <p:spPr>
          <a:xfrm>
            <a:off x="4046886" y="1434737"/>
            <a:ext cx="10660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0" dirty="0"/>
              <a:t>d</a:t>
            </a:r>
            <a:r>
              <a:rPr lang="en-GB" sz="5000"/>
              <a:t>)</a:t>
            </a:r>
            <a:endParaRPr lang="en-GB" sz="5000" dirty="0"/>
          </a:p>
        </p:txBody>
      </p:sp>
    </p:spTree>
    <p:extLst>
      <p:ext uri="{BB962C8B-B14F-4D97-AF65-F5344CB8AC3E}">
        <p14:creationId xmlns:p14="http://schemas.microsoft.com/office/powerpoint/2010/main" val="16744833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1232E-8 -1.2959E-6 L -0.12877 -0.06757 C -0.1555 -0.08269 -0.19577 -0.09071 -0.23759 -0.09071 C -0.28584 -0.09071 -0.32402 -0.08269 -0.35075 -0.06757 L -0.479 -1.2959E-6 " pathEditMode="relative" rAng="0" ptsTypes="AAAAA"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50" y="-45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FE97AD-A3C7-C1DF-5C0F-91A36426B0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7559" y="2320107"/>
            <a:ext cx="1066077" cy="19991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2BBA1C-2A97-11A8-B689-B248653AEC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5939" y="2320107"/>
            <a:ext cx="1066077" cy="19991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A79566E-2E0C-92AB-E2E8-8C71346DFA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1258" y="2320107"/>
            <a:ext cx="1066077" cy="19991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441C13E-2F09-B779-4111-9EF7F4CC77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861" y="2320110"/>
            <a:ext cx="1066077" cy="199919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2911F52-3C3F-1A78-CB8F-6E86C9F392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182" y="2320108"/>
            <a:ext cx="1066077" cy="19991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4" y="3079770"/>
            <a:ext cx="3396639" cy="1675308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1391231" y="3964925"/>
            <a:ext cx="1362263" cy="1362263"/>
          </a:xfrm>
          <a:prstGeom prst="round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1" b="1" dirty="0" err="1"/>
              <a:t>Đáp</a:t>
            </a:r>
            <a:r>
              <a:rPr lang="en-GB" sz="2401" b="1" dirty="0"/>
              <a:t> </a:t>
            </a:r>
            <a:r>
              <a:rPr lang="en-GB" sz="2401" b="1" dirty="0" err="1"/>
              <a:t>án</a:t>
            </a:r>
            <a:endParaRPr lang="en-GB" sz="2401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1391231" y="3964925"/>
            <a:ext cx="1362263" cy="136226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6FC8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grpSp>
        <p:nvGrpSpPr>
          <p:cNvPr id="2" name="PHẠM DUYÊN 1 - 9Slide.vn">
            <a:extLst>
              <a:ext uri="{FF2B5EF4-FFF2-40B4-BE49-F238E27FC236}">
                <a16:creationId xmlns:a16="http://schemas.microsoft.com/office/drawing/2014/main" id="{DB808087-CE3A-422D-9E0B-E00BF4371A75}"/>
              </a:ext>
            </a:extLst>
          </p:cNvPr>
          <p:cNvGrpSpPr/>
          <p:nvPr/>
        </p:nvGrpSpPr>
        <p:grpSpPr>
          <a:xfrm>
            <a:off x="219075" y="538256"/>
            <a:ext cx="668922" cy="707886"/>
            <a:chOff x="1559434" y="1176116"/>
            <a:chExt cx="668922" cy="70788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71874CA-EB94-8AA6-AAC6-FC9CF69358DE}"/>
                </a:ext>
              </a:extLst>
            </p:cNvPr>
            <p:cNvGrpSpPr/>
            <p:nvPr/>
          </p:nvGrpSpPr>
          <p:grpSpPr>
            <a:xfrm>
              <a:off x="1559434" y="1197548"/>
              <a:ext cx="668922" cy="668922"/>
              <a:chOff x="1959266" y="1758940"/>
              <a:chExt cx="668922" cy="668922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C3265771-FE3C-978B-99E2-8CBC6416987C}"/>
                  </a:ext>
                </a:extLst>
              </p:cNvPr>
              <p:cNvSpPr/>
              <p:nvPr/>
            </p:nvSpPr>
            <p:spPr>
              <a:xfrm>
                <a:off x="2001384" y="1801058"/>
                <a:ext cx="590719" cy="59071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3CD4F9A8-7C3A-0069-4976-879523100410}"/>
                  </a:ext>
                </a:extLst>
              </p:cNvPr>
              <p:cNvSpPr/>
              <p:nvPr/>
            </p:nvSpPr>
            <p:spPr>
              <a:xfrm>
                <a:off x="1959266" y="1758940"/>
                <a:ext cx="668922" cy="668922"/>
              </a:xfrm>
              <a:prstGeom prst="ellipse">
                <a:avLst/>
              </a:prstGeom>
              <a:noFill/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AB83836-2EE8-3BB5-6CE4-E1354F7AF737}"/>
                </a:ext>
              </a:extLst>
            </p:cNvPr>
            <p:cNvSpPr txBox="1"/>
            <p:nvPr/>
          </p:nvSpPr>
          <p:spPr>
            <a:xfrm>
              <a:off x="1695094" y="1176116"/>
              <a:ext cx="36854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13" name="PHẠM DUYÊN 9 - 9Slide.vn">
            <a:extLst>
              <a:ext uri="{FF2B5EF4-FFF2-40B4-BE49-F238E27FC236}">
                <a16:creationId xmlns:a16="http://schemas.microsoft.com/office/drawing/2014/main" id="{CCA6ECE8-D105-6E64-3C8A-B7431F64A99A}"/>
              </a:ext>
            </a:extLst>
          </p:cNvPr>
          <p:cNvSpPr txBox="1">
            <a:spLocks/>
          </p:cNvSpPr>
          <p:nvPr/>
        </p:nvSpPr>
        <p:spPr>
          <a:xfrm>
            <a:off x="1068529" y="636872"/>
            <a:ext cx="9033413" cy="6464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defTabSz="685983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spc="-120">
                <a:solidFill>
                  <a:schemeClr val="accent1">
                    <a:lumMod val="75000"/>
                  </a:schemeClr>
                </a:solidFill>
                <a:latin typeface="+mj-lt"/>
              </a:rPr>
              <a:t>Có bao nhiêu củ cà rốt đã tô màu?</a:t>
            </a:r>
            <a:endParaRPr lang="en-US" sz="4500" spc="-12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27820A-8353-1A14-7FD1-A1049EBF476F}"/>
              </a:ext>
            </a:extLst>
          </p:cNvPr>
          <p:cNvSpPr txBox="1"/>
          <p:nvPr/>
        </p:nvSpPr>
        <p:spPr>
          <a:xfrm>
            <a:off x="4046886" y="1434737"/>
            <a:ext cx="10660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0" dirty="0"/>
              <a:t>e</a:t>
            </a:r>
            <a:r>
              <a:rPr lang="en-GB" sz="5000"/>
              <a:t>)</a:t>
            </a:r>
            <a:endParaRPr lang="en-GB" sz="5000" dirty="0"/>
          </a:p>
        </p:txBody>
      </p:sp>
    </p:spTree>
    <p:extLst>
      <p:ext uri="{BB962C8B-B14F-4D97-AF65-F5344CB8AC3E}">
        <p14:creationId xmlns:p14="http://schemas.microsoft.com/office/powerpoint/2010/main" val="6894296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2211E-6 -1.2959E-6 L -0.09441 -0.06757 C -0.1142 -0.08269 -0.1437 -0.09071 -0.1746 -0.09071 C -0.21 -0.09071 -0.23811 -0.08269 -0.25773 -0.06757 L -0.35214 -1.2959E-6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15" y="-45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34641E-6 -1.2959E-6 L -0.11541 -0.06757 C -0.13954 -0.08269 -0.17546 -0.09071 -0.2133 -0.09071 C -0.25651 -0.09071 -0.2907 -0.08269 -0.31465 -0.06757 L -0.42954 -1.2959E-6 " pathEditMode="relative" rAng="0" ptsTypes="AAA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86" y="-45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80805E-6 -1.2959E-6 L -0.13103 -0.06757 C -0.15845 -0.08269 -0.19923 -0.09071 -0.24193 -0.09071 C -0.29104 -0.09071 -0.32974 -0.08269 -0.35682 -0.06757 L -0.48715 -1.2959E-6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67" y="-45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1166E-6 -1.2959E-6 L -0.15411 -0.06757 C -0.18622 -0.08269 -0.23429 -0.09071 -0.28445 -0.09071 C -0.34224 -0.09071 -0.38788 -0.08269 -0.41964 -0.06757 L -0.57306 -1.2959E-6 " pathEditMode="relative" rAng="0" ptsTypes="AAAA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53" y="-45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1364E-6 -1.2959E-6 L -0.16974 -0.06757 C -0.20514 -0.08269 -0.25807 -0.09071 -0.31326 -0.09071 C -0.37696 -0.09071 -0.42746 -0.08269 -0.46252 -0.06757 L -0.63173 -1.2959E-6 " pathEditMode="relative" rAng="0" ptsTypes="AAAAA">
                                      <p:cBhvr>
                                        <p:cTn id="2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86" y="-45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HẠM DUYÊN 1 - 9Slide.v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4" y="3079770"/>
            <a:ext cx="3396639" cy="1675308"/>
          </a:xfrm>
          <a:prstGeom prst="rect">
            <a:avLst/>
          </a:prstGeom>
        </p:spPr>
      </p:pic>
      <p:sp>
        <p:nvSpPr>
          <p:cNvPr id="16" name="PHẠM DUYÊN 2 - 9Slide.vn"/>
          <p:cNvSpPr/>
          <p:nvPr/>
        </p:nvSpPr>
        <p:spPr>
          <a:xfrm>
            <a:off x="1391231" y="3964925"/>
            <a:ext cx="1362263" cy="1362263"/>
          </a:xfrm>
          <a:prstGeom prst="round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1" b="1" dirty="0" err="1"/>
              <a:t>Đáp</a:t>
            </a:r>
            <a:r>
              <a:rPr lang="en-GB" sz="2401" b="1" dirty="0"/>
              <a:t> </a:t>
            </a:r>
            <a:r>
              <a:rPr lang="en-GB" sz="2401" b="1" dirty="0" err="1"/>
              <a:t>án</a:t>
            </a:r>
            <a:endParaRPr lang="en-GB" sz="2401" b="1" dirty="0"/>
          </a:p>
        </p:txBody>
      </p:sp>
      <p:sp>
        <p:nvSpPr>
          <p:cNvPr id="17" name="PHẠM DUYÊN 3 - 9Slide.vn"/>
          <p:cNvSpPr/>
          <p:nvPr/>
        </p:nvSpPr>
        <p:spPr>
          <a:xfrm>
            <a:off x="1391231" y="3964925"/>
            <a:ext cx="1362263" cy="136226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6FC8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grpSp>
        <p:nvGrpSpPr>
          <p:cNvPr id="2" name="PHẠM DUYÊN 4 - 9Slide.vn">
            <a:extLst>
              <a:ext uri="{FF2B5EF4-FFF2-40B4-BE49-F238E27FC236}">
                <a16:creationId xmlns:a16="http://schemas.microsoft.com/office/drawing/2014/main" id="{DB808087-CE3A-422D-9E0B-E00BF4371A75}"/>
              </a:ext>
            </a:extLst>
          </p:cNvPr>
          <p:cNvGrpSpPr/>
          <p:nvPr/>
        </p:nvGrpSpPr>
        <p:grpSpPr>
          <a:xfrm>
            <a:off x="219075" y="538256"/>
            <a:ext cx="668922" cy="707886"/>
            <a:chOff x="1559434" y="1176116"/>
            <a:chExt cx="668922" cy="70788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71874CA-EB94-8AA6-AAC6-FC9CF69358DE}"/>
                </a:ext>
              </a:extLst>
            </p:cNvPr>
            <p:cNvGrpSpPr/>
            <p:nvPr/>
          </p:nvGrpSpPr>
          <p:grpSpPr>
            <a:xfrm>
              <a:off x="1559434" y="1197548"/>
              <a:ext cx="668922" cy="668922"/>
              <a:chOff x="1959266" y="1758940"/>
              <a:chExt cx="668922" cy="668922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C3265771-FE3C-978B-99E2-8CBC6416987C}"/>
                  </a:ext>
                </a:extLst>
              </p:cNvPr>
              <p:cNvSpPr/>
              <p:nvPr/>
            </p:nvSpPr>
            <p:spPr>
              <a:xfrm>
                <a:off x="2001384" y="1801058"/>
                <a:ext cx="590719" cy="59071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3CD4F9A8-7C3A-0069-4976-879523100410}"/>
                  </a:ext>
                </a:extLst>
              </p:cNvPr>
              <p:cNvSpPr/>
              <p:nvPr/>
            </p:nvSpPr>
            <p:spPr>
              <a:xfrm>
                <a:off x="1959266" y="1758940"/>
                <a:ext cx="668922" cy="668922"/>
              </a:xfrm>
              <a:prstGeom prst="ellipse">
                <a:avLst/>
              </a:prstGeom>
              <a:noFill/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AB83836-2EE8-3BB5-6CE4-E1354F7AF737}"/>
                </a:ext>
              </a:extLst>
            </p:cNvPr>
            <p:cNvSpPr txBox="1"/>
            <p:nvPr/>
          </p:nvSpPr>
          <p:spPr>
            <a:xfrm>
              <a:off x="1695094" y="1176116"/>
              <a:ext cx="36854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13" name="PHẠM DUYÊN 5 - 9Slide.vn">
            <a:extLst>
              <a:ext uri="{FF2B5EF4-FFF2-40B4-BE49-F238E27FC236}">
                <a16:creationId xmlns:a16="http://schemas.microsoft.com/office/drawing/2014/main" id="{CCA6ECE8-D105-6E64-3C8A-B7431F64A99A}"/>
              </a:ext>
            </a:extLst>
          </p:cNvPr>
          <p:cNvSpPr txBox="1">
            <a:spLocks/>
          </p:cNvSpPr>
          <p:nvPr/>
        </p:nvSpPr>
        <p:spPr>
          <a:xfrm>
            <a:off x="1068529" y="636872"/>
            <a:ext cx="9033413" cy="6464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defTabSz="685983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spc="-120">
                <a:solidFill>
                  <a:schemeClr val="accent1">
                    <a:lumMod val="75000"/>
                  </a:schemeClr>
                </a:solidFill>
                <a:latin typeface="+mj-lt"/>
              </a:rPr>
              <a:t>Có bao nhiêu củ cà rốt đã tô màu?</a:t>
            </a:r>
            <a:endParaRPr lang="en-US" sz="4500" spc="-12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5" name="PHẠM DUYÊN 6 - 9Slide.vn">
            <a:extLst>
              <a:ext uri="{FF2B5EF4-FFF2-40B4-BE49-F238E27FC236}">
                <a16:creationId xmlns:a16="http://schemas.microsoft.com/office/drawing/2014/main" id="{5327820A-8353-1A14-7FD1-A1049EBF476F}"/>
              </a:ext>
            </a:extLst>
          </p:cNvPr>
          <p:cNvSpPr txBox="1"/>
          <p:nvPr/>
        </p:nvSpPr>
        <p:spPr>
          <a:xfrm>
            <a:off x="4046886" y="1434737"/>
            <a:ext cx="10660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0" dirty="0"/>
              <a:t>e</a:t>
            </a:r>
            <a:r>
              <a:rPr lang="en-GB" sz="5000"/>
              <a:t>)</a:t>
            </a:r>
            <a:endParaRPr lang="en-GB" sz="5000" dirty="0"/>
          </a:p>
        </p:txBody>
      </p:sp>
      <p:pic>
        <p:nvPicPr>
          <p:cNvPr id="14" name="PHẠM DUYÊN 7 - 9Slide.vn">
            <a:extLst>
              <a:ext uri="{FF2B5EF4-FFF2-40B4-BE49-F238E27FC236}">
                <a16:creationId xmlns:a16="http://schemas.microsoft.com/office/drawing/2014/main" id="{3B115F0D-EE71-524D-84E2-8894DA1389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8486" y="2320110"/>
            <a:ext cx="1315506" cy="2217777"/>
          </a:xfrm>
          <a:prstGeom prst="rect">
            <a:avLst/>
          </a:prstGeom>
        </p:spPr>
      </p:pic>
      <p:pic>
        <p:nvPicPr>
          <p:cNvPr id="18" name="PHẠM DUYÊN 8 - 9Slide.vn">
            <a:extLst>
              <a:ext uri="{FF2B5EF4-FFF2-40B4-BE49-F238E27FC236}">
                <a16:creationId xmlns:a16="http://schemas.microsoft.com/office/drawing/2014/main" id="{61596149-C268-C540-9567-498197EC48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3991" y="2320110"/>
            <a:ext cx="1315506" cy="2217777"/>
          </a:xfrm>
          <a:prstGeom prst="rect">
            <a:avLst/>
          </a:prstGeom>
        </p:spPr>
      </p:pic>
      <p:pic>
        <p:nvPicPr>
          <p:cNvPr id="19" name="PHẠM DUYÊN 9 - 9Slide.vn">
            <a:extLst>
              <a:ext uri="{FF2B5EF4-FFF2-40B4-BE49-F238E27FC236}">
                <a16:creationId xmlns:a16="http://schemas.microsoft.com/office/drawing/2014/main" id="{178C0F56-2C83-D57C-A35A-E398AC6C91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2980" y="2320109"/>
            <a:ext cx="1315506" cy="2217777"/>
          </a:xfrm>
          <a:prstGeom prst="rect">
            <a:avLst/>
          </a:prstGeom>
        </p:spPr>
      </p:pic>
      <p:pic>
        <p:nvPicPr>
          <p:cNvPr id="20" name="PHẠM DUYÊN 10 - 9Slide.vn">
            <a:extLst>
              <a:ext uri="{FF2B5EF4-FFF2-40B4-BE49-F238E27FC236}">
                <a16:creationId xmlns:a16="http://schemas.microsoft.com/office/drawing/2014/main" id="{4008D8BB-AD75-E7D1-748E-004AE29C60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9764" y="2320108"/>
            <a:ext cx="1315506" cy="2217777"/>
          </a:xfrm>
          <a:prstGeom prst="rect">
            <a:avLst/>
          </a:prstGeom>
        </p:spPr>
      </p:pic>
      <p:pic>
        <p:nvPicPr>
          <p:cNvPr id="21" name="PHẠM DUYÊN 11 - 9Slide.vn">
            <a:extLst>
              <a:ext uri="{FF2B5EF4-FFF2-40B4-BE49-F238E27FC236}">
                <a16:creationId xmlns:a16="http://schemas.microsoft.com/office/drawing/2014/main" id="{EC364468-0F45-4ABA-E1E6-E8CA96BB6E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258" y="2320108"/>
            <a:ext cx="1315506" cy="221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5554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HẠM DUYÊN 1 - 9Slide.v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164426"/>
            <a:ext cx="6026174" cy="4519631"/>
          </a:xfrm>
          <a:prstGeom prst="rect">
            <a:avLst/>
          </a:prstGeom>
        </p:spPr>
      </p:pic>
      <p:pic>
        <p:nvPicPr>
          <p:cNvPr id="3" name="PHẠM DUYÊN 2 - 9Slide.v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19" r="70451"/>
          <a:stretch/>
        </p:blipFill>
        <p:spPr>
          <a:xfrm>
            <a:off x="4041321" y="3627444"/>
            <a:ext cx="2510953" cy="2360174"/>
          </a:xfrm>
          <a:prstGeom prst="rect">
            <a:avLst/>
          </a:prstGeom>
        </p:spPr>
      </p:pic>
      <p:sp>
        <p:nvSpPr>
          <p:cNvPr id="5" name="PHẠM DUYÊN 3 - 9Slide.vn"/>
          <p:cNvSpPr/>
          <p:nvPr/>
        </p:nvSpPr>
        <p:spPr>
          <a:xfrm>
            <a:off x="1565342" y="1643445"/>
            <a:ext cx="1362263" cy="13622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1" b="1" dirty="0" err="1"/>
              <a:t>Đáp</a:t>
            </a:r>
            <a:r>
              <a:rPr lang="en-GB" sz="2401" b="1" dirty="0"/>
              <a:t> </a:t>
            </a:r>
            <a:r>
              <a:rPr lang="en-GB" sz="2401" b="1" dirty="0" err="1"/>
              <a:t>án</a:t>
            </a:r>
            <a:endParaRPr lang="en-GB" sz="2401" b="1" dirty="0"/>
          </a:p>
        </p:txBody>
      </p:sp>
      <p:sp>
        <p:nvSpPr>
          <p:cNvPr id="6" name="PHẠM DUYÊN 4 - 9Slide.vn"/>
          <p:cNvSpPr/>
          <p:nvPr/>
        </p:nvSpPr>
        <p:spPr>
          <a:xfrm>
            <a:off x="1565342" y="1643445"/>
            <a:ext cx="1362263" cy="136226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6FC8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0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GB" sz="7000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HẠM DUYÊN 5 - 9Slide.v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65" t="5219" r="73884" b="67981"/>
          <a:stretch/>
        </p:blipFill>
        <p:spPr>
          <a:xfrm>
            <a:off x="5412860" y="1993439"/>
            <a:ext cx="1013643" cy="1234565"/>
          </a:xfrm>
          <a:prstGeom prst="rect">
            <a:avLst/>
          </a:prstGeom>
        </p:spPr>
      </p:pic>
      <p:pic>
        <p:nvPicPr>
          <p:cNvPr id="8" name="PHẠM DUYÊN 6 - 9Slide.v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6" t="15515" r="51455" b="56839"/>
          <a:stretch/>
        </p:blipFill>
        <p:spPr>
          <a:xfrm>
            <a:off x="7114748" y="2449987"/>
            <a:ext cx="1225717" cy="1413180"/>
          </a:xfrm>
          <a:prstGeom prst="rect">
            <a:avLst/>
          </a:prstGeom>
        </p:spPr>
      </p:pic>
      <p:pic>
        <p:nvPicPr>
          <p:cNvPr id="9" name="PHẠM DUYÊN 7 - 9Slide.v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10" t="73910" r="57919"/>
          <a:stretch/>
        </p:blipFill>
        <p:spPr>
          <a:xfrm>
            <a:off x="6482564" y="5054039"/>
            <a:ext cx="1112563" cy="1286184"/>
          </a:xfrm>
          <a:prstGeom prst="rect">
            <a:avLst/>
          </a:prstGeom>
        </p:spPr>
      </p:pic>
      <p:pic>
        <p:nvPicPr>
          <p:cNvPr id="10" name="PHẠM DUYÊN 8 - 9Slide.v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94" t="57830" r="42594" b="16781"/>
          <a:stretch/>
        </p:blipFill>
        <p:spPr>
          <a:xfrm>
            <a:off x="7782487" y="4010607"/>
            <a:ext cx="1115955" cy="1271343"/>
          </a:xfrm>
          <a:prstGeom prst="rect">
            <a:avLst/>
          </a:prstGeom>
        </p:spPr>
      </p:pic>
      <p:pic>
        <p:nvPicPr>
          <p:cNvPr id="11" name="PHẠM DUYÊN 9 - 9Slide.v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177" r="4042" b="54723"/>
          <a:stretch/>
        </p:blipFill>
        <p:spPr>
          <a:xfrm>
            <a:off x="9672833" y="1034905"/>
            <a:ext cx="2273116" cy="2259041"/>
          </a:xfrm>
          <a:prstGeom prst="rect">
            <a:avLst/>
          </a:prstGeom>
        </p:spPr>
      </p:pic>
      <p:pic>
        <p:nvPicPr>
          <p:cNvPr id="12" name="PHẠM DUYÊN 10 - 9Slide.v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94" t="57830" r="42594" b="16781"/>
          <a:stretch/>
        </p:blipFill>
        <p:spPr>
          <a:xfrm>
            <a:off x="8902939" y="2667091"/>
            <a:ext cx="1115955" cy="1271343"/>
          </a:xfrm>
          <a:prstGeom prst="rect">
            <a:avLst/>
          </a:prstGeom>
        </p:spPr>
      </p:pic>
      <p:pic>
        <p:nvPicPr>
          <p:cNvPr id="13" name="PHẠM DUYÊN 11 - 9Slide.v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36" t="69538" r="28546" b="4650"/>
          <a:stretch/>
        </p:blipFill>
        <p:spPr>
          <a:xfrm>
            <a:off x="8823404" y="5049118"/>
            <a:ext cx="975753" cy="1451733"/>
          </a:xfrm>
          <a:prstGeom prst="rect">
            <a:avLst/>
          </a:prstGeom>
        </p:spPr>
      </p:pic>
      <p:pic>
        <p:nvPicPr>
          <p:cNvPr id="14" name="PHẠM DUYÊN 12 - 9Slide.vn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67" t="55433"/>
          <a:stretch/>
        </p:blipFill>
        <p:spPr>
          <a:xfrm>
            <a:off x="9803655" y="3627443"/>
            <a:ext cx="2253291" cy="2234427"/>
          </a:xfrm>
          <a:prstGeom prst="rect">
            <a:avLst/>
          </a:prstGeom>
        </p:spPr>
      </p:pic>
      <p:grpSp>
        <p:nvGrpSpPr>
          <p:cNvPr id="16" name="PHẠM DUYÊN 13 - 9Slide.vn">
            <a:extLst>
              <a:ext uri="{FF2B5EF4-FFF2-40B4-BE49-F238E27FC236}">
                <a16:creationId xmlns:a16="http://schemas.microsoft.com/office/drawing/2014/main" id="{C02218AD-9B0E-22C3-820D-2252EDDFBE13}"/>
              </a:ext>
            </a:extLst>
          </p:cNvPr>
          <p:cNvGrpSpPr/>
          <p:nvPr/>
        </p:nvGrpSpPr>
        <p:grpSpPr>
          <a:xfrm>
            <a:off x="219075" y="538256"/>
            <a:ext cx="668922" cy="707886"/>
            <a:chOff x="1559434" y="1176116"/>
            <a:chExt cx="668922" cy="707886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8FDF4F12-1A0A-86F6-1882-C8273E5D0BBB}"/>
                </a:ext>
              </a:extLst>
            </p:cNvPr>
            <p:cNvGrpSpPr/>
            <p:nvPr/>
          </p:nvGrpSpPr>
          <p:grpSpPr>
            <a:xfrm>
              <a:off x="1559434" y="1197548"/>
              <a:ext cx="668922" cy="668922"/>
              <a:chOff x="1959266" y="1758940"/>
              <a:chExt cx="668922" cy="668922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72F4068B-6B4A-4B00-461C-C5AD109D8A86}"/>
                  </a:ext>
                </a:extLst>
              </p:cNvPr>
              <p:cNvSpPr/>
              <p:nvPr/>
            </p:nvSpPr>
            <p:spPr>
              <a:xfrm>
                <a:off x="2001384" y="1801058"/>
                <a:ext cx="590719" cy="59071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CF32C60E-928A-CF1A-1907-38CD987655DA}"/>
                  </a:ext>
                </a:extLst>
              </p:cNvPr>
              <p:cNvSpPr/>
              <p:nvPr/>
            </p:nvSpPr>
            <p:spPr>
              <a:xfrm>
                <a:off x="1959266" y="1758940"/>
                <a:ext cx="668922" cy="668922"/>
              </a:xfrm>
              <a:prstGeom prst="ellipse">
                <a:avLst/>
              </a:prstGeom>
              <a:noFill/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021D0D1-B176-140C-DFD7-8F0966D69143}"/>
                </a:ext>
              </a:extLst>
            </p:cNvPr>
            <p:cNvSpPr txBox="1"/>
            <p:nvPr/>
          </p:nvSpPr>
          <p:spPr>
            <a:xfrm>
              <a:off x="1695094" y="1176116"/>
              <a:ext cx="36854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21" name="PHẠM DUYÊN 14 - 9Slide.vn">
            <a:extLst>
              <a:ext uri="{FF2B5EF4-FFF2-40B4-BE49-F238E27FC236}">
                <a16:creationId xmlns:a16="http://schemas.microsoft.com/office/drawing/2014/main" id="{AAF338CC-E458-BC8A-24D3-C3DCE370311B}"/>
              </a:ext>
            </a:extLst>
          </p:cNvPr>
          <p:cNvSpPr txBox="1">
            <a:spLocks/>
          </p:cNvSpPr>
          <p:nvPr/>
        </p:nvSpPr>
        <p:spPr>
          <a:xfrm>
            <a:off x="1068529" y="636872"/>
            <a:ext cx="9033413" cy="6464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defTabSz="685983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spc="-120">
                <a:solidFill>
                  <a:schemeClr val="accent1">
                    <a:lumMod val="75000"/>
                  </a:schemeClr>
                </a:solidFill>
                <a:latin typeface="+mj-lt"/>
              </a:rPr>
              <a:t>Có bao nhiêu con gà ghi số </a:t>
            </a:r>
            <a:r>
              <a:rPr lang="en-US" sz="4800" b="1" spc="-12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500" spc="-120">
                <a:solidFill>
                  <a:schemeClr val="accent6"/>
                </a:solidFill>
                <a:latin typeface="+mj-lt"/>
              </a:rPr>
              <a:t> </a:t>
            </a:r>
            <a:r>
              <a:rPr lang="en-US" sz="4500" spc="-120">
                <a:solidFill>
                  <a:schemeClr val="accent1">
                    <a:lumMod val="75000"/>
                  </a:schemeClr>
                </a:solidFill>
                <a:latin typeface="+mj-lt"/>
              </a:rPr>
              <a:t>?</a:t>
            </a:r>
            <a:endParaRPr lang="en-US" sz="4500" spc="-12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4851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3384E-6 -1.32058E-6 L 2.53384E-6 -1.32058E-6 C -0.00191 -0.00278 -0.00399 -0.00525 -0.00555 -0.00833 C -0.00677 -0.01049 -0.00729 -0.01389 -0.00885 -0.01543 C -0.00972 -0.01635 -0.01093 -0.01635 -0.01198 -0.01666 C -0.01666 -0.00864 -0.01441 -0.01173 -0.0184 -0.0071 C -0.02638 -0.00864 -0.02256 -0.0071 -0.0295 -0.01111 L -0.03176 -0.01265 C -0.03367 -0.01204 -0.03558 -0.01234 -0.03731 -0.01111 C -0.03888 -0.01049 -0.03992 -0.00802 -0.04131 -0.0071 C -0.04235 -0.00617 -0.04339 -0.00617 -0.04443 -0.00556 C -0.0453 -0.00525 -0.04599 -0.00463 -0.04686 -0.00432 C -0.04738 -0.00525 -0.04773 -0.00617 -0.04842 -0.0071 C -0.04912 -0.00772 -0.05016 -0.00772 -0.05085 -0.00833 C -0.05172 -0.00926 -0.05241 -0.01018 -0.05328 -0.01111 C -0.05484 -0.0108 -0.05658 -0.01111 -0.05797 -0.00988 C -0.05988 -0.00772 -0.06265 -0.00124 -0.06265 -0.00124 C -0.063 0.00062 -0.06387 0.00247 -0.06352 0.00432 C -0.06317 0.00555 -0.06196 0.00586 -0.06109 0.00555 C -0.05953 0.00524 -0.0564 0.00277 -0.0564 0.00277 C -0.05554 0.0037 -0.05467 0.00463 -0.05398 0.00555 C -0.05345 0.00648 -0.05311 0.00771 -0.05241 0.00833 C -0.05137 0.00956 -0.05033 0.01018 -0.04929 0.01141 C -0.03922 0.00771 -0.04998 0.01234 -0.04287 0.00709 C -0.04183 0.00617 -0.04079 0.00617 -0.03974 0.00555 C -0.03888 0.00524 -0.03818 0.00463 -0.03731 0.00432 C -0.03575 0.00463 -0.03419 0.00493 -0.03263 0.00555 C -0.03176 0.00586 -0.03107 0.00679 -0.0302 0.00709 C -0.02916 0.00771 -0.02812 0.00802 -0.02707 0.00833 C -0.02517 0.00802 -0.02326 0.00802 -0.02152 0.00709 C -0.02013 0.00617 -0.01857 0.00339 -0.01753 0.00154 C -0.0151 0.00216 -0.01198 0.00432 -0.00955 0.00154 C -0.00798 -0.00031 -0.00555 -0.00556 -0.00555 -0.00556 C -0.00451 -0.00525 -0.00347 -0.00494 -0.00243 -0.00432 C -0.00156 -0.0034 -0.00052 -0.00062 2.53384E-6 -1.32058E-6 Z " pathEditMode="relative" ptsTypes="AAAAAAAAAAAAAAAAAAAAAAAAAAAAAAAAAAA">
                                      <p:cBhvr>
                                        <p:cTn id="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4575E-6 -8.02222E-7 L 2.24575E-6 -8.02222E-7 C -0.00868 -0.00339 -0.00747 -0.00432 -0.01753 -0.00154 L -0.02465 0.00278 L -0.02708 0.00401 C -0.02899 0.00371 -0.0309 0.0034 -0.03263 0.00278 C -0.03437 0.00216 -0.03749 -8.02222E-7 -0.03749 -8.02222E-7 C -0.03957 0.00031 -0.04166 0.00062 -0.04374 0.00124 C -0.04461 0.00155 -0.04565 0.00155 -0.04617 0.00278 C -0.04686 0.00432 -0.04669 0.00648 -0.04686 0.00833 C -0.04582 0.00926 -0.04495 0.01111 -0.04374 0.01111 C -0.04183 0.01142 -0.04009 0.00988 -0.03819 0.00988 C -0.0368 0.00988 -0.03558 0.0108 -0.03419 0.01111 C -0.03298 0.0145 -0.03263 0.01605 -0.03107 0.01821 C -0.03038 0.01944 -0.02951 0.02006 -0.02864 0.02129 C -0.02604 0.02068 -0.02326 0.02068 -0.02066 0.01975 C -0.01979 0.01944 -0.01927 0.01697 -0.0184 0.01697 C -0.01562 0.01666 -0.01302 0.0179 -0.01042 0.01821 C -0.00938 0.0179 -0.00781 0.01852 -0.00729 0.01697 C -0.00625 0.0145 -0.00677 0.01111 -0.00643 0.00833 C -0.00625 0.00679 -0.00625 0.00525 -0.00573 0.00401 C -0.00504 0.00309 -0.004 0.00309 -0.0033 0.00278 C -0.00035 -0.00061 -0.0007 0.00031 2.24575E-6 -8.02222E-7 Z " pathEditMode="relative" ptsTypes="AAAAAAAAAAAAAAAAAAAAAAA">
                                      <p:cBhvr>
                                        <p:cTn id="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9813E-6 -5.16199E-6 L 3.39813E-6 -5.16199E-6 C 0.00208 -0.00124 0.00416 -0.00248 0.00624 -0.00402 C 0.00729 -0.00494 0.00833 -0.00618 0.00937 -0.0068 C 0.01805 -0.01235 0.00694 -0.00309 0.01579 -0.01081 C 0.01822 -0.0105 0.02048 -0.01019 0.02291 -0.00957 C 0.02377 -0.00926 0.02447 -0.00834 0.02534 -0.00834 C 0.03332 -0.00741 0.04113 -0.0071 0.04911 -0.0068 C 0.0505 -0.00618 0.05171 -0.00556 0.0531 -0.00525 C 0.05605 -0.00464 0.05935 -0.0068 0.06178 -0.00402 C 0.063 -0.00278 0.06126 0.00061 0.06109 0.00308 C 0.05154 0.00246 0.042 0.00277 0.03245 0.00154 C 0.03176 0.00154 0.03141 -0.00062 0.03089 -0.00124 C 0.02985 -0.00248 0.02881 -0.00309 0.02776 -0.00402 C 0.02638 -0.00371 0.02499 -0.00278 0.02377 -0.00278 C 0.01874 -0.00278 0.01371 -0.00371 0.00867 -0.00402 C 0.00729 -0.00402 0.00139 -0.00062 3.39813E-6 -5.16199E-6 Z " pathEditMode="relative" ptsTypes="AAAAAAAAAAAAAAAAA">
                                      <p:cBhvr>
                                        <p:cTn id="1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6973E-6 4.86887E-6 L 1.16973E-6 4.86887E-6 C -0.00712 -0.00155 -0.00937 -0.00155 -0.01666 -0.00432 C -0.01753 -0.00463 -0.0184 -0.00525 -0.01909 -0.00556 C -0.02048 -0.00525 -0.02187 -0.00525 -0.02308 -0.00432 C -0.02603 -0.00216 -0.02482 0.00463 -0.02378 0.00833 C -0.02343 0.00987 -0.02222 0.01018 -0.02152 0.01141 C -0.01892 0.0108 -0.01614 0.0108 -0.01354 0.00987 C -0.01198 0.00925 -0.01041 0.00802 -0.00885 0.00709 L -0.00642 0.00555 C -0.00382 0.00092 -0.00122 0.00092 1.16973E-6 4.86887E-6 Z " pathEditMode="relative" ptsTypes="AAAAAAAAAAA">
                                      <p:cBhvr>
                                        <p:cTn id="18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0142E-6 -1.04906E-7 L -0.20947 -1.04906E-7 C -0.30336 -1.04906E-7 -0.41895 0.04165 -0.41895 0.07559 L -0.41895 0.15119 " pathEditMode="relative" rAng="0" ptsTypes="AAAA">
                                      <p:cBhvr>
                                        <p:cTn id="5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948" y="75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145E-6 1.79574E-6 L -0.16731 1.79574E-6 C -0.24228 1.79574E-6 -0.33443 0.01543 -0.33443 0.02777 L -0.33443 0.05646 " pathEditMode="relative" rAng="0" ptsTypes="AAAA">
                                      <p:cBhvr>
                                        <p:cTn id="6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730" y="28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4787E-6 -2.92194E-6 L -0.28983 -2.92194E-6 C -0.41948 -2.92194E-6 -0.57914 0.10244 -0.57914 0.18667 L -0.57914 0.37334 " pathEditMode="relative" rAng="0" ptsTypes="AAAA">
                                      <p:cBhvr>
                                        <p:cTn id="6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66" y="18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HẠM DUYÊN - 9Slide.vn">
            <a:extLst>
              <a:ext uri="{FF2B5EF4-FFF2-40B4-BE49-F238E27FC236}">
                <a16:creationId xmlns:a16="http://schemas.microsoft.com/office/drawing/2014/main" id="{E3E097A7-7058-1DA5-164A-201A275556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547" r="11547"/>
          <a:stretch/>
        </p:blipFill>
        <p:spPr>
          <a:xfrm>
            <a:off x="1714500" y="2279758"/>
            <a:ext cx="8763000" cy="168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410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8C9CCBC-ED6B-CA28-1E02-AEF7BF612A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100" y="2114550"/>
            <a:ext cx="52578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442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PHẠM DUYÊN 1 - 9Slide.vn">
            <a:extLst>
              <a:ext uri="{FF2B5EF4-FFF2-40B4-BE49-F238E27FC236}">
                <a16:creationId xmlns:a16="http://schemas.microsoft.com/office/drawing/2014/main" id="{5942080B-81DE-BC34-5CC9-CAEFC96DFE37}"/>
              </a:ext>
            </a:extLst>
          </p:cNvPr>
          <p:cNvGrpSpPr/>
          <p:nvPr/>
        </p:nvGrpSpPr>
        <p:grpSpPr>
          <a:xfrm>
            <a:off x="1730639" y="4695279"/>
            <a:ext cx="828388" cy="844167"/>
            <a:chOff x="4625302" y="2874050"/>
            <a:chExt cx="828388" cy="844167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E372442B-2535-7A8A-37DC-1420D8BC1FBC}"/>
                </a:ext>
              </a:extLst>
            </p:cNvPr>
            <p:cNvSpPr/>
            <p:nvPr/>
          </p:nvSpPr>
          <p:spPr>
            <a:xfrm>
              <a:off x="4625302" y="2874050"/>
              <a:ext cx="828388" cy="84416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6FC8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791AA15-7D22-F5CA-A959-46CF1DDC7ADB}"/>
                </a:ext>
              </a:extLst>
            </p:cNvPr>
            <p:cNvSpPr txBox="1"/>
            <p:nvPr/>
          </p:nvSpPr>
          <p:spPr>
            <a:xfrm>
              <a:off x="4775642" y="2880635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80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</p:grpSp>
      <p:grpSp>
        <p:nvGrpSpPr>
          <p:cNvPr id="13" name="PHẠM DUYÊN 2 - 9Slide.vn">
            <a:extLst>
              <a:ext uri="{FF2B5EF4-FFF2-40B4-BE49-F238E27FC236}">
                <a16:creationId xmlns:a16="http://schemas.microsoft.com/office/drawing/2014/main" id="{68C9D868-601E-4F11-4646-6C6869633F8A}"/>
              </a:ext>
            </a:extLst>
          </p:cNvPr>
          <p:cNvGrpSpPr/>
          <p:nvPr/>
        </p:nvGrpSpPr>
        <p:grpSpPr>
          <a:xfrm>
            <a:off x="5753660" y="4695279"/>
            <a:ext cx="828388" cy="844167"/>
            <a:chOff x="4625302" y="2874050"/>
            <a:chExt cx="828388" cy="844167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296C1A6D-17B0-B562-1D6B-DB3771B0750F}"/>
                </a:ext>
              </a:extLst>
            </p:cNvPr>
            <p:cNvSpPr/>
            <p:nvPr/>
          </p:nvSpPr>
          <p:spPr>
            <a:xfrm>
              <a:off x="4625302" y="2874050"/>
              <a:ext cx="828388" cy="84416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6FC8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AF841DE-7CDD-5A95-55E7-E6218D7545AA}"/>
                </a:ext>
              </a:extLst>
            </p:cNvPr>
            <p:cNvSpPr txBox="1"/>
            <p:nvPr/>
          </p:nvSpPr>
          <p:spPr>
            <a:xfrm>
              <a:off x="4775642" y="2880635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grpSp>
        <p:nvGrpSpPr>
          <p:cNvPr id="19" name="PHẠM DUYÊN 3 - 9Slide.vn">
            <a:extLst>
              <a:ext uri="{FF2B5EF4-FFF2-40B4-BE49-F238E27FC236}">
                <a16:creationId xmlns:a16="http://schemas.microsoft.com/office/drawing/2014/main" id="{A5F8CB7D-10B0-9E23-226C-BC45515B994B}"/>
              </a:ext>
            </a:extLst>
          </p:cNvPr>
          <p:cNvGrpSpPr/>
          <p:nvPr/>
        </p:nvGrpSpPr>
        <p:grpSpPr>
          <a:xfrm>
            <a:off x="9562297" y="4695279"/>
            <a:ext cx="828388" cy="844167"/>
            <a:chOff x="4625302" y="2874050"/>
            <a:chExt cx="828388" cy="844167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44648482-B261-2A06-250E-3DE8F3D6DC88}"/>
                </a:ext>
              </a:extLst>
            </p:cNvPr>
            <p:cNvSpPr/>
            <p:nvPr/>
          </p:nvSpPr>
          <p:spPr>
            <a:xfrm>
              <a:off x="4625302" y="2874050"/>
              <a:ext cx="828388" cy="84416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6FC8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2380497-FC35-20A5-C90A-9578E19981BF}"/>
                </a:ext>
              </a:extLst>
            </p:cNvPr>
            <p:cNvSpPr txBox="1"/>
            <p:nvPr/>
          </p:nvSpPr>
          <p:spPr>
            <a:xfrm>
              <a:off x="4775642" y="2880635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sp>
        <p:nvSpPr>
          <p:cNvPr id="22" name="PHẠM DUYÊN 4 - 9Slide.vn">
            <a:extLst>
              <a:ext uri="{FF2B5EF4-FFF2-40B4-BE49-F238E27FC236}">
                <a16:creationId xmlns:a16="http://schemas.microsoft.com/office/drawing/2014/main" id="{46238553-7D51-38B2-2CAE-6BAD5A4879E1}"/>
              </a:ext>
            </a:extLst>
          </p:cNvPr>
          <p:cNvSpPr/>
          <p:nvPr/>
        </p:nvSpPr>
        <p:spPr>
          <a:xfrm>
            <a:off x="1815667" y="4753635"/>
            <a:ext cx="681418" cy="6814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F0000"/>
                </a:solidFill>
                <a:latin typeface="HP-211" panose="020B0803050302020204" pitchFamily="34" charset="0"/>
              </a:rPr>
              <a:t>?</a:t>
            </a:r>
          </a:p>
        </p:txBody>
      </p:sp>
      <p:sp>
        <p:nvSpPr>
          <p:cNvPr id="23" name="PHẠM DUYÊN 5 - 9Slide.vn">
            <a:extLst>
              <a:ext uri="{FF2B5EF4-FFF2-40B4-BE49-F238E27FC236}">
                <a16:creationId xmlns:a16="http://schemas.microsoft.com/office/drawing/2014/main" id="{9E5764CF-61A6-8061-6FCD-28342C895AFC}"/>
              </a:ext>
            </a:extLst>
          </p:cNvPr>
          <p:cNvSpPr/>
          <p:nvPr/>
        </p:nvSpPr>
        <p:spPr>
          <a:xfrm>
            <a:off x="5838688" y="4753635"/>
            <a:ext cx="681418" cy="6814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F0000"/>
                </a:solidFill>
                <a:latin typeface="HP-211" panose="020B0803050302020204" pitchFamily="34" charset="0"/>
              </a:rPr>
              <a:t>?</a:t>
            </a:r>
          </a:p>
        </p:txBody>
      </p:sp>
      <p:sp>
        <p:nvSpPr>
          <p:cNvPr id="24" name="PHẠM DUYÊN 6 - 9Slide.vn">
            <a:extLst>
              <a:ext uri="{FF2B5EF4-FFF2-40B4-BE49-F238E27FC236}">
                <a16:creationId xmlns:a16="http://schemas.microsoft.com/office/drawing/2014/main" id="{568C5298-24D8-99A9-39E8-A7B48A828DC3}"/>
              </a:ext>
            </a:extLst>
          </p:cNvPr>
          <p:cNvSpPr/>
          <p:nvPr/>
        </p:nvSpPr>
        <p:spPr>
          <a:xfrm>
            <a:off x="9647325" y="4753635"/>
            <a:ext cx="681418" cy="6814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F0000"/>
                </a:solidFill>
                <a:latin typeface="HP-211" panose="020B0803050302020204" pitchFamily="34" charset="0"/>
              </a:rPr>
              <a:t>?</a:t>
            </a:r>
          </a:p>
        </p:txBody>
      </p:sp>
      <p:grpSp>
        <p:nvGrpSpPr>
          <p:cNvPr id="25" name="PHẠM DUYÊN 7 - 9Slide.vn">
            <a:extLst>
              <a:ext uri="{FF2B5EF4-FFF2-40B4-BE49-F238E27FC236}">
                <a16:creationId xmlns:a16="http://schemas.microsoft.com/office/drawing/2014/main" id="{9E36B356-A344-0ABA-DB72-663F74643BC7}"/>
              </a:ext>
            </a:extLst>
          </p:cNvPr>
          <p:cNvGrpSpPr/>
          <p:nvPr/>
        </p:nvGrpSpPr>
        <p:grpSpPr>
          <a:xfrm>
            <a:off x="219075" y="538256"/>
            <a:ext cx="668922" cy="707886"/>
            <a:chOff x="1559434" y="1176116"/>
            <a:chExt cx="668922" cy="707886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28D08A6-D782-4528-0DC7-887F5441025B}"/>
                </a:ext>
              </a:extLst>
            </p:cNvPr>
            <p:cNvGrpSpPr/>
            <p:nvPr/>
          </p:nvGrpSpPr>
          <p:grpSpPr>
            <a:xfrm>
              <a:off x="1559434" y="1197548"/>
              <a:ext cx="668922" cy="668922"/>
              <a:chOff x="1959266" y="1758940"/>
              <a:chExt cx="668922" cy="668922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A7183F95-496F-3244-6832-555B33186F20}"/>
                  </a:ext>
                </a:extLst>
              </p:cNvPr>
              <p:cNvSpPr/>
              <p:nvPr/>
            </p:nvSpPr>
            <p:spPr>
              <a:xfrm>
                <a:off x="2001384" y="1801058"/>
                <a:ext cx="590719" cy="59071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CD5A14B5-63BB-A910-BC01-A7A2C8C16919}"/>
                  </a:ext>
                </a:extLst>
              </p:cNvPr>
              <p:cNvSpPr/>
              <p:nvPr/>
            </p:nvSpPr>
            <p:spPr>
              <a:xfrm>
                <a:off x="1959266" y="1758940"/>
                <a:ext cx="668922" cy="668922"/>
              </a:xfrm>
              <a:prstGeom prst="ellipse">
                <a:avLst/>
              </a:prstGeom>
              <a:noFill/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377669D-6A65-7E61-D21A-77048063ED44}"/>
                </a:ext>
              </a:extLst>
            </p:cNvPr>
            <p:cNvSpPr txBox="1"/>
            <p:nvPr/>
          </p:nvSpPr>
          <p:spPr>
            <a:xfrm>
              <a:off x="1695094" y="1176116"/>
              <a:ext cx="36854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30" name="PHẠM DUYÊN 8 - 9Slide.vn">
            <a:extLst>
              <a:ext uri="{FF2B5EF4-FFF2-40B4-BE49-F238E27FC236}">
                <a16:creationId xmlns:a16="http://schemas.microsoft.com/office/drawing/2014/main" id="{7F8E014C-DC72-70EB-A5FF-80B8F8C1216C}"/>
              </a:ext>
            </a:extLst>
          </p:cNvPr>
          <p:cNvGrpSpPr/>
          <p:nvPr/>
        </p:nvGrpSpPr>
        <p:grpSpPr>
          <a:xfrm>
            <a:off x="1074457" y="482600"/>
            <a:ext cx="1406144" cy="830997"/>
            <a:chOff x="1794601" y="1275038"/>
            <a:chExt cx="1406144" cy="981474"/>
          </a:xfrm>
        </p:grpSpPr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D6F17C30-6A45-9159-8F55-8B6696E6EC3D}"/>
                </a:ext>
              </a:extLst>
            </p:cNvPr>
            <p:cNvSpPr/>
            <p:nvPr/>
          </p:nvSpPr>
          <p:spPr>
            <a:xfrm>
              <a:off x="1865870" y="1358797"/>
              <a:ext cx="808257" cy="813957"/>
            </a:xfrm>
            <a:prstGeom prst="roundRect">
              <a:avLst/>
            </a:prstGeom>
            <a:solidFill>
              <a:srgbClr val="F4A64C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0A0E331-009A-E3CB-BE7A-F83E7925DBDA}"/>
                </a:ext>
              </a:extLst>
            </p:cNvPr>
            <p:cNvSpPr txBox="1"/>
            <p:nvPr/>
          </p:nvSpPr>
          <p:spPr>
            <a:xfrm>
              <a:off x="1794601" y="1275038"/>
              <a:ext cx="950793" cy="981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Số</a:t>
              </a:r>
              <a:endPara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7315920-9E62-2BDC-7543-B83D7AAD4F94}"/>
                </a:ext>
              </a:extLst>
            </p:cNvPr>
            <p:cNvSpPr txBox="1"/>
            <p:nvPr/>
          </p:nvSpPr>
          <p:spPr>
            <a:xfrm>
              <a:off x="2509407" y="1275039"/>
              <a:ext cx="691338" cy="981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sp>
        <p:nvSpPr>
          <p:cNvPr id="34" name="PHẠM DUYÊN 9 - 9Slide.vn">
            <a:extLst>
              <a:ext uri="{FF2B5EF4-FFF2-40B4-BE49-F238E27FC236}">
                <a16:creationId xmlns:a16="http://schemas.microsoft.com/office/drawing/2014/main" id="{51E1AA63-556C-E58F-ACA4-47CF0A3CF496}"/>
              </a:ext>
            </a:extLst>
          </p:cNvPr>
          <p:cNvSpPr/>
          <p:nvPr/>
        </p:nvSpPr>
        <p:spPr>
          <a:xfrm>
            <a:off x="609600" y="1828800"/>
            <a:ext cx="3330982" cy="2498232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sp>
        <p:nvSpPr>
          <p:cNvPr id="36" name="PHẠM DUYÊN 11 - 9Slide.vn">
            <a:extLst>
              <a:ext uri="{FF2B5EF4-FFF2-40B4-BE49-F238E27FC236}">
                <a16:creationId xmlns:a16="http://schemas.microsoft.com/office/drawing/2014/main" id="{63DDE60C-B3F6-46E6-1D72-452F2B40B111}"/>
              </a:ext>
            </a:extLst>
          </p:cNvPr>
          <p:cNvSpPr/>
          <p:nvPr/>
        </p:nvSpPr>
        <p:spPr>
          <a:xfrm>
            <a:off x="4435407" y="1828800"/>
            <a:ext cx="3330982" cy="2498232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sp>
        <p:nvSpPr>
          <p:cNvPr id="40" name="PHẠM DUYÊN 15 - 9Slide.vn">
            <a:extLst>
              <a:ext uri="{FF2B5EF4-FFF2-40B4-BE49-F238E27FC236}">
                <a16:creationId xmlns:a16="http://schemas.microsoft.com/office/drawing/2014/main" id="{C1E42D5B-F024-EE30-1335-024621A7954B}"/>
              </a:ext>
            </a:extLst>
          </p:cNvPr>
          <p:cNvSpPr/>
          <p:nvPr/>
        </p:nvSpPr>
        <p:spPr>
          <a:xfrm>
            <a:off x="8261213" y="1828800"/>
            <a:ext cx="3330982" cy="2498232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3EFB013-4DF0-83D3-1E20-9A0834F5CA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4281" y="2133724"/>
            <a:ext cx="1078523" cy="95794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2873138-12E7-2A34-64C5-C9419F3CA3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001" y="2273152"/>
            <a:ext cx="1212556" cy="10769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9FEEB5-9D16-6D8D-715C-0E46D05F9D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8350" y="2967774"/>
            <a:ext cx="1225939" cy="108887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85FBA6-92A1-A5F1-069C-47F3753C09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0053" y="2222619"/>
            <a:ext cx="1677902" cy="14903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5E55A6-136B-58BE-82BA-7F543B5DB4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5163" y="2288668"/>
            <a:ext cx="1529177" cy="135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610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PHẠM DUYÊN 1 - 9Slide.vn">
            <a:extLst>
              <a:ext uri="{FF2B5EF4-FFF2-40B4-BE49-F238E27FC236}">
                <a16:creationId xmlns:a16="http://schemas.microsoft.com/office/drawing/2014/main" id="{5942080B-81DE-BC34-5CC9-CAEFC96DFE37}"/>
              </a:ext>
            </a:extLst>
          </p:cNvPr>
          <p:cNvGrpSpPr/>
          <p:nvPr/>
        </p:nvGrpSpPr>
        <p:grpSpPr>
          <a:xfrm>
            <a:off x="1730639" y="4794633"/>
            <a:ext cx="828388" cy="844167"/>
            <a:chOff x="4625302" y="2874050"/>
            <a:chExt cx="828388" cy="844167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E372442B-2535-7A8A-37DC-1420D8BC1FBC}"/>
                </a:ext>
              </a:extLst>
            </p:cNvPr>
            <p:cNvSpPr/>
            <p:nvPr/>
          </p:nvSpPr>
          <p:spPr>
            <a:xfrm>
              <a:off x="4625302" y="2874050"/>
              <a:ext cx="828388" cy="84416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6FC8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791AA15-7D22-F5CA-A959-46CF1DDC7ADB}"/>
                </a:ext>
              </a:extLst>
            </p:cNvPr>
            <p:cNvSpPr txBox="1"/>
            <p:nvPr/>
          </p:nvSpPr>
          <p:spPr>
            <a:xfrm>
              <a:off x="4775642" y="2880635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480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</p:grpSp>
      <p:grpSp>
        <p:nvGrpSpPr>
          <p:cNvPr id="13" name="PHẠM DUYÊN 2 - 9Slide.vn">
            <a:extLst>
              <a:ext uri="{FF2B5EF4-FFF2-40B4-BE49-F238E27FC236}">
                <a16:creationId xmlns:a16="http://schemas.microsoft.com/office/drawing/2014/main" id="{68C9D868-601E-4F11-4646-6C6869633F8A}"/>
              </a:ext>
            </a:extLst>
          </p:cNvPr>
          <p:cNvGrpSpPr/>
          <p:nvPr/>
        </p:nvGrpSpPr>
        <p:grpSpPr>
          <a:xfrm>
            <a:off x="5753660" y="4794633"/>
            <a:ext cx="828388" cy="844167"/>
            <a:chOff x="4625302" y="2874050"/>
            <a:chExt cx="828388" cy="844167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296C1A6D-17B0-B562-1D6B-DB3771B0750F}"/>
                </a:ext>
              </a:extLst>
            </p:cNvPr>
            <p:cNvSpPr/>
            <p:nvPr/>
          </p:nvSpPr>
          <p:spPr>
            <a:xfrm>
              <a:off x="4625302" y="2874050"/>
              <a:ext cx="828388" cy="84416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6FC8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AF841DE-7CDD-5A95-55E7-E6218D7545AA}"/>
                </a:ext>
              </a:extLst>
            </p:cNvPr>
            <p:cNvSpPr txBox="1"/>
            <p:nvPr/>
          </p:nvSpPr>
          <p:spPr>
            <a:xfrm>
              <a:off x="4775642" y="2880635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19" name="PHẠM DUYÊN 3 - 9Slide.vn">
            <a:extLst>
              <a:ext uri="{FF2B5EF4-FFF2-40B4-BE49-F238E27FC236}">
                <a16:creationId xmlns:a16="http://schemas.microsoft.com/office/drawing/2014/main" id="{A5F8CB7D-10B0-9E23-226C-BC45515B994B}"/>
              </a:ext>
            </a:extLst>
          </p:cNvPr>
          <p:cNvGrpSpPr/>
          <p:nvPr/>
        </p:nvGrpSpPr>
        <p:grpSpPr>
          <a:xfrm>
            <a:off x="9562297" y="4794633"/>
            <a:ext cx="828388" cy="844167"/>
            <a:chOff x="4625302" y="2874050"/>
            <a:chExt cx="828388" cy="844167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44648482-B261-2A06-250E-3DE8F3D6DC88}"/>
                </a:ext>
              </a:extLst>
            </p:cNvPr>
            <p:cNvSpPr/>
            <p:nvPr/>
          </p:nvSpPr>
          <p:spPr>
            <a:xfrm>
              <a:off x="4625302" y="2874050"/>
              <a:ext cx="828388" cy="844167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6FC8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2380497-FC35-20A5-C90A-9578E19981BF}"/>
                </a:ext>
              </a:extLst>
            </p:cNvPr>
            <p:cNvSpPr txBox="1"/>
            <p:nvPr/>
          </p:nvSpPr>
          <p:spPr>
            <a:xfrm>
              <a:off x="4775642" y="2880635"/>
              <a:ext cx="527709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800">
                  <a:solidFill>
                    <a:schemeClr val="accent6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</p:grpSp>
      <p:sp>
        <p:nvSpPr>
          <p:cNvPr id="22" name="PHẠM DUYÊN 4 - 9Slide.vn">
            <a:extLst>
              <a:ext uri="{FF2B5EF4-FFF2-40B4-BE49-F238E27FC236}">
                <a16:creationId xmlns:a16="http://schemas.microsoft.com/office/drawing/2014/main" id="{46238553-7D51-38B2-2CAE-6BAD5A4879E1}"/>
              </a:ext>
            </a:extLst>
          </p:cNvPr>
          <p:cNvSpPr/>
          <p:nvPr/>
        </p:nvSpPr>
        <p:spPr>
          <a:xfrm>
            <a:off x="1815667" y="4852989"/>
            <a:ext cx="681418" cy="6814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F0000"/>
                </a:solidFill>
                <a:latin typeface="HP-211" panose="020B0803050302020204" pitchFamily="34" charset="0"/>
              </a:rPr>
              <a:t>?</a:t>
            </a:r>
          </a:p>
        </p:txBody>
      </p:sp>
      <p:sp>
        <p:nvSpPr>
          <p:cNvPr id="23" name="PHẠM DUYÊN 5 - 9Slide.vn">
            <a:extLst>
              <a:ext uri="{FF2B5EF4-FFF2-40B4-BE49-F238E27FC236}">
                <a16:creationId xmlns:a16="http://schemas.microsoft.com/office/drawing/2014/main" id="{9E5764CF-61A6-8061-6FCD-28342C895AFC}"/>
              </a:ext>
            </a:extLst>
          </p:cNvPr>
          <p:cNvSpPr/>
          <p:nvPr/>
        </p:nvSpPr>
        <p:spPr>
          <a:xfrm>
            <a:off x="5838688" y="4852989"/>
            <a:ext cx="681418" cy="6814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F0000"/>
                </a:solidFill>
                <a:latin typeface="HP-211" panose="020B0803050302020204" pitchFamily="34" charset="0"/>
              </a:rPr>
              <a:t>?</a:t>
            </a:r>
          </a:p>
        </p:txBody>
      </p:sp>
      <p:sp>
        <p:nvSpPr>
          <p:cNvPr id="24" name="PHẠM DUYÊN 6 - 9Slide.vn">
            <a:extLst>
              <a:ext uri="{FF2B5EF4-FFF2-40B4-BE49-F238E27FC236}">
                <a16:creationId xmlns:a16="http://schemas.microsoft.com/office/drawing/2014/main" id="{568C5298-24D8-99A9-39E8-A7B48A828DC3}"/>
              </a:ext>
            </a:extLst>
          </p:cNvPr>
          <p:cNvSpPr/>
          <p:nvPr/>
        </p:nvSpPr>
        <p:spPr>
          <a:xfrm>
            <a:off x="9647325" y="4852989"/>
            <a:ext cx="681418" cy="68141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rgbClr val="FF0000"/>
                </a:solidFill>
                <a:latin typeface="HP-211" panose="020B0803050302020204" pitchFamily="34" charset="0"/>
              </a:rPr>
              <a:t>?</a:t>
            </a:r>
          </a:p>
        </p:txBody>
      </p:sp>
      <p:grpSp>
        <p:nvGrpSpPr>
          <p:cNvPr id="25" name="PHẠM DUYÊN 7 - 9Slide.vn">
            <a:extLst>
              <a:ext uri="{FF2B5EF4-FFF2-40B4-BE49-F238E27FC236}">
                <a16:creationId xmlns:a16="http://schemas.microsoft.com/office/drawing/2014/main" id="{9E36B356-A344-0ABA-DB72-663F74643BC7}"/>
              </a:ext>
            </a:extLst>
          </p:cNvPr>
          <p:cNvGrpSpPr/>
          <p:nvPr/>
        </p:nvGrpSpPr>
        <p:grpSpPr>
          <a:xfrm>
            <a:off x="219075" y="538256"/>
            <a:ext cx="668922" cy="707886"/>
            <a:chOff x="1559434" y="1176116"/>
            <a:chExt cx="668922" cy="707886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28D08A6-D782-4528-0DC7-887F5441025B}"/>
                </a:ext>
              </a:extLst>
            </p:cNvPr>
            <p:cNvGrpSpPr/>
            <p:nvPr/>
          </p:nvGrpSpPr>
          <p:grpSpPr>
            <a:xfrm>
              <a:off x="1559434" y="1197548"/>
              <a:ext cx="668922" cy="668922"/>
              <a:chOff x="1959266" y="1758940"/>
              <a:chExt cx="668922" cy="668922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A7183F95-496F-3244-6832-555B33186F20}"/>
                  </a:ext>
                </a:extLst>
              </p:cNvPr>
              <p:cNvSpPr/>
              <p:nvPr/>
            </p:nvSpPr>
            <p:spPr>
              <a:xfrm>
                <a:off x="2001384" y="1801058"/>
                <a:ext cx="590719" cy="59071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Oval 28">
                <a:extLst>
                  <a:ext uri="{FF2B5EF4-FFF2-40B4-BE49-F238E27FC236}">
                    <a16:creationId xmlns:a16="http://schemas.microsoft.com/office/drawing/2014/main" id="{CD5A14B5-63BB-A910-BC01-A7A2C8C16919}"/>
                  </a:ext>
                </a:extLst>
              </p:cNvPr>
              <p:cNvSpPr/>
              <p:nvPr/>
            </p:nvSpPr>
            <p:spPr>
              <a:xfrm>
                <a:off x="1959266" y="1758940"/>
                <a:ext cx="668922" cy="668922"/>
              </a:xfrm>
              <a:prstGeom prst="ellipse">
                <a:avLst/>
              </a:prstGeom>
              <a:noFill/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377669D-6A65-7E61-D21A-77048063ED44}"/>
                </a:ext>
              </a:extLst>
            </p:cNvPr>
            <p:cNvSpPr txBox="1"/>
            <p:nvPr/>
          </p:nvSpPr>
          <p:spPr>
            <a:xfrm>
              <a:off x="1695094" y="1176116"/>
              <a:ext cx="36854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30" name="PHẠM DUYÊN 8 - 9Slide.vn">
            <a:extLst>
              <a:ext uri="{FF2B5EF4-FFF2-40B4-BE49-F238E27FC236}">
                <a16:creationId xmlns:a16="http://schemas.microsoft.com/office/drawing/2014/main" id="{7F8E014C-DC72-70EB-A5FF-80B8F8C1216C}"/>
              </a:ext>
            </a:extLst>
          </p:cNvPr>
          <p:cNvGrpSpPr/>
          <p:nvPr/>
        </p:nvGrpSpPr>
        <p:grpSpPr>
          <a:xfrm>
            <a:off x="1074457" y="482600"/>
            <a:ext cx="1406144" cy="830997"/>
            <a:chOff x="1794601" y="1275038"/>
            <a:chExt cx="1406144" cy="981474"/>
          </a:xfrm>
        </p:grpSpPr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D6F17C30-6A45-9159-8F55-8B6696E6EC3D}"/>
                </a:ext>
              </a:extLst>
            </p:cNvPr>
            <p:cNvSpPr/>
            <p:nvPr/>
          </p:nvSpPr>
          <p:spPr>
            <a:xfrm>
              <a:off x="1865870" y="1358797"/>
              <a:ext cx="808257" cy="813957"/>
            </a:xfrm>
            <a:prstGeom prst="roundRect">
              <a:avLst/>
            </a:prstGeom>
            <a:solidFill>
              <a:srgbClr val="F4A64C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0A0E331-009A-E3CB-BE7A-F83E7925DBDA}"/>
                </a:ext>
              </a:extLst>
            </p:cNvPr>
            <p:cNvSpPr txBox="1"/>
            <p:nvPr/>
          </p:nvSpPr>
          <p:spPr>
            <a:xfrm>
              <a:off x="1794601" y="1275038"/>
              <a:ext cx="950793" cy="981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Số</a:t>
              </a:r>
              <a:endPara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7315920-9E62-2BDC-7543-B83D7AAD4F94}"/>
                </a:ext>
              </a:extLst>
            </p:cNvPr>
            <p:cNvSpPr txBox="1"/>
            <p:nvPr/>
          </p:nvSpPr>
          <p:spPr>
            <a:xfrm>
              <a:off x="2509407" y="1275039"/>
              <a:ext cx="691338" cy="981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sp>
        <p:nvSpPr>
          <p:cNvPr id="34" name="PHẠM DUYÊN 9 - 9Slide.vn">
            <a:extLst>
              <a:ext uri="{FF2B5EF4-FFF2-40B4-BE49-F238E27FC236}">
                <a16:creationId xmlns:a16="http://schemas.microsoft.com/office/drawing/2014/main" id="{51E1AA63-556C-E58F-ACA4-47CF0A3CF496}"/>
              </a:ext>
            </a:extLst>
          </p:cNvPr>
          <p:cNvSpPr/>
          <p:nvPr/>
        </p:nvSpPr>
        <p:spPr>
          <a:xfrm>
            <a:off x="609600" y="1928154"/>
            <a:ext cx="3330982" cy="2498232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sp>
        <p:nvSpPr>
          <p:cNvPr id="36" name="PHẠM DUYÊN 11 - 9Slide.vn">
            <a:extLst>
              <a:ext uri="{FF2B5EF4-FFF2-40B4-BE49-F238E27FC236}">
                <a16:creationId xmlns:a16="http://schemas.microsoft.com/office/drawing/2014/main" id="{63DDE60C-B3F6-46E6-1D72-452F2B40B111}"/>
              </a:ext>
            </a:extLst>
          </p:cNvPr>
          <p:cNvSpPr/>
          <p:nvPr/>
        </p:nvSpPr>
        <p:spPr>
          <a:xfrm>
            <a:off x="4435407" y="1928154"/>
            <a:ext cx="3330982" cy="2498232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sp>
        <p:nvSpPr>
          <p:cNvPr id="40" name="PHẠM DUYÊN 15 - 9Slide.vn">
            <a:extLst>
              <a:ext uri="{FF2B5EF4-FFF2-40B4-BE49-F238E27FC236}">
                <a16:creationId xmlns:a16="http://schemas.microsoft.com/office/drawing/2014/main" id="{C1E42D5B-F024-EE30-1335-024621A7954B}"/>
              </a:ext>
            </a:extLst>
          </p:cNvPr>
          <p:cNvSpPr/>
          <p:nvPr/>
        </p:nvSpPr>
        <p:spPr>
          <a:xfrm>
            <a:off x="8261213" y="1928154"/>
            <a:ext cx="3330982" cy="2498232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13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D1F4B52-B95A-98D4-C597-6F568440CF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400" y="2116779"/>
            <a:ext cx="1094734" cy="10947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0897C8E-C136-3B94-E8FA-23C7B13B93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9438" y="2233078"/>
            <a:ext cx="1087210" cy="10872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0C2C73D-CA0C-2192-27F0-96B8795D12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904" y="3264893"/>
            <a:ext cx="992631" cy="99263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91D1EF8-F467-8C3E-248D-40A5F08F824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1551" y="3219995"/>
            <a:ext cx="995122" cy="99512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920BFA4-A7C9-8381-6587-96B14C46A6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487" y="2257440"/>
            <a:ext cx="1887415" cy="16764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CDB7EBA-CD0E-BA2A-DD2C-45AD4DE5AE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001" y="2076626"/>
            <a:ext cx="1010998" cy="89796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B107E781-55EC-6DCB-D5A6-1A2A2762001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7954" y="2006567"/>
            <a:ext cx="1010998" cy="89796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D4A75BFC-DD80-4D6F-1CE5-313FFB78A8E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7683" y="2949086"/>
            <a:ext cx="1010998" cy="89796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98DD38B-39F5-4FFB-9EAF-FA79DE92247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9273" y="3444969"/>
            <a:ext cx="1010998" cy="89796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80BBCF58-82E3-0566-ABA3-41BD71BFDD1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557786" y="3082970"/>
            <a:ext cx="1073606" cy="897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00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PHẠM DUYÊN 1 - 9Slide.vn">
            <a:extLst>
              <a:ext uri="{FF2B5EF4-FFF2-40B4-BE49-F238E27FC236}">
                <a16:creationId xmlns:a16="http://schemas.microsoft.com/office/drawing/2014/main" id="{7CC1E640-4098-925B-3926-F00259F9F49E}"/>
              </a:ext>
            </a:extLst>
          </p:cNvPr>
          <p:cNvGrpSpPr/>
          <p:nvPr/>
        </p:nvGrpSpPr>
        <p:grpSpPr>
          <a:xfrm>
            <a:off x="219075" y="538256"/>
            <a:ext cx="668922" cy="707886"/>
            <a:chOff x="1559434" y="1176116"/>
            <a:chExt cx="668922" cy="70788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0D5864B-8FE6-18CD-50CA-32F58BD82193}"/>
                </a:ext>
              </a:extLst>
            </p:cNvPr>
            <p:cNvGrpSpPr/>
            <p:nvPr/>
          </p:nvGrpSpPr>
          <p:grpSpPr>
            <a:xfrm>
              <a:off x="1559434" y="1197548"/>
              <a:ext cx="668922" cy="668922"/>
              <a:chOff x="1959266" y="1758940"/>
              <a:chExt cx="668922" cy="668922"/>
            </a:xfrm>
          </p:grpSpPr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F395719F-AD46-01D4-E19F-2436FDF9DCB5}"/>
                  </a:ext>
                </a:extLst>
              </p:cNvPr>
              <p:cNvSpPr/>
              <p:nvPr/>
            </p:nvSpPr>
            <p:spPr>
              <a:xfrm>
                <a:off x="2001384" y="1801058"/>
                <a:ext cx="590719" cy="59071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5A77FF7B-0891-1E43-58BA-89140BE5CBC4}"/>
                  </a:ext>
                </a:extLst>
              </p:cNvPr>
              <p:cNvSpPr/>
              <p:nvPr/>
            </p:nvSpPr>
            <p:spPr>
              <a:xfrm>
                <a:off x="1959266" y="1758940"/>
                <a:ext cx="668922" cy="668922"/>
              </a:xfrm>
              <a:prstGeom prst="ellipse">
                <a:avLst/>
              </a:prstGeom>
              <a:noFill/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F83BCE5-05D7-576A-85E2-E99A455E76FF}"/>
                </a:ext>
              </a:extLst>
            </p:cNvPr>
            <p:cNvSpPr txBox="1"/>
            <p:nvPr/>
          </p:nvSpPr>
          <p:spPr>
            <a:xfrm>
              <a:off x="1695094" y="1176116"/>
              <a:ext cx="36854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8" name="PHẠM DUYÊN 2 - 9Slide.vn">
            <a:extLst>
              <a:ext uri="{FF2B5EF4-FFF2-40B4-BE49-F238E27FC236}">
                <a16:creationId xmlns:a16="http://schemas.microsoft.com/office/drawing/2014/main" id="{3ECC8042-B6C6-3A42-5017-CFFCBD97420D}"/>
              </a:ext>
            </a:extLst>
          </p:cNvPr>
          <p:cNvGrpSpPr/>
          <p:nvPr/>
        </p:nvGrpSpPr>
        <p:grpSpPr>
          <a:xfrm>
            <a:off x="1023657" y="538256"/>
            <a:ext cx="1406144" cy="830996"/>
            <a:chOff x="1794601" y="1275038"/>
            <a:chExt cx="1406144" cy="981473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7DD5D188-08BF-EBEF-955E-FC53036B4599}"/>
                </a:ext>
              </a:extLst>
            </p:cNvPr>
            <p:cNvSpPr/>
            <p:nvPr/>
          </p:nvSpPr>
          <p:spPr>
            <a:xfrm>
              <a:off x="1865870" y="1358797"/>
              <a:ext cx="808257" cy="813957"/>
            </a:xfrm>
            <a:prstGeom prst="roundRect">
              <a:avLst/>
            </a:prstGeom>
            <a:solidFill>
              <a:srgbClr val="F4A64C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F048CCB-5ACA-E138-8476-2146F74938E8}"/>
                </a:ext>
              </a:extLst>
            </p:cNvPr>
            <p:cNvSpPr txBox="1"/>
            <p:nvPr/>
          </p:nvSpPr>
          <p:spPr>
            <a:xfrm>
              <a:off x="1794601" y="1275038"/>
              <a:ext cx="950793" cy="981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Số</a:t>
              </a:r>
              <a:endPara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439ED0B-C7D2-BFBC-472E-AB3A62A3F082}"/>
                </a:ext>
              </a:extLst>
            </p:cNvPr>
            <p:cNvSpPr txBox="1"/>
            <p:nvPr/>
          </p:nvSpPr>
          <p:spPr>
            <a:xfrm>
              <a:off x="2509407" y="1275038"/>
              <a:ext cx="691338" cy="9814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?</a:t>
              </a:r>
            </a:p>
          </p:txBody>
        </p:sp>
      </p:grpSp>
      <p:grpSp>
        <p:nvGrpSpPr>
          <p:cNvPr id="31" name="PHẠM DUYÊN 3 - 9Slide.vn">
            <a:extLst>
              <a:ext uri="{FF2B5EF4-FFF2-40B4-BE49-F238E27FC236}">
                <a16:creationId xmlns:a16="http://schemas.microsoft.com/office/drawing/2014/main" id="{D3B7867F-5BBA-7749-521C-74BC57A67D76}"/>
              </a:ext>
            </a:extLst>
          </p:cNvPr>
          <p:cNvGrpSpPr/>
          <p:nvPr/>
        </p:nvGrpSpPr>
        <p:grpSpPr>
          <a:xfrm>
            <a:off x="18144" y="1600200"/>
            <a:ext cx="12070432" cy="4376142"/>
            <a:chOff x="18144" y="1600200"/>
            <a:chExt cx="12070432" cy="4376142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4AAEE5E-36A6-6824-C184-F2D5E5A2F3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526"/>
            <a:stretch/>
          </p:blipFill>
          <p:spPr>
            <a:xfrm>
              <a:off x="18144" y="1600200"/>
              <a:ext cx="2548076" cy="4376142"/>
            </a:xfrm>
            <a:prstGeom prst="roundRect">
              <a:avLst/>
            </a:prstGeom>
            <a:effectLst>
              <a:softEdge rad="31750"/>
            </a:effectLst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CC7D4C30-72D6-6E49-65B3-AB5EF1153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441422" y="2057400"/>
              <a:ext cx="2647154" cy="3648545"/>
            </a:xfrm>
            <a:prstGeom prst="roundRect">
              <a:avLst/>
            </a:prstGeom>
            <a:effectLst>
              <a:softEdge rad="127000"/>
            </a:effectLst>
          </p:spPr>
        </p:pic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BF55AFF9-28A3-4F0A-8312-D9BF5F47CE8A}"/>
                </a:ext>
              </a:extLst>
            </p:cNvPr>
            <p:cNvSpPr/>
            <p:nvPr/>
          </p:nvSpPr>
          <p:spPr>
            <a:xfrm rot="21295337">
              <a:off x="2634892" y="2719387"/>
              <a:ext cx="938213" cy="1371600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200">
                  <a:solidFill>
                    <a:srgbClr val="2E96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36274EAB-D24A-2975-ED93-C73BE663B0CE}"/>
                </a:ext>
              </a:extLst>
            </p:cNvPr>
            <p:cNvSpPr/>
            <p:nvPr/>
          </p:nvSpPr>
          <p:spPr>
            <a:xfrm rot="21295337">
              <a:off x="3753680" y="2719387"/>
              <a:ext cx="938213" cy="1371600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200" b="1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A9ECB17A-474D-5287-FB89-68C6217A5498}"/>
                </a:ext>
              </a:extLst>
            </p:cNvPr>
            <p:cNvSpPr/>
            <p:nvPr/>
          </p:nvSpPr>
          <p:spPr>
            <a:xfrm rot="21295337">
              <a:off x="4872468" y="2719387"/>
              <a:ext cx="938213" cy="1371600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200">
                  <a:solidFill>
                    <a:srgbClr val="2E96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EBD624EA-D6E1-FF1C-8D59-97FE15FDF9A0}"/>
                </a:ext>
              </a:extLst>
            </p:cNvPr>
            <p:cNvSpPr/>
            <p:nvPr/>
          </p:nvSpPr>
          <p:spPr>
            <a:xfrm rot="21295337">
              <a:off x="5991256" y="2719387"/>
              <a:ext cx="938213" cy="1371600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200" b="1">
                  <a:solidFill>
                    <a:schemeClr val="accent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15CBC6D9-5500-571E-64D9-C1EBEC0FEF27}"/>
                </a:ext>
              </a:extLst>
            </p:cNvPr>
            <p:cNvSpPr/>
            <p:nvPr/>
          </p:nvSpPr>
          <p:spPr>
            <a:xfrm rot="21295337">
              <a:off x="7110044" y="2719387"/>
              <a:ext cx="938213" cy="1371600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200">
                  <a:solidFill>
                    <a:srgbClr val="2E96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F901377F-1E42-3E8B-08CB-4544B8DE7DEE}"/>
                </a:ext>
              </a:extLst>
            </p:cNvPr>
            <p:cNvSpPr/>
            <p:nvPr/>
          </p:nvSpPr>
          <p:spPr>
            <a:xfrm rot="21295337">
              <a:off x="8228831" y="2719387"/>
              <a:ext cx="938213" cy="1371600"/>
            </a:xfrm>
            <a:prstGeom prst="roundRect">
              <a:avLst/>
            </a:prstGeom>
            <a:solidFill>
              <a:schemeClr val="bg2"/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7200">
                  <a:solidFill>
                    <a:srgbClr val="2E964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</p:grpSp>
      <p:sp>
        <p:nvSpPr>
          <p:cNvPr id="29" name="PHẠM DUYÊN 4 - 9Slide.vn">
            <a:extLst>
              <a:ext uri="{FF2B5EF4-FFF2-40B4-BE49-F238E27FC236}">
                <a16:creationId xmlns:a16="http://schemas.microsoft.com/office/drawing/2014/main" id="{04DEB8CF-0318-7723-938D-E20FCDB86687}"/>
              </a:ext>
            </a:extLst>
          </p:cNvPr>
          <p:cNvSpPr/>
          <p:nvPr/>
        </p:nvSpPr>
        <p:spPr>
          <a:xfrm rot="21274831">
            <a:off x="3743669" y="2725690"/>
            <a:ext cx="938213" cy="1371600"/>
          </a:xfrm>
          <a:prstGeom prst="roundRect">
            <a:avLst/>
          </a:prstGeom>
          <a:solidFill>
            <a:schemeClr val="bg2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0" name="PHẠM DUYÊN 5 - 9Slide.vn">
            <a:extLst>
              <a:ext uri="{FF2B5EF4-FFF2-40B4-BE49-F238E27FC236}">
                <a16:creationId xmlns:a16="http://schemas.microsoft.com/office/drawing/2014/main" id="{CD659987-925B-C674-560F-E550D20A4727}"/>
              </a:ext>
            </a:extLst>
          </p:cNvPr>
          <p:cNvSpPr/>
          <p:nvPr/>
        </p:nvSpPr>
        <p:spPr>
          <a:xfrm rot="21274831">
            <a:off x="5983335" y="2725690"/>
            <a:ext cx="938213" cy="1371600"/>
          </a:xfrm>
          <a:prstGeom prst="roundRect">
            <a:avLst/>
          </a:prstGeom>
          <a:solidFill>
            <a:schemeClr val="bg2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02718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1" animBg="1"/>
      <p:bldP spid="3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PHẠM DUYÊN 1 - 9Slide.vn">
            <a:extLst>
              <a:ext uri="{FF2B5EF4-FFF2-40B4-BE49-F238E27FC236}">
                <a16:creationId xmlns:a16="http://schemas.microsoft.com/office/drawing/2014/main" id="{F118AD7B-3D46-8AA2-7BEA-CC8DA4D0C707}"/>
              </a:ext>
            </a:extLst>
          </p:cNvPr>
          <p:cNvGrpSpPr/>
          <p:nvPr/>
        </p:nvGrpSpPr>
        <p:grpSpPr>
          <a:xfrm>
            <a:off x="219075" y="538256"/>
            <a:ext cx="668922" cy="707886"/>
            <a:chOff x="1559434" y="1176116"/>
            <a:chExt cx="668922" cy="70788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D0BEB15-A7C9-A4AB-A6D5-A29CB0A87BDC}"/>
                </a:ext>
              </a:extLst>
            </p:cNvPr>
            <p:cNvGrpSpPr/>
            <p:nvPr/>
          </p:nvGrpSpPr>
          <p:grpSpPr>
            <a:xfrm>
              <a:off x="1559434" y="1197548"/>
              <a:ext cx="668922" cy="668922"/>
              <a:chOff x="1959266" y="1758940"/>
              <a:chExt cx="668922" cy="668922"/>
            </a:xfrm>
          </p:grpSpPr>
          <p:sp>
            <p:nvSpPr>
              <p:cNvPr id="5" name="Oval 4">
                <a:extLst>
                  <a:ext uri="{FF2B5EF4-FFF2-40B4-BE49-F238E27FC236}">
                    <a16:creationId xmlns:a16="http://schemas.microsoft.com/office/drawing/2014/main" id="{AB20A1B7-8DFA-9BCF-C4BB-CE8138F227FC}"/>
                  </a:ext>
                </a:extLst>
              </p:cNvPr>
              <p:cNvSpPr/>
              <p:nvPr/>
            </p:nvSpPr>
            <p:spPr>
              <a:xfrm>
                <a:off x="2001384" y="1801058"/>
                <a:ext cx="590719" cy="59071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Oval 5">
                <a:extLst>
                  <a:ext uri="{FF2B5EF4-FFF2-40B4-BE49-F238E27FC236}">
                    <a16:creationId xmlns:a16="http://schemas.microsoft.com/office/drawing/2014/main" id="{00B55680-AB87-053B-CD9B-EA76513A9E0C}"/>
                  </a:ext>
                </a:extLst>
              </p:cNvPr>
              <p:cNvSpPr/>
              <p:nvPr/>
            </p:nvSpPr>
            <p:spPr>
              <a:xfrm>
                <a:off x="1959266" y="1758940"/>
                <a:ext cx="668922" cy="668922"/>
              </a:xfrm>
              <a:prstGeom prst="ellipse">
                <a:avLst/>
              </a:prstGeom>
              <a:noFill/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880CE88-8086-1154-435A-F25B2415567D}"/>
                </a:ext>
              </a:extLst>
            </p:cNvPr>
            <p:cNvSpPr txBox="1"/>
            <p:nvPr/>
          </p:nvSpPr>
          <p:spPr>
            <a:xfrm>
              <a:off x="1695094" y="1176116"/>
              <a:ext cx="36854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44" name="PHẠM DUYÊN 2 - 9Slide.vn">
            <a:extLst>
              <a:ext uri="{FF2B5EF4-FFF2-40B4-BE49-F238E27FC236}">
                <a16:creationId xmlns:a16="http://schemas.microsoft.com/office/drawing/2014/main" id="{9DF3EE7E-0A59-AB73-0C59-750A4A4478E1}"/>
              </a:ext>
            </a:extLst>
          </p:cNvPr>
          <p:cNvSpPr txBox="1">
            <a:spLocks/>
          </p:cNvSpPr>
          <p:nvPr/>
        </p:nvSpPr>
        <p:spPr>
          <a:xfrm>
            <a:off x="1068529" y="636872"/>
            <a:ext cx="9033413" cy="6464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defTabSz="685983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spc="-120">
                <a:solidFill>
                  <a:schemeClr val="accent1">
                    <a:lumMod val="75000"/>
                  </a:schemeClr>
                </a:solidFill>
                <a:latin typeface="+mj-lt"/>
              </a:rPr>
              <a:t>Có bao nhiêu củ cà rốt đã tô màu?</a:t>
            </a:r>
            <a:endParaRPr lang="en-US" sz="4500" spc="-12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pic>
        <p:nvPicPr>
          <p:cNvPr id="45" name="PHẠM DUYÊN 3 - 9Slide.vn">
            <a:hlinkClick r:id="rId2" action="ppaction://hlinksldjump"/>
            <a:extLst>
              <a:ext uri="{FF2B5EF4-FFF2-40B4-BE49-F238E27FC236}">
                <a16:creationId xmlns:a16="http://schemas.microsoft.com/office/drawing/2014/main" id="{0D7E19C1-6436-9939-0EE9-C29197E219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8" r="21349"/>
          <a:stretch/>
        </p:blipFill>
        <p:spPr>
          <a:xfrm>
            <a:off x="2971800" y="1752600"/>
            <a:ext cx="3468340" cy="1032224"/>
          </a:xfrm>
          <a:prstGeom prst="rect">
            <a:avLst/>
          </a:prstGeom>
        </p:spPr>
      </p:pic>
      <p:pic>
        <p:nvPicPr>
          <p:cNvPr id="46" name="PHẠM DUYÊN 4 - 9Slide.vn">
            <a:extLst>
              <a:ext uri="{FF2B5EF4-FFF2-40B4-BE49-F238E27FC236}">
                <a16:creationId xmlns:a16="http://schemas.microsoft.com/office/drawing/2014/main" id="{58C7C2BA-AC83-9CE2-462E-19878002D9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7607" y="3094905"/>
            <a:ext cx="2451207" cy="3983721"/>
          </a:xfrm>
          <a:prstGeom prst="rect">
            <a:avLst/>
          </a:prstGeom>
        </p:spPr>
      </p:pic>
      <p:pic>
        <p:nvPicPr>
          <p:cNvPr id="47" name="PHẠM DUYÊN 5 - 9Slide.vn">
            <a:hlinkClick r:id="rId5" action="ppaction://hlinksldjump"/>
            <a:extLst>
              <a:ext uri="{FF2B5EF4-FFF2-40B4-BE49-F238E27FC236}">
                <a16:creationId xmlns:a16="http://schemas.microsoft.com/office/drawing/2014/main" id="{239A8099-F7C7-E743-1C82-7950605065F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55" r="22170"/>
          <a:stretch/>
        </p:blipFill>
        <p:spPr>
          <a:xfrm>
            <a:off x="2971803" y="3255794"/>
            <a:ext cx="3468337" cy="1060522"/>
          </a:xfrm>
          <a:prstGeom prst="rect">
            <a:avLst/>
          </a:prstGeom>
        </p:spPr>
      </p:pic>
      <p:pic>
        <p:nvPicPr>
          <p:cNvPr id="48" name="PHẠM DUYÊN 6 - 9Slide.vn">
            <a:hlinkClick r:id="rId7" action="ppaction://hlinksldjump"/>
            <a:extLst>
              <a:ext uri="{FF2B5EF4-FFF2-40B4-BE49-F238E27FC236}">
                <a16:creationId xmlns:a16="http://schemas.microsoft.com/office/drawing/2014/main" id="{F0CE886E-7193-C365-9851-A61F2F869B98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7" r="22249"/>
          <a:stretch/>
        </p:blipFill>
        <p:spPr>
          <a:xfrm>
            <a:off x="2971801" y="4760526"/>
            <a:ext cx="3473267" cy="1060522"/>
          </a:xfrm>
          <a:prstGeom prst="rect">
            <a:avLst/>
          </a:prstGeom>
        </p:spPr>
      </p:pic>
      <p:pic>
        <p:nvPicPr>
          <p:cNvPr id="49" name="PHẠM DUYÊN 7 - 9Slide.vn">
            <a:hlinkClick r:id="rId9" action="ppaction://hlinksldjump"/>
            <a:extLst>
              <a:ext uri="{FF2B5EF4-FFF2-40B4-BE49-F238E27FC236}">
                <a16:creationId xmlns:a16="http://schemas.microsoft.com/office/drawing/2014/main" id="{1213A8C6-3399-7E81-F835-7AF87E5DEBD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38" r="21853"/>
          <a:stretch/>
        </p:blipFill>
        <p:spPr>
          <a:xfrm>
            <a:off x="7583263" y="1752601"/>
            <a:ext cx="3596610" cy="1087370"/>
          </a:xfrm>
          <a:prstGeom prst="rect">
            <a:avLst/>
          </a:prstGeom>
        </p:spPr>
      </p:pic>
      <p:pic>
        <p:nvPicPr>
          <p:cNvPr id="50" name="PHẠM DUYÊN 8 - 9Slide.vn">
            <a:hlinkClick r:id="rId11" action="ppaction://hlinksldjump"/>
            <a:extLst>
              <a:ext uri="{FF2B5EF4-FFF2-40B4-BE49-F238E27FC236}">
                <a16:creationId xmlns:a16="http://schemas.microsoft.com/office/drawing/2014/main" id="{451E7A4A-0277-F39D-2049-B07B5D475336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97" r="22011"/>
          <a:stretch/>
        </p:blipFill>
        <p:spPr>
          <a:xfrm>
            <a:off x="7583260" y="3222792"/>
            <a:ext cx="3596613" cy="1093524"/>
          </a:xfrm>
          <a:prstGeom prst="rect">
            <a:avLst/>
          </a:prstGeom>
        </p:spPr>
      </p:pic>
      <p:pic>
        <p:nvPicPr>
          <p:cNvPr id="51" name="PHẠM DUYÊN 9 - 9Slide.vn">
            <a:hlinkClick r:id="" action="ppaction://noaction"/>
            <a:extLst>
              <a:ext uri="{FF2B5EF4-FFF2-40B4-BE49-F238E27FC236}">
                <a16:creationId xmlns:a16="http://schemas.microsoft.com/office/drawing/2014/main" id="{BAE881E3-19FF-CD45-7D56-27B6BCED1E13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59" r="21931"/>
          <a:stretch/>
        </p:blipFill>
        <p:spPr>
          <a:xfrm>
            <a:off x="7583261" y="4742630"/>
            <a:ext cx="3583440" cy="1083389"/>
          </a:xfrm>
          <a:prstGeom prst="rect">
            <a:avLst/>
          </a:prstGeom>
        </p:spPr>
      </p:pic>
      <p:sp>
        <p:nvSpPr>
          <p:cNvPr id="52" name="PHẠM DUYÊN 10 - 9Slide.vn">
            <a:extLst>
              <a:ext uri="{FF2B5EF4-FFF2-40B4-BE49-F238E27FC236}">
                <a16:creationId xmlns:a16="http://schemas.microsoft.com/office/drawing/2014/main" id="{A1A38D7A-ACF4-1DF1-6C13-BF1A6D94CC32}"/>
              </a:ext>
            </a:extLst>
          </p:cNvPr>
          <p:cNvSpPr txBox="1"/>
          <p:nvPr/>
        </p:nvSpPr>
        <p:spPr>
          <a:xfrm>
            <a:off x="2373833" y="2029533"/>
            <a:ext cx="524309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99" dirty="0"/>
              <a:t>a)</a:t>
            </a:r>
          </a:p>
        </p:txBody>
      </p:sp>
      <p:sp>
        <p:nvSpPr>
          <p:cNvPr id="53" name="PHẠM DUYÊN 11 - 9Slide.vn">
            <a:extLst>
              <a:ext uri="{FF2B5EF4-FFF2-40B4-BE49-F238E27FC236}">
                <a16:creationId xmlns:a16="http://schemas.microsoft.com/office/drawing/2014/main" id="{2FAE8E16-0D2F-B810-E774-49EC638AD668}"/>
              </a:ext>
            </a:extLst>
          </p:cNvPr>
          <p:cNvSpPr txBox="1"/>
          <p:nvPr/>
        </p:nvSpPr>
        <p:spPr>
          <a:xfrm>
            <a:off x="2368871" y="3523418"/>
            <a:ext cx="524309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99" dirty="0"/>
              <a:t>b)</a:t>
            </a:r>
          </a:p>
        </p:txBody>
      </p:sp>
      <p:sp>
        <p:nvSpPr>
          <p:cNvPr id="54" name="PHẠM DUYÊN 12 - 9Slide.vn">
            <a:extLst>
              <a:ext uri="{FF2B5EF4-FFF2-40B4-BE49-F238E27FC236}">
                <a16:creationId xmlns:a16="http://schemas.microsoft.com/office/drawing/2014/main" id="{7F5DAA20-6E78-89AD-2FBD-5587F567C1A0}"/>
              </a:ext>
            </a:extLst>
          </p:cNvPr>
          <p:cNvSpPr txBox="1"/>
          <p:nvPr/>
        </p:nvSpPr>
        <p:spPr>
          <a:xfrm>
            <a:off x="2368871" y="5038188"/>
            <a:ext cx="524309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99" dirty="0"/>
              <a:t>c)</a:t>
            </a:r>
          </a:p>
        </p:txBody>
      </p:sp>
      <p:sp>
        <p:nvSpPr>
          <p:cNvPr id="55" name="PHẠM DUYÊN 13 - 9Slide.vn">
            <a:extLst>
              <a:ext uri="{FF2B5EF4-FFF2-40B4-BE49-F238E27FC236}">
                <a16:creationId xmlns:a16="http://schemas.microsoft.com/office/drawing/2014/main" id="{EF67EF2F-21A1-153E-5DA5-F5E082EED212}"/>
              </a:ext>
            </a:extLst>
          </p:cNvPr>
          <p:cNvSpPr txBox="1"/>
          <p:nvPr/>
        </p:nvSpPr>
        <p:spPr>
          <a:xfrm>
            <a:off x="6964449" y="2029533"/>
            <a:ext cx="524309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99" dirty="0"/>
              <a:t>d)</a:t>
            </a:r>
          </a:p>
        </p:txBody>
      </p:sp>
      <p:sp>
        <p:nvSpPr>
          <p:cNvPr id="56" name="PHẠM DUYÊN 14 - 9Slide.vn">
            <a:extLst>
              <a:ext uri="{FF2B5EF4-FFF2-40B4-BE49-F238E27FC236}">
                <a16:creationId xmlns:a16="http://schemas.microsoft.com/office/drawing/2014/main" id="{A2C23FE4-1DFE-4495-2432-63EA5F1B8EDD}"/>
              </a:ext>
            </a:extLst>
          </p:cNvPr>
          <p:cNvSpPr txBox="1"/>
          <p:nvPr/>
        </p:nvSpPr>
        <p:spPr>
          <a:xfrm>
            <a:off x="6964449" y="3539919"/>
            <a:ext cx="524309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99" dirty="0"/>
              <a:t>e)</a:t>
            </a:r>
          </a:p>
        </p:txBody>
      </p:sp>
      <p:sp>
        <p:nvSpPr>
          <p:cNvPr id="57" name="PHẠM DUYÊN 15 - 9Slide.vn">
            <a:extLst>
              <a:ext uri="{FF2B5EF4-FFF2-40B4-BE49-F238E27FC236}">
                <a16:creationId xmlns:a16="http://schemas.microsoft.com/office/drawing/2014/main" id="{79A4C640-BC87-29CD-C059-290D8C894013}"/>
              </a:ext>
            </a:extLst>
          </p:cNvPr>
          <p:cNvSpPr txBox="1"/>
          <p:nvPr/>
        </p:nvSpPr>
        <p:spPr>
          <a:xfrm>
            <a:off x="6964449" y="5038188"/>
            <a:ext cx="524309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399" dirty="0"/>
              <a:t>g)</a:t>
            </a:r>
          </a:p>
        </p:txBody>
      </p:sp>
    </p:spTree>
    <p:extLst>
      <p:ext uri="{BB962C8B-B14F-4D97-AF65-F5344CB8AC3E}">
        <p14:creationId xmlns:p14="http://schemas.microsoft.com/office/powerpoint/2010/main" val="1735736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7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52" grpId="0"/>
      <p:bldP spid="53" grpId="0"/>
      <p:bldP spid="54" grpId="0"/>
      <p:bldP spid="55" grpId="0"/>
      <p:bldP spid="56" grpId="0"/>
      <p:bldP spid="5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HẠM DUYÊN 1 - 9Slide.vn"/>
          <p:cNvSpPr txBox="1"/>
          <p:nvPr/>
        </p:nvSpPr>
        <p:spPr>
          <a:xfrm>
            <a:off x="4046886" y="1434737"/>
            <a:ext cx="10660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0" dirty="0"/>
              <a:t>a)</a:t>
            </a:r>
          </a:p>
        </p:txBody>
      </p:sp>
      <p:pic>
        <p:nvPicPr>
          <p:cNvPr id="4" name="PHẠM DUYÊN 2 - 9Slide.v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861" y="2320110"/>
            <a:ext cx="1066077" cy="1999190"/>
          </a:xfrm>
          <a:prstGeom prst="rect">
            <a:avLst/>
          </a:prstGeom>
        </p:spPr>
      </p:pic>
      <p:pic>
        <p:nvPicPr>
          <p:cNvPr id="5" name="PHẠM DUYÊN 3 - 9Slide.v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8486" y="2320110"/>
            <a:ext cx="1315506" cy="2217777"/>
          </a:xfrm>
          <a:prstGeom prst="rect">
            <a:avLst/>
          </a:prstGeom>
        </p:spPr>
      </p:pic>
      <p:pic>
        <p:nvPicPr>
          <p:cNvPr id="11" name="PHẠM DUYÊN 4 - 9Slide.v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182" y="2320108"/>
            <a:ext cx="1066077" cy="1999190"/>
          </a:xfrm>
          <a:prstGeom prst="rect">
            <a:avLst/>
          </a:prstGeom>
        </p:spPr>
      </p:pic>
      <p:pic>
        <p:nvPicPr>
          <p:cNvPr id="12" name="PHẠM DUYÊN 5 - 9Slide.v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175" y="2320110"/>
            <a:ext cx="1066077" cy="1999190"/>
          </a:xfrm>
          <a:prstGeom prst="rect">
            <a:avLst/>
          </a:prstGeom>
        </p:spPr>
      </p:pic>
      <p:pic>
        <p:nvPicPr>
          <p:cNvPr id="14" name="PHẠM DUYÊN 6 - 9Slide.v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3991" y="2320110"/>
            <a:ext cx="1315506" cy="2217777"/>
          </a:xfrm>
          <a:prstGeom prst="rect">
            <a:avLst/>
          </a:prstGeom>
        </p:spPr>
      </p:pic>
      <p:pic>
        <p:nvPicPr>
          <p:cNvPr id="8" name="PHẠM DUYÊN 7 - 9Slide.v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4" y="3079770"/>
            <a:ext cx="3396639" cy="1675308"/>
          </a:xfrm>
          <a:prstGeom prst="rect">
            <a:avLst/>
          </a:prstGeom>
        </p:spPr>
      </p:pic>
      <p:sp>
        <p:nvSpPr>
          <p:cNvPr id="16" name="PHẠM DUYÊN 8 - 9Slide.vn"/>
          <p:cNvSpPr/>
          <p:nvPr/>
        </p:nvSpPr>
        <p:spPr>
          <a:xfrm>
            <a:off x="1391231" y="3964925"/>
            <a:ext cx="1362263" cy="1362263"/>
          </a:xfrm>
          <a:prstGeom prst="round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1" b="1" dirty="0" err="1"/>
              <a:t>Đáp</a:t>
            </a:r>
            <a:r>
              <a:rPr lang="en-GB" sz="2401" b="1" dirty="0"/>
              <a:t> </a:t>
            </a:r>
            <a:r>
              <a:rPr lang="en-GB" sz="2401" b="1" dirty="0" err="1"/>
              <a:t>án</a:t>
            </a:r>
            <a:endParaRPr lang="en-GB" sz="2401" b="1" dirty="0"/>
          </a:p>
        </p:txBody>
      </p:sp>
      <p:sp>
        <p:nvSpPr>
          <p:cNvPr id="17" name="PHẠM DUYÊN 9 - 9Slide.vn"/>
          <p:cNvSpPr/>
          <p:nvPr/>
        </p:nvSpPr>
        <p:spPr>
          <a:xfrm>
            <a:off x="1391231" y="3964925"/>
            <a:ext cx="1362263" cy="136226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6FC8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grpSp>
        <p:nvGrpSpPr>
          <p:cNvPr id="2" name="PHẠM DUYÊN 10 - 9Slide.vn">
            <a:extLst>
              <a:ext uri="{FF2B5EF4-FFF2-40B4-BE49-F238E27FC236}">
                <a16:creationId xmlns:a16="http://schemas.microsoft.com/office/drawing/2014/main" id="{DB808087-CE3A-422D-9E0B-E00BF4371A75}"/>
              </a:ext>
            </a:extLst>
          </p:cNvPr>
          <p:cNvGrpSpPr/>
          <p:nvPr/>
        </p:nvGrpSpPr>
        <p:grpSpPr>
          <a:xfrm>
            <a:off x="219075" y="538256"/>
            <a:ext cx="668922" cy="707886"/>
            <a:chOff x="1559434" y="1176116"/>
            <a:chExt cx="668922" cy="70788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71874CA-EB94-8AA6-AAC6-FC9CF69358DE}"/>
                </a:ext>
              </a:extLst>
            </p:cNvPr>
            <p:cNvGrpSpPr/>
            <p:nvPr/>
          </p:nvGrpSpPr>
          <p:grpSpPr>
            <a:xfrm>
              <a:off x="1559434" y="1197548"/>
              <a:ext cx="668922" cy="668922"/>
              <a:chOff x="1959266" y="1758940"/>
              <a:chExt cx="668922" cy="668922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C3265771-FE3C-978B-99E2-8CBC6416987C}"/>
                  </a:ext>
                </a:extLst>
              </p:cNvPr>
              <p:cNvSpPr/>
              <p:nvPr/>
            </p:nvSpPr>
            <p:spPr>
              <a:xfrm>
                <a:off x="2001384" y="1801058"/>
                <a:ext cx="590719" cy="59071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3CD4F9A8-7C3A-0069-4976-879523100410}"/>
                  </a:ext>
                </a:extLst>
              </p:cNvPr>
              <p:cNvSpPr/>
              <p:nvPr/>
            </p:nvSpPr>
            <p:spPr>
              <a:xfrm>
                <a:off x="1959266" y="1758940"/>
                <a:ext cx="668922" cy="668922"/>
              </a:xfrm>
              <a:prstGeom prst="ellipse">
                <a:avLst/>
              </a:prstGeom>
              <a:noFill/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AB83836-2EE8-3BB5-6CE4-E1354F7AF737}"/>
                </a:ext>
              </a:extLst>
            </p:cNvPr>
            <p:cNvSpPr txBox="1"/>
            <p:nvPr/>
          </p:nvSpPr>
          <p:spPr>
            <a:xfrm>
              <a:off x="1695094" y="1176116"/>
              <a:ext cx="36854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13" name="PHẠM DUYÊN 11 - 9Slide.vn">
            <a:extLst>
              <a:ext uri="{FF2B5EF4-FFF2-40B4-BE49-F238E27FC236}">
                <a16:creationId xmlns:a16="http://schemas.microsoft.com/office/drawing/2014/main" id="{CCA6ECE8-D105-6E64-3C8A-B7431F64A99A}"/>
              </a:ext>
            </a:extLst>
          </p:cNvPr>
          <p:cNvSpPr txBox="1">
            <a:spLocks/>
          </p:cNvSpPr>
          <p:nvPr/>
        </p:nvSpPr>
        <p:spPr>
          <a:xfrm>
            <a:off x="1068529" y="636872"/>
            <a:ext cx="9033413" cy="6464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defTabSz="685983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spc="-120">
                <a:solidFill>
                  <a:schemeClr val="accent1">
                    <a:lumMod val="75000"/>
                  </a:schemeClr>
                </a:solidFill>
                <a:latin typeface="+mj-lt"/>
              </a:rPr>
              <a:t>Có bao nhiêu củ cà rốt đã tô màu?</a:t>
            </a:r>
            <a:endParaRPr lang="en-US" sz="4500" spc="-12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203328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2211E-6 -1.2959E-6 L -0.09441 -0.06757 C -0.1142 -0.08269 -0.1437 -0.09071 -0.1746 -0.09071 C -0.21 -0.09071 -0.23811 -0.08269 -0.25773 -0.06757 L -0.35214 -1.2959E-6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15" y="-45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34641E-6 -1.2959E-6 L -0.1017 -0.06757 C -0.12288 -0.08269 -0.15464 -0.09071 -0.18778 -0.09071 C -0.22597 -0.09071 -0.25616 -0.08269 -0.27716 -0.06757 L -0.37869 -1.2959E-6 " pathEditMode="relative" rAng="0" ptsTypes="AAAAA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34" y="-45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1486E-7 -1.2959E-6 L -0.1102 -0.06757 C -0.13329 -0.08269 -0.16765 -0.09071 -0.20375 -0.09071 C -0.24488 -0.09071 -0.27768 -0.08269 -0.30059 -0.06757 L -0.41062 -1.2959E-6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31" y="-45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HẠM DUYÊN 1 - 9Slide.vn">
            <a:extLst>
              <a:ext uri="{FF2B5EF4-FFF2-40B4-BE49-F238E27FC236}">
                <a16:creationId xmlns:a16="http://schemas.microsoft.com/office/drawing/2014/main" id="{6F0E3531-CF80-0DA6-D401-03B96671B8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861" y="2320110"/>
            <a:ext cx="1066077" cy="1999190"/>
          </a:xfrm>
          <a:prstGeom prst="rect">
            <a:avLst/>
          </a:prstGeom>
        </p:spPr>
      </p:pic>
      <p:pic>
        <p:nvPicPr>
          <p:cNvPr id="20" name="PHẠM DUYÊN 2 - 9Slide.vn">
            <a:extLst>
              <a:ext uri="{FF2B5EF4-FFF2-40B4-BE49-F238E27FC236}">
                <a16:creationId xmlns:a16="http://schemas.microsoft.com/office/drawing/2014/main" id="{F38194F1-169C-5D70-E9EC-812BD31953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8175" y="2320110"/>
            <a:ext cx="1066077" cy="1999190"/>
          </a:xfrm>
          <a:prstGeom prst="rect">
            <a:avLst/>
          </a:prstGeom>
        </p:spPr>
      </p:pic>
      <p:pic>
        <p:nvPicPr>
          <p:cNvPr id="8" name="PHẠM DUYÊN 3 - 9Slide.v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4" y="3079770"/>
            <a:ext cx="3396639" cy="1675308"/>
          </a:xfrm>
          <a:prstGeom prst="rect">
            <a:avLst/>
          </a:prstGeom>
        </p:spPr>
      </p:pic>
      <p:sp>
        <p:nvSpPr>
          <p:cNvPr id="16" name="PHẠM DUYÊN 4 - 9Slide.vn"/>
          <p:cNvSpPr/>
          <p:nvPr/>
        </p:nvSpPr>
        <p:spPr>
          <a:xfrm>
            <a:off x="1391231" y="3964925"/>
            <a:ext cx="1362263" cy="1362263"/>
          </a:xfrm>
          <a:prstGeom prst="round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1" b="1" dirty="0" err="1"/>
              <a:t>Đáp</a:t>
            </a:r>
            <a:r>
              <a:rPr lang="en-GB" sz="2401" b="1" dirty="0"/>
              <a:t> </a:t>
            </a:r>
            <a:r>
              <a:rPr lang="en-GB" sz="2401" b="1" dirty="0" err="1"/>
              <a:t>án</a:t>
            </a:r>
            <a:endParaRPr lang="en-GB" sz="2401" b="1" dirty="0"/>
          </a:p>
        </p:txBody>
      </p:sp>
      <p:sp>
        <p:nvSpPr>
          <p:cNvPr id="17" name="PHẠM DUYÊN 5 - 9Slide.vn"/>
          <p:cNvSpPr/>
          <p:nvPr/>
        </p:nvSpPr>
        <p:spPr>
          <a:xfrm>
            <a:off x="1391231" y="3964925"/>
            <a:ext cx="1362263" cy="136226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6FC8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grpSp>
        <p:nvGrpSpPr>
          <p:cNvPr id="2" name="PHẠM DUYÊN 6 - 9Slide.vn">
            <a:extLst>
              <a:ext uri="{FF2B5EF4-FFF2-40B4-BE49-F238E27FC236}">
                <a16:creationId xmlns:a16="http://schemas.microsoft.com/office/drawing/2014/main" id="{DB808087-CE3A-422D-9E0B-E00BF4371A75}"/>
              </a:ext>
            </a:extLst>
          </p:cNvPr>
          <p:cNvGrpSpPr/>
          <p:nvPr/>
        </p:nvGrpSpPr>
        <p:grpSpPr>
          <a:xfrm>
            <a:off x="219075" y="538256"/>
            <a:ext cx="668922" cy="707886"/>
            <a:chOff x="1559434" y="1176116"/>
            <a:chExt cx="668922" cy="70788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71874CA-EB94-8AA6-AAC6-FC9CF69358DE}"/>
                </a:ext>
              </a:extLst>
            </p:cNvPr>
            <p:cNvGrpSpPr/>
            <p:nvPr/>
          </p:nvGrpSpPr>
          <p:grpSpPr>
            <a:xfrm>
              <a:off x="1559434" y="1197548"/>
              <a:ext cx="668922" cy="668922"/>
              <a:chOff x="1959266" y="1758940"/>
              <a:chExt cx="668922" cy="668922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C3265771-FE3C-978B-99E2-8CBC6416987C}"/>
                  </a:ext>
                </a:extLst>
              </p:cNvPr>
              <p:cNvSpPr/>
              <p:nvPr/>
            </p:nvSpPr>
            <p:spPr>
              <a:xfrm>
                <a:off x="2001384" y="1801058"/>
                <a:ext cx="590719" cy="59071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3CD4F9A8-7C3A-0069-4976-879523100410}"/>
                  </a:ext>
                </a:extLst>
              </p:cNvPr>
              <p:cNvSpPr/>
              <p:nvPr/>
            </p:nvSpPr>
            <p:spPr>
              <a:xfrm>
                <a:off x="1959266" y="1758940"/>
                <a:ext cx="668922" cy="668922"/>
              </a:xfrm>
              <a:prstGeom prst="ellipse">
                <a:avLst/>
              </a:prstGeom>
              <a:noFill/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AB83836-2EE8-3BB5-6CE4-E1354F7AF737}"/>
                </a:ext>
              </a:extLst>
            </p:cNvPr>
            <p:cNvSpPr txBox="1"/>
            <p:nvPr/>
          </p:nvSpPr>
          <p:spPr>
            <a:xfrm>
              <a:off x="1695094" y="1176116"/>
              <a:ext cx="36854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13" name="PHẠM DUYÊN 7 - 9Slide.vn">
            <a:extLst>
              <a:ext uri="{FF2B5EF4-FFF2-40B4-BE49-F238E27FC236}">
                <a16:creationId xmlns:a16="http://schemas.microsoft.com/office/drawing/2014/main" id="{CCA6ECE8-D105-6E64-3C8A-B7431F64A99A}"/>
              </a:ext>
            </a:extLst>
          </p:cNvPr>
          <p:cNvSpPr txBox="1">
            <a:spLocks/>
          </p:cNvSpPr>
          <p:nvPr/>
        </p:nvSpPr>
        <p:spPr>
          <a:xfrm>
            <a:off x="1068529" y="636872"/>
            <a:ext cx="9033413" cy="6464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defTabSz="685983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spc="-120">
                <a:solidFill>
                  <a:schemeClr val="accent1">
                    <a:lumMod val="75000"/>
                  </a:schemeClr>
                </a:solidFill>
                <a:latin typeface="+mj-lt"/>
              </a:rPr>
              <a:t>Có bao nhiêu củ cà rốt đã tô màu?</a:t>
            </a:r>
            <a:endParaRPr lang="en-US" sz="4500" spc="-12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5" name="PHẠM DUYÊN 8 - 9Slide.vn">
            <a:extLst>
              <a:ext uri="{FF2B5EF4-FFF2-40B4-BE49-F238E27FC236}">
                <a16:creationId xmlns:a16="http://schemas.microsoft.com/office/drawing/2014/main" id="{5327820A-8353-1A14-7FD1-A1049EBF476F}"/>
              </a:ext>
            </a:extLst>
          </p:cNvPr>
          <p:cNvSpPr txBox="1"/>
          <p:nvPr/>
        </p:nvSpPr>
        <p:spPr>
          <a:xfrm>
            <a:off x="4046886" y="1434737"/>
            <a:ext cx="10660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0" dirty="0"/>
              <a:t>b</a:t>
            </a:r>
            <a:r>
              <a:rPr lang="en-GB" sz="5000"/>
              <a:t>)</a:t>
            </a:r>
            <a:endParaRPr lang="en-GB" sz="5000" dirty="0"/>
          </a:p>
        </p:txBody>
      </p:sp>
      <p:pic>
        <p:nvPicPr>
          <p:cNvPr id="19" name="PHẠM DUYÊN 9 - 9Slide.vn">
            <a:extLst>
              <a:ext uri="{FF2B5EF4-FFF2-40B4-BE49-F238E27FC236}">
                <a16:creationId xmlns:a16="http://schemas.microsoft.com/office/drawing/2014/main" id="{CBE316DD-76EB-0D8C-BA0D-154000F6E7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8486" y="2210815"/>
            <a:ext cx="1315506" cy="2217777"/>
          </a:xfrm>
          <a:prstGeom prst="rect">
            <a:avLst/>
          </a:prstGeom>
        </p:spPr>
      </p:pic>
      <p:pic>
        <p:nvPicPr>
          <p:cNvPr id="21" name="PHẠM DUYÊN 10 - 9Slide.vn">
            <a:extLst>
              <a:ext uri="{FF2B5EF4-FFF2-40B4-BE49-F238E27FC236}">
                <a16:creationId xmlns:a16="http://schemas.microsoft.com/office/drawing/2014/main" id="{124672C1-0694-9238-AE5B-04EFD29622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3991" y="2210815"/>
            <a:ext cx="1315506" cy="2217777"/>
          </a:xfrm>
          <a:prstGeom prst="rect">
            <a:avLst/>
          </a:prstGeom>
        </p:spPr>
      </p:pic>
      <p:pic>
        <p:nvPicPr>
          <p:cNvPr id="22" name="PHẠM DUYÊN 11 - 9Slide.vn">
            <a:extLst>
              <a:ext uri="{FF2B5EF4-FFF2-40B4-BE49-F238E27FC236}">
                <a16:creationId xmlns:a16="http://schemas.microsoft.com/office/drawing/2014/main" id="{72730CDB-802C-BC7C-77F4-0FB702D001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303" y="2210815"/>
            <a:ext cx="1315506" cy="221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11256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2211E-6 -1.2959E-6 L -0.08608 -0.06757 C -0.10413 -0.08269 -0.13103 -0.09071 -0.15915 -0.09071 C -0.19143 -0.09071 -0.21694 -0.08269 -0.23482 -0.06757 L -0.32073 -1.2959E-6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36" y="-45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1.2959E-6 L -0.11489 -0.06757 C -0.13901 -0.08269 -0.17477 -0.09071 -0.21243 -0.09071 C -0.25529 -0.09071 -0.28948 -0.08269 -0.31343 -0.06757 L -0.42798 -1.2959E-6 " pathEditMode="relative" rAng="0" ptsTypes="AAAAA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81" y="-45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7E16AE-8276-BB49-CF3C-1429C000DD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5939" y="2320107"/>
            <a:ext cx="1066077" cy="19991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DC93586-3A82-F34A-6E70-DEC448A1BFE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1258" y="2320107"/>
            <a:ext cx="1066077" cy="199919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63C9B4B-7E90-61EB-18CD-1F3F78E874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861" y="2320110"/>
            <a:ext cx="1066077" cy="19991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AC0691A-D432-FE4E-FE59-2968E4AC2EC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2844" y="2210812"/>
            <a:ext cx="1315506" cy="221777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D503DD3-8445-459E-8C33-B90D80500A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182" y="2320108"/>
            <a:ext cx="1066077" cy="19991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4" y="3079770"/>
            <a:ext cx="3396639" cy="1675308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1391231" y="3964925"/>
            <a:ext cx="1362263" cy="1362263"/>
          </a:xfrm>
          <a:prstGeom prst="round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1" b="1" dirty="0" err="1"/>
              <a:t>Đáp</a:t>
            </a:r>
            <a:r>
              <a:rPr lang="en-GB" sz="2401" b="1" dirty="0"/>
              <a:t> </a:t>
            </a:r>
            <a:r>
              <a:rPr lang="en-GB" sz="2401" b="1" dirty="0" err="1"/>
              <a:t>án</a:t>
            </a:r>
            <a:endParaRPr lang="en-GB" sz="2401" b="1" dirty="0"/>
          </a:p>
        </p:txBody>
      </p:sp>
      <p:sp>
        <p:nvSpPr>
          <p:cNvPr id="17" name="Rounded Rectangle 16"/>
          <p:cNvSpPr/>
          <p:nvPr/>
        </p:nvSpPr>
        <p:spPr>
          <a:xfrm>
            <a:off x="1391231" y="3964925"/>
            <a:ext cx="1362263" cy="136226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6FC8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7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grpSp>
        <p:nvGrpSpPr>
          <p:cNvPr id="2" name="PHẠM DUYÊN 1 - 9Slide.vn">
            <a:extLst>
              <a:ext uri="{FF2B5EF4-FFF2-40B4-BE49-F238E27FC236}">
                <a16:creationId xmlns:a16="http://schemas.microsoft.com/office/drawing/2014/main" id="{DB808087-CE3A-422D-9E0B-E00BF4371A75}"/>
              </a:ext>
            </a:extLst>
          </p:cNvPr>
          <p:cNvGrpSpPr/>
          <p:nvPr/>
        </p:nvGrpSpPr>
        <p:grpSpPr>
          <a:xfrm>
            <a:off x="219075" y="538256"/>
            <a:ext cx="668922" cy="707886"/>
            <a:chOff x="1559434" y="1176116"/>
            <a:chExt cx="668922" cy="70788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171874CA-EB94-8AA6-AAC6-FC9CF69358DE}"/>
                </a:ext>
              </a:extLst>
            </p:cNvPr>
            <p:cNvGrpSpPr/>
            <p:nvPr/>
          </p:nvGrpSpPr>
          <p:grpSpPr>
            <a:xfrm>
              <a:off x="1559434" y="1197548"/>
              <a:ext cx="668922" cy="668922"/>
              <a:chOff x="1959266" y="1758940"/>
              <a:chExt cx="668922" cy="668922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C3265771-FE3C-978B-99E2-8CBC6416987C}"/>
                  </a:ext>
                </a:extLst>
              </p:cNvPr>
              <p:cNvSpPr/>
              <p:nvPr/>
            </p:nvSpPr>
            <p:spPr>
              <a:xfrm>
                <a:off x="2001384" y="1801058"/>
                <a:ext cx="590719" cy="590719"/>
              </a:xfrm>
              <a:prstGeom prst="ellipse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3CD4F9A8-7C3A-0069-4976-879523100410}"/>
                  </a:ext>
                </a:extLst>
              </p:cNvPr>
              <p:cNvSpPr/>
              <p:nvPr/>
            </p:nvSpPr>
            <p:spPr>
              <a:xfrm>
                <a:off x="1959266" y="1758940"/>
                <a:ext cx="668922" cy="668922"/>
              </a:xfrm>
              <a:prstGeom prst="ellipse">
                <a:avLst/>
              </a:prstGeom>
              <a:noFill/>
              <a:ln w="2857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AB83836-2EE8-3BB5-6CE4-E1354F7AF737}"/>
                </a:ext>
              </a:extLst>
            </p:cNvPr>
            <p:cNvSpPr txBox="1"/>
            <p:nvPr/>
          </p:nvSpPr>
          <p:spPr>
            <a:xfrm>
              <a:off x="1695094" y="1176116"/>
              <a:ext cx="36854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13" name="PHẠM DUYÊN 9 - 9Slide.vn">
            <a:extLst>
              <a:ext uri="{FF2B5EF4-FFF2-40B4-BE49-F238E27FC236}">
                <a16:creationId xmlns:a16="http://schemas.microsoft.com/office/drawing/2014/main" id="{CCA6ECE8-D105-6E64-3C8A-B7431F64A99A}"/>
              </a:ext>
            </a:extLst>
          </p:cNvPr>
          <p:cNvSpPr txBox="1">
            <a:spLocks/>
          </p:cNvSpPr>
          <p:nvPr/>
        </p:nvSpPr>
        <p:spPr>
          <a:xfrm>
            <a:off x="1068529" y="636872"/>
            <a:ext cx="9033413" cy="64643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defTabSz="685983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500" spc="-120">
                <a:solidFill>
                  <a:schemeClr val="accent1">
                    <a:lumMod val="75000"/>
                  </a:schemeClr>
                </a:solidFill>
                <a:latin typeface="+mj-lt"/>
              </a:rPr>
              <a:t>Có bao nhiêu củ cà rốt đã tô màu?</a:t>
            </a:r>
            <a:endParaRPr lang="en-US" sz="4500" spc="-120" dirty="0">
              <a:solidFill>
                <a:schemeClr val="accent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27820A-8353-1A14-7FD1-A1049EBF476F}"/>
              </a:ext>
            </a:extLst>
          </p:cNvPr>
          <p:cNvSpPr txBox="1"/>
          <p:nvPr/>
        </p:nvSpPr>
        <p:spPr>
          <a:xfrm>
            <a:off x="4046886" y="1434737"/>
            <a:ext cx="106607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00" dirty="0"/>
              <a:t>c</a:t>
            </a:r>
            <a:r>
              <a:rPr lang="en-GB" sz="5000"/>
              <a:t>)</a:t>
            </a:r>
            <a:endParaRPr lang="en-GB" sz="5000" dirty="0"/>
          </a:p>
        </p:txBody>
      </p:sp>
    </p:spTree>
    <p:extLst>
      <p:ext uri="{BB962C8B-B14F-4D97-AF65-F5344CB8AC3E}">
        <p14:creationId xmlns:p14="http://schemas.microsoft.com/office/powerpoint/2010/main" val="153203616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2211E-6 -1.2959E-6 L -0.09441 -0.06757 C -0.1142 -0.08269 -0.1437 -0.09071 -0.1746 -0.09071 C -0.21 -0.09071 -0.23811 -0.08269 -0.25773 -0.06757 L -0.35214 -1.2959E-6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615" y="-45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34641E-6 -1.2959E-6 L -0.11003 -0.06757 C -0.13294 -0.08269 -0.16731 -0.09071 -0.20323 -0.09071 C -0.24454 -0.09071 -0.27716 -0.08269 -0.2999 -0.06757 L -0.40958 -1.2959E-6 " pathEditMode="relative" rAng="0" ptsTypes="AAA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79" y="-45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1166E-6 -1.2959E-6 L -0.15411 -0.06757 C -0.18622 -0.08269 -0.23429 -0.09071 -0.28445 -0.09071 C -0.34224 -0.09071 -0.38788 -0.08269 -0.41964 -0.06757 L -0.57306 -1.2959E-6 " pathEditMode="relative" rAng="0" ptsTypes="AAAAA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53" y="-45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1364E-6 -1.2959E-6 L -0.16974 -0.06757 C -0.20514 -0.08269 -0.25807 -0.09071 -0.31326 -0.09071 C -0.37696 -0.09071 -0.42746 -0.08269 -0.46252 -0.06757 L -0.63173 -1.2959E-6 " pathEditMode="relative" rAng="0" ptsTypes="AAAAA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586" y="-45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PHẠM DUYÊN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306EBB"/>
      </a:accent1>
      <a:accent2>
        <a:srgbClr val="81B2EA"/>
      </a:accent2>
      <a:accent3>
        <a:srgbClr val="7DAED9"/>
      </a:accent3>
      <a:accent4>
        <a:srgbClr val="8178C3"/>
      </a:accent4>
      <a:accent5>
        <a:srgbClr val="D97D3D"/>
      </a:accent5>
      <a:accent6>
        <a:srgbClr val="F05945"/>
      </a:accent6>
      <a:hlink>
        <a:srgbClr val="6C4706"/>
      </a:hlink>
      <a:folHlink>
        <a:srgbClr val="262626"/>
      </a:folHlink>
    </a:clrScheme>
    <a:fontScheme name="Custom 9">
      <a:majorFont>
        <a:latin typeface="#9Slide03 Sofia Pro Soft Bold"/>
        <a:ea typeface=""/>
        <a:cs typeface=""/>
      </a:majorFont>
      <a:minorFont>
        <a:latin typeface="#9Slide03 Sofia Pro Sof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195</TotalTime>
  <Words>163</Words>
  <Application>Microsoft Office PowerPoint</Application>
  <PresentationFormat>Widescreen</PresentationFormat>
  <Paragraphs>72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#9Slide03 Sofia Pro Soft</vt:lpstr>
      <vt:lpstr>#9Slide03 Sofia Pro Soft Bold</vt:lpstr>
      <vt:lpstr>Arial</vt:lpstr>
      <vt:lpstr>Arial-Rounded</vt:lpstr>
      <vt:lpstr>Calibri</vt:lpstr>
      <vt:lpstr>HP-211</vt:lpstr>
      <vt:lpstr>Quicksand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9Slide.vn</dc:title>
  <dc:subject>9Slide.vn</dc:subject>
  <dc:creator>PHAM DUYEN</dc:creator>
  <dc:description>9Slide.vn</dc:description>
  <cp:lastModifiedBy>duyen pham</cp:lastModifiedBy>
  <cp:revision>143</cp:revision>
  <dcterms:created xsi:type="dcterms:W3CDTF">2022-08-28T09:11:10Z</dcterms:created>
  <dcterms:modified xsi:type="dcterms:W3CDTF">2022-09-27T15:11:26Z</dcterms:modified>
  <cp:category>9Slide.vn</cp:category>
</cp:coreProperties>
</file>