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25"/>
  </p:handoutMasterIdLst>
  <p:sldIdLst>
    <p:sldId id="256" r:id="rId2"/>
    <p:sldId id="260" r:id="rId3"/>
    <p:sldId id="262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1" r:id="rId23"/>
    <p:sldId id="282" r:id="rId24"/>
  </p:sldIdLst>
  <p:sldSz cx="12192000" cy="6858000"/>
  <p:notesSz cx="6858000" cy="9144000"/>
  <p:embeddedFontLst>
    <p:embeddedFont>
      <p:font typeface="#9Slide01 Noi dung ngan" panose="00000600000000000000" pitchFamily="2" charset="0"/>
      <p:regular r:id="rId26"/>
    </p:embeddedFont>
    <p:embeddedFont>
      <p:font typeface="Arial-Rounded" panose="020B0500000000000000" pitchFamily="3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HP-211" panose="020B0803050302020204" pitchFamily="34" charset="0"/>
      <p:regular r:id="rId34"/>
      <p:bold r:id="rId35"/>
      <p:italic r:id="rId36"/>
      <p:boldItalic r:id="rId37"/>
    </p:embeddedFont>
    <p:embeddedFont>
      <p:font typeface="Quicksand" panose="00000500000000000000" pitchFamily="2" charset="0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4730"/>
    <a:srgbClr val="F4A64C"/>
    <a:srgbClr val="F76AC5"/>
    <a:srgbClr val="F6B064"/>
    <a:srgbClr val="D0624C"/>
    <a:srgbClr val="B2C6D8"/>
    <a:srgbClr val="F5A549"/>
    <a:srgbClr val="C8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03" autoAdjust="0"/>
    <p:restoredTop sz="94660"/>
  </p:normalViewPr>
  <p:slideViewPr>
    <p:cSldViewPr>
      <p:cViewPr varScale="1">
        <p:scale>
          <a:sx n="103" d="100"/>
          <a:sy n="103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FF4397-C367-7C6B-DB48-C7FF5D96F9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5AF67-6EBE-8FDC-D3AD-D12296C4D2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8B72B-9BB2-47F9-9785-CCF83F7BBDD6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F63306-AEA4-2CB0-D9FE-D1973AE8E2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71B0D-6D99-222A-6DF0-BD8215015B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0D81C-460A-4B63-9917-D76CFB735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368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sv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0.gi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HẠM DUYÊN 1 - 9Slide.vn">
            <a:extLst>
              <a:ext uri="{FF2B5EF4-FFF2-40B4-BE49-F238E27FC236}">
                <a16:creationId xmlns:a16="http://schemas.microsoft.com/office/drawing/2014/main" id="{7ACE7583-595F-1535-BE20-DFAA24F80909}"/>
              </a:ext>
            </a:extLst>
          </p:cNvPr>
          <p:cNvSpPr/>
          <p:nvPr/>
        </p:nvSpPr>
        <p:spPr>
          <a:xfrm>
            <a:off x="254000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PHẠM DUYÊN 2 - 9Slide.vn">
            <a:extLst>
              <a:ext uri="{FF2B5EF4-FFF2-40B4-BE49-F238E27FC236}">
                <a16:creationId xmlns:a16="http://schemas.microsoft.com/office/drawing/2014/main" id="{2571C298-550D-4042-10E9-F3701D948619}"/>
              </a:ext>
            </a:extLst>
          </p:cNvPr>
          <p:cNvSpPr/>
          <p:nvPr/>
        </p:nvSpPr>
        <p:spPr>
          <a:xfrm>
            <a:off x="101098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" name="PHẠM DUYÊN 3 - 9Slide.vn">
            <a:extLst>
              <a:ext uri="{FF2B5EF4-FFF2-40B4-BE49-F238E27FC236}">
                <a16:creationId xmlns:a16="http://schemas.microsoft.com/office/drawing/2014/main" id="{0D97A3CA-62B4-68C7-5CF3-47F7E0945C70}"/>
              </a:ext>
            </a:extLst>
          </p:cNvPr>
          <p:cNvSpPr/>
          <p:nvPr/>
        </p:nvSpPr>
        <p:spPr>
          <a:xfrm>
            <a:off x="176797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0" name="PHẠM DUYÊN 4 - 9Slide.vn">
            <a:extLst>
              <a:ext uri="{FF2B5EF4-FFF2-40B4-BE49-F238E27FC236}">
                <a16:creationId xmlns:a16="http://schemas.microsoft.com/office/drawing/2014/main" id="{19CF4866-20DA-8338-A6C8-1661B9360463}"/>
              </a:ext>
            </a:extLst>
          </p:cNvPr>
          <p:cNvSpPr/>
          <p:nvPr/>
        </p:nvSpPr>
        <p:spPr>
          <a:xfrm>
            <a:off x="2524962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1" name="PHẠM DUYÊN 5 - 9Slide.vn">
            <a:extLst>
              <a:ext uri="{FF2B5EF4-FFF2-40B4-BE49-F238E27FC236}">
                <a16:creationId xmlns:a16="http://schemas.microsoft.com/office/drawing/2014/main" id="{5C6B1563-5560-1C2D-1D4B-6ABE42712359}"/>
              </a:ext>
            </a:extLst>
          </p:cNvPr>
          <p:cNvSpPr/>
          <p:nvPr/>
        </p:nvSpPr>
        <p:spPr>
          <a:xfrm>
            <a:off x="328194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PHẠM DUYÊN 6 - 9Slide.vn">
            <a:extLst>
              <a:ext uri="{FF2B5EF4-FFF2-40B4-BE49-F238E27FC236}">
                <a16:creationId xmlns:a16="http://schemas.microsoft.com/office/drawing/2014/main" id="{7D5EE7E3-883D-C644-056B-783E3F19D516}"/>
              </a:ext>
            </a:extLst>
          </p:cNvPr>
          <p:cNvSpPr/>
          <p:nvPr/>
        </p:nvSpPr>
        <p:spPr>
          <a:xfrm>
            <a:off x="403893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3" name="PHẠM DUYÊN 7 - 9Slide.vn">
            <a:extLst>
              <a:ext uri="{FF2B5EF4-FFF2-40B4-BE49-F238E27FC236}">
                <a16:creationId xmlns:a16="http://schemas.microsoft.com/office/drawing/2014/main" id="{B4044EF3-2890-4525-A3E0-9A9B80EAA643}"/>
              </a:ext>
            </a:extLst>
          </p:cNvPr>
          <p:cNvSpPr/>
          <p:nvPr/>
        </p:nvSpPr>
        <p:spPr>
          <a:xfrm>
            <a:off x="4795924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PHẠM DUYÊN 8 - 9Slide.vn">
            <a:extLst>
              <a:ext uri="{FF2B5EF4-FFF2-40B4-BE49-F238E27FC236}">
                <a16:creationId xmlns:a16="http://schemas.microsoft.com/office/drawing/2014/main" id="{CB62A642-AF79-0159-4D1D-C9F07AC112AB}"/>
              </a:ext>
            </a:extLst>
          </p:cNvPr>
          <p:cNvSpPr/>
          <p:nvPr/>
        </p:nvSpPr>
        <p:spPr>
          <a:xfrm>
            <a:off x="555291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5" name="PHẠM DUYÊN 9 - 9Slide.vn">
            <a:extLst>
              <a:ext uri="{FF2B5EF4-FFF2-40B4-BE49-F238E27FC236}">
                <a16:creationId xmlns:a16="http://schemas.microsoft.com/office/drawing/2014/main" id="{B0162590-9354-63A5-593C-5E6F3DD0A63B}"/>
              </a:ext>
            </a:extLst>
          </p:cNvPr>
          <p:cNvSpPr/>
          <p:nvPr/>
        </p:nvSpPr>
        <p:spPr>
          <a:xfrm>
            <a:off x="630989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PHẠM DUYÊN 10 - 9Slide.vn">
            <a:extLst>
              <a:ext uri="{FF2B5EF4-FFF2-40B4-BE49-F238E27FC236}">
                <a16:creationId xmlns:a16="http://schemas.microsoft.com/office/drawing/2014/main" id="{ADEE755B-3FFD-B00D-1EBC-1CFFB1AE66F3}"/>
              </a:ext>
            </a:extLst>
          </p:cNvPr>
          <p:cNvSpPr/>
          <p:nvPr/>
        </p:nvSpPr>
        <p:spPr>
          <a:xfrm>
            <a:off x="7066886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7" name="PHẠM DUYÊN 11 - 9Slide.vn">
            <a:extLst>
              <a:ext uri="{FF2B5EF4-FFF2-40B4-BE49-F238E27FC236}">
                <a16:creationId xmlns:a16="http://schemas.microsoft.com/office/drawing/2014/main" id="{8A22057D-9B1D-9AA1-0052-8F5469623F72}"/>
              </a:ext>
            </a:extLst>
          </p:cNvPr>
          <p:cNvSpPr/>
          <p:nvPr/>
        </p:nvSpPr>
        <p:spPr>
          <a:xfrm>
            <a:off x="782387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8" name="PHẠM DUYÊN 12 - 9Slide.vn">
            <a:extLst>
              <a:ext uri="{FF2B5EF4-FFF2-40B4-BE49-F238E27FC236}">
                <a16:creationId xmlns:a16="http://schemas.microsoft.com/office/drawing/2014/main" id="{1E5932CB-D283-46E9-02F8-DA3DC46A7CC3}"/>
              </a:ext>
            </a:extLst>
          </p:cNvPr>
          <p:cNvSpPr/>
          <p:nvPr/>
        </p:nvSpPr>
        <p:spPr>
          <a:xfrm>
            <a:off x="858086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9" name="PHẠM DUYÊN 13 - 9Slide.vn">
            <a:extLst>
              <a:ext uri="{FF2B5EF4-FFF2-40B4-BE49-F238E27FC236}">
                <a16:creationId xmlns:a16="http://schemas.microsoft.com/office/drawing/2014/main" id="{25DAC26D-CC1B-21C7-E65F-C3331C842DE7}"/>
              </a:ext>
            </a:extLst>
          </p:cNvPr>
          <p:cNvSpPr/>
          <p:nvPr/>
        </p:nvSpPr>
        <p:spPr>
          <a:xfrm>
            <a:off x="9337848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0" name="PHẠM DUYÊN 14 - 9Slide.vn">
            <a:extLst>
              <a:ext uri="{FF2B5EF4-FFF2-40B4-BE49-F238E27FC236}">
                <a16:creationId xmlns:a16="http://schemas.microsoft.com/office/drawing/2014/main" id="{00912FE8-EBD8-0E04-2ED4-E9557C103EB8}"/>
              </a:ext>
            </a:extLst>
          </p:cNvPr>
          <p:cNvSpPr/>
          <p:nvPr/>
        </p:nvSpPr>
        <p:spPr>
          <a:xfrm>
            <a:off x="1009483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1" name="PHẠM DUYÊN 15 - 9Slide.vn">
            <a:extLst>
              <a:ext uri="{FF2B5EF4-FFF2-40B4-BE49-F238E27FC236}">
                <a16:creationId xmlns:a16="http://schemas.microsoft.com/office/drawing/2014/main" id="{E9CCF57E-ADDC-136A-BB59-D0B9424A677E}"/>
              </a:ext>
            </a:extLst>
          </p:cNvPr>
          <p:cNvSpPr/>
          <p:nvPr/>
        </p:nvSpPr>
        <p:spPr>
          <a:xfrm>
            <a:off x="1085182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2" name="PHẠM DUYÊN 16 - 9Slide.vn">
            <a:extLst>
              <a:ext uri="{FF2B5EF4-FFF2-40B4-BE49-F238E27FC236}">
                <a16:creationId xmlns:a16="http://schemas.microsoft.com/office/drawing/2014/main" id="{B1564900-784E-4255-3981-C942586E3E61}"/>
              </a:ext>
            </a:extLst>
          </p:cNvPr>
          <p:cNvSpPr/>
          <p:nvPr/>
        </p:nvSpPr>
        <p:spPr>
          <a:xfrm>
            <a:off x="1160881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53" name="PHẠM DUYÊN 17 - 9Slide.vn">
            <a:extLst>
              <a:ext uri="{FF2B5EF4-FFF2-40B4-BE49-F238E27FC236}">
                <a16:creationId xmlns:a16="http://schemas.microsoft.com/office/drawing/2014/main" id="{4BB8043B-2F76-0E67-414C-069CB81246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70000" y="1015454"/>
            <a:ext cx="9652000" cy="482709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4" name="PHẠM DUYÊN 18 - 9Slide.vn">
            <a:extLst>
              <a:ext uri="{FF2B5EF4-FFF2-40B4-BE49-F238E27FC236}">
                <a16:creationId xmlns:a16="http://schemas.microsoft.com/office/drawing/2014/main" id="{701A2178-6A80-303F-D746-62F987AFB8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5800"/>
            <a:ext cx="12192000" cy="107951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55" name="PHẠM DUYÊN 19 - 9Slide.vn">
            <a:extLst>
              <a:ext uri="{FF2B5EF4-FFF2-40B4-BE49-F238E27FC236}">
                <a16:creationId xmlns:a16="http://schemas.microsoft.com/office/drawing/2014/main" id="{90E3C432-CA26-8905-84AB-506B3C8016CC}"/>
              </a:ext>
            </a:extLst>
          </p:cNvPr>
          <p:cNvGrpSpPr/>
          <p:nvPr userDrawn="1"/>
        </p:nvGrpSpPr>
        <p:grpSpPr>
          <a:xfrm>
            <a:off x="304800" y="177800"/>
            <a:ext cx="1843124" cy="2113748"/>
            <a:chOff x="457200" y="266700"/>
            <a:chExt cx="2764686" cy="3170622"/>
          </a:xfrm>
        </p:grpSpPr>
        <p:pic>
          <p:nvPicPr>
            <p:cNvPr id="56" name="Picture 21">
              <a:extLst>
                <a:ext uri="{FF2B5EF4-FFF2-40B4-BE49-F238E27FC236}">
                  <a16:creationId xmlns:a16="http://schemas.microsoft.com/office/drawing/2014/main" id="{D7989AF3-3B9F-05C0-7880-6D8C8437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457200" y="266700"/>
              <a:ext cx="2764686" cy="1613886"/>
            </a:xfrm>
            <a:prstGeom prst="rect">
              <a:avLst/>
            </a:prstGeom>
          </p:spPr>
        </p:pic>
        <p:pic>
          <p:nvPicPr>
            <p:cNvPr id="57" name="Picture 11">
              <a:extLst>
                <a:ext uri="{FF2B5EF4-FFF2-40B4-BE49-F238E27FC236}">
                  <a16:creationId xmlns:a16="http://schemas.microsoft.com/office/drawing/2014/main" id="{D764DEF8-17FE-BB9D-D68C-027CEDF71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035280" y="1880586"/>
              <a:ext cx="984064" cy="1037222"/>
            </a:xfrm>
            <a:prstGeom prst="rect">
              <a:avLst/>
            </a:prstGeom>
          </p:spPr>
        </p:pic>
        <p:pic>
          <p:nvPicPr>
            <p:cNvPr id="58" name="Picture 11">
              <a:extLst>
                <a:ext uri="{FF2B5EF4-FFF2-40B4-BE49-F238E27FC236}">
                  <a16:creationId xmlns:a16="http://schemas.microsoft.com/office/drawing/2014/main" id="{0B90DD12-3AAA-82CA-8699-52AEB73CD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285683" y="2122998"/>
              <a:ext cx="623482" cy="657162"/>
            </a:xfrm>
            <a:prstGeom prst="rect">
              <a:avLst/>
            </a:prstGeom>
          </p:spPr>
        </p:pic>
        <p:pic>
          <p:nvPicPr>
            <p:cNvPr id="59" name="Picture 11">
              <a:extLst>
                <a:ext uri="{FF2B5EF4-FFF2-40B4-BE49-F238E27FC236}">
                  <a16:creationId xmlns:a16="http://schemas.microsoft.com/office/drawing/2014/main" id="{FF504198-2A86-3C29-6528-B6CDF17BF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839543" y="2780160"/>
              <a:ext cx="623482" cy="657162"/>
            </a:xfrm>
            <a:prstGeom prst="rect">
              <a:avLst/>
            </a:prstGeom>
          </p:spPr>
        </p:pic>
      </p:grpSp>
      <p:pic>
        <p:nvPicPr>
          <p:cNvPr id="60" name="PHẠM DUYÊN 20 - 9Slide.vn">
            <a:extLst>
              <a:ext uri="{FF2B5EF4-FFF2-40B4-BE49-F238E27FC236}">
                <a16:creationId xmlns:a16="http://schemas.microsoft.com/office/drawing/2014/main" id="{788034E2-C0D5-3B5E-7B9D-FD29324B3D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3526347" y="-31170"/>
            <a:ext cx="4998955" cy="993543"/>
          </a:xfrm>
          <a:prstGeom prst="rect">
            <a:avLst/>
          </a:prstGeom>
        </p:spPr>
      </p:pic>
      <p:pic>
        <p:nvPicPr>
          <p:cNvPr id="61" name="PHẠM DUYÊN 21 - 9Slide.vn">
            <a:extLst>
              <a:ext uri="{FF2B5EF4-FFF2-40B4-BE49-F238E27FC236}">
                <a16:creationId xmlns:a16="http://schemas.microsoft.com/office/drawing/2014/main" id="{5CFD1AB9-10BF-DFA8-13C5-593B11D2D60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158616" y="4188084"/>
            <a:ext cx="2381385" cy="2638653"/>
          </a:xfrm>
          <a:prstGeom prst="rect">
            <a:avLst/>
          </a:prstGeom>
        </p:spPr>
      </p:pic>
      <p:pic>
        <p:nvPicPr>
          <p:cNvPr id="62" name="PHẠM DUYÊN 22 - 9Slide.vn">
            <a:extLst>
              <a:ext uri="{FF2B5EF4-FFF2-40B4-BE49-F238E27FC236}">
                <a16:creationId xmlns:a16="http://schemas.microsoft.com/office/drawing/2014/main" id="{E80F42A0-334A-86BE-71F4-01C0F5A19B8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>
          <a:xfrm>
            <a:off x="9875510" y="3987800"/>
            <a:ext cx="1852765" cy="2801911"/>
          </a:xfrm>
          <a:prstGeom prst="rect">
            <a:avLst/>
          </a:prstGeom>
        </p:spPr>
      </p:pic>
      <p:pic>
        <p:nvPicPr>
          <p:cNvPr id="63" name="PHẠM DUYÊN 23 - 9Slide.vn">
            <a:extLst>
              <a:ext uri="{FF2B5EF4-FFF2-40B4-BE49-F238E27FC236}">
                <a16:creationId xmlns:a16="http://schemas.microsoft.com/office/drawing/2014/main" id="{B12888C3-929C-6C97-FF5C-924042369A6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>
          <a:xfrm>
            <a:off x="9982549" y="109393"/>
            <a:ext cx="1128804" cy="665993"/>
          </a:xfrm>
          <a:prstGeom prst="rect">
            <a:avLst/>
          </a:prstGeom>
        </p:spPr>
      </p:pic>
      <p:pic>
        <p:nvPicPr>
          <p:cNvPr id="64" name="PHẠM DUYÊN 24 - 9Slide.vn">
            <a:extLst>
              <a:ext uri="{FF2B5EF4-FFF2-40B4-BE49-F238E27FC236}">
                <a16:creationId xmlns:a16="http://schemas.microsoft.com/office/drawing/2014/main" id="{6E330275-873C-29AB-DBCB-7F1E798E996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>
          <a:xfrm>
            <a:off x="11094420" y="588400"/>
            <a:ext cx="633855" cy="3739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4B7FA78-7244-FA4D-A252-FAD7C82DA27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2514600" y="0"/>
            <a:ext cx="2121116" cy="244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5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77D2F-0047-4030-2DA3-0EFD33AC7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E40E41-DC40-DBAF-60D8-B7A7C3A03B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00A10-F1D3-DDB7-9A33-9D84673AF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A2B44-AF4A-6C2E-B176-BAC75F027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58F43-9459-F0D6-3D64-F807AB5AE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EF17F-4CFC-39AD-9FBF-8CF452069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7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2A1FE-0F67-F622-9799-FE796C63A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8963D1-A9BD-C2C7-AEBB-F50EE0F91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1635A-B75B-2AA3-B19E-8EC5328F5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11A69-50A3-7561-A3DB-800BE7B73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3D7E9-D622-F2F0-8B19-378188A36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57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1A2B4D-881D-80E8-C44D-700E7FDA62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8AD7D-7B4D-4464-CF57-F4E8CDB76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96B2D-EF97-7E8E-FC04-B471C4D6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C7588-9979-BAE2-A548-28619BBAB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86E88-1422-E729-8DDF-3B1BC168E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6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HẠM DUYÊN 1 - 9Slide.vn">
            <a:extLst>
              <a:ext uri="{FF2B5EF4-FFF2-40B4-BE49-F238E27FC236}">
                <a16:creationId xmlns:a16="http://schemas.microsoft.com/office/drawing/2014/main" id="{7ACE7583-595F-1535-BE20-DFAA24F80909}"/>
              </a:ext>
            </a:extLst>
          </p:cNvPr>
          <p:cNvSpPr/>
          <p:nvPr/>
        </p:nvSpPr>
        <p:spPr>
          <a:xfrm>
            <a:off x="254000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PHẠM DUYÊN 2 - 9Slide.vn">
            <a:extLst>
              <a:ext uri="{FF2B5EF4-FFF2-40B4-BE49-F238E27FC236}">
                <a16:creationId xmlns:a16="http://schemas.microsoft.com/office/drawing/2014/main" id="{2571C298-550D-4042-10E9-F3701D948619}"/>
              </a:ext>
            </a:extLst>
          </p:cNvPr>
          <p:cNvSpPr/>
          <p:nvPr/>
        </p:nvSpPr>
        <p:spPr>
          <a:xfrm>
            <a:off x="101098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" name="PHẠM DUYÊN 3 - 9Slide.vn">
            <a:extLst>
              <a:ext uri="{FF2B5EF4-FFF2-40B4-BE49-F238E27FC236}">
                <a16:creationId xmlns:a16="http://schemas.microsoft.com/office/drawing/2014/main" id="{0D97A3CA-62B4-68C7-5CF3-47F7E0945C70}"/>
              </a:ext>
            </a:extLst>
          </p:cNvPr>
          <p:cNvSpPr/>
          <p:nvPr/>
        </p:nvSpPr>
        <p:spPr>
          <a:xfrm>
            <a:off x="176797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0" name="PHẠM DUYÊN 4 - 9Slide.vn">
            <a:extLst>
              <a:ext uri="{FF2B5EF4-FFF2-40B4-BE49-F238E27FC236}">
                <a16:creationId xmlns:a16="http://schemas.microsoft.com/office/drawing/2014/main" id="{19CF4866-20DA-8338-A6C8-1661B9360463}"/>
              </a:ext>
            </a:extLst>
          </p:cNvPr>
          <p:cNvSpPr/>
          <p:nvPr/>
        </p:nvSpPr>
        <p:spPr>
          <a:xfrm>
            <a:off x="2524962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1" name="PHẠM DUYÊN 5 - 9Slide.vn">
            <a:extLst>
              <a:ext uri="{FF2B5EF4-FFF2-40B4-BE49-F238E27FC236}">
                <a16:creationId xmlns:a16="http://schemas.microsoft.com/office/drawing/2014/main" id="{5C6B1563-5560-1C2D-1D4B-6ABE42712359}"/>
              </a:ext>
            </a:extLst>
          </p:cNvPr>
          <p:cNvSpPr/>
          <p:nvPr/>
        </p:nvSpPr>
        <p:spPr>
          <a:xfrm>
            <a:off x="328194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PHẠM DUYÊN 6 - 9Slide.vn">
            <a:extLst>
              <a:ext uri="{FF2B5EF4-FFF2-40B4-BE49-F238E27FC236}">
                <a16:creationId xmlns:a16="http://schemas.microsoft.com/office/drawing/2014/main" id="{7D5EE7E3-883D-C644-056B-783E3F19D516}"/>
              </a:ext>
            </a:extLst>
          </p:cNvPr>
          <p:cNvSpPr/>
          <p:nvPr/>
        </p:nvSpPr>
        <p:spPr>
          <a:xfrm>
            <a:off x="403893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3" name="PHẠM DUYÊN 7 - 9Slide.vn">
            <a:extLst>
              <a:ext uri="{FF2B5EF4-FFF2-40B4-BE49-F238E27FC236}">
                <a16:creationId xmlns:a16="http://schemas.microsoft.com/office/drawing/2014/main" id="{B4044EF3-2890-4525-A3E0-9A9B80EAA643}"/>
              </a:ext>
            </a:extLst>
          </p:cNvPr>
          <p:cNvSpPr/>
          <p:nvPr/>
        </p:nvSpPr>
        <p:spPr>
          <a:xfrm>
            <a:off x="4795924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PHẠM DUYÊN 8 - 9Slide.vn">
            <a:extLst>
              <a:ext uri="{FF2B5EF4-FFF2-40B4-BE49-F238E27FC236}">
                <a16:creationId xmlns:a16="http://schemas.microsoft.com/office/drawing/2014/main" id="{CB62A642-AF79-0159-4D1D-C9F07AC112AB}"/>
              </a:ext>
            </a:extLst>
          </p:cNvPr>
          <p:cNvSpPr/>
          <p:nvPr/>
        </p:nvSpPr>
        <p:spPr>
          <a:xfrm>
            <a:off x="555291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5" name="PHẠM DUYÊN 9 - 9Slide.vn">
            <a:extLst>
              <a:ext uri="{FF2B5EF4-FFF2-40B4-BE49-F238E27FC236}">
                <a16:creationId xmlns:a16="http://schemas.microsoft.com/office/drawing/2014/main" id="{B0162590-9354-63A5-593C-5E6F3DD0A63B}"/>
              </a:ext>
            </a:extLst>
          </p:cNvPr>
          <p:cNvSpPr/>
          <p:nvPr/>
        </p:nvSpPr>
        <p:spPr>
          <a:xfrm>
            <a:off x="630989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PHẠM DUYÊN 10 - 9Slide.vn">
            <a:extLst>
              <a:ext uri="{FF2B5EF4-FFF2-40B4-BE49-F238E27FC236}">
                <a16:creationId xmlns:a16="http://schemas.microsoft.com/office/drawing/2014/main" id="{ADEE755B-3FFD-B00D-1EBC-1CFFB1AE66F3}"/>
              </a:ext>
            </a:extLst>
          </p:cNvPr>
          <p:cNvSpPr/>
          <p:nvPr/>
        </p:nvSpPr>
        <p:spPr>
          <a:xfrm>
            <a:off x="7066886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7" name="PHẠM DUYÊN 11 - 9Slide.vn">
            <a:extLst>
              <a:ext uri="{FF2B5EF4-FFF2-40B4-BE49-F238E27FC236}">
                <a16:creationId xmlns:a16="http://schemas.microsoft.com/office/drawing/2014/main" id="{8A22057D-9B1D-9AA1-0052-8F5469623F72}"/>
              </a:ext>
            </a:extLst>
          </p:cNvPr>
          <p:cNvSpPr/>
          <p:nvPr/>
        </p:nvSpPr>
        <p:spPr>
          <a:xfrm>
            <a:off x="782387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8" name="PHẠM DUYÊN 12 - 9Slide.vn">
            <a:extLst>
              <a:ext uri="{FF2B5EF4-FFF2-40B4-BE49-F238E27FC236}">
                <a16:creationId xmlns:a16="http://schemas.microsoft.com/office/drawing/2014/main" id="{1E5932CB-D283-46E9-02F8-DA3DC46A7CC3}"/>
              </a:ext>
            </a:extLst>
          </p:cNvPr>
          <p:cNvSpPr/>
          <p:nvPr/>
        </p:nvSpPr>
        <p:spPr>
          <a:xfrm>
            <a:off x="858086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9" name="PHẠM DUYÊN 13 - 9Slide.vn">
            <a:extLst>
              <a:ext uri="{FF2B5EF4-FFF2-40B4-BE49-F238E27FC236}">
                <a16:creationId xmlns:a16="http://schemas.microsoft.com/office/drawing/2014/main" id="{25DAC26D-CC1B-21C7-E65F-C3331C842DE7}"/>
              </a:ext>
            </a:extLst>
          </p:cNvPr>
          <p:cNvSpPr/>
          <p:nvPr/>
        </p:nvSpPr>
        <p:spPr>
          <a:xfrm>
            <a:off x="9337848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0" name="PHẠM DUYÊN 14 - 9Slide.vn">
            <a:extLst>
              <a:ext uri="{FF2B5EF4-FFF2-40B4-BE49-F238E27FC236}">
                <a16:creationId xmlns:a16="http://schemas.microsoft.com/office/drawing/2014/main" id="{00912FE8-EBD8-0E04-2ED4-E9557C103EB8}"/>
              </a:ext>
            </a:extLst>
          </p:cNvPr>
          <p:cNvSpPr/>
          <p:nvPr/>
        </p:nvSpPr>
        <p:spPr>
          <a:xfrm>
            <a:off x="1009483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1" name="PHẠM DUYÊN 15 - 9Slide.vn">
            <a:extLst>
              <a:ext uri="{FF2B5EF4-FFF2-40B4-BE49-F238E27FC236}">
                <a16:creationId xmlns:a16="http://schemas.microsoft.com/office/drawing/2014/main" id="{E9CCF57E-ADDC-136A-BB59-D0B9424A677E}"/>
              </a:ext>
            </a:extLst>
          </p:cNvPr>
          <p:cNvSpPr/>
          <p:nvPr/>
        </p:nvSpPr>
        <p:spPr>
          <a:xfrm>
            <a:off x="1085182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2" name="PHẠM DUYÊN 16 - 9Slide.vn">
            <a:extLst>
              <a:ext uri="{FF2B5EF4-FFF2-40B4-BE49-F238E27FC236}">
                <a16:creationId xmlns:a16="http://schemas.microsoft.com/office/drawing/2014/main" id="{B1564900-784E-4255-3981-C942586E3E61}"/>
              </a:ext>
            </a:extLst>
          </p:cNvPr>
          <p:cNvSpPr/>
          <p:nvPr/>
        </p:nvSpPr>
        <p:spPr>
          <a:xfrm>
            <a:off x="1160881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53" name="PHẠM DUYÊN 17 - 9Slide.vn">
            <a:extLst>
              <a:ext uri="{FF2B5EF4-FFF2-40B4-BE49-F238E27FC236}">
                <a16:creationId xmlns:a16="http://schemas.microsoft.com/office/drawing/2014/main" id="{4BB8043B-2F76-0E67-414C-069CB81246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68600" y="1764923"/>
            <a:ext cx="6654800" cy="332815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4" name="PHẠM DUYÊN 18 - 9Slide.vn">
            <a:extLst>
              <a:ext uri="{FF2B5EF4-FFF2-40B4-BE49-F238E27FC236}">
                <a16:creationId xmlns:a16="http://schemas.microsoft.com/office/drawing/2014/main" id="{701A2178-6A80-303F-D746-62F987AFB8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5800"/>
            <a:ext cx="12192000" cy="107951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55" name="PHẠM DUYÊN 19 - 9Slide.vn">
            <a:extLst>
              <a:ext uri="{FF2B5EF4-FFF2-40B4-BE49-F238E27FC236}">
                <a16:creationId xmlns:a16="http://schemas.microsoft.com/office/drawing/2014/main" id="{90E3C432-CA26-8905-84AB-506B3C8016CC}"/>
              </a:ext>
            </a:extLst>
          </p:cNvPr>
          <p:cNvGrpSpPr/>
          <p:nvPr userDrawn="1"/>
        </p:nvGrpSpPr>
        <p:grpSpPr>
          <a:xfrm>
            <a:off x="304800" y="177800"/>
            <a:ext cx="1843124" cy="2113748"/>
            <a:chOff x="457200" y="266700"/>
            <a:chExt cx="2764686" cy="3170622"/>
          </a:xfrm>
        </p:grpSpPr>
        <p:pic>
          <p:nvPicPr>
            <p:cNvPr id="56" name="Picture 21">
              <a:extLst>
                <a:ext uri="{FF2B5EF4-FFF2-40B4-BE49-F238E27FC236}">
                  <a16:creationId xmlns:a16="http://schemas.microsoft.com/office/drawing/2014/main" id="{D7989AF3-3B9F-05C0-7880-6D8C8437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457200" y="266700"/>
              <a:ext cx="2764686" cy="1613886"/>
            </a:xfrm>
            <a:prstGeom prst="rect">
              <a:avLst/>
            </a:prstGeom>
          </p:spPr>
        </p:pic>
        <p:pic>
          <p:nvPicPr>
            <p:cNvPr id="57" name="Picture 11">
              <a:extLst>
                <a:ext uri="{FF2B5EF4-FFF2-40B4-BE49-F238E27FC236}">
                  <a16:creationId xmlns:a16="http://schemas.microsoft.com/office/drawing/2014/main" id="{D764DEF8-17FE-BB9D-D68C-027CEDF71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035280" y="1880586"/>
              <a:ext cx="984064" cy="1037222"/>
            </a:xfrm>
            <a:prstGeom prst="rect">
              <a:avLst/>
            </a:prstGeom>
          </p:spPr>
        </p:pic>
        <p:pic>
          <p:nvPicPr>
            <p:cNvPr id="58" name="Picture 11">
              <a:extLst>
                <a:ext uri="{FF2B5EF4-FFF2-40B4-BE49-F238E27FC236}">
                  <a16:creationId xmlns:a16="http://schemas.microsoft.com/office/drawing/2014/main" id="{0B90DD12-3AAA-82CA-8699-52AEB73CD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285683" y="2122998"/>
              <a:ext cx="623482" cy="657162"/>
            </a:xfrm>
            <a:prstGeom prst="rect">
              <a:avLst/>
            </a:prstGeom>
          </p:spPr>
        </p:pic>
        <p:pic>
          <p:nvPicPr>
            <p:cNvPr id="59" name="Picture 11">
              <a:extLst>
                <a:ext uri="{FF2B5EF4-FFF2-40B4-BE49-F238E27FC236}">
                  <a16:creationId xmlns:a16="http://schemas.microsoft.com/office/drawing/2014/main" id="{FF504198-2A86-3C29-6528-B6CDF17BF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839543" y="2780160"/>
              <a:ext cx="623482" cy="657162"/>
            </a:xfrm>
            <a:prstGeom prst="rect">
              <a:avLst/>
            </a:prstGeom>
          </p:spPr>
        </p:pic>
      </p:grpSp>
      <p:pic>
        <p:nvPicPr>
          <p:cNvPr id="60" name="PHẠM DUYÊN 20 - 9Slide.vn">
            <a:extLst>
              <a:ext uri="{FF2B5EF4-FFF2-40B4-BE49-F238E27FC236}">
                <a16:creationId xmlns:a16="http://schemas.microsoft.com/office/drawing/2014/main" id="{788034E2-C0D5-3B5E-7B9D-FD29324B3D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3526347" y="-31170"/>
            <a:ext cx="4998955" cy="993543"/>
          </a:xfrm>
          <a:prstGeom prst="rect">
            <a:avLst/>
          </a:prstGeom>
        </p:spPr>
      </p:pic>
      <p:pic>
        <p:nvPicPr>
          <p:cNvPr id="62" name="PHẠM DUYÊN 22 - 9Slide.vn">
            <a:extLst>
              <a:ext uri="{FF2B5EF4-FFF2-40B4-BE49-F238E27FC236}">
                <a16:creationId xmlns:a16="http://schemas.microsoft.com/office/drawing/2014/main" id="{E80F42A0-334A-86BE-71F4-01C0F5A19B8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9569570" y="3525130"/>
            <a:ext cx="2158706" cy="3264582"/>
          </a:xfrm>
          <a:prstGeom prst="rect">
            <a:avLst/>
          </a:prstGeom>
        </p:spPr>
      </p:pic>
      <p:pic>
        <p:nvPicPr>
          <p:cNvPr id="63" name="PHẠM DUYÊN 23 - 9Slide.vn">
            <a:extLst>
              <a:ext uri="{FF2B5EF4-FFF2-40B4-BE49-F238E27FC236}">
                <a16:creationId xmlns:a16="http://schemas.microsoft.com/office/drawing/2014/main" id="{B12888C3-929C-6C97-FF5C-924042369A6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>
          <a:xfrm>
            <a:off x="9982549" y="109393"/>
            <a:ext cx="1128804" cy="665993"/>
          </a:xfrm>
          <a:prstGeom prst="rect">
            <a:avLst/>
          </a:prstGeom>
        </p:spPr>
      </p:pic>
      <p:pic>
        <p:nvPicPr>
          <p:cNvPr id="64" name="PHẠM DUYÊN 24 - 9Slide.vn">
            <a:extLst>
              <a:ext uri="{FF2B5EF4-FFF2-40B4-BE49-F238E27FC236}">
                <a16:creationId xmlns:a16="http://schemas.microsoft.com/office/drawing/2014/main" id="{6E330275-873C-29AB-DBCB-7F1E798E996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>
          <a:xfrm>
            <a:off x="11094420" y="588400"/>
            <a:ext cx="633855" cy="3739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5CC3F6-21DE-2A3C-CB57-C576C40D42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6" b="22152"/>
          <a:stretch/>
        </p:blipFill>
        <p:spPr>
          <a:xfrm>
            <a:off x="-21077" y="4384056"/>
            <a:ext cx="4695182" cy="24739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369399-DC38-9DA3-8EDB-0DA5C0EBB09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2514600" y="0"/>
            <a:ext cx="2121116" cy="244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5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7CAD5-80F0-22CE-1D13-B4A6F0D8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FE2BE-E0E5-C55A-6E45-EAB37FD00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08124-BAEC-219A-EE02-24C6B029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8D674-320C-D595-428A-D432AC55D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8366-BCCC-DD6D-3F0B-49FF5933D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5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AA137-CE41-0F4E-8D15-1C927E9E5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2BC578-CC36-A582-2B9F-93830E8EF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48D43-D4D1-83BB-4C47-B98C991FB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AB88E-B0AC-25F8-CA9B-FD961AB98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3362C-A907-94AA-4E9E-EB8C6644C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3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75CAB-82E8-5CFB-0D36-621FBC5B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808EF-D449-E969-2FDE-DE64B271D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DB6A14-DC00-84FA-0E68-49D862684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EDE46-A707-2410-AB72-6966F6FFA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15B4C-B855-5ADD-B212-D640C499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7773C-EAD3-5986-B0B7-E43908C9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1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29BBC-C950-D3E6-1E25-56035A79F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30424-A21D-A2E2-2F57-C56314B21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82DA3-4A19-6227-A1CB-DCD0CBB0F2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AB3F05-E876-88A7-B49B-BD0CEDF7D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97A12-9951-F978-5FE3-33E8474FD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8A6893-88E9-0AB7-EF9E-FFDB6F851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7F6A36-E665-1395-1FA3-D8EB82E07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D47E1E-41FD-07E4-8A9E-EBD7D3B53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BA80C-449D-3F38-D225-A9BD6D53B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02437E-D2D5-4105-CB03-3D5C54DE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3B8E83-6280-5568-C734-E0062B73B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842AA4-4FF6-9E6C-23D2-A015703A9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54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HẠM DUYÊN 1 - 9Slide.vn">
            <a:extLst>
              <a:ext uri="{FF2B5EF4-FFF2-40B4-BE49-F238E27FC236}">
                <a16:creationId xmlns:a16="http://schemas.microsoft.com/office/drawing/2014/main" id="{134E9D53-629F-EA83-6A1A-A88F3BD02E52}"/>
              </a:ext>
            </a:extLst>
          </p:cNvPr>
          <p:cNvSpPr/>
          <p:nvPr userDrawn="1"/>
        </p:nvSpPr>
        <p:spPr>
          <a:xfrm>
            <a:off x="35661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" name="PHẠM DUYÊN 2 - 9Slide.vn">
            <a:extLst>
              <a:ext uri="{FF2B5EF4-FFF2-40B4-BE49-F238E27FC236}">
                <a16:creationId xmlns:a16="http://schemas.microsoft.com/office/drawing/2014/main" id="{C8A735DC-D46A-9A0D-3AFE-554480FB8E89}"/>
              </a:ext>
            </a:extLst>
          </p:cNvPr>
          <p:cNvSpPr/>
          <p:nvPr userDrawn="1"/>
        </p:nvSpPr>
        <p:spPr>
          <a:xfrm>
            <a:off x="109991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PHẠM DUYÊN 3 - 9Slide.vn">
            <a:extLst>
              <a:ext uri="{FF2B5EF4-FFF2-40B4-BE49-F238E27FC236}">
                <a16:creationId xmlns:a16="http://schemas.microsoft.com/office/drawing/2014/main" id="{BA05EBB8-AF36-132F-A4D9-EB430C8FB96B}"/>
              </a:ext>
            </a:extLst>
          </p:cNvPr>
          <p:cNvSpPr/>
          <p:nvPr userDrawn="1"/>
        </p:nvSpPr>
        <p:spPr>
          <a:xfrm>
            <a:off x="184322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PHẠM DUYÊN 4 - 9Slide.vn">
            <a:extLst>
              <a:ext uri="{FF2B5EF4-FFF2-40B4-BE49-F238E27FC236}">
                <a16:creationId xmlns:a16="http://schemas.microsoft.com/office/drawing/2014/main" id="{C079FE21-42FE-66B9-F00C-679FDC95D3B0}"/>
              </a:ext>
            </a:extLst>
          </p:cNvPr>
          <p:cNvSpPr/>
          <p:nvPr userDrawn="1"/>
        </p:nvSpPr>
        <p:spPr>
          <a:xfrm>
            <a:off x="258653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PHẠM DUYÊN 5 - 9Slide.vn">
            <a:extLst>
              <a:ext uri="{FF2B5EF4-FFF2-40B4-BE49-F238E27FC236}">
                <a16:creationId xmlns:a16="http://schemas.microsoft.com/office/drawing/2014/main" id="{B90F6ACF-17BC-E3D9-F1F3-7219759BE124}"/>
              </a:ext>
            </a:extLst>
          </p:cNvPr>
          <p:cNvSpPr/>
          <p:nvPr userDrawn="1"/>
        </p:nvSpPr>
        <p:spPr>
          <a:xfrm>
            <a:off x="332983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0" name="PHẠM DUYÊN 6 - 9Slide.vn">
            <a:extLst>
              <a:ext uri="{FF2B5EF4-FFF2-40B4-BE49-F238E27FC236}">
                <a16:creationId xmlns:a16="http://schemas.microsoft.com/office/drawing/2014/main" id="{3C1D1A37-8FBE-C6A5-B38F-A6DC869B8C86}"/>
              </a:ext>
            </a:extLst>
          </p:cNvPr>
          <p:cNvSpPr/>
          <p:nvPr userDrawn="1"/>
        </p:nvSpPr>
        <p:spPr>
          <a:xfrm>
            <a:off x="407314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" name="PHẠM DUYÊN 7 - 9Slide.vn">
            <a:extLst>
              <a:ext uri="{FF2B5EF4-FFF2-40B4-BE49-F238E27FC236}">
                <a16:creationId xmlns:a16="http://schemas.microsoft.com/office/drawing/2014/main" id="{AFD2F124-1A9F-EBFB-FA07-65C23C485096}"/>
              </a:ext>
            </a:extLst>
          </p:cNvPr>
          <p:cNvSpPr/>
          <p:nvPr userDrawn="1"/>
        </p:nvSpPr>
        <p:spPr>
          <a:xfrm>
            <a:off x="481644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2" name="PHẠM DUYÊN 8 - 9Slide.vn">
            <a:extLst>
              <a:ext uri="{FF2B5EF4-FFF2-40B4-BE49-F238E27FC236}">
                <a16:creationId xmlns:a16="http://schemas.microsoft.com/office/drawing/2014/main" id="{EA0B8247-EBB1-87ED-215F-567618D851F0}"/>
              </a:ext>
            </a:extLst>
          </p:cNvPr>
          <p:cNvSpPr/>
          <p:nvPr userDrawn="1"/>
        </p:nvSpPr>
        <p:spPr>
          <a:xfrm>
            <a:off x="555975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3" name="PHẠM DUYÊN 9 - 9Slide.vn">
            <a:extLst>
              <a:ext uri="{FF2B5EF4-FFF2-40B4-BE49-F238E27FC236}">
                <a16:creationId xmlns:a16="http://schemas.microsoft.com/office/drawing/2014/main" id="{D5D0E1A6-D16F-F18D-BC88-D0A73646F104}"/>
              </a:ext>
            </a:extLst>
          </p:cNvPr>
          <p:cNvSpPr/>
          <p:nvPr userDrawn="1"/>
        </p:nvSpPr>
        <p:spPr>
          <a:xfrm>
            <a:off x="630306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PHẠM DUYÊN 10 - 9Slide.vn">
            <a:extLst>
              <a:ext uri="{FF2B5EF4-FFF2-40B4-BE49-F238E27FC236}">
                <a16:creationId xmlns:a16="http://schemas.microsoft.com/office/drawing/2014/main" id="{C010DB57-ECAF-F16C-86D8-89EE577D4D38}"/>
              </a:ext>
            </a:extLst>
          </p:cNvPr>
          <p:cNvSpPr/>
          <p:nvPr userDrawn="1"/>
        </p:nvSpPr>
        <p:spPr>
          <a:xfrm>
            <a:off x="704636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PHẠM DUYÊN 11 - 9Slide.vn">
            <a:extLst>
              <a:ext uri="{FF2B5EF4-FFF2-40B4-BE49-F238E27FC236}">
                <a16:creationId xmlns:a16="http://schemas.microsoft.com/office/drawing/2014/main" id="{28F034B9-761E-55CE-19A1-9DEEE396B8B7}"/>
              </a:ext>
            </a:extLst>
          </p:cNvPr>
          <p:cNvSpPr/>
          <p:nvPr userDrawn="1"/>
        </p:nvSpPr>
        <p:spPr>
          <a:xfrm>
            <a:off x="778967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PHẠM DUYÊN 12 - 9Slide.vn">
            <a:extLst>
              <a:ext uri="{FF2B5EF4-FFF2-40B4-BE49-F238E27FC236}">
                <a16:creationId xmlns:a16="http://schemas.microsoft.com/office/drawing/2014/main" id="{EC22D0DF-71AC-4E0B-62F9-12D80D713253}"/>
              </a:ext>
            </a:extLst>
          </p:cNvPr>
          <p:cNvSpPr/>
          <p:nvPr userDrawn="1"/>
        </p:nvSpPr>
        <p:spPr>
          <a:xfrm>
            <a:off x="853297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PHẠM DUYÊN 13 - 9Slide.vn">
            <a:extLst>
              <a:ext uri="{FF2B5EF4-FFF2-40B4-BE49-F238E27FC236}">
                <a16:creationId xmlns:a16="http://schemas.microsoft.com/office/drawing/2014/main" id="{9B3A286E-EAD4-ACDF-4601-75C61565786B}"/>
              </a:ext>
            </a:extLst>
          </p:cNvPr>
          <p:cNvSpPr/>
          <p:nvPr userDrawn="1"/>
        </p:nvSpPr>
        <p:spPr>
          <a:xfrm>
            <a:off x="927628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8" name="PHẠM DUYÊN 14 - 9Slide.vn">
            <a:extLst>
              <a:ext uri="{FF2B5EF4-FFF2-40B4-BE49-F238E27FC236}">
                <a16:creationId xmlns:a16="http://schemas.microsoft.com/office/drawing/2014/main" id="{4C86501B-4DF8-FD86-931C-8D6B3062E35F}"/>
              </a:ext>
            </a:extLst>
          </p:cNvPr>
          <p:cNvSpPr/>
          <p:nvPr userDrawn="1"/>
        </p:nvSpPr>
        <p:spPr>
          <a:xfrm>
            <a:off x="1001959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PHẠM DUYÊN 15 - 9Slide.vn">
            <a:extLst>
              <a:ext uri="{FF2B5EF4-FFF2-40B4-BE49-F238E27FC236}">
                <a16:creationId xmlns:a16="http://schemas.microsoft.com/office/drawing/2014/main" id="{E813441E-7DF0-0D7F-D5EA-0533893D124F}"/>
              </a:ext>
            </a:extLst>
          </p:cNvPr>
          <p:cNvSpPr/>
          <p:nvPr userDrawn="1"/>
        </p:nvSpPr>
        <p:spPr>
          <a:xfrm>
            <a:off x="1076289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" name="PHẠM DUYÊN 16 - 9Slide.vn">
            <a:extLst>
              <a:ext uri="{FF2B5EF4-FFF2-40B4-BE49-F238E27FC236}">
                <a16:creationId xmlns:a16="http://schemas.microsoft.com/office/drawing/2014/main" id="{9170D8D1-4B71-ECC1-2308-3018A31FD211}"/>
              </a:ext>
            </a:extLst>
          </p:cNvPr>
          <p:cNvSpPr/>
          <p:nvPr userDrawn="1"/>
        </p:nvSpPr>
        <p:spPr>
          <a:xfrm>
            <a:off x="11506200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3" name="12">
            <a:extLst>
              <a:ext uri="{FF2B5EF4-FFF2-40B4-BE49-F238E27FC236}">
                <a16:creationId xmlns:a16="http://schemas.microsoft.com/office/drawing/2014/main" id="{C39B9AFF-D836-F110-06A6-6064128A9D20}"/>
              </a:ext>
            </a:extLst>
          </p:cNvPr>
          <p:cNvSpPr/>
          <p:nvPr userDrawn="1"/>
        </p:nvSpPr>
        <p:spPr>
          <a:xfrm>
            <a:off x="0" y="331304"/>
            <a:ext cx="12192000" cy="619539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55600" sx="102000" sy="102000" algn="ct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grpSp>
        <p:nvGrpSpPr>
          <p:cNvPr id="24" name="PHẠM DUYÊN 19 - 9Slide.vn">
            <a:extLst>
              <a:ext uri="{FF2B5EF4-FFF2-40B4-BE49-F238E27FC236}">
                <a16:creationId xmlns:a16="http://schemas.microsoft.com/office/drawing/2014/main" id="{9881FDF2-FD0E-F5EB-358E-9417E92C732F}"/>
              </a:ext>
            </a:extLst>
          </p:cNvPr>
          <p:cNvGrpSpPr/>
          <p:nvPr userDrawn="1"/>
        </p:nvGrpSpPr>
        <p:grpSpPr>
          <a:xfrm>
            <a:off x="11164924" y="194128"/>
            <a:ext cx="950876" cy="1090492"/>
            <a:chOff x="457200" y="266700"/>
            <a:chExt cx="2764686" cy="3170622"/>
          </a:xfrm>
        </p:grpSpPr>
        <p:pic>
          <p:nvPicPr>
            <p:cNvPr id="25" name="Picture 21">
              <a:extLst>
                <a:ext uri="{FF2B5EF4-FFF2-40B4-BE49-F238E27FC236}">
                  <a16:creationId xmlns:a16="http://schemas.microsoft.com/office/drawing/2014/main" id="{B38103B1-6224-38AB-D0FF-8B621377E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457200" y="266700"/>
              <a:ext cx="2764686" cy="1613886"/>
            </a:xfrm>
            <a:prstGeom prst="rect">
              <a:avLst/>
            </a:prstGeom>
          </p:spPr>
        </p:pic>
        <p:pic>
          <p:nvPicPr>
            <p:cNvPr id="26" name="Picture 11">
              <a:extLst>
                <a:ext uri="{FF2B5EF4-FFF2-40B4-BE49-F238E27FC236}">
                  <a16:creationId xmlns:a16="http://schemas.microsoft.com/office/drawing/2014/main" id="{745B0A13-ECCC-8657-48E1-B64CE94D9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035280" y="1880586"/>
              <a:ext cx="984064" cy="1037222"/>
            </a:xfrm>
            <a:prstGeom prst="rect">
              <a:avLst/>
            </a:prstGeom>
          </p:spPr>
        </p:pic>
        <p:pic>
          <p:nvPicPr>
            <p:cNvPr id="27" name="Picture 11">
              <a:extLst>
                <a:ext uri="{FF2B5EF4-FFF2-40B4-BE49-F238E27FC236}">
                  <a16:creationId xmlns:a16="http://schemas.microsoft.com/office/drawing/2014/main" id="{FC529935-A54B-D57A-7A9C-C29B90AED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285683" y="2122998"/>
              <a:ext cx="623482" cy="657162"/>
            </a:xfrm>
            <a:prstGeom prst="rect">
              <a:avLst/>
            </a:prstGeom>
          </p:spPr>
        </p:pic>
        <p:pic>
          <p:nvPicPr>
            <p:cNvPr id="28" name="Picture 11">
              <a:extLst>
                <a:ext uri="{FF2B5EF4-FFF2-40B4-BE49-F238E27FC236}">
                  <a16:creationId xmlns:a16="http://schemas.microsoft.com/office/drawing/2014/main" id="{A8A8F814-CD53-DADD-9F59-2FCA919AF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839543" y="2780160"/>
              <a:ext cx="623482" cy="657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563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DAAEB-F205-690D-185E-AB5A8D295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1A28-71C2-AAE0-5E5F-7FBD62E05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D30948-0E8C-8FDB-BBC0-BCC0EE139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29C76D-340B-BB6F-9C01-4B7B48D90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361EAA-1F7B-AC83-FD2D-451B1D76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435B6A-FC0A-D4C1-0BD9-BF273ADF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5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56C43F26-54C3-7688-8C71-3BF0B4F378D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60A7A7-FC1C-32F7-BB92-A07B9FB0C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F6B7E-C67D-A720-C25D-F22E496C6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655D1-A5C9-1B70-908F-E19251652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BC90B-23A0-4B84-BEC1-248B439C16D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196B6-BD36-D1F6-1EEB-4D17D8973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4E249-97E6-F04C-CF8E-A37C42F8C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263EBE9-E6E2-6E54-D35C-FAB04B993C9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2514600" y="0"/>
            <a:ext cx="2121116" cy="244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4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12" Type="http://schemas.openxmlformats.org/officeDocument/2006/relationships/slide" Target="slide16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3.xml"/><Relationship Id="rId11" Type="http://schemas.openxmlformats.org/officeDocument/2006/relationships/image" Target="../media/image51.png"/><Relationship Id="rId5" Type="http://schemas.openxmlformats.org/officeDocument/2006/relationships/image" Target="../media/image48.png"/><Relationship Id="rId10" Type="http://schemas.openxmlformats.org/officeDocument/2006/relationships/slide" Target="slide15.xml"/><Relationship Id="rId4" Type="http://schemas.openxmlformats.org/officeDocument/2006/relationships/slide" Target="slide12.xml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3.png"/><Relationship Id="rId5" Type="http://schemas.openxmlformats.org/officeDocument/2006/relationships/image" Target="../media/image39.jp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4.png"/><Relationship Id="rId5" Type="http://schemas.openxmlformats.org/officeDocument/2006/relationships/image" Target="../media/image22.jp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5.png"/><Relationship Id="rId5" Type="http://schemas.openxmlformats.org/officeDocument/2006/relationships/image" Target="../media/image25.jp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7.jpg"/><Relationship Id="rId5" Type="http://schemas.openxmlformats.org/officeDocument/2006/relationships/image" Target="../media/image46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7.png"/><Relationship Id="rId5" Type="http://schemas.openxmlformats.org/officeDocument/2006/relationships/image" Target="../media/image32.jp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8.jpg"/><Relationship Id="rId5" Type="http://schemas.openxmlformats.org/officeDocument/2006/relationships/image" Target="../media/image46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7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8.png"/><Relationship Id="rId7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0.png"/><Relationship Id="rId7" Type="http://schemas.openxmlformats.org/officeDocument/2006/relationships/image" Target="../media/image3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HẠM DUYÊN 1 - 9Slide.vn">
            <a:extLst>
              <a:ext uri="{FF2B5EF4-FFF2-40B4-BE49-F238E27FC236}">
                <a16:creationId xmlns:a16="http://schemas.microsoft.com/office/drawing/2014/main" id="{951D44A0-141A-4241-0E1A-B134144C0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601" y="1600200"/>
            <a:ext cx="2082798" cy="2036044"/>
          </a:xfrm>
          <a:prstGeom prst="rect">
            <a:avLst/>
          </a:prstGeom>
        </p:spPr>
      </p:pic>
      <p:pic>
        <p:nvPicPr>
          <p:cNvPr id="8" name="PHẠM DUYÊN 2 - 9Slide.vn">
            <a:extLst>
              <a:ext uri="{FF2B5EF4-FFF2-40B4-BE49-F238E27FC236}">
                <a16:creationId xmlns:a16="http://schemas.microsoft.com/office/drawing/2014/main" id="{8CA3D6A4-DE1E-7D49-08B8-062378B4A5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9633"/>
          <a:stretch/>
        </p:blipFill>
        <p:spPr>
          <a:xfrm>
            <a:off x="1215615" y="3291606"/>
            <a:ext cx="9896886" cy="1349676"/>
          </a:xfrm>
          <a:prstGeom prst="rect">
            <a:avLst/>
          </a:prstGeom>
        </p:spPr>
      </p:pic>
      <p:pic>
        <p:nvPicPr>
          <p:cNvPr id="9" name="PHẠM DUYÊN 3 - 9Slide.vn">
            <a:extLst>
              <a:ext uri="{FF2B5EF4-FFF2-40B4-BE49-F238E27FC236}">
                <a16:creationId xmlns:a16="http://schemas.microsoft.com/office/drawing/2014/main" id="{D7438D26-CBD4-572F-5D95-10A98E10184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457200"/>
            <a:ext cx="1689044" cy="70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2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ẠM DUYÊN 1 - 9Slide.vn">
            <a:extLst>
              <a:ext uri="{FF2B5EF4-FFF2-40B4-BE49-F238E27FC236}">
                <a16:creationId xmlns:a16="http://schemas.microsoft.com/office/drawing/2014/main" id="{4EF44C32-6F22-F171-2D46-DFB8758273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0352" y="3455104"/>
            <a:ext cx="1236214" cy="1131136"/>
          </a:xfrm>
          <a:prstGeom prst="rect">
            <a:avLst/>
          </a:prstGeom>
        </p:spPr>
      </p:pic>
      <p:pic>
        <p:nvPicPr>
          <p:cNvPr id="3" name="PHẠM DUYÊN 2 - 9Slide.vn">
            <a:extLst>
              <a:ext uri="{FF2B5EF4-FFF2-40B4-BE49-F238E27FC236}">
                <a16:creationId xmlns:a16="http://schemas.microsoft.com/office/drawing/2014/main" id="{20B8BF32-B454-1347-2B1B-75604A99B0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49138" y="3192830"/>
            <a:ext cx="966802" cy="1030560"/>
          </a:xfrm>
          <a:prstGeom prst="rect">
            <a:avLst/>
          </a:prstGeom>
        </p:spPr>
      </p:pic>
      <p:pic>
        <p:nvPicPr>
          <p:cNvPr id="4" name="PHẠM DUYÊN 3 - 9Slide.vn">
            <a:extLst>
              <a:ext uri="{FF2B5EF4-FFF2-40B4-BE49-F238E27FC236}">
                <a16:creationId xmlns:a16="http://schemas.microsoft.com/office/drawing/2014/main" id="{4A0E3CAF-5EC7-32A2-739E-09B7D0A4C5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938358" y="3188655"/>
            <a:ext cx="909742" cy="1351472"/>
          </a:xfrm>
          <a:prstGeom prst="rect">
            <a:avLst/>
          </a:prstGeom>
        </p:spPr>
      </p:pic>
      <p:pic>
        <p:nvPicPr>
          <p:cNvPr id="5" name="PHẠM DUYÊN 4 - 9Slide.vn">
            <a:extLst>
              <a:ext uri="{FF2B5EF4-FFF2-40B4-BE49-F238E27FC236}">
                <a16:creationId xmlns:a16="http://schemas.microsoft.com/office/drawing/2014/main" id="{0468E55F-ACB8-9051-BF83-208232F281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52965" y="2626157"/>
            <a:ext cx="1359858" cy="1443696"/>
          </a:xfrm>
          <a:prstGeom prst="rect">
            <a:avLst/>
          </a:prstGeom>
        </p:spPr>
      </p:pic>
      <p:pic>
        <p:nvPicPr>
          <p:cNvPr id="6" name="PHẠM DUYÊN 5 - 9Slide.vn">
            <a:extLst>
              <a:ext uri="{FF2B5EF4-FFF2-40B4-BE49-F238E27FC236}">
                <a16:creationId xmlns:a16="http://schemas.microsoft.com/office/drawing/2014/main" id="{ED48356E-A2D3-E487-179D-D4B5531C90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153400" y="2530658"/>
            <a:ext cx="1065828" cy="1088640"/>
          </a:xfrm>
          <a:prstGeom prst="rect">
            <a:avLst/>
          </a:prstGeom>
        </p:spPr>
      </p:pic>
      <p:pic>
        <p:nvPicPr>
          <p:cNvPr id="7" name="PHẠM DUYÊN 6 - 9Slide.vn">
            <a:extLst>
              <a:ext uri="{FF2B5EF4-FFF2-40B4-BE49-F238E27FC236}">
                <a16:creationId xmlns:a16="http://schemas.microsoft.com/office/drawing/2014/main" id="{EA53D67F-4BF4-1F38-A300-303338FC66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163562" y="2042018"/>
            <a:ext cx="1018788" cy="1236120"/>
          </a:xfrm>
          <a:prstGeom prst="rect">
            <a:avLst/>
          </a:prstGeom>
        </p:spPr>
      </p:pic>
      <p:pic>
        <p:nvPicPr>
          <p:cNvPr id="8" name="PHẠM DUYÊN 7 - 9Slide.vn">
            <a:extLst>
              <a:ext uri="{FF2B5EF4-FFF2-40B4-BE49-F238E27FC236}">
                <a16:creationId xmlns:a16="http://schemas.microsoft.com/office/drawing/2014/main" id="{87A97A3A-D6F4-65A7-08A9-834BF1C5FC5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12559" y="270986"/>
            <a:ext cx="2361095" cy="1180548"/>
          </a:xfrm>
          <a:prstGeom prst="rect">
            <a:avLst/>
          </a:prstGeom>
        </p:spPr>
      </p:pic>
      <p:sp>
        <p:nvSpPr>
          <p:cNvPr id="9" name="PHẠM DUYÊN 8 - 9Slide.vn">
            <a:extLst>
              <a:ext uri="{FF2B5EF4-FFF2-40B4-BE49-F238E27FC236}">
                <a16:creationId xmlns:a16="http://schemas.microsoft.com/office/drawing/2014/main" id="{6A8A7F6A-0002-3DA6-A01E-29C3E9DC55BA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10" name="PHẠM DUYÊN 9 - 9Slide.vn">
            <a:extLst>
              <a:ext uri="{FF2B5EF4-FFF2-40B4-BE49-F238E27FC236}">
                <a16:creationId xmlns:a16="http://schemas.microsoft.com/office/drawing/2014/main" id="{7D3446F0-755E-6622-78E0-1EEAEDE663CA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11" name="PHẠM DUYÊN 10 - 9Slide.vn">
            <a:extLst>
              <a:ext uri="{FF2B5EF4-FFF2-40B4-BE49-F238E27FC236}">
                <a16:creationId xmlns:a16="http://schemas.microsoft.com/office/drawing/2014/main" id="{9FC8EF26-B74C-5A29-CD89-1E7E06F26E3C}"/>
              </a:ext>
            </a:extLst>
          </p:cNvPr>
          <p:cNvSpPr/>
          <p:nvPr/>
        </p:nvSpPr>
        <p:spPr>
          <a:xfrm>
            <a:off x="914400" y="4647514"/>
            <a:ext cx="1093715" cy="991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HẠM DUYÊN 11 - 9Slide.vn">
            <a:extLst>
              <a:ext uri="{FF2B5EF4-FFF2-40B4-BE49-F238E27FC236}">
                <a16:creationId xmlns:a16="http://schemas.microsoft.com/office/drawing/2014/main" id="{56F7AB42-2ED3-8E63-49DA-DB81795F6F16}"/>
              </a:ext>
            </a:extLst>
          </p:cNvPr>
          <p:cNvSpPr/>
          <p:nvPr/>
        </p:nvSpPr>
        <p:spPr>
          <a:xfrm>
            <a:off x="2751426" y="4647514"/>
            <a:ext cx="1093715" cy="991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HẠM DUYÊN 12 - 9Slide.vn">
            <a:extLst>
              <a:ext uri="{FF2B5EF4-FFF2-40B4-BE49-F238E27FC236}">
                <a16:creationId xmlns:a16="http://schemas.microsoft.com/office/drawing/2014/main" id="{FAE95EE1-A0A0-0A00-21B5-C7DD633BFAE3}"/>
              </a:ext>
            </a:extLst>
          </p:cNvPr>
          <p:cNvSpPr/>
          <p:nvPr/>
        </p:nvSpPr>
        <p:spPr>
          <a:xfrm>
            <a:off x="4588452" y="4647514"/>
            <a:ext cx="1093715" cy="991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HẠM DUYÊN 13 - 9Slide.vn">
            <a:extLst>
              <a:ext uri="{FF2B5EF4-FFF2-40B4-BE49-F238E27FC236}">
                <a16:creationId xmlns:a16="http://schemas.microsoft.com/office/drawing/2014/main" id="{0923FCAD-0FC5-2623-7F32-FDA49A09B6C1}"/>
              </a:ext>
            </a:extLst>
          </p:cNvPr>
          <p:cNvSpPr/>
          <p:nvPr/>
        </p:nvSpPr>
        <p:spPr>
          <a:xfrm>
            <a:off x="6400800" y="4647514"/>
            <a:ext cx="1093715" cy="991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HẠM DUYÊN 14 - 9Slide.vn">
            <a:extLst>
              <a:ext uri="{FF2B5EF4-FFF2-40B4-BE49-F238E27FC236}">
                <a16:creationId xmlns:a16="http://schemas.microsoft.com/office/drawing/2014/main" id="{60ED359F-44BA-B016-EF1C-62E7236A285A}"/>
              </a:ext>
            </a:extLst>
          </p:cNvPr>
          <p:cNvSpPr/>
          <p:nvPr/>
        </p:nvSpPr>
        <p:spPr>
          <a:xfrm>
            <a:off x="8229600" y="4647514"/>
            <a:ext cx="1093715" cy="991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HẠM DUYÊN 15 - 9Slide.vn">
            <a:extLst>
              <a:ext uri="{FF2B5EF4-FFF2-40B4-BE49-F238E27FC236}">
                <a16:creationId xmlns:a16="http://schemas.microsoft.com/office/drawing/2014/main" id="{0925AA0D-656B-F219-19A5-1EE164DF1FD0}"/>
              </a:ext>
            </a:extLst>
          </p:cNvPr>
          <p:cNvSpPr/>
          <p:nvPr/>
        </p:nvSpPr>
        <p:spPr>
          <a:xfrm>
            <a:off x="10099530" y="4647514"/>
            <a:ext cx="1093715" cy="991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HẠM DUYÊN 16 - 9Slide.vn">
            <a:extLst>
              <a:ext uri="{FF2B5EF4-FFF2-40B4-BE49-F238E27FC236}">
                <a16:creationId xmlns:a16="http://schemas.microsoft.com/office/drawing/2014/main" id="{638DF43E-C1CF-BD1E-CA63-E150308BAE95}"/>
              </a:ext>
            </a:extLst>
          </p:cNvPr>
          <p:cNvSpPr/>
          <p:nvPr/>
        </p:nvSpPr>
        <p:spPr>
          <a:xfrm>
            <a:off x="3050211" y="4877209"/>
            <a:ext cx="477094" cy="477092"/>
          </a:xfrm>
          <a:prstGeom prst="cub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HẠM DUYÊN 17 - 9Slide.vn">
            <a:extLst>
              <a:ext uri="{FF2B5EF4-FFF2-40B4-BE49-F238E27FC236}">
                <a16:creationId xmlns:a16="http://schemas.microsoft.com/office/drawing/2014/main" id="{9F835E7F-084D-32A3-091F-04DFCAA0B29B}"/>
              </a:ext>
            </a:extLst>
          </p:cNvPr>
          <p:cNvSpPr/>
          <p:nvPr/>
        </p:nvSpPr>
        <p:spPr>
          <a:xfrm>
            <a:off x="4891321" y="4877209"/>
            <a:ext cx="477094" cy="477092"/>
          </a:xfrm>
          <a:prstGeom prst="cub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HẠM DUYÊN 18 - 9Slide.vn">
            <a:extLst>
              <a:ext uri="{FF2B5EF4-FFF2-40B4-BE49-F238E27FC236}">
                <a16:creationId xmlns:a16="http://schemas.microsoft.com/office/drawing/2014/main" id="{DA423A81-0771-FFC5-2DAC-D63165FC8E62}"/>
              </a:ext>
            </a:extLst>
          </p:cNvPr>
          <p:cNvSpPr/>
          <p:nvPr/>
        </p:nvSpPr>
        <p:spPr>
          <a:xfrm>
            <a:off x="4891321" y="4515259"/>
            <a:ext cx="477094" cy="477092"/>
          </a:xfrm>
          <a:prstGeom prst="cub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HẠM DUYÊN 19 - 9Slide.vn">
            <a:extLst>
              <a:ext uri="{FF2B5EF4-FFF2-40B4-BE49-F238E27FC236}">
                <a16:creationId xmlns:a16="http://schemas.microsoft.com/office/drawing/2014/main" id="{1D7BEAFA-5FC9-A260-4756-EEE62F816903}"/>
              </a:ext>
            </a:extLst>
          </p:cNvPr>
          <p:cNvSpPr/>
          <p:nvPr/>
        </p:nvSpPr>
        <p:spPr>
          <a:xfrm>
            <a:off x="6694347" y="4877209"/>
            <a:ext cx="477094" cy="477092"/>
          </a:xfrm>
          <a:prstGeom prst="cube">
            <a:avLst/>
          </a:prstGeom>
          <a:solidFill>
            <a:schemeClr val="accent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HẠM DUYÊN 20 - 9Slide.vn">
            <a:extLst>
              <a:ext uri="{FF2B5EF4-FFF2-40B4-BE49-F238E27FC236}">
                <a16:creationId xmlns:a16="http://schemas.microsoft.com/office/drawing/2014/main" id="{32414AA3-6E98-017E-0DC3-0321B58B716D}"/>
              </a:ext>
            </a:extLst>
          </p:cNvPr>
          <p:cNvSpPr/>
          <p:nvPr/>
        </p:nvSpPr>
        <p:spPr>
          <a:xfrm>
            <a:off x="6694347" y="4515259"/>
            <a:ext cx="477094" cy="477092"/>
          </a:xfrm>
          <a:prstGeom prst="cube">
            <a:avLst/>
          </a:prstGeom>
          <a:solidFill>
            <a:schemeClr val="accent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HẠM DUYÊN 21 - 9Slide.vn">
            <a:extLst>
              <a:ext uri="{FF2B5EF4-FFF2-40B4-BE49-F238E27FC236}">
                <a16:creationId xmlns:a16="http://schemas.microsoft.com/office/drawing/2014/main" id="{CBFA3C78-0FD5-41A1-DB78-2930DD22DDAB}"/>
              </a:ext>
            </a:extLst>
          </p:cNvPr>
          <p:cNvSpPr/>
          <p:nvPr/>
        </p:nvSpPr>
        <p:spPr>
          <a:xfrm>
            <a:off x="6694347" y="4155726"/>
            <a:ext cx="477094" cy="477092"/>
          </a:xfrm>
          <a:prstGeom prst="cube">
            <a:avLst/>
          </a:prstGeom>
          <a:solidFill>
            <a:schemeClr val="accent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HẠM DUYÊN 22 - 9Slide.vn">
            <a:extLst>
              <a:ext uri="{FF2B5EF4-FFF2-40B4-BE49-F238E27FC236}">
                <a16:creationId xmlns:a16="http://schemas.microsoft.com/office/drawing/2014/main" id="{31AA272E-6321-C1B9-75C0-764E2F4AA54A}"/>
              </a:ext>
            </a:extLst>
          </p:cNvPr>
          <p:cNvSpPr/>
          <p:nvPr/>
        </p:nvSpPr>
        <p:spPr>
          <a:xfrm>
            <a:off x="8527872" y="4877209"/>
            <a:ext cx="477094" cy="477092"/>
          </a:xfrm>
          <a:prstGeom prst="cube">
            <a:avLst/>
          </a:prstGeom>
          <a:solidFill>
            <a:srgbClr val="0070C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HẠM DUYÊN 23 - 9Slide.vn">
            <a:extLst>
              <a:ext uri="{FF2B5EF4-FFF2-40B4-BE49-F238E27FC236}">
                <a16:creationId xmlns:a16="http://schemas.microsoft.com/office/drawing/2014/main" id="{B48440D2-0E39-3894-6E96-3FF23E226654}"/>
              </a:ext>
            </a:extLst>
          </p:cNvPr>
          <p:cNvSpPr/>
          <p:nvPr/>
        </p:nvSpPr>
        <p:spPr>
          <a:xfrm>
            <a:off x="8527872" y="4515259"/>
            <a:ext cx="477094" cy="477092"/>
          </a:xfrm>
          <a:prstGeom prst="cube">
            <a:avLst/>
          </a:prstGeom>
          <a:solidFill>
            <a:srgbClr val="0070C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HẠM DUYÊN 24 - 9Slide.vn">
            <a:extLst>
              <a:ext uri="{FF2B5EF4-FFF2-40B4-BE49-F238E27FC236}">
                <a16:creationId xmlns:a16="http://schemas.microsoft.com/office/drawing/2014/main" id="{DE0993C6-0D6F-8221-E8CC-02C1BD338EC3}"/>
              </a:ext>
            </a:extLst>
          </p:cNvPr>
          <p:cNvSpPr/>
          <p:nvPr/>
        </p:nvSpPr>
        <p:spPr>
          <a:xfrm>
            <a:off x="8527872" y="4155726"/>
            <a:ext cx="477094" cy="477092"/>
          </a:xfrm>
          <a:prstGeom prst="cube">
            <a:avLst/>
          </a:prstGeom>
          <a:solidFill>
            <a:srgbClr val="0070C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HẠM DUYÊN 25 - 9Slide.vn">
            <a:extLst>
              <a:ext uri="{FF2B5EF4-FFF2-40B4-BE49-F238E27FC236}">
                <a16:creationId xmlns:a16="http://schemas.microsoft.com/office/drawing/2014/main" id="{B5944A70-041D-F30B-1C17-7840D4FC38D0}"/>
              </a:ext>
            </a:extLst>
          </p:cNvPr>
          <p:cNvSpPr/>
          <p:nvPr/>
        </p:nvSpPr>
        <p:spPr>
          <a:xfrm>
            <a:off x="8527872" y="3797586"/>
            <a:ext cx="477094" cy="477092"/>
          </a:xfrm>
          <a:prstGeom prst="cube">
            <a:avLst/>
          </a:prstGeom>
          <a:solidFill>
            <a:srgbClr val="0070C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HẠM DUYÊN 26 - 9Slide.vn">
            <a:extLst>
              <a:ext uri="{FF2B5EF4-FFF2-40B4-BE49-F238E27FC236}">
                <a16:creationId xmlns:a16="http://schemas.microsoft.com/office/drawing/2014/main" id="{CA7B5C26-D718-5F62-73C2-A96BB8D99305}"/>
              </a:ext>
            </a:extLst>
          </p:cNvPr>
          <p:cNvSpPr/>
          <p:nvPr/>
        </p:nvSpPr>
        <p:spPr>
          <a:xfrm>
            <a:off x="10429292" y="4877209"/>
            <a:ext cx="477094" cy="477092"/>
          </a:xfrm>
          <a:prstGeom prst="cube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HẠM DUYÊN 27 - 9Slide.vn">
            <a:extLst>
              <a:ext uri="{FF2B5EF4-FFF2-40B4-BE49-F238E27FC236}">
                <a16:creationId xmlns:a16="http://schemas.microsoft.com/office/drawing/2014/main" id="{64CB5CDF-3502-4710-3F2F-1ABBA0C75E18}"/>
              </a:ext>
            </a:extLst>
          </p:cNvPr>
          <p:cNvSpPr/>
          <p:nvPr/>
        </p:nvSpPr>
        <p:spPr>
          <a:xfrm>
            <a:off x="10429292" y="4515259"/>
            <a:ext cx="477094" cy="477092"/>
          </a:xfrm>
          <a:prstGeom prst="cube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HẠM DUYÊN 28 - 9Slide.vn">
            <a:extLst>
              <a:ext uri="{FF2B5EF4-FFF2-40B4-BE49-F238E27FC236}">
                <a16:creationId xmlns:a16="http://schemas.microsoft.com/office/drawing/2014/main" id="{11CE7F7A-50AF-9A62-490D-D306FDF0009B}"/>
              </a:ext>
            </a:extLst>
          </p:cNvPr>
          <p:cNvSpPr/>
          <p:nvPr/>
        </p:nvSpPr>
        <p:spPr>
          <a:xfrm>
            <a:off x="10429292" y="4155726"/>
            <a:ext cx="477094" cy="477092"/>
          </a:xfrm>
          <a:prstGeom prst="cube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HẠM DUYÊN 29 - 9Slide.vn">
            <a:extLst>
              <a:ext uri="{FF2B5EF4-FFF2-40B4-BE49-F238E27FC236}">
                <a16:creationId xmlns:a16="http://schemas.microsoft.com/office/drawing/2014/main" id="{58E70198-ED0B-907F-21D1-FFD817CA49C6}"/>
              </a:ext>
            </a:extLst>
          </p:cNvPr>
          <p:cNvSpPr/>
          <p:nvPr/>
        </p:nvSpPr>
        <p:spPr>
          <a:xfrm>
            <a:off x="10429292" y="3797586"/>
            <a:ext cx="477094" cy="477092"/>
          </a:xfrm>
          <a:prstGeom prst="cube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HẠM DUYÊN 30 - 9Slide.vn">
            <a:extLst>
              <a:ext uri="{FF2B5EF4-FFF2-40B4-BE49-F238E27FC236}">
                <a16:creationId xmlns:a16="http://schemas.microsoft.com/office/drawing/2014/main" id="{5A210AFF-35C2-11AA-2E78-EA7377ACF409}"/>
              </a:ext>
            </a:extLst>
          </p:cNvPr>
          <p:cNvSpPr/>
          <p:nvPr/>
        </p:nvSpPr>
        <p:spPr>
          <a:xfrm>
            <a:off x="10429292" y="3443023"/>
            <a:ext cx="477094" cy="477092"/>
          </a:xfrm>
          <a:prstGeom prst="cube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7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7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5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6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4" fill="hold" grpId="0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4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4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4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56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57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6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6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6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1" dur="2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2" dur="2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" presetClass="entr" presetSubtype="4" fill="hold" grpId="0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8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9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9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9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9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9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0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0" dur="2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1" dur="2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2" fill="hold">
                          <p:stCondLst>
                            <p:cond delay="indefinite"/>
                          </p:stCondLst>
                          <p:childTnLst>
                            <p:par>
                              <p:cTn id="1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4" presetID="2" presetClass="entr" presetSubtype="4" fill="hold" grpId="0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1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1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8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2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2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2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2" presetClass="entr" presetSubtype="4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3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3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3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29" grpId="0" animBg="1"/>
          <p:bldP spid="30" grpId="0" animBg="1"/>
          <p:bldP spid="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7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2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2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0" dur="2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1" dur="2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2" fill="hold">
                          <p:stCondLst>
                            <p:cond delay="indefinite"/>
                          </p:stCondLst>
                          <p:childTnLst>
                            <p:par>
                              <p:cTn id="1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3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29" grpId="0" animBg="1"/>
          <p:bldP spid="30" grpId="0" animBg="1"/>
          <p:bldP spid="31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ẠM DUYÊN - 9Slide.vn">
            <a:extLst>
              <a:ext uri="{FF2B5EF4-FFF2-40B4-BE49-F238E27FC236}">
                <a16:creationId xmlns:a16="http://schemas.microsoft.com/office/drawing/2014/main" id="{F3D3E33A-6A43-980C-119E-B3E52A846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057400"/>
            <a:ext cx="4876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PHẠM DUYÊN 1 - 9Slide.vn">
            <a:extLst>
              <a:ext uri="{FF2B5EF4-FFF2-40B4-BE49-F238E27FC236}">
                <a16:creationId xmlns:a16="http://schemas.microsoft.com/office/drawing/2014/main" id="{180FC41D-60A3-6833-98AC-0A09B8FA1EB5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67CFC10-6F31-E0C8-6DFB-F849E55105C8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D3FD3B1-FFC0-EED9-0322-532FCF256483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F1E0DC0-AD64-11B2-CBE3-DFA46FEC2AE0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5EC5ED-D537-3747-7260-AEF0E73287B4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7" name="PHẠM DUYÊN 2 - 9Slide.vn">
            <a:extLst>
              <a:ext uri="{FF2B5EF4-FFF2-40B4-BE49-F238E27FC236}">
                <a16:creationId xmlns:a16="http://schemas.microsoft.com/office/drawing/2014/main" id="{8F647DD1-A36E-3D23-E286-19EAB18EDFC3}"/>
              </a:ext>
            </a:extLst>
          </p:cNvPr>
          <p:cNvSpPr txBox="1"/>
          <p:nvPr/>
        </p:nvSpPr>
        <p:spPr>
          <a:xfrm>
            <a:off x="1029164" y="512727"/>
            <a:ext cx="3047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 viết số.</a:t>
            </a:r>
            <a:endParaRPr lang="en-US" sz="4500" dirty="0">
              <a:solidFill>
                <a:schemeClr val="tx1">
                  <a:lumMod val="75000"/>
                  <a:lumOff val="2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HẠM DUYÊN 3 - 9Slide.vn">
            <a:hlinkClick r:id="rId2" action="ppaction://hlinksldjump"/>
            <a:extLst>
              <a:ext uri="{FF2B5EF4-FFF2-40B4-BE49-F238E27FC236}">
                <a16:creationId xmlns:a16="http://schemas.microsoft.com/office/drawing/2014/main" id="{D6844D5B-404A-AE67-887C-0BD378072A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893" y="1651943"/>
            <a:ext cx="1647956" cy="1888734"/>
          </a:xfrm>
          <a:prstGeom prst="rect">
            <a:avLst/>
          </a:prstGeom>
        </p:spPr>
      </p:pic>
      <p:pic>
        <p:nvPicPr>
          <p:cNvPr id="9" name="PHẠM DUYÊN 4 - 9Slide.vn">
            <a:hlinkClick r:id="rId4" action="ppaction://hlinksldjump"/>
            <a:extLst>
              <a:ext uri="{FF2B5EF4-FFF2-40B4-BE49-F238E27FC236}">
                <a16:creationId xmlns:a16="http://schemas.microsoft.com/office/drawing/2014/main" id="{9BAADC28-CD21-E51E-D3F9-047C1E5853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88" y="1628542"/>
            <a:ext cx="1730612" cy="1735264"/>
          </a:xfrm>
          <a:prstGeom prst="rect">
            <a:avLst/>
          </a:prstGeom>
        </p:spPr>
      </p:pic>
      <p:pic>
        <p:nvPicPr>
          <p:cNvPr id="10" name="PHẠM DUYÊN 5 - 9Slide.vn">
            <a:hlinkClick r:id="rId6" action="ppaction://hlinksldjump"/>
            <a:extLst>
              <a:ext uri="{FF2B5EF4-FFF2-40B4-BE49-F238E27FC236}">
                <a16:creationId xmlns:a16="http://schemas.microsoft.com/office/drawing/2014/main" id="{0E3FFDC0-DBA4-CF30-499C-82FF4F2AF2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108" y="1651943"/>
            <a:ext cx="1649626" cy="1888736"/>
          </a:xfrm>
          <a:prstGeom prst="rect">
            <a:avLst/>
          </a:prstGeom>
        </p:spPr>
      </p:pic>
      <p:pic>
        <p:nvPicPr>
          <p:cNvPr id="11" name="PHẠM DUYÊN 6 - 9Slide.vn">
            <a:hlinkClick r:id="rId8" action="ppaction://hlinksldjump"/>
            <a:extLst>
              <a:ext uri="{FF2B5EF4-FFF2-40B4-BE49-F238E27FC236}">
                <a16:creationId xmlns:a16="http://schemas.microsoft.com/office/drawing/2014/main" id="{C4616D03-7AC9-6B79-FEEE-40268B9A36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893" y="4062001"/>
            <a:ext cx="1701154" cy="1888734"/>
          </a:xfrm>
          <a:prstGeom prst="rect">
            <a:avLst/>
          </a:prstGeom>
        </p:spPr>
      </p:pic>
      <p:pic>
        <p:nvPicPr>
          <p:cNvPr id="12" name="PHẠM DUYÊN 7 - 9Slide.vn">
            <a:hlinkClick r:id="rId10" action="ppaction://hlinksldjump"/>
            <a:extLst>
              <a:ext uri="{FF2B5EF4-FFF2-40B4-BE49-F238E27FC236}">
                <a16:creationId xmlns:a16="http://schemas.microsoft.com/office/drawing/2014/main" id="{A3813CD6-695C-CF21-CA44-219D9EC9A1C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88" y="4038600"/>
            <a:ext cx="1730612" cy="1735264"/>
          </a:xfrm>
          <a:prstGeom prst="rect">
            <a:avLst/>
          </a:prstGeom>
        </p:spPr>
      </p:pic>
      <p:pic>
        <p:nvPicPr>
          <p:cNvPr id="13" name="PHẠM DUYÊN 8 - 9Slide.vn">
            <a:hlinkClick r:id="rId12" action="ppaction://hlinksldjump"/>
            <a:extLst>
              <a:ext uri="{FF2B5EF4-FFF2-40B4-BE49-F238E27FC236}">
                <a16:creationId xmlns:a16="http://schemas.microsoft.com/office/drawing/2014/main" id="{6380E4DD-1AE9-C0C8-2906-3017AED39F9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980" y="4053900"/>
            <a:ext cx="1695754" cy="183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5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HẠM DUYÊN 1 - 9Slide.vn">
            <a:extLst>
              <a:ext uri="{FF2B5EF4-FFF2-40B4-BE49-F238E27FC236}">
                <a16:creationId xmlns:a16="http://schemas.microsoft.com/office/drawing/2014/main" id="{34540D2B-FE09-67BC-D749-1EC1FD8C4E1F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3" name="PHẠM DUYÊN 2 - 9Slide.vn">
            <a:extLst>
              <a:ext uri="{FF2B5EF4-FFF2-40B4-BE49-F238E27FC236}">
                <a16:creationId xmlns:a16="http://schemas.microsoft.com/office/drawing/2014/main" id="{B19CA9FD-7C7B-B88E-929B-9EA7E422A164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4" name="PHẠM DUYÊN 3 - 9Slide.vn">
            <a:extLst>
              <a:ext uri="{FF2B5EF4-FFF2-40B4-BE49-F238E27FC236}">
                <a16:creationId xmlns:a16="http://schemas.microsoft.com/office/drawing/2014/main" id="{8BAB4E2E-DBD7-2858-2A07-36962C4E2F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65" y="305851"/>
            <a:ext cx="2404470" cy="1202236"/>
          </a:xfrm>
          <a:prstGeom prst="rect">
            <a:avLst/>
          </a:prstGeom>
        </p:spPr>
      </p:pic>
      <p:sp>
        <p:nvSpPr>
          <p:cNvPr id="7" name="PHẠM DUYÊN 4 - 9Slide.vn">
            <a:extLst>
              <a:ext uri="{FF2B5EF4-FFF2-40B4-BE49-F238E27FC236}">
                <a16:creationId xmlns:a16="http://schemas.microsoft.com/office/drawing/2014/main" id="{FEB63F41-2B2F-6FD9-A874-426AA7292DB2}"/>
              </a:ext>
            </a:extLst>
          </p:cNvPr>
          <p:cNvSpPr txBox="1"/>
          <p:nvPr/>
        </p:nvSpPr>
        <p:spPr>
          <a:xfrm>
            <a:off x="7420888" y="1625160"/>
            <a:ext cx="32805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 viết số 0</a:t>
            </a:r>
            <a:endParaRPr lang="en-US" sz="4500" dirty="0">
              <a:solidFill>
                <a:schemeClr val="tx1">
                  <a:lumMod val="75000"/>
                  <a:lumOff val="2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HẠM DUYÊN 5 - 9Slide.vn">
            <a:extLst>
              <a:ext uri="{FF2B5EF4-FFF2-40B4-BE49-F238E27FC236}">
                <a16:creationId xmlns:a16="http://schemas.microsoft.com/office/drawing/2014/main" id="{DD86E45D-08EC-F71A-DEEF-B920BF9458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8" t="21667" r="11105" b="22778"/>
          <a:stretch/>
        </p:blipFill>
        <p:spPr>
          <a:xfrm>
            <a:off x="7298235" y="2409990"/>
            <a:ext cx="3553494" cy="360760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PHẠM DUYÊN 6 - 9Slide.vn">
            <a:hlinkClick r:id="" action="ppaction://media"/>
            <a:extLst>
              <a:ext uri="{FF2B5EF4-FFF2-40B4-BE49-F238E27FC236}">
                <a16:creationId xmlns:a16="http://schemas.microsoft.com/office/drawing/2014/main" id="{9725A24E-0BB0-9670-B529-3CD6ADFF65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9182" t="9182" r="9182" b="9182"/>
          <a:stretch/>
        </p:blipFill>
        <p:spPr>
          <a:xfrm>
            <a:off x="1352183" y="1468520"/>
            <a:ext cx="4569646" cy="456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2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HẠM DUYÊN 1 - 9Slide.vn">
            <a:extLst>
              <a:ext uri="{FF2B5EF4-FFF2-40B4-BE49-F238E27FC236}">
                <a16:creationId xmlns:a16="http://schemas.microsoft.com/office/drawing/2014/main" id="{34540D2B-FE09-67BC-D749-1EC1FD8C4E1F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3" name="PHẠM DUYÊN 2 - 9Slide.vn">
            <a:extLst>
              <a:ext uri="{FF2B5EF4-FFF2-40B4-BE49-F238E27FC236}">
                <a16:creationId xmlns:a16="http://schemas.microsoft.com/office/drawing/2014/main" id="{B19CA9FD-7C7B-B88E-929B-9EA7E422A164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4" name="PHẠM DUYÊN 3 - 9Slide.vn">
            <a:extLst>
              <a:ext uri="{FF2B5EF4-FFF2-40B4-BE49-F238E27FC236}">
                <a16:creationId xmlns:a16="http://schemas.microsoft.com/office/drawing/2014/main" id="{8BAB4E2E-DBD7-2858-2A07-36962C4E2F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65" y="305851"/>
            <a:ext cx="2404470" cy="1202236"/>
          </a:xfrm>
          <a:prstGeom prst="rect">
            <a:avLst/>
          </a:prstGeom>
        </p:spPr>
      </p:pic>
      <p:sp>
        <p:nvSpPr>
          <p:cNvPr id="7" name="PHẠM DUYÊN 4 - 9Slide.vn">
            <a:extLst>
              <a:ext uri="{FF2B5EF4-FFF2-40B4-BE49-F238E27FC236}">
                <a16:creationId xmlns:a16="http://schemas.microsoft.com/office/drawing/2014/main" id="{FEB63F41-2B2F-6FD9-A874-426AA7292DB2}"/>
              </a:ext>
            </a:extLst>
          </p:cNvPr>
          <p:cNvSpPr txBox="1"/>
          <p:nvPr/>
        </p:nvSpPr>
        <p:spPr>
          <a:xfrm>
            <a:off x="7420888" y="1625160"/>
            <a:ext cx="32805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 viết số 1</a:t>
            </a:r>
            <a:endParaRPr lang="en-US" sz="4500" dirty="0">
              <a:solidFill>
                <a:schemeClr val="tx1">
                  <a:lumMod val="75000"/>
                  <a:lumOff val="2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HẠM DUYÊN 5 - 9Slide.vn">
            <a:extLst>
              <a:ext uri="{FF2B5EF4-FFF2-40B4-BE49-F238E27FC236}">
                <a16:creationId xmlns:a16="http://schemas.microsoft.com/office/drawing/2014/main" id="{D8242728-D54D-BC36-3A67-9BC2D6B5E5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1" t="22778" r="12021" b="22407"/>
          <a:stretch/>
        </p:blipFill>
        <p:spPr>
          <a:xfrm>
            <a:off x="7203528" y="2504888"/>
            <a:ext cx="3461658" cy="353327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PHẠM DUYÊN 6 - 9Slide.vn">
            <a:hlinkClick r:id="" action="ppaction://media"/>
            <a:extLst>
              <a:ext uri="{FF2B5EF4-FFF2-40B4-BE49-F238E27FC236}">
                <a16:creationId xmlns:a16="http://schemas.microsoft.com/office/drawing/2014/main" id="{0496767F-F7A0-A448-9C46-5FFBF8A27A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0582" t="10582" r="10582" b="10582"/>
          <a:stretch/>
        </p:blipFill>
        <p:spPr>
          <a:xfrm>
            <a:off x="1490528" y="1486425"/>
            <a:ext cx="4484914" cy="448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HẠM DUYÊN 1 - 9Slide.vn">
            <a:extLst>
              <a:ext uri="{FF2B5EF4-FFF2-40B4-BE49-F238E27FC236}">
                <a16:creationId xmlns:a16="http://schemas.microsoft.com/office/drawing/2014/main" id="{34540D2B-FE09-67BC-D749-1EC1FD8C4E1F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3" name="PHẠM DUYÊN 2 - 9Slide.vn">
            <a:extLst>
              <a:ext uri="{FF2B5EF4-FFF2-40B4-BE49-F238E27FC236}">
                <a16:creationId xmlns:a16="http://schemas.microsoft.com/office/drawing/2014/main" id="{B19CA9FD-7C7B-B88E-929B-9EA7E422A164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4" name="PHẠM DUYÊN 3 - 9Slide.vn">
            <a:extLst>
              <a:ext uri="{FF2B5EF4-FFF2-40B4-BE49-F238E27FC236}">
                <a16:creationId xmlns:a16="http://schemas.microsoft.com/office/drawing/2014/main" id="{8BAB4E2E-DBD7-2858-2A07-36962C4E2F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65" y="305851"/>
            <a:ext cx="2404470" cy="1202236"/>
          </a:xfrm>
          <a:prstGeom prst="rect">
            <a:avLst/>
          </a:prstGeom>
        </p:spPr>
      </p:pic>
      <p:sp>
        <p:nvSpPr>
          <p:cNvPr id="7" name="PHẠM DUYÊN 4 - 9Slide.vn">
            <a:extLst>
              <a:ext uri="{FF2B5EF4-FFF2-40B4-BE49-F238E27FC236}">
                <a16:creationId xmlns:a16="http://schemas.microsoft.com/office/drawing/2014/main" id="{FEB63F41-2B2F-6FD9-A874-426AA7292DB2}"/>
              </a:ext>
            </a:extLst>
          </p:cNvPr>
          <p:cNvSpPr txBox="1"/>
          <p:nvPr/>
        </p:nvSpPr>
        <p:spPr>
          <a:xfrm>
            <a:off x="7420888" y="1625160"/>
            <a:ext cx="32805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 viết số 2</a:t>
            </a:r>
            <a:endParaRPr lang="en-US" sz="4500" dirty="0">
              <a:solidFill>
                <a:schemeClr val="tx1">
                  <a:lumMod val="75000"/>
                  <a:lumOff val="2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HẠM DUYÊN 5 - 9Slide.vn">
            <a:extLst>
              <a:ext uri="{FF2B5EF4-FFF2-40B4-BE49-F238E27FC236}">
                <a16:creationId xmlns:a16="http://schemas.microsoft.com/office/drawing/2014/main" id="{E1BEC2DE-0743-1186-1222-3F359830AE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0" t="22037" r="11498" b="22778"/>
          <a:stretch/>
        </p:blipFill>
        <p:spPr>
          <a:xfrm>
            <a:off x="7162024" y="2380343"/>
            <a:ext cx="3631508" cy="3631508"/>
          </a:xfrm>
          <a:prstGeom prst="rect">
            <a:avLst/>
          </a:prstGeom>
        </p:spPr>
      </p:pic>
      <p:pic>
        <p:nvPicPr>
          <p:cNvPr id="9" name="PHẠM DUYÊN 6 - 9Slide.vn">
            <a:hlinkClick r:id="" action="ppaction://media"/>
            <a:extLst>
              <a:ext uri="{FF2B5EF4-FFF2-40B4-BE49-F238E27FC236}">
                <a16:creationId xmlns:a16="http://schemas.microsoft.com/office/drawing/2014/main" id="{76F8D20A-EE5E-C477-6937-2DF5212953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9287" t="9287" r="9287" b="9287"/>
          <a:stretch/>
        </p:blipFill>
        <p:spPr>
          <a:xfrm>
            <a:off x="1320024" y="1301965"/>
            <a:ext cx="4709886" cy="470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7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HẠM DUYÊN 1 - 9Slide.vn">
            <a:hlinkClick r:id="" action="ppaction://media"/>
            <a:extLst>
              <a:ext uri="{FF2B5EF4-FFF2-40B4-BE49-F238E27FC236}">
                <a16:creationId xmlns:a16="http://schemas.microsoft.com/office/drawing/2014/main" id="{BE00560F-221B-BDB1-421D-926D9C52D0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8942" t="8942" r="8942" b="8942"/>
          <a:stretch/>
        </p:blipFill>
        <p:spPr>
          <a:xfrm>
            <a:off x="1342572" y="1295400"/>
            <a:ext cx="4651828" cy="4651828"/>
          </a:xfrm>
          <a:prstGeom prst="rect">
            <a:avLst/>
          </a:prstGeom>
        </p:spPr>
      </p:pic>
      <p:sp>
        <p:nvSpPr>
          <p:cNvPr id="2" name="PHẠM DUYÊN 2 - 9Slide.vn">
            <a:extLst>
              <a:ext uri="{FF2B5EF4-FFF2-40B4-BE49-F238E27FC236}">
                <a16:creationId xmlns:a16="http://schemas.microsoft.com/office/drawing/2014/main" id="{34540D2B-FE09-67BC-D749-1EC1FD8C4E1F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3" name="PHẠM DUYÊN 3 - 9Slide.vn">
            <a:extLst>
              <a:ext uri="{FF2B5EF4-FFF2-40B4-BE49-F238E27FC236}">
                <a16:creationId xmlns:a16="http://schemas.microsoft.com/office/drawing/2014/main" id="{B19CA9FD-7C7B-B88E-929B-9EA7E422A164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4" name="PHẠM DUYÊN 4 - 9Slide.vn">
            <a:extLst>
              <a:ext uri="{FF2B5EF4-FFF2-40B4-BE49-F238E27FC236}">
                <a16:creationId xmlns:a16="http://schemas.microsoft.com/office/drawing/2014/main" id="{8BAB4E2E-DBD7-2858-2A07-36962C4E2F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65" y="305851"/>
            <a:ext cx="2404470" cy="1202236"/>
          </a:xfrm>
          <a:prstGeom prst="rect">
            <a:avLst/>
          </a:prstGeom>
        </p:spPr>
      </p:pic>
      <p:sp>
        <p:nvSpPr>
          <p:cNvPr id="7" name="PHẠM DUYÊN 5 - 9Slide.vn">
            <a:extLst>
              <a:ext uri="{FF2B5EF4-FFF2-40B4-BE49-F238E27FC236}">
                <a16:creationId xmlns:a16="http://schemas.microsoft.com/office/drawing/2014/main" id="{FEB63F41-2B2F-6FD9-A874-426AA7292DB2}"/>
              </a:ext>
            </a:extLst>
          </p:cNvPr>
          <p:cNvSpPr txBox="1"/>
          <p:nvPr/>
        </p:nvSpPr>
        <p:spPr>
          <a:xfrm>
            <a:off x="7420888" y="1625160"/>
            <a:ext cx="32805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 viết số 3</a:t>
            </a:r>
            <a:endParaRPr lang="en-US" sz="4500" dirty="0">
              <a:solidFill>
                <a:schemeClr val="tx1">
                  <a:lumMod val="75000"/>
                  <a:lumOff val="2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HẠM DUYÊN 6 - 9Slide.vn">
            <a:extLst>
              <a:ext uri="{FF2B5EF4-FFF2-40B4-BE49-F238E27FC236}">
                <a16:creationId xmlns:a16="http://schemas.microsoft.com/office/drawing/2014/main" id="{26504D5E-7F98-6794-B7D0-F27DC4AFAF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6" t="21851" r="10712" b="22037"/>
          <a:stretch/>
        </p:blipFill>
        <p:spPr>
          <a:xfrm>
            <a:off x="7123564" y="2409990"/>
            <a:ext cx="3577908" cy="363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9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HẠM DUYÊN 1 - 9Slide.vn">
            <a:extLst>
              <a:ext uri="{FF2B5EF4-FFF2-40B4-BE49-F238E27FC236}">
                <a16:creationId xmlns:a16="http://schemas.microsoft.com/office/drawing/2014/main" id="{34540D2B-FE09-67BC-D749-1EC1FD8C4E1F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3" name="PHẠM DUYÊN 2 - 9Slide.vn">
            <a:extLst>
              <a:ext uri="{FF2B5EF4-FFF2-40B4-BE49-F238E27FC236}">
                <a16:creationId xmlns:a16="http://schemas.microsoft.com/office/drawing/2014/main" id="{B19CA9FD-7C7B-B88E-929B-9EA7E422A164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4" name="PHẠM DUYÊN 3 - 9Slide.vn">
            <a:extLst>
              <a:ext uri="{FF2B5EF4-FFF2-40B4-BE49-F238E27FC236}">
                <a16:creationId xmlns:a16="http://schemas.microsoft.com/office/drawing/2014/main" id="{8BAB4E2E-DBD7-2858-2A07-36962C4E2F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65" y="305851"/>
            <a:ext cx="2404470" cy="1202236"/>
          </a:xfrm>
          <a:prstGeom prst="rect">
            <a:avLst/>
          </a:prstGeom>
        </p:spPr>
      </p:pic>
      <p:sp>
        <p:nvSpPr>
          <p:cNvPr id="7" name="PHẠM DUYÊN 4 - 9Slide.vn">
            <a:extLst>
              <a:ext uri="{FF2B5EF4-FFF2-40B4-BE49-F238E27FC236}">
                <a16:creationId xmlns:a16="http://schemas.microsoft.com/office/drawing/2014/main" id="{FEB63F41-2B2F-6FD9-A874-426AA7292DB2}"/>
              </a:ext>
            </a:extLst>
          </p:cNvPr>
          <p:cNvSpPr txBox="1"/>
          <p:nvPr/>
        </p:nvSpPr>
        <p:spPr>
          <a:xfrm>
            <a:off x="7420888" y="1625160"/>
            <a:ext cx="32805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 viết số 4</a:t>
            </a:r>
            <a:endParaRPr lang="en-US" sz="4500" dirty="0">
              <a:solidFill>
                <a:schemeClr val="tx1">
                  <a:lumMod val="75000"/>
                  <a:lumOff val="2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HẠM DUYÊN 5 - 9Slide.vn">
            <a:extLst>
              <a:ext uri="{FF2B5EF4-FFF2-40B4-BE49-F238E27FC236}">
                <a16:creationId xmlns:a16="http://schemas.microsoft.com/office/drawing/2014/main" id="{EE0AAC56-DA94-08BF-1757-5C20DB6157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4" t="23333" r="5998" b="23334"/>
          <a:stretch/>
        </p:blipFill>
        <p:spPr>
          <a:xfrm>
            <a:off x="7344628" y="2489145"/>
            <a:ext cx="3577372" cy="330219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PHẠM DUYÊN 6 - 9Slide.vn">
            <a:hlinkClick r:id="" action="ppaction://media"/>
            <a:extLst>
              <a:ext uri="{FF2B5EF4-FFF2-40B4-BE49-F238E27FC236}">
                <a16:creationId xmlns:a16="http://schemas.microsoft.com/office/drawing/2014/main" id="{563F7BA0-950B-1880-15BD-973FC27A00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8942" t="8942" r="8942" b="8942"/>
          <a:stretch/>
        </p:blipFill>
        <p:spPr>
          <a:xfrm>
            <a:off x="1270000" y="1508087"/>
            <a:ext cx="4406282" cy="440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6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HẠM DUYÊN 1 - 9Slide.vn">
            <a:hlinkClick r:id="" action="ppaction://media"/>
            <a:extLst>
              <a:ext uri="{FF2B5EF4-FFF2-40B4-BE49-F238E27FC236}">
                <a16:creationId xmlns:a16="http://schemas.microsoft.com/office/drawing/2014/main" id="{E45B80C0-9364-FDA3-4C9A-C8258E7811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8519" t="8519" r="8519" b="8519"/>
          <a:stretch/>
        </p:blipFill>
        <p:spPr>
          <a:xfrm>
            <a:off x="1424038" y="1357434"/>
            <a:ext cx="4555848" cy="4555848"/>
          </a:xfrm>
          <a:prstGeom prst="rect">
            <a:avLst/>
          </a:prstGeom>
        </p:spPr>
      </p:pic>
      <p:sp>
        <p:nvSpPr>
          <p:cNvPr id="2" name="PHẠM DUYÊN 2 - 9Slide.vn">
            <a:extLst>
              <a:ext uri="{FF2B5EF4-FFF2-40B4-BE49-F238E27FC236}">
                <a16:creationId xmlns:a16="http://schemas.microsoft.com/office/drawing/2014/main" id="{34540D2B-FE09-67BC-D749-1EC1FD8C4E1F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3" name="PHẠM DUYÊN 3 - 9Slide.vn">
            <a:extLst>
              <a:ext uri="{FF2B5EF4-FFF2-40B4-BE49-F238E27FC236}">
                <a16:creationId xmlns:a16="http://schemas.microsoft.com/office/drawing/2014/main" id="{B19CA9FD-7C7B-B88E-929B-9EA7E422A164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4" name="PHẠM DUYÊN 4 - 9Slide.vn">
            <a:extLst>
              <a:ext uri="{FF2B5EF4-FFF2-40B4-BE49-F238E27FC236}">
                <a16:creationId xmlns:a16="http://schemas.microsoft.com/office/drawing/2014/main" id="{8BAB4E2E-DBD7-2858-2A07-36962C4E2F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65" y="305851"/>
            <a:ext cx="2404470" cy="1202236"/>
          </a:xfrm>
          <a:prstGeom prst="rect">
            <a:avLst/>
          </a:prstGeom>
        </p:spPr>
      </p:pic>
      <p:sp>
        <p:nvSpPr>
          <p:cNvPr id="7" name="PHẠM DUYÊN 5 - 9Slide.vn">
            <a:extLst>
              <a:ext uri="{FF2B5EF4-FFF2-40B4-BE49-F238E27FC236}">
                <a16:creationId xmlns:a16="http://schemas.microsoft.com/office/drawing/2014/main" id="{FEB63F41-2B2F-6FD9-A874-426AA7292DB2}"/>
              </a:ext>
            </a:extLst>
          </p:cNvPr>
          <p:cNvSpPr txBox="1"/>
          <p:nvPr/>
        </p:nvSpPr>
        <p:spPr>
          <a:xfrm>
            <a:off x="7420888" y="1625160"/>
            <a:ext cx="32805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 viết số 5</a:t>
            </a:r>
            <a:endParaRPr lang="en-US" sz="4500" dirty="0">
              <a:solidFill>
                <a:schemeClr val="tx1">
                  <a:lumMod val="75000"/>
                  <a:lumOff val="2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HẠM DUYÊN 6 - 9Slide.vn">
            <a:extLst>
              <a:ext uri="{FF2B5EF4-FFF2-40B4-BE49-F238E27FC236}">
                <a16:creationId xmlns:a16="http://schemas.microsoft.com/office/drawing/2014/main" id="{2DA38BD3-CBF9-C237-2F6B-590F075345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5" t="22223" r="11316" b="22500"/>
          <a:stretch/>
        </p:blipFill>
        <p:spPr>
          <a:xfrm>
            <a:off x="7298235" y="2395476"/>
            <a:ext cx="3496642" cy="3523838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18842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PHẠM DUYÊN 1 - 9Slide.vn">
            <a:extLst>
              <a:ext uri="{FF2B5EF4-FFF2-40B4-BE49-F238E27FC236}">
                <a16:creationId xmlns:a16="http://schemas.microsoft.com/office/drawing/2014/main" id="{8170E687-0A59-EB26-3456-A77F93313F09}"/>
              </a:ext>
            </a:extLst>
          </p:cNvPr>
          <p:cNvGrpSpPr/>
          <p:nvPr/>
        </p:nvGrpSpPr>
        <p:grpSpPr>
          <a:xfrm>
            <a:off x="1730639" y="5099433"/>
            <a:ext cx="828388" cy="844167"/>
            <a:chOff x="4625302" y="2874050"/>
            <a:chExt cx="828388" cy="844167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1FC46E0F-45D2-3C24-2724-A31216D30EED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E95E671-CD23-F1E4-8FE2-380452222C4E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75" name="PHẠM DUYÊN 2 - 9Slide.vn">
            <a:extLst>
              <a:ext uri="{FF2B5EF4-FFF2-40B4-BE49-F238E27FC236}">
                <a16:creationId xmlns:a16="http://schemas.microsoft.com/office/drawing/2014/main" id="{0E7D5A2E-B882-9BFF-1A76-3953656D204E}"/>
              </a:ext>
            </a:extLst>
          </p:cNvPr>
          <p:cNvGrpSpPr/>
          <p:nvPr/>
        </p:nvGrpSpPr>
        <p:grpSpPr>
          <a:xfrm>
            <a:off x="5753660" y="5099433"/>
            <a:ext cx="828388" cy="844167"/>
            <a:chOff x="4625302" y="2874050"/>
            <a:chExt cx="828388" cy="844167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6B4C4846-03F2-5BF2-14BF-832412170817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3AB92C4-FA6B-6E05-A2B3-66F840CC9C58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79" name="PHẠM DUYÊN 3 - 9Slide.vn">
            <a:extLst>
              <a:ext uri="{FF2B5EF4-FFF2-40B4-BE49-F238E27FC236}">
                <a16:creationId xmlns:a16="http://schemas.microsoft.com/office/drawing/2014/main" id="{20B9E57E-1D8F-9D7D-1F8C-77316AF0EC34}"/>
              </a:ext>
            </a:extLst>
          </p:cNvPr>
          <p:cNvGrpSpPr/>
          <p:nvPr/>
        </p:nvGrpSpPr>
        <p:grpSpPr>
          <a:xfrm>
            <a:off x="9562297" y="5099433"/>
            <a:ext cx="828388" cy="844167"/>
            <a:chOff x="4625302" y="2874050"/>
            <a:chExt cx="828388" cy="844167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A88B2279-88EC-A44E-5BED-7E2347C115FD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77C2E8B-1B40-FE38-4C10-5AB3A06548AA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74" name="PHẠM DUYÊN 4 - 9Slide.vn">
            <a:extLst>
              <a:ext uri="{FF2B5EF4-FFF2-40B4-BE49-F238E27FC236}">
                <a16:creationId xmlns:a16="http://schemas.microsoft.com/office/drawing/2014/main" id="{F238936F-DE87-42F4-9DFA-37CCFEDBCCD9}"/>
              </a:ext>
            </a:extLst>
          </p:cNvPr>
          <p:cNvSpPr/>
          <p:nvPr/>
        </p:nvSpPr>
        <p:spPr>
          <a:xfrm>
            <a:off x="1815667" y="51577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78" name="PHẠM DUYÊN 5 - 9Slide.vn">
            <a:extLst>
              <a:ext uri="{FF2B5EF4-FFF2-40B4-BE49-F238E27FC236}">
                <a16:creationId xmlns:a16="http://schemas.microsoft.com/office/drawing/2014/main" id="{598770ED-F619-2448-390D-094B955A67CF}"/>
              </a:ext>
            </a:extLst>
          </p:cNvPr>
          <p:cNvSpPr/>
          <p:nvPr/>
        </p:nvSpPr>
        <p:spPr>
          <a:xfrm>
            <a:off x="5838688" y="51577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82" name="PHẠM DUYÊN 6 - 9Slide.vn">
            <a:extLst>
              <a:ext uri="{FF2B5EF4-FFF2-40B4-BE49-F238E27FC236}">
                <a16:creationId xmlns:a16="http://schemas.microsoft.com/office/drawing/2014/main" id="{D2FE9488-42CF-9AE6-238F-D342FD51C682}"/>
              </a:ext>
            </a:extLst>
          </p:cNvPr>
          <p:cNvSpPr/>
          <p:nvPr/>
        </p:nvSpPr>
        <p:spPr>
          <a:xfrm>
            <a:off x="9647325" y="51577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grpSp>
        <p:nvGrpSpPr>
          <p:cNvPr id="2" name="PHẠM DUYÊN 7 - 9Slide.vn">
            <a:extLst>
              <a:ext uri="{FF2B5EF4-FFF2-40B4-BE49-F238E27FC236}">
                <a16:creationId xmlns:a16="http://schemas.microsoft.com/office/drawing/2014/main" id="{7CC1E640-4098-925B-3926-F00259F9F49E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0D5864B-8FE6-18CD-50CA-32F58BD82193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395719F-AD46-01D4-E19F-2436FDF9DCB5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A77FF7B-0891-1E43-58BA-89140BE5CBC4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83BCE5-05D7-576A-85E2-E99A455E76FF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8" name="PHẠM DUYÊN 8 - 9Slide.vn">
            <a:extLst>
              <a:ext uri="{FF2B5EF4-FFF2-40B4-BE49-F238E27FC236}">
                <a16:creationId xmlns:a16="http://schemas.microsoft.com/office/drawing/2014/main" id="{3ECC8042-B6C6-3A42-5017-CFFCBD97420D}"/>
              </a:ext>
            </a:extLst>
          </p:cNvPr>
          <p:cNvGrpSpPr/>
          <p:nvPr/>
        </p:nvGrpSpPr>
        <p:grpSpPr>
          <a:xfrm>
            <a:off x="1023657" y="538256"/>
            <a:ext cx="1406144" cy="830996"/>
            <a:chOff x="1794601" y="1275038"/>
            <a:chExt cx="1406144" cy="98147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DD5D188-08BF-EBEF-955E-FC53036B4599}"/>
                </a:ext>
              </a:extLst>
            </p:cNvPr>
            <p:cNvSpPr/>
            <p:nvPr/>
          </p:nvSpPr>
          <p:spPr>
            <a:xfrm>
              <a:off x="1865870" y="1358797"/>
              <a:ext cx="808257" cy="813957"/>
            </a:xfrm>
            <a:prstGeom prst="roundRect">
              <a:avLst/>
            </a:prstGeom>
            <a:solidFill>
              <a:srgbClr val="F4A64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048CCB-5ACA-E138-8476-2146F74938E8}"/>
                </a:ext>
              </a:extLst>
            </p:cNvPr>
            <p:cNvSpPr txBox="1"/>
            <p:nvPr/>
          </p:nvSpPr>
          <p:spPr>
            <a:xfrm>
              <a:off x="1794601" y="1275038"/>
              <a:ext cx="950793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endPara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39ED0B-C7D2-BFBC-472E-AB3A62A3F082}"/>
                </a:ext>
              </a:extLst>
            </p:cNvPr>
            <p:cNvSpPr txBox="1"/>
            <p:nvPr/>
          </p:nvSpPr>
          <p:spPr>
            <a:xfrm>
              <a:off x="2509407" y="1275038"/>
              <a:ext cx="691338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55" name="PHẠM DUYÊN 9 - 9Slide.vn">
            <a:extLst>
              <a:ext uri="{FF2B5EF4-FFF2-40B4-BE49-F238E27FC236}">
                <a16:creationId xmlns:a16="http://schemas.microsoft.com/office/drawing/2014/main" id="{85B3B064-30F5-337B-C20F-4A2C2F8E3787}"/>
              </a:ext>
            </a:extLst>
          </p:cNvPr>
          <p:cNvSpPr/>
          <p:nvPr/>
        </p:nvSpPr>
        <p:spPr>
          <a:xfrm>
            <a:off x="609600" y="22329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56" name="PHẠM DUYÊN 10 - 9Slide.vn">
            <a:extLst>
              <a:ext uri="{FF2B5EF4-FFF2-40B4-BE49-F238E27FC236}">
                <a16:creationId xmlns:a16="http://schemas.microsoft.com/office/drawing/2014/main" id="{293B3AF6-40FE-F741-03E0-8C1D1E6CC9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35" y="2639679"/>
            <a:ext cx="1333710" cy="1679698"/>
          </a:xfrm>
          <a:prstGeom prst="rect">
            <a:avLst/>
          </a:prstGeom>
        </p:spPr>
      </p:pic>
      <p:sp>
        <p:nvSpPr>
          <p:cNvPr id="57" name="PHẠM DUYÊN 11 - 9Slide.vn">
            <a:extLst>
              <a:ext uri="{FF2B5EF4-FFF2-40B4-BE49-F238E27FC236}">
                <a16:creationId xmlns:a16="http://schemas.microsoft.com/office/drawing/2014/main" id="{4A7B4252-D1F2-A110-D870-5D0CD1CCC0EB}"/>
              </a:ext>
            </a:extLst>
          </p:cNvPr>
          <p:cNvSpPr/>
          <p:nvPr/>
        </p:nvSpPr>
        <p:spPr>
          <a:xfrm>
            <a:off x="4435407" y="22329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58" name="PHẠM DUYÊN 12 - 9Slide.vn">
            <a:extLst>
              <a:ext uri="{FF2B5EF4-FFF2-40B4-BE49-F238E27FC236}">
                <a16:creationId xmlns:a16="http://schemas.microsoft.com/office/drawing/2014/main" id="{0886EE6C-0CFF-C0B6-36C5-B83C05DCEA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675" y="2619918"/>
            <a:ext cx="800896" cy="1589040"/>
          </a:xfrm>
          <a:prstGeom prst="rect">
            <a:avLst/>
          </a:prstGeom>
        </p:spPr>
      </p:pic>
      <p:pic>
        <p:nvPicPr>
          <p:cNvPr id="59" name="PHẠM DUYÊN 13 - 9Slide.vn">
            <a:extLst>
              <a:ext uri="{FF2B5EF4-FFF2-40B4-BE49-F238E27FC236}">
                <a16:creationId xmlns:a16="http://schemas.microsoft.com/office/drawing/2014/main" id="{6F311B51-5A9E-3FD2-88B7-FCD642CDC0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017" y="2470689"/>
            <a:ext cx="872756" cy="1520660"/>
          </a:xfrm>
          <a:prstGeom prst="rect">
            <a:avLst/>
          </a:prstGeom>
        </p:spPr>
      </p:pic>
      <p:pic>
        <p:nvPicPr>
          <p:cNvPr id="60" name="PHẠM DUYÊN 14 - 9Slide.vn">
            <a:extLst>
              <a:ext uri="{FF2B5EF4-FFF2-40B4-BE49-F238E27FC236}">
                <a16:creationId xmlns:a16="http://schemas.microsoft.com/office/drawing/2014/main" id="{2FA74F53-D6EC-EC6F-3B90-63F9EE50AD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821" y="3129062"/>
            <a:ext cx="736194" cy="1173182"/>
          </a:xfrm>
          <a:prstGeom prst="rect">
            <a:avLst/>
          </a:prstGeom>
        </p:spPr>
      </p:pic>
      <p:sp>
        <p:nvSpPr>
          <p:cNvPr id="61" name="PHẠM DUYÊN 15 - 9Slide.vn">
            <a:extLst>
              <a:ext uri="{FF2B5EF4-FFF2-40B4-BE49-F238E27FC236}">
                <a16:creationId xmlns:a16="http://schemas.microsoft.com/office/drawing/2014/main" id="{E1238ACA-651B-71FE-1F06-3BEFBC43E7D3}"/>
              </a:ext>
            </a:extLst>
          </p:cNvPr>
          <p:cNvSpPr/>
          <p:nvPr/>
        </p:nvSpPr>
        <p:spPr>
          <a:xfrm>
            <a:off x="8261213" y="22329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62" name="PHẠM DUYÊN 16 - 9Slide.vn">
            <a:extLst>
              <a:ext uri="{FF2B5EF4-FFF2-40B4-BE49-F238E27FC236}">
                <a16:creationId xmlns:a16="http://schemas.microsoft.com/office/drawing/2014/main" id="{E0F5FB81-E912-6597-1097-06060FDF34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200" y="3661962"/>
            <a:ext cx="978702" cy="733146"/>
          </a:xfrm>
          <a:prstGeom prst="rect">
            <a:avLst/>
          </a:prstGeom>
        </p:spPr>
      </p:pic>
      <p:pic>
        <p:nvPicPr>
          <p:cNvPr id="63" name="PHẠM DUYÊN 17 - 9Slide.vn">
            <a:extLst>
              <a:ext uri="{FF2B5EF4-FFF2-40B4-BE49-F238E27FC236}">
                <a16:creationId xmlns:a16="http://schemas.microsoft.com/office/drawing/2014/main" id="{7C9EAF6B-24C1-C0AA-7C52-398E1C712E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008" y="2844206"/>
            <a:ext cx="989284" cy="740104"/>
          </a:xfrm>
          <a:prstGeom prst="rect">
            <a:avLst/>
          </a:prstGeom>
        </p:spPr>
      </p:pic>
      <p:pic>
        <p:nvPicPr>
          <p:cNvPr id="64" name="PHẠM DUYÊN 18 - 9Slide.vn">
            <a:extLst>
              <a:ext uri="{FF2B5EF4-FFF2-40B4-BE49-F238E27FC236}">
                <a16:creationId xmlns:a16="http://schemas.microsoft.com/office/drawing/2014/main" id="{D6008C67-E0C0-0D55-BB21-FD1311BC31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22634" y="3725462"/>
            <a:ext cx="986920" cy="733148"/>
          </a:xfrm>
          <a:prstGeom prst="rect">
            <a:avLst/>
          </a:prstGeom>
        </p:spPr>
      </p:pic>
      <p:pic>
        <p:nvPicPr>
          <p:cNvPr id="65" name="PHẠM DUYÊN 19 - 9Slide.vn">
            <a:extLst>
              <a:ext uri="{FF2B5EF4-FFF2-40B4-BE49-F238E27FC236}">
                <a16:creationId xmlns:a16="http://schemas.microsoft.com/office/drawing/2014/main" id="{C94204CE-DBE7-14EC-65E5-2EAFFE81D7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1233" y="3016850"/>
            <a:ext cx="997590" cy="740104"/>
          </a:xfrm>
          <a:prstGeom prst="rect">
            <a:avLst/>
          </a:prstGeom>
        </p:spPr>
      </p:pic>
      <p:pic>
        <p:nvPicPr>
          <p:cNvPr id="66" name="PHẠM DUYÊN 20 - 9Slide.vn">
            <a:extLst>
              <a:ext uri="{FF2B5EF4-FFF2-40B4-BE49-F238E27FC236}">
                <a16:creationId xmlns:a16="http://schemas.microsoft.com/office/drawing/2014/main" id="{9B971026-4F0E-993E-ADFD-962FB73225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51707" y="2396502"/>
            <a:ext cx="997590" cy="740104"/>
          </a:xfrm>
          <a:prstGeom prst="rect">
            <a:avLst/>
          </a:prstGeom>
        </p:spPr>
      </p:pic>
      <p:sp>
        <p:nvSpPr>
          <p:cNvPr id="84" name="PHẠM DUYÊN 21 - 9Slide.vn">
            <a:extLst>
              <a:ext uri="{FF2B5EF4-FFF2-40B4-BE49-F238E27FC236}">
                <a16:creationId xmlns:a16="http://schemas.microsoft.com/office/drawing/2014/main" id="{A6C44373-A9C3-7C03-C53E-8E6858BEB739}"/>
              </a:ext>
            </a:extLst>
          </p:cNvPr>
          <p:cNvSpPr txBox="1"/>
          <p:nvPr/>
        </p:nvSpPr>
        <p:spPr>
          <a:xfrm>
            <a:off x="261193" y="1425714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402718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4" grpId="1" animBg="1"/>
      <p:bldP spid="78" grpId="0" animBg="1"/>
      <p:bldP spid="78" grpId="1" animBg="1"/>
      <p:bldP spid="82" grpId="0" animBg="1"/>
      <p:bldP spid="82" grpId="1" animBg="1"/>
      <p:bldP spid="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HẠM DUYÊN 1 - 9Slide.vn">
            <a:extLst>
              <a:ext uri="{FF2B5EF4-FFF2-40B4-BE49-F238E27FC236}">
                <a16:creationId xmlns:a16="http://schemas.microsoft.com/office/drawing/2014/main" id="{CF7B1A99-D6A4-B3DF-1BBE-677AECDBB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3065900"/>
            <a:ext cx="10439400" cy="1429900"/>
          </a:xfrm>
          <a:prstGeom prst="rect">
            <a:avLst/>
          </a:prstGeom>
        </p:spPr>
      </p:pic>
      <p:pic>
        <p:nvPicPr>
          <p:cNvPr id="7" name="PHẠM DUYÊN 2 - 9Slide.vn">
            <a:extLst>
              <a:ext uri="{FF2B5EF4-FFF2-40B4-BE49-F238E27FC236}">
                <a16:creationId xmlns:a16="http://schemas.microsoft.com/office/drawing/2014/main" id="{370750C1-D9AE-9F06-E0E1-E72A1B7827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59" t="18589" r="18323" b="29227"/>
          <a:stretch/>
        </p:blipFill>
        <p:spPr>
          <a:xfrm>
            <a:off x="4724400" y="1367135"/>
            <a:ext cx="2667000" cy="1698766"/>
          </a:xfrm>
          <a:prstGeom prst="rect">
            <a:avLst/>
          </a:prstGeom>
        </p:spPr>
      </p:pic>
      <p:sp>
        <p:nvSpPr>
          <p:cNvPr id="9" name="PHẠM DUYÊN 3 - 9Slide.vn">
            <a:extLst>
              <a:ext uri="{FF2B5EF4-FFF2-40B4-BE49-F238E27FC236}">
                <a16:creationId xmlns:a16="http://schemas.microsoft.com/office/drawing/2014/main" id="{4B624719-F44A-EDFD-49BF-44E2323A3D55}"/>
              </a:ext>
            </a:extLst>
          </p:cNvPr>
          <p:cNvSpPr txBox="1"/>
          <p:nvPr/>
        </p:nvSpPr>
        <p:spPr>
          <a:xfrm>
            <a:off x="5554826" y="5029200"/>
            <a:ext cx="1029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5">
                    <a:lumMod val="75000"/>
                  </a:schemeClr>
                </a:solidFill>
                <a:latin typeface="Quicksand" panose="00000500000000000000" pitchFamily="2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79994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PHẠM DUYÊN 1 - 9Slide.vn">
            <a:extLst>
              <a:ext uri="{FF2B5EF4-FFF2-40B4-BE49-F238E27FC236}">
                <a16:creationId xmlns:a16="http://schemas.microsoft.com/office/drawing/2014/main" id="{8170E687-0A59-EB26-3456-A77F93313F09}"/>
              </a:ext>
            </a:extLst>
          </p:cNvPr>
          <p:cNvGrpSpPr/>
          <p:nvPr/>
        </p:nvGrpSpPr>
        <p:grpSpPr>
          <a:xfrm>
            <a:off x="1730639" y="4771479"/>
            <a:ext cx="828388" cy="844167"/>
            <a:chOff x="4625302" y="2874050"/>
            <a:chExt cx="828388" cy="844167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1FC46E0F-45D2-3C24-2724-A31216D30EED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E95E671-CD23-F1E4-8FE2-380452222C4E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75" name="PHẠM DUYÊN 2 - 9Slide.vn">
            <a:extLst>
              <a:ext uri="{FF2B5EF4-FFF2-40B4-BE49-F238E27FC236}">
                <a16:creationId xmlns:a16="http://schemas.microsoft.com/office/drawing/2014/main" id="{0E7D5A2E-B882-9BFF-1A76-3953656D204E}"/>
              </a:ext>
            </a:extLst>
          </p:cNvPr>
          <p:cNvGrpSpPr/>
          <p:nvPr/>
        </p:nvGrpSpPr>
        <p:grpSpPr>
          <a:xfrm>
            <a:off x="5753660" y="4771479"/>
            <a:ext cx="828388" cy="844167"/>
            <a:chOff x="4625302" y="2874050"/>
            <a:chExt cx="828388" cy="844167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6B4C4846-03F2-5BF2-14BF-832412170817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3AB92C4-FA6B-6E05-A2B3-66F840CC9C58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79" name="PHẠM DUYÊN 3 - 9Slide.vn">
            <a:extLst>
              <a:ext uri="{FF2B5EF4-FFF2-40B4-BE49-F238E27FC236}">
                <a16:creationId xmlns:a16="http://schemas.microsoft.com/office/drawing/2014/main" id="{20B9E57E-1D8F-9D7D-1F8C-77316AF0EC34}"/>
              </a:ext>
            </a:extLst>
          </p:cNvPr>
          <p:cNvGrpSpPr/>
          <p:nvPr/>
        </p:nvGrpSpPr>
        <p:grpSpPr>
          <a:xfrm>
            <a:off x="9562297" y="4771479"/>
            <a:ext cx="828388" cy="844167"/>
            <a:chOff x="4625302" y="2874050"/>
            <a:chExt cx="828388" cy="844167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A88B2279-88EC-A44E-5BED-7E2347C115FD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77C2E8B-1B40-FE38-4C10-5AB3A06548AA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74" name="PHẠM DUYÊN 4 - 9Slide.vn">
            <a:extLst>
              <a:ext uri="{FF2B5EF4-FFF2-40B4-BE49-F238E27FC236}">
                <a16:creationId xmlns:a16="http://schemas.microsoft.com/office/drawing/2014/main" id="{F238936F-DE87-42F4-9DFA-37CCFEDBCCD9}"/>
              </a:ext>
            </a:extLst>
          </p:cNvPr>
          <p:cNvSpPr/>
          <p:nvPr/>
        </p:nvSpPr>
        <p:spPr>
          <a:xfrm>
            <a:off x="1815667" y="4829835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78" name="PHẠM DUYÊN 5 - 9Slide.vn">
            <a:extLst>
              <a:ext uri="{FF2B5EF4-FFF2-40B4-BE49-F238E27FC236}">
                <a16:creationId xmlns:a16="http://schemas.microsoft.com/office/drawing/2014/main" id="{598770ED-F619-2448-390D-094B955A67CF}"/>
              </a:ext>
            </a:extLst>
          </p:cNvPr>
          <p:cNvSpPr/>
          <p:nvPr/>
        </p:nvSpPr>
        <p:spPr>
          <a:xfrm>
            <a:off x="5838688" y="4829835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82" name="PHẠM DUYÊN 6 - 9Slide.vn">
            <a:extLst>
              <a:ext uri="{FF2B5EF4-FFF2-40B4-BE49-F238E27FC236}">
                <a16:creationId xmlns:a16="http://schemas.microsoft.com/office/drawing/2014/main" id="{D2FE9488-42CF-9AE6-238F-D342FD51C682}"/>
              </a:ext>
            </a:extLst>
          </p:cNvPr>
          <p:cNvSpPr/>
          <p:nvPr/>
        </p:nvSpPr>
        <p:spPr>
          <a:xfrm>
            <a:off x="9647325" y="4829835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grpSp>
        <p:nvGrpSpPr>
          <p:cNvPr id="2" name="PHẠM DUYÊN 7 - 9Slide.vn">
            <a:extLst>
              <a:ext uri="{FF2B5EF4-FFF2-40B4-BE49-F238E27FC236}">
                <a16:creationId xmlns:a16="http://schemas.microsoft.com/office/drawing/2014/main" id="{7CC1E640-4098-925B-3926-F00259F9F49E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0D5864B-8FE6-18CD-50CA-32F58BD82193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395719F-AD46-01D4-E19F-2436FDF9DCB5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A77FF7B-0891-1E43-58BA-89140BE5CBC4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83BCE5-05D7-576A-85E2-E99A455E76FF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8" name="PHẠM DUYÊN 8 - 9Slide.vn">
            <a:extLst>
              <a:ext uri="{FF2B5EF4-FFF2-40B4-BE49-F238E27FC236}">
                <a16:creationId xmlns:a16="http://schemas.microsoft.com/office/drawing/2014/main" id="{3ECC8042-B6C6-3A42-5017-CFFCBD97420D}"/>
              </a:ext>
            </a:extLst>
          </p:cNvPr>
          <p:cNvGrpSpPr/>
          <p:nvPr/>
        </p:nvGrpSpPr>
        <p:grpSpPr>
          <a:xfrm>
            <a:off x="1023657" y="538256"/>
            <a:ext cx="1406144" cy="830996"/>
            <a:chOff x="1794601" y="1275038"/>
            <a:chExt cx="1406144" cy="98147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DD5D188-08BF-EBEF-955E-FC53036B4599}"/>
                </a:ext>
              </a:extLst>
            </p:cNvPr>
            <p:cNvSpPr/>
            <p:nvPr/>
          </p:nvSpPr>
          <p:spPr>
            <a:xfrm>
              <a:off x="1865870" y="1358797"/>
              <a:ext cx="808257" cy="813957"/>
            </a:xfrm>
            <a:prstGeom prst="roundRect">
              <a:avLst/>
            </a:prstGeom>
            <a:solidFill>
              <a:srgbClr val="F4A64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048CCB-5ACA-E138-8476-2146F74938E8}"/>
                </a:ext>
              </a:extLst>
            </p:cNvPr>
            <p:cNvSpPr txBox="1"/>
            <p:nvPr/>
          </p:nvSpPr>
          <p:spPr>
            <a:xfrm>
              <a:off x="1794601" y="1275038"/>
              <a:ext cx="950793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endPara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39ED0B-C7D2-BFBC-472E-AB3A62A3F082}"/>
                </a:ext>
              </a:extLst>
            </p:cNvPr>
            <p:cNvSpPr txBox="1"/>
            <p:nvPr/>
          </p:nvSpPr>
          <p:spPr>
            <a:xfrm>
              <a:off x="2509407" y="1275038"/>
              <a:ext cx="691338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55" name="PHẠM DUYÊN 9 - 9Slide.vn">
            <a:extLst>
              <a:ext uri="{FF2B5EF4-FFF2-40B4-BE49-F238E27FC236}">
                <a16:creationId xmlns:a16="http://schemas.microsoft.com/office/drawing/2014/main" id="{85B3B064-30F5-337B-C20F-4A2C2F8E3787}"/>
              </a:ext>
            </a:extLst>
          </p:cNvPr>
          <p:cNvSpPr/>
          <p:nvPr/>
        </p:nvSpPr>
        <p:spPr>
          <a:xfrm>
            <a:off x="609600" y="1905000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57" name="PHẠM DUYÊN 10 - 9Slide.vn">
            <a:extLst>
              <a:ext uri="{FF2B5EF4-FFF2-40B4-BE49-F238E27FC236}">
                <a16:creationId xmlns:a16="http://schemas.microsoft.com/office/drawing/2014/main" id="{4A7B4252-D1F2-A110-D870-5D0CD1CCC0EB}"/>
              </a:ext>
            </a:extLst>
          </p:cNvPr>
          <p:cNvSpPr/>
          <p:nvPr/>
        </p:nvSpPr>
        <p:spPr>
          <a:xfrm>
            <a:off x="4435407" y="1905000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61" name="PHẠM DUYÊN 11 - 9Slide.vn">
            <a:extLst>
              <a:ext uri="{FF2B5EF4-FFF2-40B4-BE49-F238E27FC236}">
                <a16:creationId xmlns:a16="http://schemas.microsoft.com/office/drawing/2014/main" id="{E1238ACA-651B-71FE-1F06-3BEFBC43E7D3}"/>
              </a:ext>
            </a:extLst>
          </p:cNvPr>
          <p:cNvSpPr/>
          <p:nvPr/>
        </p:nvSpPr>
        <p:spPr>
          <a:xfrm>
            <a:off x="8261213" y="1905000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7" name="PHẠM DUYÊN 12 - 9Slide.vn">
            <a:extLst>
              <a:ext uri="{FF2B5EF4-FFF2-40B4-BE49-F238E27FC236}">
                <a16:creationId xmlns:a16="http://schemas.microsoft.com/office/drawing/2014/main" id="{408FF02B-69A7-1D85-1D83-E97522201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36" y="2189705"/>
            <a:ext cx="970340" cy="970340"/>
          </a:xfrm>
          <a:prstGeom prst="rect">
            <a:avLst/>
          </a:prstGeom>
        </p:spPr>
      </p:pic>
      <p:pic>
        <p:nvPicPr>
          <p:cNvPr id="12" name="PHẠM DUYÊN 13 - 9Slide.vn">
            <a:extLst>
              <a:ext uri="{FF2B5EF4-FFF2-40B4-BE49-F238E27FC236}">
                <a16:creationId xmlns:a16="http://schemas.microsoft.com/office/drawing/2014/main" id="{BFAC1BF5-474A-437C-C711-3A932FA6A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86" y="3301318"/>
            <a:ext cx="765278" cy="767212"/>
          </a:xfrm>
          <a:prstGeom prst="rect">
            <a:avLst/>
          </a:prstGeom>
        </p:spPr>
      </p:pic>
      <p:pic>
        <p:nvPicPr>
          <p:cNvPr id="13" name="PHẠM DUYÊN 14 - 9Slide.vn">
            <a:extLst>
              <a:ext uri="{FF2B5EF4-FFF2-40B4-BE49-F238E27FC236}">
                <a16:creationId xmlns:a16="http://schemas.microsoft.com/office/drawing/2014/main" id="{A3688070-6172-A003-EBC8-E6EA5967D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027" y="2293351"/>
            <a:ext cx="655882" cy="657556"/>
          </a:xfrm>
          <a:prstGeom prst="rect">
            <a:avLst/>
          </a:prstGeom>
        </p:spPr>
      </p:pic>
      <p:pic>
        <p:nvPicPr>
          <p:cNvPr id="14" name="PHẠM DUYÊN 15 - 9Slide.vn">
            <a:extLst>
              <a:ext uri="{FF2B5EF4-FFF2-40B4-BE49-F238E27FC236}">
                <a16:creationId xmlns:a16="http://schemas.microsoft.com/office/drawing/2014/main" id="{4C0AF2E1-29C8-B4E8-1181-AE96CA6EE3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79" y="3092540"/>
            <a:ext cx="1107332" cy="1109614"/>
          </a:xfrm>
          <a:prstGeom prst="rect">
            <a:avLst/>
          </a:prstGeom>
        </p:spPr>
      </p:pic>
      <p:sp>
        <p:nvSpPr>
          <p:cNvPr id="15" name="PHẠM DUYÊN 16 - 9Slide.vn">
            <a:extLst>
              <a:ext uri="{FF2B5EF4-FFF2-40B4-BE49-F238E27FC236}">
                <a16:creationId xmlns:a16="http://schemas.microsoft.com/office/drawing/2014/main" id="{6383FD52-D4C9-C45F-4027-A86CED8B02B5}"/>
              </a:ext>
            </a:extLst>
          </p:cNvPr>
          <p:cNvSpPr/>
          <p:nvPr/>
        </p:nvSpPr>
        <p:spPr>
          <a:xfrm>
            <a:off x="4778939" y="3403136"/>
            <a:ext cx="2673892" cy="69148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16" name="PHẠM DUYÊN 17 - 9Slide.vn">
            <a:extLst>
              <a:ext uri="{FF2B5EF4-FFF2-40B4-BE49-F238E27FC236}">
                <a16:creationId xmlns:a16="http://schemas.microsoft.com/office/drawing/2014/main" id="{9B2F8C12-DB18-2634-2BB0-C6D198D015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261" y="2682960"/>
            <a:ext cx="1492008" cy="1072106"/>
          </a:xfrm>
          <a:prstGeom prst="rect">
            <a:avLst/>
          </a:prstGeom>
        </p:spPr>
      </p:pic>
      <p:pic>
        <p:nvPicPr>
          <p:cNvPr id="17" name="PHẠM DUYÊN 18 - 9Slide.vn">
            <a:extLst>
              <a:ext uri="{FF2B5EF4-FFF2-40B4-BE49-F238E27FC236}">
                <a16:creationId xmlns:a16="http://schemas.microsoft.com/office/drawing/2014/main" id="{91BA9498-411D-E854-CD31-B8923BACD9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004" y="2798363"/>
            <a:ext cx="899622" cy="1072108"/>
          </a:xfrm>
          <a:prstGeom prst="rect">
            <a:avLst/>
          </a:prstGeom>
        </p:spPr>
      </p:pic>
      <p:pic>
        <p:nvPicPr>
          <p:cNvPr id="18" name="PHẠM DUYÊN 19 - 9Slide.vn">
            <a:extLst>
              <a:ext uri="{FF2B5EF4-FFF2-40B4-BE49-F238E27FC236}">
                <a16:creationId xmlns:a16="http://schemas.microsoft.com/office/drawing/2014/main" id="{5612CDCC-C52C-4ECB-3D25-075BEBF304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2229367"/>
            <a:ext cx="1730784" cy="166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09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4" grpId="1" animBg="1"/>
      <p:bldP spid="78" grpId="0" animBg="1"/>
      <p:bldP spid="78" grpId="1" animBg="1"/>
      <p:bldP spid="82" grpId="0" animBg="1"/>
      <p:bldP spid="8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PHẠM DUYÊN 1 - 9Slide.vn">
            <a:extLst>
              <a:ext uri="{FF2B5EF4-FFF2-40B4-BE49-F238E27FC236}">
                <a16:creationId xmlns:a16="http://schemas.microsoft.com/office/drawing/2014/main" id="{8170E687-0A59-EB26-3456-A77F93313F09}"/>
              </a:ext>
            </a:extLst>
          </p:cNvPr>
          <p:cNvGrpSpPr/>
          <p:nvPr/>
        </p:nvGrpSpPr>
        <p:grpSpPr>
          <a:xfrm>
            <a:off x="1730639" y="5099433"/>
            <a:ext cx="828388" cy="844167"/>
            <a:chOff x="4625302" y="2874050"/>
            <a:chExt cx="828388" cy="844167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1FC46E0F-45D2-3C24-2724-A31216D30EED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E95E671-CD23-F1E4-8FE2-380452222C4E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75" name="PHẠM DUYÊN 2 - 9Slide.vn">
            <a:extLst>
              <a:ext uri="{FF2B5EF4-FFF2-40B4-BE49-F238E27FC236}">
                <a16:creationId xmlns:a16="http://schemas.microsoft.com/office/drawing/2014/main" id="{0E7D5A2E-B882-9BFF-1A76-3953656D204E}"/>
              </a:ext>
            </a:extLst>
          </p:cNvPr>
          <p:cNvGrpSpPr/>
          <p:nvPr/>
        </p:nvGrpSpPr>
        <p:grpSpPr>
          <a:xfrm>
            <a:off x="5753660" y="5099433"/>
            <a:ext cx="828388" cy="844167"/>
            <a:chOff x="4625302" y="2874050"/>
            <a:chExt cx="828388" cy="844167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6B4C4846-03F2-5BF2-14BF-832412170817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3AB92C4-FA6B-6E05-A2B3-66F840CC9C58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79" name="PHẠM DUYÊN 3 - 9Slide.vn">
            <a:extLst>
              <a:ext uri="{FF2B5EF4-FFF2-40B4-BE49-F238E27FC236}">
                <a16:creationId xmlns:a16="http://schemas.microsoft.com/office/drawing/2014/main" id="{20B9E57E-1D8F-9D7D-1F8C-77316AF0EC34}"/>
              </a:ext>
            </a:extLst>
          </p:cNvPr>
          <p:cNvGrpSpPr/>
          <p:nvPr/>
        </p:nvGrpSpPr>
        <p:grpSpPr>
          <a:xfrm>
            <a:off x="9562297" y="5099433"/>
            <a:ext cx="828388" cy="844167"/>
            <a:chOff x="4625302" y="2874050"/>
            <a:chExt cx="828388" cy="844167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A88B2279-88EC-A44E-5BED-7E2347C115FD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77C2E8B-1B40-FE38-4C10-5AB3A06548AA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74" name="PHẠM DUYÊN 4 - 9Slide.vn">
            <a:extLst>
              <a:ext uri="{FF2B5EF4-FFF2-40B4-BE49-F238E27FC236}">
                <a16:creationId xmlns:a16="http://schemas.microsoft.com/office/drawing/2014/main" id="{F238936F-DE87-42F4-9DFA-37CCFEDBCCD9}"/>
              </a:ext>
            </a:extLst>
          </p:cNvPr>
          <p:cNvSpPr/>
          <p:nvPr/>
        </p:nvSpPr>
        <p:spPr>
          <a:xfrm>
            <a:off x="1815667" y="51577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78" name="PHẠM DUYÊN 5 - 9Slide.vn">
            <a:extLst>
              <a:ext uri="{FF2B5EF4-FFF2-40B4-BE49-F238E27FC236}">
                <a16:creationId xmlns:a16="http://schemas.microsoft.com/office/drawing/2014/main" id="{598770ED-F619-2448-390D-094B955A67CF}"/>
              </a:ext>
            </a:extLst>
          </p:cNvPr>
          <p:cNvSpPr/>
          <p:nvPr/>
        </p:nvSpPr>
        <p:spPr>
          <a:xfrm>
            <a:off x="5838688" y="51577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82" name="PHẠM DUYÊN 6 - 9Slide.vn">
            <a:extLst>
              <a:ext uri="{FF2B5EF4-FFF2-40B4-BE49-F238E27FC236}">
                <a16:creationId xmlns:a16="http://schemas.microsoft.com/office/drawing/2014/main" id="{D2FE9488-42CF-9AE6-238F-D342FD51C682}"/>
              </a:ext>
            </a:extLst>
          </p:cNvPr>
          <p:cNvSpPr/>
          <p:nvPr/>
        </p:nvSpPr>
        <p:spPr>
          <a:xfrm>
            <a:off x="9647325" y="51577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grpSp>
        <p:nvGrpSpPr>
          <p:cNvPr id="2" name="PHẠM DUYÊN 7 - 9Slide.vn">
            <a:extLst>
              <a:ext uri="{FF2B5EF4-FFF2-40B4-BE49-F238E27FC236}">
                <a16:creationId xmlns:a16="http://schemas.microsoft.com/office/drawing/2014/main" id="{7CC1E640-4098-925B-3926-F00259F9F49E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0D5864B-8FE6-18CD-50CA-32F58BD82193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395719F-AD46-01D4-E19F-2436FDF9DCB5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A77FF7B-0891-1E43-58BA-89140BE5CBC4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83BCE5-05D7-576A-85E2-E99A455E76FF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8" name="PHẠM DUYÊN 8 - 9Slide.vn">
            <a:extLst>
              <a:ext uri="{FF2B5EF4-FFF2-40B4-BE49-F238E27FC236}">
                <a16:creationId xmlns:a16="http://schemas.microsoft.com/office/drawing/2014/main" id="{3ECC8042-B6C6-3A42-5017-CFFCBD97420D}"/>
              </a:ext>
            </a:extLst>
          </p:cNvPr>
          <p:cNvGrpSpPr/>
          <p:nvPr/>
        </p:nvGrpSpPr>
        <p:grpSpPr>
          <a:xfrm>
            <a:off x="1023657" y="538256"/>
            <a:ext cx="1406144" cy="830996"/>
            <a:chOff x="1794601" y="1275038"/>
            <a:chExt cx="1406144" cy="98147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DD5D188-08BF-EBEF-955E-FC53036B4599}"/>
                </a:ext>
              </a:extLst>
            </p:cNvPr>
            <p:cNvSpPr/>
            <p:nvPr/>
          </p:nvSpPr>
          <p:spPr>
            <a:xfrm>
              <a:off x="1865870" y="1358797"/>
              <a:ext cx="808257" cy="813957"/>
            </a:xfrm>
            <a:prstGeom prst="roundRect">
              <a:avLst/>
            </a:prstGeom>
            <a:solidFill>
              <a:srgbClr val="F4A64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048CCB-5ACA-E138-8476-2146F74938E8}"/>
                </a:ext>
              </a:extLst>
            </p:cNvPr>
            <p:cNvSpPr txBox="1"/>
            <p:nvPr/>
          </p:nvSpPr>
          <p:spPr>
            <a:xfrm>
              <a:off x="1794601" y="1275038"/>
              <a:ext cx="950793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endPara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39ED0B-C7D2-BFBC-472E-AB3A62A3F082}"/>
                </a:ext>
              </a:extLst>
            </p:cNvPr>
            <p:cNvSpPr txBox="1"/>
            <p:nvPr/>
          </p:nvSpPr>
          <p:spPr>
            <a:xfrm>
              <a:off x="2509407" y="1275038"/>
              <a:ext cx="691338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55" name="PHẠM DUYÊN 9 - 9Slide.vn">
            <a:extLst>
              <a:ext uri="{FF2B5EF4-FFF2-40B4-BE49-F238E27FC236}">
                <a16:creationId xmlns:a16="http://schemas.microsoft.com/office/drawing/2014/main" id="{85B3B064-30F5-337B-C20F-4A2C2F8E3787}"/>
              </a:ext>
            </a:extLst>
          </p:cNvPr>
          <p:cNvSpPr/>
          <p:nvPr/>
        </p:nvSpPr>
        <p:spPr>
          <a:xfrm>
            <a:off x="609600" y="22329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57" name="PHẠM DUYÊN 10 - 9Slide.vn">
            <a:extLst>
              <a:ext uri="{FF2B5EF4-FFF2-40B4-BE49-F238E27FC236}">
                <a16:creationId xmlns:a16="http://schemas.microsoft.com/office/drawing/2014/main" id="{4A7B4252-D1F2-A110-D870-5D0CD1CCC0EB}"/>
              </a:ext>
            </a:extLst>
          </p:cNvPr>
          <p:cNvSpPr/>
          <p:nvPr/>
        </p:nvSpPr>
        <p:spPr>
          <a:xfrm>
            <a:off x="4435407" y="22329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61" name="PHẠM DUYÊN 11 - 9Slide.vn">
            <a:extLst>
              <a:ext uri="{FF2B5EF4-FFF2-40B4-BE49-F238E27FC236}">
                <a16:creationId xmlns:a16="http://schemas.microsoft.com/office/drawing/2014/main" id="{E1238ACA-651B-71FE-1F06-3BEFBC43E7D3}"/>
              </a:ext>
            </a:extLst>
          </p:cNvPr>
          <p:cNvSpPr/>
          <p:nvPr/>
        </p:nvSpPr>
        <p:spPr>
          <a:xfrm>
            <a:off x="8261213" y="22329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19" name="PHẠM DUYÊN 12 - 9Slide.vn">
            <a:extLst>
              <a:ext uri="{FF2B5EF4-FFF2-40B4-BE49-F238E27FC236}">
                <a16:creationId xmlns:a16="http://schemas.microsoft.com/office/drawing/2014/main" id="{27601F64-76C2-8D27-3251-93F7FB0BF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928" y="2575053"/>
            <a:ext cx="1888672" cy="1954658"/>
          </a:xfrm>
          <a:prstGeom prst="rect">
            <a:avLst/>
          </a:prstGeom>
        </p:spPr>
      </p:pic>
      <p:pic>
        <p:nvPicPr>
          <p:cNvPr id="20" name="PHẠM DUYÊN 13 - 9Slide.vn">
            <a:extLst>
              <a:ext uri="{FF2B5EF4-FFF2-40B4-BE49-F238E27FC236}">
                <a16:creationId xmlns:a16="http://schemas.microsoft.com/office/drawing/2014/main" id="{FD284FF5-EDD2-69C6-28CE-CD0C26D1C7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690" y="3565873"/>
            <a:ext cx="1345924" cy="791308"/>
          </a:xfrm>
          <a:prstGeom prst="rect">
            <a:avLst/>
          </a:prstGeom>
        </p:spPr>
      </p:pic>
      <p:pic>
        <p:nvPicPr>
          <p:cNvPr id="21" name="PHẠM DUYÊN 14 - 9Slide.vn">
            <a:extLst>
              <a:ext uri="{FF2B5EF4-FFF2-40B4-BE49-F238E27FC236}">
                <a16:creationId xmlns:a16="http://schemas.microsoft.com/office/drawing/2014/main" id="{F19E820F-8A52-777C-06D1-58B5C15B63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709" y="3001774"/>
            <a:ext cx="1003110" cy="550608"/>
          </a:xfrm>
          <a:prstGeom prst="rect">
            <a:avLst/>
          </a:prstGeom>
        </p:spPr>
      </p:pic>
      <p:pic>
        <p:nvPicPr>
          <p:cNvPr id="22" name="PHẠM DUYÊN 15 - 9Slide.vn">
            <a:extLst>
              <a:ext uri="{FF2B5EF4-FFF2-40B4-BE49-F238E27FC236}">
                <a16:creationId xmlns:a16="http://schemas.microsoft.com/office/drawing/2014/main" id="{20437291-0B51-E40A-AF1A-FCD37B03A0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34" y="2617100"/>
            <a:ext cx="1746598" cy="1807618"/>
          </a:xfrm>
          <a:prstGeom prst="rect">
            <a:avLst/>
          </a:prstGeom>
        </p:spPr>
      </p:pic>
      <p:pic>
        <p:nvPicPr>
          <p:cNvPr id="23" name="PHẠM DUYÊN 16 - 9Slide.vn">
            <a:extLst>
              <a:ext uri="{FF2B5EF4-FFF2-40B4-BE49-F238E27FC236}">
                <a16:creationId xmlns:a16="http://schemas.microsoft.com/office/drawing/2014/main" id="{0BDA4E47-3978-0E9E-1EE5-4F883A8F33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585" y="3190897"/>
            <a:ext cx="1314164" cy="722970"/>
          </a:xfrm>
          <a:prstGeom prst="rect">
            <a:avLst/>
          </a:prstGeom>
        </p:spPr>
      </p:pic>
      <p:pic>
        <p:nvPicPr>
          <p:cNvPr id="24" name="PHẠM DUYÊN 17 - 9Slide.vn">
            <a:extLst>
              <a:ext uri="{FF2B5EF4-FFF2-40B4-BE49-F238E27FC236}">
                <a16:creationId xmlns:a16="http://schemas.microsoft.com/office/drawing/2014/main" id="{92B99A2F-03D2-CF81-4996-61DEB1AA12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2617100"/>
            <a:ext cx="1746598" cy="1807618"/>
          </a:xfrm>
          <a:prstGeom prst="rect">
            <a:avLst/>
          </a:prstGeom>
        </p:spPr>
      </p:pic>
      <p:sp>
        <p:nvSpPr>
          <p:cNvPr id="25" name="PHẠM DUYÊN 18 - 9Slide.vn">
            <a:extLst>
              <a:ext uri="{FF2B5EF4-FFF2-40B4-BE49-F238E27FC236}">
                <a16:creationId xmlns:a16="http://schemas.microsoft.com/office/drawing/2014/main" id="{45B6E9C2-555B-FE3C-75FE-0BD26476B6FA}"/>
              </a:ext>
            </a:extLst>
          </p:cNvPr>
          <p:cNvSpPr txBox="1"/>
          <p:nvPr/>
        </p:nvSpPr>
        <p:spPr>
          <a:xfrm>
            <a:off x="261193" y="1425714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46634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4" grpId="1" animBg="1"/>
      <p:bldP spid="78" grpId="0" animBg="1"/>
      <p:bldP spid="78" grpId="1" animBg="1"/>
      <p:bldP spid="82" grpId="0" animBg="1"/>
      <p:bldP spid="8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PHẠM DUYÊN 1 - 9Slide.vn">
            <a:extLst>
              <a:ext uri="{FF2B5EF4-FFF2-40B4-BE49-F238E27FC236}">
                <a16:creationId xmlns:a16="http://schemas.microsoft.com/office/drawing/2014/main" id="{F118AD7B-3D46-8AA2-7BEA-CC8DA4D0C707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D0BEB15-A7C9-A4AB-A6D5-A29CB0A87BDC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AB20A1B7-8DFA-9BCF-C4BB-CE8138F227FC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00B55680-AB87-053B-CD9B-EA76513A9E0C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80CE88-8086-1154-435A-F25B2415567D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7" name="PHẠM DUYÊN 2 - 9Slide.vn">
            <a:extLst>
              <a:ext uri="{FF2B5EF4-FFF2-40B4-BE49-F238E27FC236}">
                <a16:creationId xmlns:a16="http://schemas.microsoft.com/office/drawing/2014/main" id="{937C42B5-80B7-9976-4273-7268BA27B2AA}"/>
              </a:ext>
            </a:extLst>
          </p:cNvPr>
          <p:cNvGrpSpPr/>
          <p:nvPr/>
        </p:nvGrpSpPr>
        <p:grpSpPr>
          <a:xfrm>
            <a:off x="1023657" y="538256"/>
            <a:ext cx="1406144" cy="830996"/>
            <a:chOff x="1794601" y="1275038"/>
            <a:chExt cx="1406144" cy="98147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88030AE-A6C8-CC6B-D39A-2B8C9DA63BF4}"/>
                </a:ext>
              </a:extLst>
            </p:cNvPr>
            <p:cNvSpPr/>
            <p:nvPr/>
          </p:nvSpPr>
          <p:spPr>
            <a:xfrm>
              <a:off x="1865870" y="1358797"/>
              <a:ext cx="808257" cy="813957"/>
            </a:xfrm>
            <a:prstGeom prst="roundRect">
              <a:avLst/>
            </a:prstGeom>
            <a:solidFill>
              <a:srgbClr val="F4A64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01ED8A-B3C3-417A-A763-F87625BD93C3}"/>
                </a:ext>
              </a:extLst>
            </p:cNvPr>
            <p:cNvSpPr txBox="1"/>
            <p:nvPr/>
          </p:nvSpPr>
          <p:spPr>
            <a:xfrm>
              <a:off x="1794601" y="1275038"/>
              <a:ext cx="950793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endPara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79720CE-3A4D-718D-D96A-18BCEA706C0E}"/>
                </a:ext>
              </a:extLst>
            </p:cNvPr>
            <p:cNvSpPr txBox="1"/>
            <p:nvPr/>
          </p:nvSpPr>
          <p:spPr>
            <a:xfrm>
              <a:off x="2509407" y="1275038"/>
              <a:ext cx="691338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11" name="PHẠM DUYÊN 3 - 9Slide.vn">
            <a:extLst>
              <a:ext uri="{FF2B5EF4-FFF2-40B4-BE49-F238E27FC236}">
                <a16:creationId xmlns:a16="http://schemas.microsoft.com/office/drawing/2014/main" id="{0F72D407-BFED-2795-D93F-5614091E2953}"/>
              </a:ext>
            </a:extLst>
          </p:cNvPr>
          <p:cNvSpPr/>
          <p:nvPr/>
        </p:nvSpPr>
        <p:spPr>
          <a:xfrm>
            <a:off x="610729" y="1938121"/>
            <a:ext cx="2598310" cy="1704664"/>
          </a:xfrm>
          <a:prstGeom prst="wedgeRoundRectCallout">
            <a:avLst>
              <a:gd name="adj1" fmla="val -34397"/>
              <a:gd name="adj2" fmla="val 65294"/>
              <a:gd name="adj3" fmla="val 16667"/>
            </a:avLst>
          </a:prstGeom>
          <a:solidFill>
            <a:schemeClr val="accent5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 mình hãy cùng treo cờ theo số chấm có trên mặt thẻ số nhé!</a:t>
            </a:r>
            <a:endParaRPr lang="en-GB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HẠM DUYÊN 4 - 9Slide.vn">
            <a:extLst>
              <a:ext uri="{FF2B5EF4-FFF2-40B4-BE49-F238E27FC236}">
                <a16:creationId xmlns:a16="http://schemas.microsoft.com/office/drawing/2014/main" id="{9FB11467-C6D7-CCCC-FC60-A567488537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 t="62403" r="84392"/>
          <a:stretch/>
        </p:blipFill>
        <p:spPr>
          <a:xfrm>
            <a:off x="3439374" y="3867038"/>
            <a:ext cx="1018402" cy="1056400"/>
          </a:xfrm>
          <a:prstGeom prst="rect">
            <a:avLst/>
          </a:prstGeom>
        </p:spPr>
      </p:pic>
      <p:pic>
        <p:nvPicPr>
          <p:cNvPr id="13" name="PHẠM DUYÊN 5 - 9Slide.vn">
            <a:extLst>
              <a:ext uri="{FF2B5EF4-FFF2-40B4-BE49-F238E27FC236}">
                <a16:creationId xmlns:a16="http://schemas.microsoft.com/office/drawing/2014/main" id="{9EB076D7-BE87-7505-CB79-7F37216B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9" t="61040" r="68250" b="917"/>
          <a:stretch/>
        </p:blipFill>
        <p:spPr>
          <a:xfrm>
            <a:off x="4776794" y="3867039"/>
            <a:ext cx="1106610" cy="1026837"/>
          </a:xfrm>
          <a:prstGeom prst="rect">
            <a:avLst/>
          </a:prstGeom>
        </p:spPr>
      </p:pic>
      <p:pic>
        <p:nvPicPr>
          <p:cNvPr id="14" name="PHẠM DUYÊN 6 - 9Slide.vn">
            <a:extLst>
              <a:ext uri="{FF2B5EF4-FFF2-40B4-BE49-F238E27FC236}">
                <a16:creationId xmlns:a16="http://schemas.microsoft.com/office/drawing/2014/main" id="{B1431CC3-C904-EC47-6D4C-4775F0C681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5" t="61040" r="52004" b="917"/>
          <a:stretch/>
        </p:blipFill>
        <p:spPr>
          <a:xfrm>
            <a:off x="6141364" y="3877848"/>
            <a:ext cx="1106610" cy="1026837"/>
          </a:xfrm>
          <a:prstGeom prst="rect">
            <a:avLst/>
          </a:prstGeom>
        </p:spPr>
      </p:pic>
      <p:pic>
        <p:nvPicPr>
          <p:cNvPr id="15" name="PHẠM DUYÊN 7 - 9Slide.vn">
            <a:extLst>
              <a:ext uri="{FF2B5EF4-FFF2-40B4-BE49-F238E27FC236}">
                <a16:creationId xmlns:a16="http://schemas.microsoft.com/office/drawing/2014/main" id="{B2B14259-7A01-B3D4-E459-7368377D3F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91" t="61346" r="36128" b="611"/>
          <a:stretch/>
        </p:blipFill>
        <p:spPr>
          <a:xfrm>
            <a:off x="7566993" y="3898543"/>
            <a:ext cx="1106610" cy="1026837"/>
          </a:xfrm>
          <a:prstGeom prst="rect">
            <a:avLst/>
          </a:prstGeom>
        </p:spPr>
      </p:pic>
      <p:pic>
        <p:nvPicPr>
          <p:cNvPr id="16" name="PHẠM DUYÊN 8 - 9Slide.vn">
            <a:extLst>
              <a:ext uri="{FF2B5EF4-FFF2-40B4-BE49-F238E27FC236}">
                <a16:creationId xmlns:a16="http://schemas.microsoft.com/office/drawing/2014/main" id="{199828ED-6295-6184-A557-89F0D127D6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0" t="61346" r="20159" b="611"/>
          <a:stretch/>
        </p:blipFill>
        <p:spPr>
          <a:xfrm>
            <a:off x="8884798" y="3896603"/>
            <a:ext cx="1106610" cy="1026837"/>
          </a:xfrm>
          <a:prstGeom prst="rect">
            <a:avLst/>
          </a:prstGeom>
        </p:spPr>
      </p:pic>
      <p:pic>
        <p:nvPicPr>
          <p:cNvPr id="17" name="PHẠM DUYÊN 9 - 9Slide.vn">
            <a:extLst>
              <a:ext uri="{FF2B5EF4-FFF2-40B4-BE49-F238E27FC236}">
                <a16:creationId xmlns:a16="http://schemas.microsoft.com/office/drawing/2014/main" id="{EE9B625D-A5AE-0073-06E7-18E36AFDFC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7" t="61040" r="4282" b="917"/>
          <a:stretch/>
        </p:blipFill>
        <p:spPr>
          <a:xfrm>
            <a:off x="10252055" y="3898543"/>
            <a:ext cx="1106610" cy="1026837"/>
          </a:xfrm>
          <a:prstGeom prst="rect">
            <a:avLst/>
          </a:prstGeom>
        </p:spPr>
      </p:pic>
      <p:sp>
        <p:nvSpPr>
          <p:cNvPr id="18" name="PHẠM DUYÊN 10 - 9Slide.vn">
            <a:extLst>
              <a:ext uri="{FF2B5EF4-FFF2-40B4-BE49-F238E27FC236}">
                <a16:creationId xmlns:a16="http://schemas.microsoft.com/office/drawing/2014/main" id="{5D3C135B-5EF5-9936-7875-D2CA0E1364CF}"/>
              </a:ext>
            </a:extLst>
          </p:cNvPr>
          <p:cNvSpPr/>
          <p:nvPr/>
        </p:nvSpPr>
        <p:spPr>
          <a:xfrm>
            <a:off x="3439373" y="1592518"/>
            <a:ext cx="7763855" cy="854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9" name="PHẠM DUYÊN 11 - 9Slide.vn">
            <a:extLst>
              <a:ext uri="{FF2B5EF4-FFF2-40B4-BE49-F238E27FC236}">
                <a16:creationId xmlns:a16="http://schemas.microsoft.com/office/drawing/2014/main" id="{059EAE99-FAF5-9567-0C11-AAB500F621C0}"/>
              </a:ext>
            </a:extLst>
          </p:cNvPr>
          <p:cNvGrpSpPr/>
          <p:nvPr/>
        </p:nvGrpSpPr>
        <p:grpSpPr>
          <a:xfrm>
            <a:off x="3505824" y="1490394"/>
            <a:ext cx="1187866" cy="1539525"/>
            <a:chOff x="3446312" y="2145419"/>
            <a:chExt cx="1187866" cy="153952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13A9E7D-77A0-B6A3-2CC3-E9DFEABAC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9" r="84622"/>
            <a:stretch/>
          </p:blipFill>
          <p:spPr>
            <a:xfrm rot="21211066">
              <a:off x="3446312" y="2145419"/>
              <a:ext cx="1187866" cy="153952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1BEA4D-307A-A13C-2FEA-708974C7B294}"/>
                </a:ext>
              </a:extLst>
            </p:cNvPr>
            <p:cNvSpPr txBox="1"/>
            <p:nvPr/>
          </p:nvSpPr>
          <p:spPr>
            <a:xfrm>
              <a:off x="3710628" y="2245150"/>
              <a:ext cx="7569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/>
                <a:t>0</a:t>
              </a:r>
            </a:p>
          </p:txBody>
        </p:sp>
      </p:grpSp>
      <p:grpSp>
        <p:nvGrpSpPr>
          <p:cNvPr id="22" name="PHẠM DUYÊN 12 - 9Slide.vn">
            <a:extLst>
              <a:ext uri="{FF2B5EF4-FFF2-40B4-BE49-F238E27FC236}">
                <a16:creationId xmlns:a16="http://schemas.microsoft.com/office/drawing/2014/main" id="{63C9B3F2-A4C5-AAF0-D08E-AF748CFE2D90}"/>
              </a:ext>
            </a:extLst>
          </p:cNvPr>
          <p:cNvGrpSpPr/>
          <p:nvPr/>
        </p:nvGrpSpPr>
        <p:grpSpPr>
          <a:xfrm>
            <a:off x="4695417" y="1481738"/>
            <a:ext cx="1234802" cy="1600356"/>
            <a:chOff x="4635905" y="2136763"/>
            <a:chExt cx="1234801" cy="160035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5DD22B3-51A5-FAFA-C7B0-A22A30345C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25" t="6821" r="68466" b="-6821"/>
            <a:stretch/>
          </p:blipFill>
          <p:spPr>
            <a:xfrm>
              <a:off x="4635905" y="2136763"/>
              <a:ext cx="1234801" cy="160035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865CF0D-D478-7AC3-55D8-51EE3C8E751B}"/>
                </a:ext>
              </a:extLst>
            </p:cNvPr>
            <p:cNvSpPr txBox="1"/>
            <p:nvPr/>
          </p:nvSpPr>
          <p:spPr>
            <a:xfrm>
              <a:off x="4941228" y="2245149"/>
              <a:ext cx="756957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/>
                <a:t>1</a:t>
              </a:r>
            </a:p>
          </p:txBody>
        </p:sp>
      </p:grpSp>
      <p:grpSp>
        <p:nvGrpSpPr>
          <p:cNvPr id="25" name="PHẠM DUYÊN 13 - 9Slide.vn">
            <a:extLst>
              <a:ext uri="{FF2B5EF4-FFF2-40B4-BE49-F238E27FC236}">
                <a16:creationId xmlns:a16="http://schemas.microsoft.com/office/drawing/2014/main" id="{9EF05A0E-E12E-104B-C789-A286CC882B3D}"/>
              </a:ext>
            </a:extLst>
          </p:cNvPr>
          <p:cNvGrpSpPr/>
          <p:nvPr/>
        </p:nvGrpSpPr>
        <p:grpSpPr>
          <a:xfrm>
            <a:off x="6004198" y="1459869"/>
            <a:ext cx="1234802" cy="1600355"/>
            <a:chOff x="5912555" y="2114893"/>
            <a:chExt cx="1234801" cy="160035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DDE6091-B357-84F7-632F-EF6653BE13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8" t="2975" r="51313" b="-2975"/>
            <a:stretch/>
          </p:blipFill>
          <p:spPr>
            <a:xfrm rot="183662">
              <a:off x="5912555" y="2114893"/>
              <a:ext cx="1234801" cy="1600355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8A83BAC-D0E2-8110-D358-F3D719FC61A1}"/>
                </a:ext>
              </a:extLst>
            </p:cNvPr>
            <p:cNvSpPr txBox="1"/>
            <p:nvPr/>
          </p:nvSpPr>
          <p:spPr>
            <a:xfrm>
              <a:off x="6202062" y="2226532"/>
              <a:ext cx="7569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>
                  <a:solidFill>
                    <a:schemeClr val="accent6">
                      <a:lumMod val="75000"/>
                    </a:schemeClr>
                  </a:solidFill>
                </a:rPr>
                <a:t>?</a:t>
              </a:r>
            </a:p>
          </p:txBody>
        </p:sp>
      </p:grpSp>
      <p:grpSp>
        <p:nvGrpSpPr>
          <p:cNvPr id="28" name="PHẠM DUYÊN 14 - 9Slide.vn">
            <a:extLst>
              <a:ext uri="{FF2B5EF4-FFF2-40B4-BE49-F238E27FC236}">
                <a16:creationId xmlns:a16="http://schemas.microsoft.com/office/drawing/2014/main" id="{E8C89256-8B4B-4ADB-7E8A-CC02E7FD6265}"/>
              </a:ext>
            </a:extLst>
          </p:cNvPr>
          <p:cNvGrpSpPr/>
          <p:nvPr/>
        </p:nvGrpSpPr>
        <p:grpSpPr>
          <a:xfrm>
            <a:off x="7357826" y="1509573"/>
            <a:ext cx="1234802" cy="1600355"/>
            <a:chOff x="7298314" y="2164596"/>
            <a:chExt cx="1234801" cy="160035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A0B4FEF-8B5B-2431-FE35-B54F2B377B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23" t="1876" r="35168" b="-1876"/>
            <a:stretch/>
          </p:blipFill>
          <p:spPr>
            <a:xfrm rot="159849">
              <a:off x="7298314" y="2164596"/>
              <a:ext cx="1234801" cy="160035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94CEB9-5A10-6F1F-F58C-316EBEDE2BBC}"/>
                </a:ext>
              </a:extLst>
            </p:cNvPr>
            <p:cNvSpPr txBox="1"/>
            <p:nvPr/>
          </p:nvSpPr>
          <p:spPr>
            <a:xfrm>
              <a:off x="7573078" y="2226532"/>
              <a:ext cx="7569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>
                  <a:solidFill>
                    <a:schemeClr val="accent6">
                      <a:lumMod val="75000"/>
                    </a:schemeClr>
                  </a:solidFill>
                </a:rPr>
                <a:t>?</a:t>
              </a:r>
            </a:p>
          </p:txBody>
        </p:sp>
      </p:grpSp>
      <p:grpSp>
        <p:nvGrpSpPr>
          <p:cNvPr id="31" name="PHẠM DUYÊN 15 - 9Slide.vn">
            <a:extLst>
              <a:ext uri="{FF2B5EF4-FFF2-40B4-BE49-F238E27FC236}">
                <a16:creationId xmlns:a16="http://schemas.microsoft.com/office/drawing/2014/main" id="{6A019401-637C-2719-9B63-BB7E3C0D2980}"/>
              </a:ext>
            </a:extLst>
          </p:cNvPr>
          <p:cNvGrpSpPr/>
          <p:nvPr/>
        </p:nvGrpSpPr>
        <p:grpSpPr>
          <a:xfrm>
            <a:off x="8656924" y="1464689"/>
            <a:ext cx="1234802" cy="1600355"/>
            <a:chOff x="8597412" y="2119714"/>
            <a:chExt cx="1234801" cy="160035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ACFCDFF-5CD8-1372-094E-20532C428D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074" t="-4716" r="20117" b="4716"/>
            <a:stretch/>
          </p:blipFill>
          <p:spPr>
            <a:xfrm rot="154947">
              <a:off x="8597412" y="2119714"/>
              <a:ext cx="1234801" cy="160035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C04B386-EDDC-E782-133F-7DDF14C6BB93}"/>
                </a:ext>
              </a:extLst>
            </p:cNvPr>
            <p:cNvSpPr txBox="1"/>
            <p:nvPr/>
          </p:nvSpPr>
          <p:spPr>
            <a:xfrm>
              <a:off x="8886208" y="2226532"/>
              <a:ext cx="7569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/>
                <a:t>4</a:t>
              </a:r>
            </a:p>
          </p:txBody>
        </p:sp>
      </p:grpSp>
      <p:grpSp>
        <p:nvGrpSpPr>
          <p:cNvPr id="34" name="PHẠM DUYÊN 16 - 9Slide.vn">
            <a:extLst>
              <a:ext uri="{FF2B5EF4-FFF2-40B4-BE49-F238E27FC236}">
                <a16:creationId xmlns:a16="http://schemas.microsoft.com/office/drawing/2014/main" id="{890E7B62-2C92-CD25-8D98-29FA852EE15C}"/>
              </a:ext>
            </a:extLst>
          </p:cNvPr>
          <p:cNvGrpSpPr/>
          <p:nvPr/>
        </p:nvGrpSpPr>
        <p:grpSpPr>
          <a:xfrm>
            <a:off x="9980208" y="1483484"/>
            <a:ext cx="1234802" cy="1600355"/>
            <a:chOff x="9920695" y="2138509"/>
            <a:chExt cx="1234801" cy="1600355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CF3FCF6-7431-2873-C9CB-B04AD248EC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891" t="-8013" r="3300" b="8013"/>
            <a:stretch/>
          </p:blipFill>
          <p:spPr>
            <a:xfrm rot="166091">
              <a:off x="9920695" y="2138509"/>
              <a:ext cx="1234801" cy="160035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990D866-FB36-ED7E-43C4-4E1C5955C323}"/>
                </a:ext>
              </a:extLst>
            </p:cNvPr>
            <p:cNvSpPr txBox="1"/>
            <p:nvPr/>
          </p:nvSpPr>
          <p:spPr>
            <a:xfrm>
              <a:off x="10218438" y="2226532"/>
              <a:ext cx="7569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/>
                <a:t>5</a:t>
              </a:r>
            </a:p>
          </p:txBody>
        </p:sp>
      </p:grpSp>
      <p:pic>
        <p:nvPicPr>
          <p:cNvPr id="37" name="PHẠM DUYÊN 17 - 9Slide.vn">
            <a:extLst>
              <a:ext uri="{FF2B5EF4-FFF2-40B4-BE49-F238E27FC236}">
                <a16:creationId xmlns:a16="http://schemas.microsoft.com/office/drawing/2014/main" id="{9A5AD1D1-B7BD-BCCF-B168-639531CB1D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81" y="3988511"/>
            <a:ext cx="2366048" cy="2755057"/>
          </a:xfrm>
          <a:prstGeom prst="rect">
            <a:avLst/>
          </a:prstGeom>
        </p:spPr>
      </p:pic>
      <p:grpSp>
        <p:nvGrpSpPr>
          <p:cNvPr id="38" name="PHẠM DUYÊN 18 - 9Slide.vn">
            <a:extLst>
              <a:ext uri="{FF2B5EF4-FFF2-40B4-BE49-F238E27FC236}">
                <a16:creationId xmlns:a16="http://schemas.microsoft.com/office/drawing/2014/main" id="{229AB8FC-F20A-029F-0E6B-CE83CA2FF670}"/>
              </a:ext>
            </a:extLst>
          </p:cNvPr>
          <p:cNvGrpSpPr/>
          <p:nvPr/>
        </p:nvGrpSpPr>
        <p:grpSpPr>
          <a:xfrm>
            <a:off x="6004492" y="1463242"/>
            <a:ext cx="1234802" cy="1600355"/>
            <a:chOff x="5912555" y="2114893"/>
            <a:chExt cx="1234801" cy="1600355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A8DC040-F2CB-8F5B-6237-4BE82BAE6D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8" t="2975" r="51313" b="-2975"/>
            <a:stretch/>
          </p:blipFill>
          <p:spPr>
            <a:xfrm rot="183662">
              <a:off x="5912555" y="2114893"/>
              <a:ext cx="1234801" cy="1600355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9F1E4CE-5FAD-F4BF-7A68-F91D76247430}"/>
                </a:ext>
              </a:extLst>
            </p:cNvPr>
            <p:cNvSpPr txBox="1"/>
            <p:nvPr/>
          </p:nvSpPr>
          <p:spPr>
            <a:xfrm>
              <a:off x="6202062" y="2226532"/>
              <a:ext cx="7569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</a:p>
          </p:txBody>
        </p:sp>
      </p:grpSp>
      <p:grpSp>
        <p:nvGrpSpPr>
          <p:cNvPr id="41" name="PHẠM DUYÊN 19 - 9Slide.vn">
            <a:extLst>
              <a:ext uri="{FF2B5EF4-FFF2-40B4-BE49-F238E27FC236}">
                <a16:creationId xmlns:a16="http://schemas.microsoft.com/office/drawing/2014/main" id="{427B94E2-B781-8D24-DA33-CE1AC4BD1BD3}"/>
              </a:ext>
            </a:extLst>
          </p:cNvPr>
          <p:cNvGrpSpPr/>
          <p:nvPr/>
        </p:nvGrpSpPr>
        <p:grpSpPr>
          <a:xfrm>
            <a:off x="7357826" y="1509573"/>
            <a:ext cx="1234802" cy="1600355"/>
            <a:chOff x="7298314" y="2164596"/>
            <a:chExt cx="1234801" cy="1600355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2CCBACF4-E4BF-34F5-2C24-C7C3D9C8BB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23" t="1876" r="35168" b="-1876"/>
            <a:stretch/>
          </p:blipFill>
          <p:spPr>
            <a:xfrm rot="159849">
              <a:off x="7298314" y="2164596"/>
              <a:ext cx="1234801" cy="1600355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1B70EE6-5945-8249-0FD0-BA1F58C8D6A9}"/>
                </a:ext>
              </a:extLst>
            </p:cNvPr>
            <p:cNvSpPr txBox="1"/>
            <p:nvPr/>
          </p:nvSpPr>
          <p:spPr>
            <a:xfrm>
              <a:off x="7573078" y="2226532"/>
              <a:ext cx="7569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573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ẠM DUYÊN - 9Slide.vn">
            <a:extLst>
              <a:ext uri="{FF2B5EF4-FFF2-40B4-BE49-F238E27FC236}">
                <a16:creationId xmlns:a16="http://schemas.microsoft.com/office/drawing/2014/main" id="{E3E097A7-7058-1DA5-164A-201A275556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47" r="11547"/>
          <a:stretch/>
        </p:blipFill>
        <p:spPr>
          <a:xfrm>
            <a:off x="1714500" y="2279758"/>
            <a:ext cx="8763000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0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HẠM DUYÊN - 9Slide.vn">
            <a:extLst>
              <a:ext uri="{FF2B5EF4-FFF2-40B4-BE49-F238E27FC236}">
                <a16:creationId xmlns:a16="http://schemas.microsoft.com/office/drawing/2014/main" id="{01B72DB8-6FEB-9821-73AB-37604DFDA9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1930400"/>
            <a:ext cx="59944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4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HẠM DUYÊN 1 - 9Slide.vn">
            <a:extLst>
              <a:ext uri="{FF2B5EF4-FFF2-40B4-BE49-F238E27FC236}">
                <a16:creationId xmlns:a16="http://schemas.microsoft.com/office/drawing/2014/main" id="{DAFC7BFD-2788-240F-5A5E-468DA3A3CCB6}"/>
              </a:ext>
            </a:extLst>
          </p:cNvPr>
          <p:cNvSpPr/>
          <p:nvPr/>
        </p:nvSpPr>
        <p:spPr>
          <a:xfrm>
            <a:off x="4474810" y="2698731"/>
            <a:ext cx="2726090" cy="14752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HẠM DUYÊN 2 - 9Slide.vn">
            <a:extLst>
              <a:ext uri="{FF2B5EF4-FFF2-40B4-BE49-F238E27FC236}">
                <a16:creationId xmlns:a16="http://schemas.microsoft.com/office/drawing/2014/main" id="{53CDA963-1E44-06D3-314E-5861DC45071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2559" y="270986"/>
            <a:ext cx="2361095" cy="1180548"/>
          </a:xfrm>
          <a:prstGeom prst="rect">
            <a:avLst/>
          </a:prstGeom>
        </p:spPr>
      </p:pic>
      <p:sp>
        <p:nvSpPr>
          <p:cNvPr id="5" name="PHẠM DUYÊN 3 - 9Slide.vn">
            <a:extLst>
              <a:ext uri="{FF2B5EF4-FFF2-40B4-BE49-F238E27FC236}">
                <a16:creationId xmlns:a16="http://schemas.microsoft.com/office/drawing/2014/main" id="{F7421F9C-65F9-9849-19B5-4B821005CA42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6" name="PHẠM DUYÊN 4 - 9Slide.vn">
            <a:extLst>
              <a:ext uri="{FF2B5EF4-FFF2-40B4-BE49-F238E27FC236}">
                <a16:creationId xmlns:a16="http://schemas.microsoft.com/office/drawing/2014/main" id="{2B47E5B0-5A33-AD22-2586-60290B06A969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8" name="PHẠM DUYÊN 5 - 9Slide.vn">
            <a:extLst>
              <a:ext uri="{FF2B5EF4-FFF2-40B4-BE49-F238E27FC236}">
                <a16:creationId xmlns:a16="http://schemas.microsoft.com/office/drawing/2014/main" id="{6BE02AFA-ED2B-3B00-2F55-E8F88920FE47}"/>
              </a:ext>
            </a:extLst>
          </p:cNvPr>
          <p:cNvSpPr/>
          <p:nvPr/>
        </p:nvSpPr>
        <p:spPr>
          <a:xfrm>
            <a:off x="5339758" y="2954521"/>
            <a:ext cx="984842" cy="960741"/>
          </a:xfrm>
          <a:prstGeom prst="cube">
            <a:avLst/>
          </a:prstGeom>
          <a:solidFill>
            <a:srgbClr val="FFFF0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9" name="PHẠM DUYÊN 6 - 9Slide.vn">
            <a:extLst>
              <a:ext uri="{FF2B5EF4-FFF2-40B4-BE49-F238E27FC236}">
                <a16:creationId xmlns:a16="http://schemas.microsoft.com/office/drawing/2014/main" id="{B22AD052-FC72-25DC-3809-BBEAB6001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317731"/>
            <a:ext cx="2608078" cy="1935892"/>
          </a:xfrm>
          <a:prstGeom prst="rect">
            <a:avLst/>
          </a:prstGeom>
        </p:spPr>
      </p:pic>
      <p:pic>
        <p:nvPicPr>
          <p:cNvPr id="10" name="PHẠM DUYÊN 7 - 9Slide.vn">
            <a:extLst>
              <a:ext uri="{FF2B5EF4-FFF2-40B4-BE49-F238E27FC236}">
                <a16:creationId xmlns:a16="http://schemas.microsoft.com/office/drawing/2014/main" id="{E1CDAF85-0CCF-971F-8ADE-BFBF5326B3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392" y="3003309"/>
            <a:ext cx="1158596" cy="739184"/>
          </a:xfrm>
          <a:prstGeom prst="rect">
            <a:avLst/>
          </a:prstGeom>
        </p:spPr>
      </p:pic>
      <p:sp>
        <p:nvSpPr>
          <p:cNvPr id="11" name="PHẠM DUYÊN 8 - 9Slide.vn">
            <a:extLst>
              <a:ext uri="{FF2B5EF4-FFF2-40B4-BE49-F238E27FC236}">
                <a16:creationId xmlns:a16="http://schemas.microsoft.com/office/drawing/2014/main" id="{921C8003-F131-1D84-A501-DA867E4F2383}"/>
              </a:ext>
            </a:extLst>
          </p:cNvPr>
          <p:cNvSpPr txBox="1"/>
          <p:nvPr/>
        </p:nvSpPr>
        <p:spPr>
          <a:xfrm>
            <a:off x="8077200" y="2923288"/>
            <a:ext cx="5907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4" name="PHẠM DUYÊN 9 - 9Slide.vn">
            <a:extLst>
              <a:ext uri="{FF2B5EF4-FFF2-40B4-BE49-F238E27FC236}">
                <a16:creationId xmlns:a16="http://schemas.microsoft.com/office/drawing/2014/main" id="{09F5776F-D2F0-59FE-3812-5222436F65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1" t="22778" r="12021" b="22407"/>
          <a:stretch/>
        </p:blipFill>
        <p:spPr>
          <a:xfrm>
            <a:off x="10020300" y="2679815"/>
            <a:ext cx="1143000" cy="116664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6" name="PHẠM DUYÊN 10 - 9Slide.vn">
            <a:extLst>
              <a:ext uri="{FF2B5EF4-FFF2-40B4-BE49-F238E27FC236}">
                <a16:creationId xmlns:a16="http://schemas.microsoft.com/office/drawing/2014/main" id="{CFE34827-6A03-8EAB-C73D-CF3A0A7E5AF8}"/>
              </a:ext>
            </a:extLst>
          </p:cNvPr>
          <p:cNvSpPr txBox="1"/>
          <p:nvPr/>
        </p:nvSpPr>
        <p:spPr>
          <a:xfrm>
            <a:off x="9824312" y="3938826"/>
            <a:ext cx="14764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endParaRPr lang="en-US" sz="5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61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1.45833E-6 3.33333E-6 L 1.45833E-6 0.00023 C -0.00143 -0.00394 -0.00248 -0.00811 -0.00404 -0.01135 C -0.00482 -0.01297 -0.00612 -0.01366 -0.00729 -0.01412 C -0.00886 -0.01551 -0.01042 -0.01598 -0.01198 -0.0169 C -0.01289 -0.0176 -0.01354 -0.01829 -0.01445 -0.01852 L -0.01914 -0.01968 C -0.02617 -0.01945 -0.03346 -0.01945 -0.04063 -0.01852 C -0.04336 -0.01829 -0.04479 -0.01644 -0.04688 -0.01297 C -0.04805 -0.01111 -0.05 -0.00718 -0.05 -0.00695 C -0.04987 -0.00255 -0.05039 0.00254 -0.04935 0.00717 C -0.04883 0.00902 -0.04714 0.00902 -0.04623 0.00995 C -0.04128 0.01319 -0.04115 0.01273 -0.03581 0.01412 C -0.02956 0.01365 -0.02305 0.01365 -0.01667 0.01273 C -0.01563 0.01227 -0.01458 0.01203 -0.01354 0.01111 C -0.01185 0.00949 -0.01029 0.0081 -0.00886 0.00555 C -0.00833 0.00463 -0.00781 0.00347 -0.00729 0.00277 C -0.00664 0.00185 -0.0056 0.00185 -0.00482 0.00115 L 1.45833E-6 3.33333E-6 Z " pathEditMode="relative" rAng="0" ptsTypes="AAAAAAAAAAAAAAAAAAA">
                                          <p:cBhvr>
                                            <p:cTn id="6" dur="5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51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8" grpId="0" animBg="1"/>
          <p:bldP spid="11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1.45833E-6 3.33333E-6 L 1.45833E-6 0.00023 C -0.00143 -0.00394 -0.00248 -0.00811 -0.00404 -0.01135 C -0.00482 -0.01297 -0.00612 -0.01366 -0.00729 -0.01412 C -0.00886 -0.01551 -0.01042 -0.01598 -0.01198 -0.0169 C -0.01289 -0.0176 -0.01354 -0.01829 -0.01445 -0.01852 L -0.01914 -0.01968 C -0.02617 -0.01945 -0.03346 -0.01945 -0.04063 -0.01852 C -0.04336 -0.01829 -0.04479 -0.01644 -0.04688 -0.01297 C -0.04805 -0.01111 -0.05 -0.00718 -0.05 -0.00695 C -0.04987 -0.00255 -0.05039 0.00254 -0.04935 0.00717 C -0.04883 0.00902 -0.04714 0.00902 -0.04623 0.00995 C -0.04128 0.01319 -0.04115 0.01273 -0.03581 0.01412 C -0.02956 0.01365 -0.02305 0.01365 -0.01667 0.01273 C -0.01563 0.01227 -0.01458 0.01203 -0.01354 0.01111 C -0.01185 0.00949 -0.01029 0.0081 -0.00886 0.00555 C -0.00833 0.00463 -0.00781 0.00347 -0.00729 0.00277 C -0.00664 0.00185 -0.0056 0.00185 -0.00482 0.00115 L 1.45833E-6 3.33333E-6 Z " pathEditMode="relative" rAng="0" ptsTypes="AAAAAAAAAAAAAAAAAAA">
                                          <p:cBhvr>
                                            <p:cTn id="6" dur="5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51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8" grpId="0" animBg="1"/>
          <p:bldP spid="11" grpId="0"/>
          <p:bldP spid="16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ẠM DUYÊN 1 - 9Slide.vn">
            <a:extLst>
              <a:ext uri="{FF2B5EF4-FFF2-40B4-BE49-F238E27FC236}">
                <a16:creationId xmlns:a16="http://schemas.microsoft.com/office/drawing/2014/main" id="{4632AF0D-88FE-F853-6089-85E0387BA68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2559" y="270986"/>
            <a:ext cx="2361095" cy="1180548"/>
          </a:xfrm>
          <a:prstGeom prst="rect">
            <a:avLst/>
          </a:prstGeom>
        </p:spPr>
      </p:pic>
      <p:sp>
        <p:nvSpPr>
          <p:cNvPr id="3" name="PHẠM DUYÊN 2 - 9Slide.vn">
            <a:extLst>
              <a:ext uri="{FF2B5EF4-FFF2-40B4-BE49-F238E27FC236}">
                <a16:creationId xmlns:a16="http://schemas.microsoft.com/office/drawing/2014/main" id="{D80FF8A1-98BD-91C3-CFB5-E08C445BDE63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4" name="PHẠM DUYÊN 3 - 9Slide.vn">
            <a:extLst>
              <a:ext uri="{FF2B5EF4-FFF2-40B4-BE49-F238E27FC236}">
                <a16:creationId xmlns:a16="http://schemas.microsoft.com/office/drawing/2014/main" id="{7A6F7A9B-395E-40B0-3878-D62A32A44146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5" name="PHẠM DUYÊN 4 - 9Slide.vn">
            <a:extLst>
              <a:ext uri="{FF2B5EF4-FFF2-40B4-BE49-F238E27FC236}">
                <a16:creationId xmlns:a16="http://schemas.microsoft.com/office/drawing/2014/main" id="{888B43FA-D086-E7D3-54F3-1906D5D92C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01" y="2362200"/>
            <a:ext cx="2518042" cy="1869062"/>
          </a:xfrm>
          <a:prstGeom prst="rect">
            <a:avLst/>
          </a:prstGeom>
        </p:spPr>
      </p:pic>
      <p:pic>
        <p:nvPicPr>
          <p:cNvPr id="6" name="PHẠM DUYÊN 5 - 9Slide.vn">
            <a:extLst>
              <a:ext uri="{FF2B5EF4-FFF2-40B4-BE49-F238E27FC236}">
                <a16:creationId xmlns:a16="http://schemas.microsoft.com/office/drawing/2014/main" id="{9351A5CF-70AD-E175-ED10-1E9765003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0539" y="2900929"/>
            <a:ext cx="821512" cy="524122"/>
          </a:xfrm>
          <a:prstGeom prst="rect">
            <a:avLst/>
          </a:prstGeom>
        </p:spPr>
      </p:pic>
      <p:pic>
        <p:nvPicPr>
          <p:cNvPr id="7" name="PHẠM DUYÊN 6 - 9Slide.vn">
            <a:extLst>
              <a:ext uri="{FF2B5EF4-FFF2-40B4-BE49-F238E27FC236}">
                <a16:creationId xmlns:a16="http://schemas.microsoft.com/office/drawing/2014/main" id="{281C4375-21CE-435E-8777-CC1D6FC43B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257" y="3241785"/>
            <a:ext cx="909374" cy="580180"/>
          </a:xfrm>
          <a:prstGeom prst="rect">
            <a:avLst/>
          </a:prstGeom>
        </p:spPr>
      </p:pic>
      <p:sp>
        <p:nvSpPr>
          <p:cNvPr id="8" name="PHẠM DUYÊN 7 - 9Slide.vn">
            <a:extLst>
              <a:ext uri="{FF2B5EF4-FFF2-40B4-BE49-F238E27FC236}">
                <a16:creationId xmlns:a16="http://schemas.microsoft.com/office/drawing/2014/main" id="{81185A42-F3E3-6DAA-2EF8-3C5671E21CBA}"/>
              </a:ext>
            </a:extLst>
          </p:cNvPr>
          <p:cNvSpPr/>
          <p:nvPr/>
        </p:nvSpPr>
        <p:spPr>
          <a:xfrm>
            <a:off x="4267199" y="2698731"/>
            <a:ext cx="3263265" cy="14752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HẠM DUYÊN 8 - 9Slide.vn">
            <a:extLst>
              <a:ext uri="{FF2B5EF4-FFF2-40B4-BE49-F238E27FC236}">
                <a16:creationId xmlns:a16="http://schemas.microsoft.com/office/drawing/2014/main" id="{85B046B6-489E-BA9E-2437-50E978B03034}"/>
              </a:ext>
            </a:extLst>
          </p:cNvPr>
          <p:cNvSpPr/>
          <p:nvPr/>
        </p:nvSpPr>
        <p:spPr>
          <a:xfrm>
            <a:off x="4800600" y="2954521"/>
            <a:ext cx="984842" cy="960741"/>
          </a:xfrm>
          <a:prstGeom prst="cube">
            <a:avLst/>
          </a:prstGeom>
          <a:solidFill>
            <a:srgbClr val="FFFF0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0" name="PHẠM DUYÊN 9 - 9Slide.vn">
            <a:extLst>
              <a:ext uri="{FF2B5EF4-FFF2-40B4-BE49-F238E27FC236}">
                <a16:creationId xmlns:a16="http://schemas.microsoft.com/office/drawing/2014/main" id="{02F10973-CBF7-C5AE-5DCA-B4C5FF68AB31}"/>
              </a:ext>
            </a:extLst>
          </p:cNvPr>
          <p:cNvSpPr txBox="1"/>
          <p:nvPr/>
        </p:nvSpPr>
        <p:spPr>
          <a:xfrm>
            <a:off x="8324681" y="2923288"/>
            <a:ext cx="5907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PHẠM DUYÊN 10 - 9Slide.vn">
            <a:extLst>
              <a:ext uri="{FF2B5EF4-FFF2-40B4-BE49-F238E27FC236}">
                <a16:creationId xmlns:a16="http://schemas.microsoft.com/office/drawing/2014/main" id="{4CB8424D-169E-1931-D57B-D676CD7E12CE}"/>
              </a:ext>
            </a:extLst>
          </p:cNvPr>
          <p:cNvSpPr txBox="1"/>
          <p:nvPr/>
        </p:nvSpPr>
        <p:spPr>
          <a:xfrm>
            <a:off x="9824312" y="3938826"/>
            <a:ext cx="14764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endParaRPr lang="en-US" sz="5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PHẠM DUYÊN 11 - 9Slide.vn">
            <a:extLst>
              <a:ext uri="{FF2B5EF4-FFF2-40B4-BE49-F238E27FC236}">
                <a16:creationId xmlns:a16="http://schemas.microsoft.com/office/drawing/2014/main" id="{A2A0E697-66A6-04A4-C112-568E023959E9}"/>
              </a:ext>
            </a:extLst>
          </p:cNvPr>
          <p:cNvSpPr/>
          <p:nvPr/>
        </p:nvSpPr>
        <p:spPr>
          <a:xfrm>
            <a:off x="6096000" y="2954521"/>
            <a:ext cx="984842" cy="960741"/>
          </a:xfrm>
          <a:prstGeom prst="cube">
            <a:avLst/>
          </a:prstGeom>
          <a:solidFill>
            <a:srgbClr val="F6B064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15" name="PHẠM DUYÊN 12 - 9Slide.vn">
            <a:extLst>
              <a:ext uri="{FF2B5EF4-FFF2-40B4-BE49-F238E27FC236}">
                <a16:creationId xmlns:a16="http://schemas.microsoft.com/office/drawing/2014/main" id="{8A1D9C2A-C7C6-3273-5372-770BE83898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0" t="22037" r="11498" b="22778"/>
          <a:stretch/>
        </p:blipFill>
        <p:spPr>
          <a:xfrm>
            <a:off x="9906000" y="2613979"/>
            <a:ext cx="1241942" cy="124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0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4.16667E-7 -1.11111E-6 L 4.16667E-7 0.00023 C 0.00208 -0.00185 0.00417 -0.00393 0.00625 -0.00555 C 0.0069 -0.00625 0.00794 -0.00648 0.00872 -0.00717 C 0.0095 -0.00764 0.01029 -0.00926 0.01107 -0.00995 C 0.01211 -0.01088 0.01562 -0.01227 0.01667 -0.01273 C 0.01888 -0.0169 0.01771 -0.01574 0.02227 -0.0169 C 0.02643 -0.01782 0.0349 -0.01967 0.0349 -0.01944 C 0.03555 -0.02014 0.03646 -0.02106 0.03711 -0.02106 C 0.04115 -0.02106 0.04518 -0.02037 0.04909 -0.01967 C 0.05091 -0.01944 0.05443 -0.01759 0.05625 -0.0169 C 0.05677 -0.01597 0.05781 -0.01551 0.05781 -0.01412 C 0.0582 -0.01088 0.05833 -0.00648 0.05703 -0.0044 C 0.05651 -0.00347 0.0474 -1.11111E-6 0.04596 -1.11111E-6 C 0.0319 0.00093 0.01784 0.00093 0.00378 0.00162 L 4.16667E-7 -1.11111E-6 Z " pathEditMode="relative" rAng="0" ptsTypes="AAAAAAAAAAAAAAAA">
                                          <p:cBhvr>
                                            <p:cTn id="6" dur="5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04" y="-9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6.25E-7 3.7037E-6 L 6.25E-7 0.00023 C -0.02135 -0.00278 -0.01354 -0.00255 -0.04753 3.7037E-6 C -0.04909 3.7037E-6 -0.05065 0.00092 -0.05221 0.00115 C -0.05781 0.00764 -0.05521 0.00578 -0.05938 0.00833 C -0.05925 0.01088 -0.05938 0.01365 -0.05872 0.01551 C -0.0582 0.01666 -0.05716 0.01643 -0.05625 0.01689 C -0.05104 0.02106 -0.05521 0.01921 -0.04909 0.02129 C -0.03659 0.02523 -0.04128 0.02384 -0.02708 0.02569 C -0.02357 0.025 -0.02018 0.02476 -0.01667 0.02407 C -0.01563 0.02384 -0.01458 0.02338 -0.01354 0.02245 C -0.01185 0.02106 -0.00885 0.01689 -0.00885 0.01713 C -0.00833 0.01551 -0.00768 0.01412 -0.00729 0.01273 C -0.00677 0.01134 -0.00677 0.00949 -0.00638 0.00833 C -0.00456 0.00254 -0.00117 0.00115 6.25E-7 3.7037E-6 Z " pathEditMode="relative" rAng="0" ptsTypes="AAAAAAAAAAAAAAA">
                                          <p:cBhvr>
                                            <p:cTn id="8" dur="5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969" y="118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3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4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 animBg="1"/>
          <p:bldP spid="10" grpId="0"/>
          <p:bldP spid="12" grpId="0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4.16667E-7 -1.11111E-6 L 4.16667E-7 0.00023 C 0.00208 -0.00185 0.00417 -0.00393 0.00625 -0.00555 C 0.0069 -0.00625 0.00794 -0.00648 0.00872 -0.00717 C 0.0095 -0.00764 0.01029 -0.00926 0.01107 -0.00995 C 0.01211 -0.01088 0.01562 -0.01227 0.01667 -0.01273 C 0.01888 -0.0169 0.01771 -0.01574 0.02227 -0.0169 C 0.02643 -0.01782 0.0349 -0.01967 0.0349 -0.01944 C 0.03555 -0.02014 0.03646 -0.02106 0.03711 -0.02106 C 0.04115 -0.02106 0.04518 -0.02037 0.04909 -0.01967 C 0.05091 -0.01944 0.05443 -0.01759 0.05625 -0.0169 C 0.05677 -0.01597 0.05781 -0.01551 0.05781 -0.01412 C 0.0582 -0.01088 0.05833 -0.00648 0.05703 -0.0044 C 0.05651 -0.00347 0.0474 -1.11111E-6 0.04596 -1.11111E-6 C 0.0319 0.00093 0.01784 0.00093 0.00378 0.00162 L 4.16667E-7 -1.11111E-6 Z " pathEditMode="relative" rAng="0" ptsTypes="AAAAAAAAAAAAAAAA">
                                          <p:cBhvr>
                                            <p:cTn id="6" dur="5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04" y="-9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6.25E-7 3.7037E-6 L 6.25E-7 0.00023 C -0.02135 -0.00278 -0.01354 -0.00255 -0.04753 3.7037E-6 C -0.04909 3.7037E-6 -0.05065 0.00092 -0.05221 0.00115 C -0.05781 0.00764 -0.05521 0.00578 -0.05938 0.00833 C -0.05925 0.01088 -0.05938 0.01365 -0.05872 0.01551 C -0.0582 0.01666 -0.05716 0.01643 -0.05625 0.01689 C -0.05104 0.02106 -0.05521 0.01921 -0.04909 0.02129 C -0.03659 0.02523 -0.04128 0.02384 -0.02708 0.02569 C -0.02357 0.025 -0.02018 0.02476 -0.01667 0.02407 C -0.01563 0.02384 -0.01458 0.02338 -0.01354 0.02245 C -0.01185 0.02106 -0.00885 0.01689 -0.00885 0.01713 C -0.00833 0.01551 -0.00768 0.01412 -0.00729 0.01273 C -0.00677 0.01134 -0.00677 0.00949 -0.00638 0.00833 C -0.00456 0.00254 -0.00117 0.00115 6.25E-7 3.7037E-6 Z " pathEditMode="relative" rAng="0" ptsTypes="AAAAAAAAAAAAAAA">
                                          <p:cBhvr>
                                            <p:cTn id="8" dur="5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969" y="118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 animBg="1"/>
          <p:bldP spid="10" grpId="0"/>
          <p:bldP spid="12" grpId="0"/>
          <p:bldP spid="13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ẠM DUYÊN 1 - 9Slide.vn">
            <a:extLst>
              <a:ext uri="{FF2B5EF4-FFF2-40B4-BE49-F238E27FC236}">
                <a16:creationId xmlns:a16="http://schemas.microsoft.com/office/drawing/2014/main" id="{DF9CB6FE-EE9E-00B7-E8CE-65CDDDDDA2A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2559" y="270986"/>
            <a:ext cx="2361095" cy="1180548"/>
          </a:xfrm>
          <a:prstGeom prst="rect">
            <a:avLst/>
          </a:prstGeom>
        </p:spPr>
      </p:pic>
      <p:sp>
        <p:nvSpPr>
          <p:cNvPr id="3" name="PHẠM DUYÊN 2 - 9Slide.vn">
            <a:extLst>
              <a:ext uri="{FF2B5EF4-FFF2-40B4-BE49-F238E27FC236}">
                <a16:creationId xmlns:a16="http://schemas.microsoft.com/office/drawing/2014/main" id="{4639770E-DA35-968A-7F59-29BCB81D25CE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4" name="PHẠM DUYÊN 3 - 9Slide.vn">
            <a:extLst>
              <a:ext uri="{FF2B5EF4-FFF2-40B4-BE49-F238E27FC236}">
                <a16:creationId xmlns:a16="http://schemas.microsoft.com/office/drawing/2014/main" id="{4B8BCB37-CBAF-C0E1-CBF8-66070AC4F7FB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8" name="PHẠM DUYÊN 4 - 9Slide.vn">
            <a:extLst>
              <a:ext uri="{FF2B5EF4-FFF2-40B4-BE49-F238E27FC236}">
                <a16:creationId xmlns:a16="http://schemas.microsoft.com/office/drawing/2014/main" id="{EC7E8F93-E993-C666-D38D-0E7049890F9D}"/>
              </a:ext>
            </a:extLst>
          </p:cNvPr>
          <p:cNvSpPr/>
          <p:nvPr/>
        </p:nvSpPr>
        <p:spPr>
          <a:xfrm>
            <a:off x="3867320" y="2698731"/>
            <a:ext cx="4120979" cy="14752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HẠM DUYÊN 5 - 9Slide.vn">
            <a:extLst>
              <a:ext uri="{FF2B5EF4-FFF2-40B4-BE49-F238E27FC236}">
                <a16:creationId xmlns:a16="http://schemas.microsoft.com/office/drawing/2014/main" id="{3D84DCC1-D652-B9A8-6F07-0DD302BCB258}"/>
              </a:ext>
            </a:extLst>
          </p:cNvPr>
          <p:cNvSpPr/>
          <p:nvPr/>
        </p:nvSpPr>
        <p:spPr>
          <a:xfrm>
            <a:off x="4343400" y="2954521"/>
            <a:ext cx="984842" cy="960741"/>
          </a:xfrm>
          <a:prstGeom prst="cube">
            <a:avLst/>
          </a:prstGeom>
          <a:solidFill>
            <a:srgbClr val="FFFF0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0" name="PHẠM DUYÊN 6 - 9Slide.vn">
            <a:extLst>
              <a:ext uri="{FF2B5EF4-FFF2-40B4-BE49-F238E27FC236}">
                <a16:creationId xmlns:a16="http://schemas.microsoft.com/office/drawing/2014/main" id="{20066C4B-CE69-E8EE-E726-8B74E26EF491}"/>
              </a:ext>
            </a:extLst>
          </p:cNvPr>
          <p:cNvSpPr txBox="1"/>
          <p:nvPr/>
        </p:nvSpPr>
        <p:spPr>
          <a:xfrm>
            <a:off x="8553281" y="2923288"/>
            <a:ext cx="5907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PHẠM DUYÊN 7 - 9Slide.vn">
            <a:extLst>
              <a:ext uri="{FF2B5EF4-FFF2-40B4-BE49-F238E27FC236}">
                <a16:creationId xmlns:a16="http://schemas.microsoft.com/office/drawing/2014/main" id="{89A4F596-3A30-6920-F8AF-3F3B375809F3}"/>
              </a:ext>
            </a:extLst>
          </p:cNvPr>
          <p:cNvSpPr txBox="1"/>
          <p:nvPr/>
        </p:nvSpPr>
        <p:spPr>
          <a:xfrm>
            <a:off x="9824312" y="3938826"/>
            <a:ext cx="14764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endParaRPr lang="en-US" sz="5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PHẠM DUYÊN 8 - 9Slide.vn">
            <a:extLst>
              <a:ext uri="{FF2B5EF4-FFF2-40B4-BE49-F238E27FC236}">
                <a16:creationId xmlns:a16="http://schemas.microsoft.com/office/drawing/2014/main" id="{21E23C35-F426-2196-6080-A423A194C7F8}"/>
              </a:ext>
            </a:extLst>
          </p:cNvPr>
          <p:cNvSpPr/>
          <p:nvPr/>
        </p:nvSpPr>
        <p:spPr>
          <a:xfrm>
            <a:off x="5493946" y="2954521"/>
            <a:ext cx="984842" cy="960741"/>
          </a:xfrm>
          <a:prstGeom prst="cube">
            <a:avLst/>
          </a:prstGeom>
          <a:solidFill>
            <a:srgbClr val="F6B064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14" name="PHẠM DUYÊN 9 - 9Slide.vn">
            <a:extLst>
              <a:ext uri="{FF2B5EF4-FFF2-40B4-BE49-F238E27FC236}">
                <a16:creationId xmlns:a16="http://schemas.microsoft.com/office/drawing/2014/main" id="{2B565821-E26B-D66E-48BE-F0B141D29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45" y="2254866"/>
            <a:ext cx="2619642" cy="1944476"/>
          </a:xfrm>
          <a:prstGeom prst="rect">
            <a:avLst/>
          </a:prstGeom>
        </p:spPr>
      </p:pic>
      <p:pic>
        <p:nvPicPr>
          <p:cNvPr id="15" name="PHẠM DUYÊN 10 - 9Slide.vn">
            <a:extLst>
              <a:ext uri="{FF2B5EF4-FFF2-40B4-BE49-F238E27FC236}">
                <a16:creationId xmlns:a16="http://schemas.microsoft.com/office/drawing/2014/main" id="{82D00879-049A-C2A5-A543-E9FEDE1E67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7317" y="2786956"/>
            <a:ext cx="854658" cy="545270"/>
          </a:xfrm>
          <a:prstGeom prst="rect">
            <a:avLst/>
          </a:prstGeom>
        </p:spPr>
      </p:pic>
      <p:pic>
        <p:nvPicPr>
          <p:cNvPr id="16" name="PHẠM DUYÊN 11 - 9Slide.vn">
            <a:extLst>
              <a:ext uri="{FF2B5EF4-FFF2-40B4-BE49-F238E27FC236}">
                <a16:creationId xmlns:a16="http://schemas.microsoft.com/office/drawing/2014/main" id="{74D74904-7DCE-D79D-D9E3-85085F5CC2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10" y="2843152"/>
            <a:ext cx="946068" cy="603590"/>
          </a:xfrm>
          <a:prstGeom prst="rect">
            <a:avLst/>
          </a:prstGeom>
        </p:spPr>
      </p:pic>
      <p:pic>
        <p:nvPicPr>
          <p:cNvPr id="17" name="PHẠM DUYÊN 12 - 9Slide.vn">
            <a:extLst>
              <a:ext uri="{FF2B5EF4-FFF2-40B4-BE49-F238E27FC236}">
                <a16:creationId xmlns:a16="http://schemas.microsoft.com/office/drawing/2014/main" id="{899B2192-BD36-DB51-8D5B-D1B9854488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19817" y="3257164"/>
            <a:ext cx="858018" cy="547416"/>
          </a:xfrm>
          <a:prstGeom prst="rect">
            <a:avLst/>
          </a:prstGeom>
        </p:spPr>
      </p:pic>
      <p:sp>
        <p:nvSpPr>
          <p:cNvPr id="18" name="PHẠM DUYÊN 13 - 9Slide.vn">
            <a:extLst>
              <a:ext uri="{FF2B5EF4-FFF2-40B4-BE49-F238E27FC236}">
                <a16:creationId xmlns:a16="http://schemas.microsoft.com/office/drawing/2014/main" id="{B4998664-1796-4FCA-3401-BBDB48077465}"/>
              </a:ext>
            </a:extLst>
          </p:cNvPr>
          <p:cNvSpPr/>
          <p:nvPr/>
        </p:nvSpPr>
        <p:spPr>
          <a:xfrm>
            <a:off x="6644493" y="2954521"/>
            <a:ext cx="984842" cy="960741"/>
          </a:xfrm>
          <a:prstGeom prst="cube">
            <a:avLst/>
          </a:prstGeom>
          <a:solidFill>
            <a:srgbClr val="00B05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20" name="PHẠM DUYÊN 14 - 9Slide.vn">
            <a:extLst>
              <a:ext uri="{FF2B5EF4-FFF2-40B4-BE49-F238E27FC236}">
                <a16:creationId xmlns:a16="http://schemas.microsoft.com/office/drawing/2014/main" id="{E6F44F41-E367-5DA5-1732-80F5C7CCE1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6" t="21851" r="10712" b="22037"/>
          <a:stretch/>
        </p:blipFill>
        <p:spPr>
          <a:xfrm>
            <a:off x="9889423" y="2565385"/>
            <a:ext cx="1346200" cy="136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8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4.16667E-7 -4.81481E-6 L 4.16667E-7 0.00024 C 0.0026 -0.00162 0.0069 -0.00462 0.01029 -0.00555 C 0.01341 -0.00671 0.01979 -0.00833 0.01979 -0.0081 C 0.02148 -0.0081 0.02344 -0.0081 0.02539 -0.00717 C 0.02865 -0.00486 0.02656 0.00649 0.02604 0.00834 C 0.02565 0.00996 0.02448 0.0095 0.02383 0.00996 C 0.02253 0.01042 0.02148 0.01088 0.02044 0.01135 C 0.01497 0.01088 0.00937 0.01042 0.00378 0.00996 C 0.00273 0.0095 0.00143 0.01019 0.00065 0.00834 C 4.16667E-7 0.00649 4.16667E-7 0.00163 4.16667E-7 -4.81481E-6 Z " pathEditMode="relative" rAng="0" ptsTypes="AAAAAAAAAAA">
                                          <p:cBhvr>
                                            <p:cTn id="6" dur="5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54" y="1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08333E-6 -4.81481E-6 L 2.08333E-6 0.00024 C -0.00274 0.01389 -0.00274 0.00811 -0.00156 0.0213 C -0.00065 0.02963 -0.00196 0.02778 0.00169 0.02987 C 0.00247 0.0294 0.00351 0.0294 0.00403 0.02848 C 0.00469 0.02709 0.00482 0.0257 0.00482 0.02408 C 0.00482 0.01505 0.00638 0.00533 0.00169 -4.81481E-6 C 0.00117 -0.00023 0.00039 -4.81481E-6 2.08333E-6 -4.81481E-6 Z " pathEditMode="relative" rAng="0" ptsTypes="AAAAAAAA">
                                          <p:cBhvr>
                                            <p:cTn id="8" dur="5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0" y="148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1.875E-6 -4.81481E-6 L -1.875E-6 0.00024 C -0.00312 0.00024 -0.00638 -4.81481E-6 -0.0095 0.00116 C -0.01107 0.00186 -0.01237 0.00533 -0.01354 0.00672 C -0.01419 0.00811 -0.0151 0.00857 -0.01575 0.00996 C -0.01562 0.01204 -0.01614 0.01551 -0.0151 0.01667 C -0.01289 0.01945 -0.00716 0.01968 -0.00716 0.01991 C -0.00312 0.01922 0.00091 0.01945 0.00469 0.01829 C 0.00534 0.01783 0.00625 0.01667 0.00625 0.01551 C 0.00638 0.01366 0.00586 0.01135 0.0056 0.00996 C 0.00521 0.00811 0.00469 0.00649 0.00404 0.00556 L -1.875E-6 -4.81481E-6 Z " pathEditMode="relative" rAng="0" ptsTypes="AAAAAAAAAAAA">
                                          <p:cBhvr>
                                            <p:cTn id="10" dur="5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2" y="99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3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4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 animBg="1"/>
          <p:bldP spid="10" grpId="0"/>
          <p:bldP spid="11" grpId="0"/>
          <p:bldP spid="12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4.16667E-7 -4.81481E-6 L 4.16667E-7 0.00024 C 0.0026 -0.00162 0.0069 -0.00462 0.01029 -0.00555 C 0.01341 -0.00671 0.01979 -0.00833 0.01979 -0.0081 C 0.02148 -0.0081 0.02344 -0.0081 0.02539 -0.00717 C 0.02865 -0.00486 0.02656 0.00649 0.02604 0.00834 C 0.02565 0.00996 0.02448 0.0095 0.02383 0.00996 C 0.02253 0.01042 0.02148 0.01088 0.02044 0.01135 C 0.01497 0.01088 0.00937 0.01042 0.00378 0.00996 C 0.00273 0.0095 0.00143 0.01019 0.00065 0.00834 C 4.16667E-7 0.00649 4.16667E-7 0.00163 4.16667E-7 -4.81481E-6 Z " pathEditMode="relative" rAng="0" ptsTypes="AAAAAAAAAAA">
                                          <p:cBhvr>
                                            <p:cTn id="6" dur="5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54" y="1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08333E-6 -4.81481E-6 L 2.08333E-6 0.00024 C -0.00274 0.01389 -0.00274 0.00811 -0.00156 0.0213 C -0.00065 0.02963 -0.00196 0.02778 0.00169 0.02987 C 0.00247 0.0294 0.00351 0.0294 0.00403 0.02848 C 0.00469 0.02709 0.00482 0.0257 0.00482 0.02408 C 0.00482 0.01505 0.00638 0.00533 0.00169 -4.81481E-6 C 0.00117 -0.00023 0.00039 -4.81481E-6 2.08333E-6 -4.81481E-6 Z " pathEditMode="relative" rAng="0" ptsTypes="AAAAAAAA">
                                          <p:cBhvr>
                                            <p:cTn id="8" dur="5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0" y="148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1.875E-6 -4.81481E-6 L -1.875E-6 0.00024 C -0.00312 0.00024 -0.00638 -4.81481E-6 -0.0095 0.00116 C -0.01107 0.00186 -0.01237 0.00533 -0.01354 0.00672 C -0.01419 0.00811 -0.0151 0.00857 -0.01575 0.00996 C -0.01562 0.01204 -0.01614 0.01551 -0.0151 0.01667 C -0.01289 0.01945 -0.00716 0.01968 -0.00716 0.01991 C -0.00312 0.01922 0.00091 0.01945 0.00469 0.01829 C 0.00534 0.01783 0.00625 0.01667 0.00625 0.01551 C 0.00638 0.01366 0.00586 0.01135 0.0056 0.00996 C 0.00521 0.00811 0.00469 0.00649 0.00404 0.00556 L -1.875E-6 -4.81481E-6 Z " pathEditMode="relative" rAng="0" ptsTypes="AAAAAAAAAAAA">
                                          <p:cBhvr>
                                            <p:cTn id="10" dur="5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2" y="99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 animBg="1"/>
          <p:bldP spid="10" grpId="0"/>
          <p:bldP spid="11" grpId="0"/>
          <p:bldP spid="12" grpId="0" animBg="1"/>
          <p:bldP spid="18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ẠM DUYÊN 1 - 9Slide.vn">
            <a:extLst>
              <a:ext uri="{FF2B5EF4-FFF2-40B4-BE49-F238E27FC236}">
                <a16:creationId xmlns:a16="http://schemas.microsoft.com/office/drawing/2014/main" id="{62CA2D64-A781-CB07-28D7-2CC965778C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42" y="2476392"/>
            <a:ext cx="2856608" cy="2120368"/>
          </a:xfrm>
          <a:prstGeom prst="rect">
            <a:avLst/>
          </a:prstGeom>
        </p:spPr>
      </p:pic>
      <p:pic>
        <p:nvPicPr>
          <p:cNvPr id="3" name="PHẠM DUYÊN 2 - 9Slide.vn">
            <a:extLst>
              <a:ext uri="{FF2B5EF4-FFF2-40B4-BE49-F238E27FC236}">
                <a16:creationId xmlns:a16="http://schemas.microsoft.com/office/drawing/2014/main" id="{76CA677D-6C9E-1EEF-5503-6A3B8A5215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858" y="3088702"/>
            <a:ext cx="984742" cy="628266"/>
          </a:xfrm>
          <a:prstGeom prst="rect">
            <a:avLst/>
          </a:prstGeom>
        </p:spPr>
      </p:pic>
      <p:pic>
        <p:nvPicPr>
          <p:cNvPr id="4" name="PHẠM DUYÊN 3 - 9Slide.vn">
            <a:extLst>
              <a:ext uri="{FF2B5EF4-FFF2-40B4-BE49-F238E27FC236}">
                <a16:creationId xmlns:a16="http://schemas.microsoft.com/office/drawing/2014/main" id="{C0C0499A-DD35-9EBB-D199-E51B51C4E7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844" y="3596269"/>
            <a:ext cx="811156" cy="517518"/>
          </a:xfrm>
          <a:prstGeom prst="rect">
            <a:avLst/>
          </a:prstGeom>
        </p:spPr>
      </p:pic>
      <p:pic>
        <p:nvPicPr>
          <p:cNvPr id="5" name="PHẠM DUYÊN 4 - 9Slide.vn">
            <a:extLst>
              <a:ext uri="{FF2B5EF4-FFF2-40B4-BE49-F238E27FC236}">
                <a16:creationId xmlns:a16="http://schemas.microsoft.com/office/drawing/2014/main" id="{B3A15B4C-5583-8282-BA5E-03CABC172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672" y="3079897"/>
            <a:ext cx="811122" cy="517494"/>
          </a:xfrm>
          <a:prstGeom prst="rect">
            <a:avLst/>
          </a:prstGeom>
        </p:spPr>
      </p:pic>
      <p:pic>
        <p:nvPicPr>
          <p:cNvPr id="6" name="PHẠM DUYÊN 5 - 9Slide.vn">
            <a:extLst>
              <a:ext uri="{FF2B5EF4-FFF2-40B4-BE49-F238E27FC236}">
                <a16:creationId xmlns:a16="http://schemas.microsoft.com/office/drawing/2014/main" id="{A8E95D18-C95E-264F-7DDE-8D4DF1EE58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501816"/>
            <a:ext cx="960790" cy="612984"/>
          </a:xfrm>
          <a:prstGeom prst="rect">
            <a:avLst/>
          </a:prstGeom>
        </p:spPr>
      </p:pic>
      <p:pic>
        <p:nvPicPr>
          <p:cNvPr id="7" name="PHẠM DUYÊN 6 - 9Slide.vn">
            <a:extLst>
              <a:ext uri="{FF2B5EF4-FFF2-40B4-BE49-F238E27FC236}">
                <a16:creationId xmlns:a16="http://schemas.microsoft.com/office/drawing/2014/main" id="{0B506BE4-6437-4B56-8515-4D6BD9CF434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12559" y="270986"/>
            <a:ext cx="2361095" cy="1180548"/>
          </a:xfrm>
          <a:prstGeom prst="rect">
            <a:avLst/>
          </a:prstGeom>
        </p:spPr>
      </p:pic>
      <p:sp>
        <p:nvSpPr>
          <p:cNvPr id="8" name="PHẠM DUYÊN 7 - 9Slide.vn">
            <a:extLst>
              <a:ext uri="{FF2B5EF4-FFF2-40B4-BE49-F238E27FC236}">
                <a16:creationId xmlns:a16="http://schemas.microsoft.com/office/drawing/2014/main" id="{1528B221-7405-D827-CD88-A1C852433F64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9" name="PHẠM DUYÊN 8 - 9Slide.vn">
            <a:extLst>
              <a:ext uri="{FF2B5EF4-FFF2-40B4-BE49-F238E27FC236}">
                <a16:creationId xmlns:a16="http://schemas.microsoft.com/office/drawing/2014/main" id="{012D5B80-D51F-861E-4E44-3E57A8555EB6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10" name="PHẠM DUYÊN 9 - 9Slide.vn">
            <a:extLst>
              <a:ext uri="{FF2B5EF4-FFF2-40B4-BE49-F238E27FC236}">
                <a16:creationId xmlns:a16="http://schemas.microsoft.com/office/drawing/2014/main" id="{F4DA4B24-A635-4F40-9F46-A67D8BD5D830}"/>
              </a:ext>
            </a:extLst>
          </p:cNvPr>
          <p:cNvSpPr/>
          <p:nvPr/>
        </p:nvSpPr>
        <p:spPr>
          <a:xfrm>
            <a:off x="4267201" y="2204023"/>
            <a:ext cx="3124199" cy="270325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HẠM DUYÊN 10 - 9Slide.vn">
            <a:extLst>
              <a:ext uri="{FF2B5EF4-FFF2-40B4-BE49-F238E27FC236}">
                <a16:creationId xmlns:a16="http://schemas.microsoft.com/office/drawing/2014/main" id="{30A8F035-967F-AA6D-E980-B61956F03D01}"/>
              </a:ext>
            </a:extLst>
          </p:cNvPr>
          <p:cNvSpPr/>
          <p:nvPr/>
        </p:nvSpPr>
        <p:spPr>
          <a:xfrm>
            <a:off x="4743281" y="2459813"/>
            <a:ext cx="984842" cy="960741"/>
          </a:xfrm>
          <a:prstGeom prst="cube">
            <a:avLst/>
          </a:prstGeom>
          <a:solidFill>
            <a:srgbClr val="FFFF0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2" name="PHẠM DUYÊN 11 - 9Slide.vn">
            <a:extLst>
              <a:ext uri="{FF2B5EF4-FFF2-40B4-BE49-F238E27FC236}">
                <a16:creationId xmlns:a16="http://schemas.microsoft.com/office/drawing/2014/main" id="{3FCA68C4-88DD-D83E-5BB5-E32D59935C45}"/>
              </a:ext>
            </a:extLst>
          </p:cNvPr>
          <p:cNvSpPr txBox="1"/>
          <p:nvPr/>
        </p:nvSpPr>
        <p:spPr>
          <a:xfrm>
            <a:off x="8059856" y="3060661"/>
            <a:ext cx="5907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PHẠM DUYÊN 12 - 9Slide.vn">
            <a:extLst>
              <a:ext uri="{FF2B5EF4-FFF2-40B4-BE49-F238E27FC236}">
                <a16:creationId xmlns:a16="http://schemas.microsoft.com/office/drawing/2014/main" id="{A9116785-B33C-2FA7-792A-01D5BCA2657F}"/>
              </a:ext>
            </a:extLst>
          </p:cNvPr>
          <p:cNvSpPr txBox="1"/>
          <p:nvPr/>
        </p:nvSpPr>
        <p:spPr>
          <a:xfrm>
            <a:off x="9695879" y="4076199"/>
            <a:ext cx="14764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endParaRPr lang="en-US" sz="5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PHẠM DUYÊN 13 - 9Slide.vn">
            <a:extLst>
              <a:ext uri="{FF2B5EF4-FFF2-40B4-BE49-F238E27FC236}">
                <a16:creationId xmlns:a16="http://schemas.microsoft.com/office/drawing/2014/main" id="{EC840D2C-91FC-AE76-335B-A1E2FA055A3B}"/>
              </a:ext>
            </a:extLst>
          </p:cNvPr>
          <p:cNvSpPr/>
          <p:nvPr/>
        </p:nvSpPr>
        <p:spPr>
          <a:xfrm>
            <a:off x="5893827" y="2459813"/>
            <a:ext cx="984842" cy="960741"/>
          </a:xfrm>
          <a:prstGeom prst="cube">
            <a:avLst/>
          </a:prstGeom>
          <a:solidFill>
            <a:srgbClr val="F6B064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7" name="PHẠM DUYÊN 14 - 9Slide.vn">
            <a:extLst>
              <a:ext uri="{FF2B5EF4-FFF2-40B4-BE49-F238E27FC236}">
                <a16:creationId xmlns:a16="http://schemas.microsoft.com/office/drawing/2014/main" id="{F5073ACF-5F09-3822-B579-213C979E23CB}"/>
              </a:ext>
            </a:extLst>
          </p:cNvPr>
          <p:cNvSpPr/>
          <p:nvPr/>
        </p:nvSpPr>
        <p:spPr>
          <a:xfrm>
            <a:off x="4743281" y="3676344"/>
            <a:ext cx="984842" cy="960741"/>
          </a:xfrm>
          <a:prstGeom prst="cube">
            <a:avLst/>
          </a:prstGeom>
          <a:solidFill>
            <a:srgbClr val="00B05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8" name="PHẠM DUYÊN 15 - 9Slide.vn">
            <a:extLst>
              <a:ext uri="{FF2B5EF4-FFF2-40B4-BE49-F238E27FC236}">
                <a16:creationId xmlns:a16="http://schemas.microsoft.com/office/drawing/2014/main" id="{6972DD62-2DD7-5767-3F61-1E31DDC120AD}"/>
              </a:ext>
            </a:extLst>
          </p:cNvPr>
          <p:cNvSpPr/>
          <p:nvPr/>
        </p:nvSpPr>
        <p:spPr>
          <a:xfrm>
            <a:off x="5893827" y="3676344"/>
            <a:ext cx="984842" cy="960741"/>
          </a:xfrm>
          <a:prstGeom prst="cube">
            <a:avLst/>
          </a:prstGeom>
          <a:solidFill>
            <a:srgbClr val="0070C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20" name="PHẠM DUYÊN 16 - 9Slide.vn">
            <a:extLst>
              <a:ext uri="{FF2B5EF4-FFF2-40B4-BE49-F238E27FC236}">
                <a16:creationId xmlns:a16="http://schemas.microsoft.com/office/drawing/2014/main" id="{96BB145B-4C05-235A-DA22-DCFA4834F00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4" t="23333" r="5998" b="23334"/>
          <a:stretch/>
        </p:blipFill>
        <p:spPr>
          <a:xfrm>
            <a:off x="9717834" y="2716930"/>
            <a:ext cx="1559766" cy="1439784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19332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58333E-6 4.44444E-6 L -4.58333E-6 0.00023 C 0.00899 0.00069 0.01576 -0.00649 0.02071 0.00439 C 0.02123 0.00555 0.02175 0.00717 0.02227 0.00833 C 0.02305 0.01273 0.02383 0.01458 0.02227 0.01944 C 0.02175 0.02106 0.02071 0.02129 0.0198 0.02245 C 0.01563 0.02199 0.01133 0.02222 0.00717 0.02106 C 0.00638 0.0206 0.00586 0.01921 0.0056 0.01828 C 0.00157 0.0081 0.00586 0.01643 0.00222 0.00995 C 0.00118 0.00439 0.0004 0.00162 -4.58333E-6 4.44444E-6 Z " pathEditMode="relative" rAng="0" ptsTypes="AAAAAAAAAA">
                                          <p:cBhvr>
                                            <p:cTn id="6" dur="5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46" y="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4.58333E-6 -4.81481E-6 L 4.58333E-6 0.00024 C -0.00612 0.00024 -0.01237 -4.81481E-6 -0.01823 0.00116 C -0.01915 0.00163 -0.0198 0.00278 -0.0198 0.00394 C -0.0198 0.00741 -0.01875 0.01088 -0.01823 0.01413 C -0.01316 0.01366 -0.00821 0.01389 -0.00326 0.01274 C -0.00248 0.01227 -0.00196 0.01112 -0.0017 0.00996 C -0.00144 0.00834 -0.0004 0.00163 4.58333E-6 -4.81481E-6 Z " pathEditMode="relative" rAng="0" ptsTypes="AAAAAAAA">
                                          <p:cBhvr>
                                            <p:cTn id="8" dur="5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90" y="6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2.91667E-6 -4.07407E-6 L -2.91667E-6 0.00024 C 0.00065 0.00162 0.0056 0.00903 0.0056 0.01389 C 0.0056 0.01737 0.00482 0.02061 0.00469 0.02408 C 0.00456 0.02385 -0.00208 0.02315 -0.00247 0.01968 C -0.00273 0.01667 -0.00208 0.00811 -2.91667E-6 0.00556 C 0.00039 0.00487 -2.91667E-6 0.00093 -2.91667E-6 -4.07407E-6 Z " pathEditMode="relative" rAng="0" ptsTypes="AAAAAAA">
                                          <p:cBhvr>
                                            <p:cTn id="10" dur="5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20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3.33333E-6 2.96296E-6 L 3.33333E-6 0.00023 L -0.00638 -0.0044 C -0.00716 -0.00486 -0.00795 -0.00556 -0.00886 -0.00556 C -0.0099 -0.00556 -0.01094 -0.00463 -0.01198 -0.0044 C -0.01211 -0.00278 -0.01289 -0.00162 -0.01263 2.96296E-6 C -0.01237 0.0044 -0.01055 0.0044 -0.00886 0.00555 C -0.00729 0.00486 -0.0056 0.00463 -0.00404 0.00393 C -0.00326 0.0037 -0.00209 0.0037 -0.0017 0.00254 C -0.00118 0.00162 -0.0017 2.96296E-6 3.33333E-6 2.96296E-6 Z " pathEditMode="relative" rAng="0" ptsTypes="AAAAAAAAAA">
                                          <p:cBhvr>
                                            <p:cTn id="12" dur="5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38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2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2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5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6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9" dur="2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0" dur="2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3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4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1" grpId="0" animBg="1"/>
          <p:bldP spid="12" grpId="0"/>
          <p:bldP spid="13" grpId="0"/>
          <p:bldP spid="14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58333E-6 4.44444E-6 L -4.58333E-6 0.00023 C 0.00899 0.00069 0.01576 -0.00649 0.02071 0.00439 C 0.02123 0.00555 0.02175 0.00717 0.02227 0.00833 C 0.02305 0.01273 0.02383 0.01458 0.02227 0.01944 C 0.02175 0.02106 0.02071 0.02129 0.0198 0.02245 C 0.01563 0.02199 0.01133 0.02222 0.00717 0.02106 C 0.00638 0.0206 0.00586 0.01921 0.0056 0.01828 C 0.00157 0.0081 0.00586 0.01643 0.00222 0.00995 C 0.00118 0.00439 0.0004 0.00162 -4.58333E-6 4.44444E-6 Z " pathEditMode="relative" rAng="0" ptsTypes="AAAAAAAAAA">
                                          <p:cBhvr>
                                            <p:cTn id="6" dur="5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46" y="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4.58333E-6 -4.81481E-6 L 4.58333E-6 0.00024 C -0.00612 0.00024 -0.01237 -4.81481E-6 -0.01823 0.00116 C -0.01915 0.00163 -0.0198 0.00278 -0.0198 0.00394 C -0.0198 0.00741 -0.01875 0.01088 -0.01823 0.01413 C -0.01316 0.01366 -0.00821 0.01389 -0.00326 0.01274 C -0.00248 0.01227 -0.00196 0.01112 -0.0017 0.00996 C -0.00144 0.00834 -0.0004 0.00163 4.58333E-6 -4.81481E-6 Z " pathEditMode="relative" rAng="0" ptsTypes="AAAAAAAA">
                                          <p:cBhvr>
                                            <p:cTn id="8" dur="5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90" y="6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2.91667E-6 -4.07407E-6 L -2.91667E-6 0.00024 C 0.00065 0.00162 0.0056 0.00903 0.0056 0.01389 C 0.0056 0.01737 0.00482 0.02061 0.00469 0.02408 C 0.00456 0.02385 -0.00208 0.02315 -0.00247 0.01968 C -0.00273 0.01667 -0.00208 0.00811 -2.91667E-6 0.00556 C 0.00039 0.00487 -2.91667E-6 0.00093 -2.91667E-6 -4.07407E-6 Z " pathEditMode="relative" rAng="0" ptsTypes="AAAAAAA">
                                          <p:cBhvr>
                                            <p:cTn id="10" dur="5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20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3.33333E-6 2.96296E-6 L 3.33333E-6 0.00023 L -0.00638 -0.0044 C -0.00716 -0.00486 -0.00795 -0.00556 -0.00886 -0.00556 C -0.0099 -0.00556 -0.01094 -0.00463 -0.01198 -0.0044 C -0.01211 -0.00278 -0.01289 -0.00162 -0.01263 2.96296E-6 C -0.01237 0.0044 -0.01055 0.0044 -0.00886 0.00555 C -0.00729 0.00486 -0.0056 0.00463 -0.00404 0.00393 C -0.00326 0.0037 -0.00209 0.0037 -0.0017 0.00254 C -0.00118 0.00162 -0.0017 2.96296E-6 3.33333E-6 2.96296E-6 Z " pathEditMode="relative" rAng="0" ptsTypes="AAAAAAAAAA">
                                          <p:cBhvr>
                                            <p:cTn id="12" dur="5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38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2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2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2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2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1" grpId="0" animBg="1"/>
          <p:bldP spid="12" grpId="0"/>
          <p:bldP spid="13" grpId="0"/>
          <p:bldP spid="14" grpId="0" animBg="1"/>
          <p:bldP spid="17" grpId="0" animBg="1"/>
          <p:bldP spid="18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HẠM DUYÊN 1 - 9Slide.vn">
            <a:extLst>
              <a:ext uri="{FF2B5EF4-FFF2-40B4-BE49-F238E27FC236}">
                <a16:creationId xmlns:a16="http://schemas.microsoft.com/office/drawing/2014/main" id="{0B506BE4-6437-4B56-8515-4D6BD9CF43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2559" y="270986"/>
            <a:ext cx="2361095" cy="1180548"/>
          </a:xfrm>
          <a:prstGeom prst="rect">
            <a:avLst/>
          </a:prstGeom>
        </p:spPr>
      </p:pic>
      <p:sp>
        <p:nvSpPr>
          <p:cNvPr id="8" name="PHẠM DUYÊN 2 - 9Slide.vn">
            <a:extLst>
              <a:ext uri="{FF2B5EF4-FFF2-40B4-BE49-F238E27FC236}">
                <a16:creationId xmlns:a16="http://schemas.microsoft.com/office/drawing/2014/main" id="{1528B221-7405-D827-CD88-A1C852433F64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9" name="PHẠM DUYÊN 3 - 9Slide.vn">
            <a:extLst>
              <a:ext uri="{FF2B5EF4-FFF2-40B4-BE49-F238E27FC236}">
                <a16:creationId xmlns:a16="http://schemas.microsoft.com/office/drawing/2014/main" id="{012D5B80-D51F-861E-4E44-3E57A8555EB6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10" name="PHẠM DUYÊN 4 - 9Slide.vn">
            <a:extLst>
              <a:ext uri="{FF2B5EF4-FFF2-40B4-BE49-F238E27FC236}">
                <a16:creationId xmlns:a16="http://schemas.microsoft.com/office/drawing/2014/main" id="{F4DA4B24-A635-4F40-9F46-A67D8BD5D830}"/>
              </a:ext>
            </a:extLst>
          </p:cNvPr>
          <p:cNvSpPr/>
          <p:nvPr/>
        </p:nvSpPr>
        <p:spPr>
          <a:xfrm>
            <a:off x="3852652" y="2204023"/>
            <a:ext cx="4232056" cy="270325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HẠM DUYÊN 5 - 9Slide.vn">
            <a:extLst>
              <a:ext uri="{FF2B5EF4-FFF2-40B4-BE49-F238E27FC236}">
                <a16:creationId xmlns:a16="http://schemas.microsoft.com/office/drawing/2014/main" id="{30A8F035-967F-AA6D-E980-B61956F03D01}"/>
              </a:ext>
            </a:extLst>
          </p:cNvPr>
          <p:cNvSpPr/>
          <p:nvPr/>
        </p:nvSpPr>
        <p:spPr>
          <a:xfrm>
            <a:off x="4328732" y="2459813"/>
            <a:ext cx="984842" cy="960741"/>
          </a:xfrm>
          <a:prstGeom prst="cube">
            <a:avLst/>
          </a:prstGeom>
          <a:solidFill>
            <a:srgbClr val="FFFF0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2" name="PHẠM DUYÊN 6 - 9Slide.vn">
            <a:extLst>
              <a:ext uri="{FF2B5EF4-FFF2-40B4-BE49-F238E27FC236}">
                <a16:creationId xmlns:a16="http://schemas.microsoft.com/office/drawing/2014/main" id="{3FCA68C4-88DD-D83E-5BB5-E32D59935C45}"/>
              </a:ext>
            </a:extLst>
          </p:cNvPr>
          <p:cNvSpPr txBox="1"/>
          <p:nvPr/>
        </p:nvSpPr>
        <p:spPr>
          <a:xfrm>
            <a:off x="8506179" y="3060661"/>
            <a:ext cx="5907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PHẠM DUYÊN 7 - 9Slide.vn">
            <a:extLst>
              <a:ext uri="{FF2B5EF4-FFF2-40B4-BE49-F238E27FC236}">
                <a16:creationId xmlns:a16="http://schemas.microsoft.com/office/drawing/2014/main" id="{A9116785-B33C-2FA7-792A-01D5BCA2657F}"/>
              </a:ext>
            </a:extLst>
          </p:cNvPr>
          <p:cNvSpPr txBox="1"/>
          <p:nvPr/>
        </p:nvSpPr>
        <p:spPr>
          <a:xfrm>
            <a:off x="9877377" y="4076199"/>
            <a:ext cx="14764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endParaRPr lang="en-US" sz="5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PHẠM DUYÊN 8 - 9Slide.vn">
            <a:extLst>
              <a:ext uri="{FF2B5EF4-FFF2-40B4-BE49-F238E27FC236}">
                <a16:creationId xmlns:a16="http://schemas.microsoft.com/office/drawing/2014/main" id="{EC840D2C-91FC-AE76-335B-A1E2FA055A3B}"/>
              </a:ext>
            </a:extLst>
          </p:cNvPr>
          <p:cNvSpPr/>
          <p:nvPr/>
        </p:nvSpPr>
        <p:spPr>
          <a:xfrm>
            <a:off x="5479278" y="2459813"/>
            <a:ext cx="984842" cy="960741"/>
          </a:xfrm>
          <a:prstGeom prst="cube">
            <a:avLst/>
          </a:prstGeom>
          <a:solidFill>
            <a:srgbClr val="F6B064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7" name="PHẠM DUYÊN 9 - 9Slide.vn">
            <a:extLst>
              <a:ext uri="{FF2B5EF4-FFF2-40B4-BE49-F238E27FC236}">
                <a16:creationId xmlns:a16="http://schemas.microsoft.com/office/drawing/2014/main" id="{F5073ACF-5F09-3822-B579-213C979E23CB}"/>
              </a:ext>
            </a:extLst>
          </p:cNvPr>
          <p:cNvSpPr/>
          <p:nvPr/>
        </p:nvSpPr>
        <p:spPr>
          <a:xfrm>
            <a:off x="4328732" y="3676344"/>
            <a:ext cx="984842" cy="960741"/>
          </a:xfrm>
          <a:prstGeom prst="cube">
            <a:avLst/>
          </a:prstGeom>
          <a:solidFill>
            <a:srgbClr val="7030A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8" name="PHẠM DUYÊN 10 - 9Slide.vn">
            <a:extLst>
              <a:ext uri="{FF2B5EF4-FFF2-40B4-BE49-F238E27FC236}">
                <a16:creationId xmlns:a16="http://schemas.microsoft.com/office/drawing/2014/main" id="{6972DD62-2DD7-5767-3F61-1E31DDC120AD}"/>
              </a:ext>
            </a:extLst>
          </p:cNvPr>
          <p:cNvSpPr/>
          <p:nvPr/>
        </p:nvSpPr>
        <p:spPr>
          <a:xfrm>
            <a:off x="5479278" y="3676344"/>
            <a:ext cx="984842" cy="960741"/>
          </a:xfrm>
          <a:prstGeom prst="cube">
            <a:avLst/>
          </a:prstGeom>
          <a:solidFill>
            <a:srgbClr val="0070C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15" name="PHẠM DUYÊN 11 - 9Slide.vn">
            <a:extLst>
              <a:ext uri="{FF2B5EF4-FFF2-40B4-BE49-F238E27FC236}">
                <a16:creationId xmlns:a16="http://schemas.microsoft.com/office/drawing/2014/main" id="{34A4B24B-0475-54C1-9ED8-B876C4D25D22}"/>
              </a:ext>
            </a:extLst>
          </p:cNvPr>
          <p:cNvSpPr/>
          <p:nvPr/>
        </p:nvSpPr>
        <p:spPr>
          <a:xfrm>
            <a:off x="6663939" y="2459813"/>
            <a:ext cx="984842" cy="960741"/>
          </a:xfrm>
          <a:prstGeom prst="cube">
            <a:avLst/>
          </a:prstGeom>
          <a:solidFill>
            <a:srgbClr val="00B050"/>
          </a:solidFill>
          <a:ln w="28575">
            <a:solidFill>
              <a:srgbClr val="B5473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16" name="PHẠM DUYÊN 12 - 9Slide.vn">
            <a:extLst>
              <a:ext uri="{FF2B5EF4-FFF2-40B4-BE49-F238E27FC236}">
                <a16:creationId xmlns:a16="http://schemas.microsoft.com/office/drawing/2014/main" id="{26A5925C-F5B4-530B-71A8-FF90D19D4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13" y="2459813"/>
            <a:ext cx="2867292" cy="2128298"/>
          </a:xfrm>
          <a:prstGeom prst="rect">
            <a:avLst/>
          </a:prstGeom>
        </p:spPr>
      </p:pic>
      <p:pic>
        <p:nvPicPr>
          <p:cNvPr id="19" name="PHẠM DUYÊN 13 - 9Slide.vn">
            <a:extLst>
              <a:ext uri="{FF2B5EF4-FFF2-40B4-BE49-F238E27FC236}">
                <a16:creationId xmlns:a16="http://schemas.microsoft.com/office/drawing/2014/main" id="{DA3E7D68-5F5E-62C1-E9E8-A061D66E44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0741" y="3064296"/>
            <a:ext cx="735210" cy="469064"/>
          </a:xfrm>
          <a:prstGeom prst="rect">
            <a:avLst/>
          </a:prstGeom>
        </p:spPr>
      </p:pic>
      <p:pic>
        <p:nvPicPr>
          <p:cNvPr id="21" name="PHẠM DUYÊN 14 - 9Slide.vn">
            <a:extLst>
              <a:ext uri="{FF2B5EF4-FFF2-40B4-BE49-F238E27FC236}">
                <a16:creationId xmlns:a16="http://schemas.microsoft.com/office/drawing/2014/main" id="{C145E8B7-88A5-CD2A-EDF7-2F52939AB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582" y="3075933"/>
            <a:ext cx="779218" cy="497140"/>
          </a:xfrm>
          <a:prstGeom prst="rect">
            <a:avLst/>
          </a:prstGeom>
        </p:spPr>
      </p:pic>
      <p:pic>
        <p:nvPicPr>
          <p:cNvPr id="22" name="PHẠM DUYÊN 15 - 9Slide.vn">
            <a:extLst>
              <a:ext uri="{FF2B5EF4-FFF2-40B4-BE49-F238E27FC236}">
                <a16:creationId xmlns:a16="http://schemas.microsoft.com/office/drawing/2014/main" id="{9141F493-417F-7437-7048-338240723B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037" y="3511297"/>
            <a:ext cx="568184" cy="362502"/>
          </a:xfrm>
          <a:prstGeom prst="rect">
            <a:avLst/>
          </a:prstGeom>
        </p:spPr>
      </p:pic>
      <p:pic>
        <p:nvPicPr>
          <p:cNvPr id="23" name="PHẠM DUYÊN 16 - 9Slide.vn">
            <a:extLst>
              <a:ext uri="{FF2B5EF4-FFF2-40B4-BE49-F238E27FC236}">
                <a16:creationId xmlns:a16="http://schemas.microsoft.com/office/drawing/2014/main" id="{77474159-3C66-0988-D479-3137117D77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60" y="3752240"/>
            <a:ext cx="615952" cy="392974"/>
          </a:xfrm>
          <a:prstGeom prst="rect">
            <a:avLst/>
          </a:prstGeom>
        </p:spPr>
      </p:pic>
      <p:pic>
        <p:nvPicPr>
          <p:cNvPr id="24" name="PHẠM DUYÊN 17 - 9Slide.vn">
            <a:extLst>
              <a:ext uri="{FF2B5EF4-FFF2-40B4-BE49-F238E27FC236}">
                <a16:creationId xmlns:a16="http://schemas.microsoft.com/office/drawing/2014/main" id="{BD630AD5-DBC7-C4F2-2FE5-614EA54552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7390" y="3443520"/>
            <a:ext cx="715716" cy="456628"/>
          </a:xfrm>
          <a:prstGeom prst="rect">
            <a:avLst/>
          </a:prstGeom>
        </p:spPr>
      </p:pic>
      <p:pic>
        <p:nvPicPr>
          <p:cNvPr id="26" name="PHẠM DUYÊN 18 - 9Slide.vn">
            <a:extLst>
              <a:ext uri="{FF2B5EF4-FFF2-40B4-BE49-F238E27FC236}">
                <a16:creationId xmlns:a16="http://schemas.microsoft.com/office/drawing/2014/main" id="{6832DD6C-C893-FC31-3184-ACA938F350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5" t="22223" r="11316" b="22500"/>
          <a:stretch/>
        </p:blipFill>
        <p:spPr>
          <a:xfrm>
            <a:off x="9859607" y="2702283"/>
            <a:ext cx="1342316" cy="1352756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89969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4.375E-6 1.48148E-6 L 4.375E-6 0.00023 C 0.00208 -0.00185 0.00416 -0.00394 0.00625 -0.00556 C 0.0082 -0.00718 0.01054 -0.00764 0.01263 -0.00833 C 0.02096 -0.0081 0.02955 -0.00903 0.03802 -0.00718 C 0.03893 -0.00671 0.03945 -0.00463 0.03958 -0.00278 C 0.03971 0.00069 0.03997 0.00463 0.03867 0.00717 C 0.03763 0.00949 0.03398 0.01018 0.03398 0.01042 C 0.025 0.00949 0.01601 0.00995 0.00716 0.00856 C 0.00533 0.00833 0.00221 0.00579 0.00221 0.00602 C -0.00053 0.00254 0.00039 0.00092 4.375E-6 1.48148E-6 Z " pathEditMode="relative" rAng="0" ptsTypes="AAAAAAAAAAA">
                                          <p:cBhvr>
                                            <p:cTn id="6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79" y="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1.25E-6 -2.22222E-6 L 1.25E-6 0.00023 C -0.0043 0.00023 -0.00873 -2.22222E-6 -0.01289 0.00116 C -0.01367 0.00162 -0.01419 0.00371 -0.01511 0.00394 C -0.01706 0.00486 -0.01888 0.00486 -0.0207 0.00556 C -0.02279 0.00625 -0.02513 0.00672 -0.02708 0.00834 C -0.02813 0.00926 -0.02917 0.01019 -0.03021 0.01111 C -0.03281 0.01574 -0.03086 0.0132 -0.03503 0.01551 C -0.03503 0.01574 -0.04102 0.01875 -0.04219 0.01968 C -0.0431 0.02014 -0.04375 0.02107 -0.04466 0.02107 L -0.05794 0.02246 C -0.05781 0.02384 -0.0582 0.02662 -0.05729 0.02685 C -0.03867 0.02894 -0.04024 0.0294 -0.03112 0.02384 C -0.025 0.01667 -0.03268 0.025 -0.02552 0.01968 C -0.02461 0.01875 -0.02396 0.01759 -0.02305 0.01667 C -0.0224 0.01597 -0.02149 0.01574 -0.0207 0.01551 C -0.01992 0.01459 -0.01927 0.0132 -0.01836 0.01273 C -0.01758 0.01204 -0.01667 0.01204 -0.01602 0.01111 C -0.01524 0.01042 -0.01498 0.00926 -0.01445 0.00834 C -0.01302 0.00625 -0.01042 0.00371 -0.00886 0.00278 C -0.00469 -0.00023 -0.00156 0.00023 1.25E-6 -2.22222E-6 Z " pathEditMode="relative" rAng="0" ptsTypes="AAAAAAAAAAAAAAAAAAAAA">
                                          <p:cBhvr>
                                            <p:cTn id="8" dur="5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904" y="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3.33333E-6 4.07407E-6 L -3.33333E-6 0.00023 C 0.00209 -0.00186 0.00417 -0.00394 0.00625 -0.00579 C 0.00782 -0.00672 0.01094 -0.00834 0.01094 -0.00811 C 0.01289 -0.00811 0.01511 -0.00926 0.01654 -0.00718 C 0.01732 -0.00625 0.01563 -0.00394 0.01498 -0.00278 C 0.0142 -0.00186 0.01341 -0.00116 0.01263 4.07407E-6 C 0.01198 0.00069 0.01146 0.00185 0.01094 0.00277 C 0.00326 0.00115 0.0017 0.00023 -3.33333E-6 4.07407E-6 Z " pathEditMode="relative" rAng="0" ptsTypes="AAAAAAAAA">
                                          <p:cBhvr>
                                            <p:cTn id="10" dur="5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3" y="-3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375E-6 3.33333E-6 L -4.375E-6 0.00023 C -0.00221 0.00115 -0.00429 0.00277 -0.00638 0.00393 C -0.00742 0.00463 -0.00872 0.00463 -0.00976 0.00555 C -0.01028 0.00625 -0.01054 0.00764 -0.01132 0.00833 C -0.01315 0.01018 -0.02122 0.01111 -0.02148 0.01111 C -0.02083 0.01273 -0.02018 0.01412 -0.01927 0.01551 C -0.01679 0.01828 -0.01393 0.01597 -0.01132 0.01551 C -0.01041 0.01458 -0.0095 0.01365 -0.00885 0.01273 C -0.00742 0.01041 -0.00481 0.00555 -0.00481 0.00578 C -0.00403 0.00092 -0.00091 0.00092 -4.375E-6 3.33333E-6 Z " pathEditMode="relative" rAng="0" ptsTypes="AAAAAAAAAAA">
                                          <p:cBhvr>
                                            <p:cTn id="12" dur="5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81" y="83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4.44444E-6 L 2.70833E-6 0.00024 C -0.00664 0.00024 -0.01315 -0.00069 -0.01979 0.00116 C -0.02071 0.00162 -0.02097 0.00394 -0.02071 0.00556 C -0.02018 0.00672 -0.01914 0.00649 -0.01823 0.00672 C -0.0168 0.00741 -0.01563 0.00764 -0.0142 0.00834 C -0.00508 0.00741 0.00468 0.01575 0.00065 -4.44444E-6 C 0.00052 -0.00115 -0.00039 -0.00185 -0.00091 -0.00277 C -0.00352 -0.00115 -0.00013 -0.00069 2.70833E-6 -4.44444E-6 Z " pathEditMode="relative" rAng="0" ptsTypes="AAAAAAAAA">
                                          <p:cBhvr>
                                            <p:cTn id="14" dur="5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64" y="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accel="48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3" dur="2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4" dur="2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1" dur="2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2" dur="2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5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6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9" dur="2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40" dur="2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1" grpId="0" animBg="1"/>
          <p:bldP spid="12" grpId="0"/>
          <p:bldP spid="13" grpId="0"/>
          <p:bldP spid="14" grpId="0" animBg="1"/>
          <p:bldP spid="17" grpId="0" animBg="1"/>
          <p:bldP spid="18" grpId="0" animBg="1"/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4.375E-6 1.48148E-6 L 4.375E-6 0.00023 C 0.00208 -0.00185 0.00416 -0.00394 0.00625 -0.00556 C 0.0082 -0.00718 0.01054 -0.00764 0.01263 -0.00833 C 0.02096 -0.0081 0.02955 -0.00903 0.03802 -0.00718 C 0.03893 -0.00671 0.03945 -0.00463 0.03958 -0.00278 C 0.03971 0.00069 0.03997 0.00463 0.03867 0.00717 C 0.03763 0.00949 0.03398 0.01018 0.03398 0.01042 C 0.025 0.00949 0.01601 0.00995 0.00716 0.00856 C 0.00533 0.00833 0.00221 0.00579 0.00221 0.00602 C -0.00053 0.00254 0.00039 0.00092 4.375E-6 1.48148E-6 Z " pathEditMode="relative" rAng="0" ptsTypes="AAAAAAAAAAA">
                                          <p:cBhvr>
                                            <p:cTn id="6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79" y="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1.25E-6 -2.22222E-6 L 1.25E-6 0.00023 C -0.0043 0.00023 -0.00873 -2.22222E-6 -0.01289 0.00116 C -0.01367 0.00162 -0.01419 0.00371 -0.01511 0.00394 C -0.01706 0.00486 -0.01888 0.00486 -0.0207 0.00556 C -0.02279 0.00625 -0.02513 0.00672 -0.02708 0.00834 C -0.02813 0.00926 -0.02917 0.01019 -0.03021 0.01111 C -0.03281 0.01574 -0.03086 0.0132 -0.03503 0.01551 C -0.03503 0.01574 -0.04102 0.01875 -0.04219 0.01968 C -0.0431 0.02014 -0.04375 0.02107 -0.04466 0.02107 L -0.05794 0.02246 C -0.05781 0.02384 -0.0582 0.02662 -0.05729 0.02685 C -0.03867 0.02894 -0.04024 0.0294 -0.03112 0.02384 C -0.025 0.01667 -0.03268 0.025 -0.02552 0.01968 C -0.02461 0.01875 -0.02396 0.01759 -0.02305 0.01667 C -0.0224 0.01597 -0.02149 0.01574 -0.0207 0.01551 C -0.01992 0.01459 -0.01927 0.0132 -0.01836 0.01273 C -0.01758 0.01204 -0.01667 0.01204 -0.01602 0.01111 C -0.01524 0.01042 -0.01498 0.00926 -0.01445 0.00834 C -0.01302 0.00625 -0.01042 0.00371 -0.00886 0.00278 C -0.00469 -0.00023 -0.00156 0.00023 1.25E-6 -2.22222E-6 Z " pathEditMode="relative" rAng="0" ptsTypes="AAAAAAAAAAAAAAAAAAAAA">
                                          <p:cBhvr>
                                            <p:cTn id="8" dur="5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904" y="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3.33333E-6 4.07407E-6 L -3.33333E-6 0.00023 C 0.00209 -0.00186 0.00417 -0.00394 0.00625 -0.00579 C 0.00782 -0.00672 0.01094 -0.00834 0.01094 -0.00811 C 0.01289 -0.00811 0.01511 -0.00926 0.01654 -0.00718 C 0.01732 -0.00625 0.01563 -0.00394 0.01498 -0.00278 C 0.0142 -0.00186 0.01341 -0.00116 0.01263 4.07407E-6 C 0.01198 0.00069 0.01146 0.00185 0.01094 0.00277 C 0.00326 0.00115 0.0017 0.00023 -3.33333E-6 4.07407E-6 Z " pathEditMode="relative" rAng="0" ptsTypes="AAAAAAAAA">
                                          <p:cBhvr>
                                            <p:cTn id="10" dur="5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3" y="-3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375E-6 3.33333E-6 L -4.375E-6 0.00023 C -0.00221 0.00115 -0.00429 0.00277 -0.00638 0.00393 C -0.00742 0.00463 -0.00872 0.00463 -0.00976 0.00555 C -0.01028 0.00625 -0.01054 0.00764 -0.01132 0.00833 C -0.01315 0.01018 -0.02122 0.01111 -0.02148 0.01111 C -0.02083 0.01273 -0.02018 0.01412 -0.01927 0.01551 C -0.01679 0.01828 -0.01393 0.01597 -0.01132 0.01551 C -0.01041 0.01458 -0.0095 0.01365 -0.00885 0.01273 C -0.00742 0.01041 -0.00481 0.00555 -0.00481 0.00578 C -0.00403 0.00092 -0.00091 0.00092 -4.375E-6 3.33333E-6 Z " pathEditMode="relative" rAng="0" ptsTypes="AAAAAAAAAAA">
                                          <p:cBhvr>
                                            <p:cTn id="12" dur="5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81" y="83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4.44444E-6 L 2.70833E-6 0.00024 C -0.00664 0.00024 -0.01315 -0.00069 -0.01979 0.00116 C -0.02071 0.00162 -0.02097 0.00394 -0.02071 0.00556 C -0.02018 0.00672 -0.01914 0.00649 -0.01823 0.00672 C -0.0168 0.00741 -0.01563 0.00764 -0.0142 0.00834 C -0.00508 0.00741 0.00468 0.01575 0.00065 -4.44444E-6 C 0.00052 -0.00115 -0.00039 -0.00185 -0.00091 -0.00277 C -0.00352 -0.00115 -0.00013 -0.00069 2.70833E-6 -4.44444E-6 Z " pathEditMode="relative" rAng="0" ptsTypes="AAAAAAAAA">
                                          <p:cBhvr>
                                            <p:cTn id="14" dur="5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64" y="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accel="48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1" grpId="0" animBg="1"/>
          <p:bldP spid="12" grpId="0"/>
          <p:bldP spid="13" grpId="0"/>
          <p:bldP spid="14" grpId="0" animBg="1"/>
          <p:bldP spid="17" grpId="0" animBg="1"/>
          <p:bldP spid="18" grpId="0" animBg="1"/>
          <p:bldP spid="15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HẠM DUYÊN 1 - 9Slide.vn">
            <a:extLst>
              <a:ext uri="{FF2B5EF4-FFF2-40B4-BE49-F238E27FC236}">
                <a16:creationId xmlns:a16="http://schemas.microsoft.com/office/drawing/2014/main" id="{DAFC7BFD-2788-240F-5A5E-468DA3A3CCB6}"/>
              </a:ext>
            </a:extLst>
          </p:cNvPr>
          <p:cNvSpPr/>
          <p:nvPr/>
        </p:nvSpPr>
        <p:spPr>
          <a:xfrm>
            <a:off x="4474810" y="2698731"/>
            <a:ext cx="2726090" cy="14752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HẠM DUYÊN 2 - 9Slide.vn">
            <a:extLst>
              <a:ext uri="{FF2B5EF4-FFF2-40B4-BE49-F238E27FC236}">
                <a16:creationId xmlns:a16="http://schemas.microsoft.com/office/drawing/2014/main" id="{53CDA963-1E44-06D3-314E-5861DC45071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2559" y="270986"/>
            <a:ext cx="2361095" cy="1180548"/>
          </a:xfrm>
          <a:prstGeom prst="rect">
            <a:avLst/>
          </a:prstGeom>
        </p:spPr>
      </p:pic>
      <p:sp>
        <p:nvSpPr>
          <p:cNvPr id="5" name="PHẠM DUYÊN 3 - 9Slide.vn">
            <a:extLst>
              <a:ext uri="{FF2B5EF4-FFF2-40B4-BE49-F238E27FC236}">
                <a16:creationId xmlns:a16="http://schemas.microsoft.com/office/drawing/2014/main" id="{F7421F9C-65F9-9849-19B5-4B821005CA42}"/>
              </a:ext>
            </a:extLst>
          </p:cNvPr>
          <p:cNvSpPr/>
          <p:nvPr/>
        </p:nvSpPr>
        <p:spPr>
          <a:xfrm>
            <a:off x="7530465" y="861260"/>
            <a:ext cx="3823335" cy="45719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6" name="PHẠM DUYÊN 4 - 9Slide.vn">
            <a:extLst>
              <a:ext uri="{FF2B5EF4-FFF2-40B4-BE49-F238E27FC236}">
                <a16:creationId xmlns:a16="http://schemas.microsoft.com/office/drawing/2014/main" id="{2B47E5B0-5A33-AD22-2586-60290B06A969}"/>
              </a:ext>
            </a:extLst>
          </p:cNvPr>
          <p:cNvSpPr/>
          <p:nvPr/>
        </p:nvSpPr>
        <p:spPr>
          <a:xfrm>
            <a:off x="685201" y="861261"/>
            <a:ext cx="3995948" cy="45708"/>
          </a:xfrm>
          <a:prstGeom prst="rect">
            <a:avLst/>
          </a:prstGeom>
          <a:solidFill>
            <a:srgbClr val="F5A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#9Slide01 Noi dung ngan" panose="00000600000000000000" pitchFamily="2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9" name="PHẠM DUYÊN 5 - 9Slide.vn">
            <a:extLst>
              <a:ext uri="{FF2B5EF4-FFF2-40B4-BE49-F238E27FC236}">
                <a16:creationId xmlns:a16="http://schemas.microsoft.com/office/drawing/2014/main" id="{B22AD052-FC72-25DC-3809-BBEAB6001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317731"/>
            <a:ext cx="2608078" cy="1935892"/>
          </a:xfrm>
          <a:prstGeom prst="rect">
            <a:avLst/>
          </a:prstGeom>
        </p:spPr>
      </p:pic>
      <p:sp>
        <p:nvSpPr>
          <p:cNvPr id="11" name="PHẠM DUYÊN 6 - 9Slide.vn">
            <a:extLst>
              <a:ext uri="{FF2B5EF4-FFF2-40B4-BE49-F238E27FC236}">
                <a16:creationId xmlns:a16="http://schemas.microsoft.com/office/drawing/2014/main" id="{921C8003-F131-1D84-A501-DA867E4F2383}"/>
              </a:ext>
            </a:extLst>
          </p:cNvPr>
          <p:cNvSpPr txBox="1"/>
          <p:nvPr/>
        </p:nvSpPr>
        <p:spPr>
          <a:xfrm>
            <a:off x="8077200" y="2923288"/>
            <a:ext cx="5907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" name="PHẠM DUYÊN 7 - 9Slide.vn">
            <a:extLst>
              <a:ext uri="{FF2B5EF4-FFF2-40B4-BE49-F238E27FC236}">
                <a16:creationId xmlns:a16="http://schemas.microsoft.com/office/drawing/2014/main" id="{CFE34827-6A03-8EAB-C73D-CF3A0A7E5AF8}"/>
              </a:ext>
            </a:extLst>
          </p:cNvPr>
          <p:cNvSpPr txBox="1"/>
          <p:nvPr/>
        </p:nvSpPr>
        <p:spPr>
          <a:xfrm>
            <a:off x="9425665" y="3938826"/>
            <a:ext cx="19281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endParaRPr lang="en-US" sz="5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HẠM DUYÊN 8 - 9Slide.vn">
            <a:extLst>
              <a:ext uri="{FF2B5EF4-FFF2-40B4-BE49-F238E27FC236}">
                <a16:creationId xmlns:a16="http://schemas.microsoft.com/office/drawing/2014/main" id="{19452F43-A373-1048-0FBE-FF5B6EA5D6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8" t="21667" r="11105" b="22778"/>
          <a:stretch/>
        </p:blipFill>
        <p:spPr>
          <a:xfrm>
            <a:off x="9753600" y="2610104"/>
            <a:ext cx="1308792" cy="1328722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29800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8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1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1" grpId="0"/>
          <p:bldP spid="16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PHẠM DUYÊN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306EBB"/>
      </a:accent1>
      <a:accent2>
        <a:srgbClr val="81B2EA"/>
      </a:accent2>
      <a:accent3>
        <a:srgbClr val="7DAED9"/>
      </a:accent3>
      <a:accent4>
        <a:srgbClr val="8178C3"/>
      </a:accent4>
      <a:accent5>
        <a:srgbClr val="D97D3D"/>
      </a:accent5>
      <a:accent6>
        <a:srgbClr val="F05945"/>
      </a:accent6>
      <a:hlink>
        <a:srgbClr val="6C470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156</TotalTime>
  <Words>101</Words>
  <Application>Microsoft Office PowerPoint</Application>
  <PresentationFormat>Widescreen</PresentationFormat>
  <Paragraphs>62</Paragraphs>
  <Slides>23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Calibri Light</vt:lpstr>
      <vt:lpstr>Arial-Rounded</vt:lpstr>
      <vt:lpstr>Quicksand</vt:lpstr>
      <vt:lpstr>#9Slide01 Noi dung ngan</vt:lpstr>
      <vt:lpstr>HP-211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PHAM DUYEN</dc:creator>
  <dc:description>9Slide.vn</dc:description>
  <cp:lastModifiedBy>duyen pham</cp:lastModifiedBy>
  <cp:revision>126</cp:revision>
  <dcterms:created xsi:type="dcterms:W3CDTF">2022-08-28T09:11:10Z</dcterms:created>
  <dcterms:modified xsi:type="dcterms:W3CDTF">2022-09-23T02:53:32Z</dcterms:modified>
  <cp:category>9Slide.vn</cp:category>
</cp:coreProperties>
</file>