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497" r:id="rId2"/>
    <p:sldId id="498" r:id="rId3"/>
    <p:sldId id="524" r:id="rId4"/>
    <p:sldId id="529" r:id="rId5"/>
    <p:sldId id="499" r:id="rId6"/>
    <p:sldId id="521" r:id="rId7"/>
    <p:sldId id="525" r:id="rId8"/>
    <p:sldId id="526" r:id="rId9"/>
    <p:sldId id="527" r:id="rId10"/>
    <p:sldId id="528" r:id="rId11"/>
    <p:sldId id="297" r:id="rId12"/>
    <p:sldId id="522" r:id="rId13"/>
    <p:sldId id="519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EB0BA-2F50-4D29-85CC-768D0879C215}" type="datetimeFigureOut">
              <a:rPr lang="zh-CN" altLang="en-US" smtClean="0"/>
              <a:t>2021/9/26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C4515-91CE-4898-AAF1-29B6592D37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754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B329A-8058-4345-845D-5256520DF3C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9688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82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86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09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57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03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65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4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97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9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27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94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571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62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39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8.xml"/><Relationship Id="rId7" Type="http://schemas.microsoft.com/office/2007/relationships/hdphoto" Target="../media/hdphoto1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B0A08539-8EE2-45C5-ADD2-609B10BD7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34" y="563080"/>
            <a:ext cx="9682175" cy="310937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095A68D-41CE-47FE-A8C4-C8399928A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939" y="2392522"/>
            <a:ext cx="4603810" cy="390239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8A61766-9DC6-48EF-81BC-5FDEC781BC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125" b="98802" l="372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519"/>
          <a:stretch/>
        </p:blipFill>
        <p:spPr>
          <a:xfrm>
            <a:off x="-133348" y="3911600"/>
            <a:ext cx="6229348" cy="2844799"/>
          </a:xfrm>
          <a:prstGeom prst="rect">
            <a:avLst/>
          </a:prstGeom>
        </p:spPr>
      </p:pic>
      <p:pic>
        <p:nvPicPr>
          <p:cNvPr id="11" name="背景音乐01 (1)">
            <a:hlinkClick r:id="" action="ppaction://media"/>
            <a:extLst>
              <a:ext uri="{FF2B5EF4-FFF2-40B4-BE49-F238E27FC236}">
                <a16:creationId xmlns:a16="http://schemas.microsoft.com/office/drawing/2014/main" xmlns="" id="{B7362A2B-DCAF-404A-81AC-9B1455C00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682" y="6894968"/>
            <a:ext cx="609600" cy="609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EB57B95-B82A-447B-BD13-88297B45FCA3}"/>
              </a:ext>
            </a:extLst>
          </p:cNvPr>
          <p:cNvSpPr txBox="1"/>
          <p:nvPr/>
        </p:nvSpPr>
        <p:spPr>
          <a:xfrm>
            <a:off x="1345096" y="1323440"/>
            <a:ext cx="8337078" cy="1002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3: Đồ dùng trong nhà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1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0">
            <a:extLst>
              <a:ext uri="{FF2B5EF4-FFF2-40B4-BE49-F238E27FC236}">
                <a16:creationId xmlns:a16="http://schemas.microsoft.com/office/drawing/2014/main" xmlns="" id="{EDC4AF73-3CFF-4908-BCF4-D174DE5D08D1}"/>
              </a:ext>
            </a:extLst>
          </p:cNvPr>
          <p:cNvGrpSpPr>
            <a:grpSpLocks/>
          </p:cNvGrpSpPr>
          <p:nvPr/>
        </p:nvGrpSpPr>
        <p:grpSpPr bwMode="auto">
          <a:xfrm>
            <a:off x="2650916" y="3954513"/>
            <a:ext cx="391152" cy="394635"/>
            <a:chOff x="0" y="0"/>
            <a:chExt cx="401822" cy="404317"/>
          </a:xfrm>
        </p:grpSpPr>
        <p:sp>
          <p:nvSpPr>
            <p:cNvPr id="10" name="Freeform 42">
              <a:extLst>
                <a:ext uri="{FF2B5EF4-FFF2-40B4-BE49-F238E27FC236}">
                  <a16:creationId xmlns:a16="http://schemas.microsoft.com/office/drawing/2014/main" xmlns="" id="{E68D3118-2964-478B-B5D7-1268438C032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0" y="0"/>
              <a:ext cx="401822" cy="404317"/>
            </a:xfrm>
            <a:custGeom>
              <a:avLst/>
              <a:gdLst>
                <a:gd name="T0" fmla="*/ 199251 w 121"/>
                <a:gd name="T1" fmla="*/ 0 h 121"/>
                <a:gd name="T2" fmla="*/ 0 w 121"/>
                <a:gd name="T3" fmla="*/ 203829 h 121"/>
                <a:gd name="T4" fmla="*/ 199251 w 121"/>
                <a:gd name="T5" fmla="*/ 404317 h 121"/>
                <a:gd name="T6" fmla="*/ 401822 w 121"/>
                <a:gd name="T7" fmla="*/ 203829 h 121"/>
                <a:gd name="T8" fmla="*/ 199251 w 121"/>
                <a:gd name="T9" fmla="*/ 0 h 121"/>
                <a:gd name="T10" fmla="*/ 199251 w 121"/>
                <a:gd name="T11" fmla="*/ 370902 h 121"/>
                <a:gd name="T12" fmla="*/ 33208 w 121"/>
                <a:gd name="T13" fmla="*/ 203829 h 121"/>
                <a:gd name="T14" fmla="*/ 199251 w 121"/>
                <a:gd name="T15" fmla="*/ 33415 h 121"/>
                <a:gd name="T16" fmla="*/ 368614 w 121"/>
                <a:gd name="T17" fmla="*/ 203829 h 121"/>
                <a:gd name="T18" fmla="*/ 199251 w 121"/>
                <a:gd name="T19" fmla="*/ 370902 h 1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121"/>
                <a:gd name="T32" fmla="*/ 121 w 121"/>
                <a:gd name="T33" fmla="*/ 121 h 1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xmlns="" id="{EBF3CD1C-2045-49A8-8BC8-F46721150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20" y="97336"/>
              <a:ext cx="139764" cy="199662"/>
            </a:xfrm>
            <a:custGeom>
              <a:avLst/>
              <a:gdLst>
                <a:gd name="T0" fmla="*/ 139764 w 42"/>
                <a:gd name="T1" fmla="*/ 199662 h 60"/>
                <a:gd name="T2" fmla="*/ 139764 w 42"/>
                <a:gd name="T3" fmla="*/ 0 h 60"/>
                <a:gd name="T4" fmla="*/ 0 w 42"/>
                <a:gd name="T5" fmla="*/ 139763 h 60"/>
                <a:gd name="T6" fmla="*/ 139764 w 42"/>
                <a:gd name="T7" fmla="*/ 199662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60"/>
                <a:gd name="T14" fmla="*/ 42 w 4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6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xmlns="" id="{03981350-92DC-49A6-A700-42A6E8C1A663}"/>
              </a:ext>
            </a:extLst>
          </p:cNvPr>
          <p:cNvGrpSpPr>
            <a:grpSpLocks/>
          </p:cNvGrpSpPr>
          <p:nvPr/>
        </p:nvGrpSpPr>
        <p:grpSpPr bwMode="auto">
          <a:xfrm>
            <a:off x="5029438" y="4000907"/>
            <a:ext cx="379547" cy="330796"/>
            <a:chOff x="0" y="0"/>
            <a:chExt cx="389342" cy="339426"/>
          </a:xfrm>
        </p:grpSpPr>
        <p:sp>
          <p:nvSpPr>
            <p:cNvPr id="13" name="Freeform 110">
              <a:extLst>
                <a:ext uri="{FF2B5EF4-FFF2-40B4-BE49-F238E27FC236}">
                  <a16:creationId xmlns:a16="http://schemas.microsoft.com/office/drawing/2014/main" xmlns="" id="{DF764193-D223-4866-A01E-E9F57408A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561" y="102327"/>
              <a:ext cx="102328" cy="102328"/>
            </a:xfrm>
            <a:custGeom>
              <a:avLst/>
              <a:gdLst>
                <a:gd name="T0" fmla="*/ 0 w 41"/>
                <a:gd name="T1" fmla="*/ 97336 h 41"/>
                <a:gd name="T2" fmla="*/ 7487 w 41"/>
                <a:gd name="T3" fmla="*/ 102328 h 41"/>
                <a:gd name="T4" fmla="*/ 102328 w 41"/>
                <a:gd name="T5" fmla="*/ 7487 h 41"/>
                <a:gd name="T6" fmla="*/ 97336 w 41"/>
                <a:gd name="T7" fmla="*/ 0 h 41"/>
                <a:gd name="T8" fmla="*/ 0 w 41"/>
                <a:gd name="T9" fmla="*/ 97336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41"/>
                <a:gd name="T17" fmla="*/ 41 w 41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Freeform 111">
              <a:extLst>
                <a:ext uri="{FF2B5EF4-FFF2-40B4-BE49-F238E27FC236}">
                  <a16:creationId xmlns:a16="http://schemas.microsoft.com/office/drawing/2014/main" xmlns="" id="{DECEC073-DEA2-4062-8A23-7EA353E37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98" y="74873"/>
              <a:ext cx="109814" cy="114806"/>
            </a:xfrm>
            <a:custGeom>
              <a:avLst/>
              <a:gdLst>
                <a:gd name="T0" fmla="*/ 92344 w 44"/>
                <a:gd name="T1" fmla="*/ 0 h 46"/>
                <a:gd name="T2" fmla="*/ 0 w 44"/>
                <a:gd name="T3" fmla="*/ 97336 h 46"/>
                <a:gd name="T4" fmla="*/ 14975 w 44"/>
                <a:gd name="T5" fmla="*/ 114806 h 46"/>
                <a:gd name="T6" fmla="*/ 109814 w 44"/>
                <a:gd name="T7" fmla="*/ 19966 h 46"/>
                <a:gd name="T8" fmla="*/ 92344 w 44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46"/>
                <a:gd name="T17" fmla="*/ 44 w 4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Freeform 112">
              <a:extLst>
                <a:ext uri="{FF2B5EF4-FFF2-40B4-BE49-F238E27FC236}">
                  <a16:creationId xmlns:a16="http://schemas.microsoft.com/office/drawing/2014/main" xmlns="" id="{ED291166-6A2E-484B-A0AB-059502D27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32" y="59898"/>
              <a:ext cx="104823" cy="104823"/>
            </a:xfrm>
            <a:custGeom>
              <a:avLst/>
              <a:gdLst>
                <a:gd name="T0" fmla="*/ 0 w 42"/>
                <a:gd name="T1" fmla="*/ 94840 h 42"/>
                <a:gd name="T2" fmla="*/ 9983 w 42"/>
                <a:gd name="T3" fmla="*/ 104823 h 42"/>
                <a:gd name="T4" fmla="*/ 104823 w 42"/>
                <a:gd name="T5" fmla="*/ 9983 h 42"/>
                <a:gd name="T6" fmla="*/ 94840 w 42"/>
                <a:gd name="T7" fmla="*/ 0 h 42"/>
                <a:gd name="T8" fmla="*/ 0 w 42"/>
                <a:gd name="T9" fmla="*/ 9484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2"/>
                <a:gd name="T17" fmla="*/ 42 w 42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Freeform 113">
              <a:extLst>
                <a:ext uri="{FF2B5EF4-FFF2-40B4-BE49-F238E27FC236}">
                  <a16:creationId xmlns:a16="http://schemas.microsoft.com/office/drawing/2014/main" xmlns="" id="{DEBEE9D5-F5DC-4A29-9054-E9FEE184D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679" y="162226"/>
              <a:ext cx="69882" cy="69882"/>
            </a:xfrm>
            <a:custGeom>
              <a:avLst/>
              <a:gdLst>
                <a:gd name="T0" fmla="*/ 69882 w 28"/>
                <a:gd name="T1" fmla="*/ 49916 h 28"/>
                <a:gd name="T2" fmla="*/ 19966 w 28"/>
                <a:gd name="T3" fmla="*/ 0 h 28"/>
                <a:gd name="T4" fmla="*/ 0 w 28"/>
                <a:gd name="T5" fmla="*/ 49916 h 28"/>
                <a:gd name="T6" fmla="*/ 22462 w 28"/>
                <a:gd name="T7" fmla="*/ 69882 h 28"/>
                <a:gd name="T8" fmla="*/ 69882 w 28"/>
                <a:gd name="T9" fmla="*/ 4991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 114">
              <a:extLst>
                <a:ext uri="{FF2B5EF4-FFF2-40B4-BE49-F238E27FC236}">
                  <a16:creationId xmlns:a16="http://schemas.microsoft.com/office/drawing/2014/main" xmlns="" id="{D743D04D-62DF-440B-B827-8EFF3BBBD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208" y="219628"/>
              <a:ext cx="34941" cy="32446"/>
            </a:xfrm>
            <a:custGeom>
              <a:avLst/>
              <a:gdLst>
                <a:gd name="T0" fmla="*/ 0 w 14"/>
                <a:gd name="T1" fmla="*/ 32446 h 13"/>
                <a:gd name="T2" fmla="*/ 34941 w 14"/>
                <a:gd name="T3" fmla="*/ 14975 h 13"/>
                <a:gd name="T4" fmla="*/ 14975 w 14"/>
                <a:gd name="T5" fmla="*/ 0 h 13"/>
                <a:gd name="T6" fmla="*/ 0 w 14"/>
                <a:gd name="T7" fmla="*/ 32446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3"/>
                <a:gd name="T14" fmla="*/ 14 w 14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115">
              <a:extLst>
                <a:ext uri="{FF2B5EF4-FFF2-40B4-BE49-F238E27FC236}">
                  <a16:creationId xmlns:a16="http://schemas.microsoft.com/office/drawing/2014/main" xmlns="" id="{424A063F-4C59-4064-8D34-0207B72E5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460" y="34941"/>
              <a:ext cx="69882" cy="69882"/>
            </a:xfrm>
            <a:custGeom>
              <a:avLst/>
              <a:gdLst>
                <a:gd name="T0" fmla="*/ 17471 w 28"/>
                <a:gd name="T1" fmla="*/ 0 h 28"/>
                <a:gd name="T2" fmla="*/ 0 w 28"/>
                <a:gd name="T3" fmla="*/ 19966 h 28"/>
                <a:gd name="T4" fmla="*/ 49916 w 28"/>
                <a:gd name="T5" fmla="*/ 69882 h 28"/>
                <a:gd name="T6" fmla="*/ 69882 w 28"/>
                <a:gd name="T7" fmla="*/ 49916 h 28"/>
                <a:gd name="T8" fmla="*/ 17471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116">
              <a:extLst>
                <a:ext uri="{FF2B5EF4-FFF2-40B4-BE49-F238E27FC236}">
                  <a16:creationId xmlns:a16="http://schemas.microsoft.com/office/drawing/2014/main" xmlns="" id="{21BED3BD-A0CF-4D27-BB77-A3D6CCA4A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79527" cy="339426"/>
            </a:xfrm>
            <a:custGeom>
              <a:avLst/>
              <a:gdLst>
                <a:gd name="T0" fmla="*/ 259561 w 112"/>
                <a:gd name="T1" fmla="*/ 252074 h 136"/>
                <a:gd name="T2" fmla="*/ 207149 w 112"/>
                <a:gd name="T3" fmla="*/ 252074 h 136"/>
                <a:gd name="T4" fmla="*/ 207149 w 112"/>
                <a:gd name="T5" fmla="*/ 321956 h 136"/>
                <a:gd name="T6" fmla="*/ 17470 w 112"/>
                <a:gd name="T7" fmla="*/ 321956 h 136"/>
                <a:gd name="T8" fmla="*/ 17470 w 112"/>
                <a:gd name="T9" fmla="*/ 79865 h 136"/>
                <a:gd name="T10" fmla="*/ 259561 w 112"/>
                <a:gd name="T11" fmla="*/ 79865 h 136"/>
                <a:gd name="T12" fmla="*/ 259561 w 112"/>
                <a:gd name="T13" fmla="*/ 99831 h 136"/>
                <a:gd name="T14" fmla="*/ 279527 w 112"/>
                <a:gd name="T15" fmla="*/ 79865 h 136"/>
                <a:gd name="T16" fmla="*/ 279527 w 112"/>
                <a:gd name="T17" fmla="*/ 14975 h 136"/>
                <a:gd name="T18" fmla="*/ 242090 w 112"/>
                <a:gd name="T19" fmla="*/ 14975 h 136"/>
                <a:gd name="T20" fmla="*/ 242090 w 112"/>
                <a:gd name="T21" fmla="*/ 49916 h 136"/>
                <a:gd name="T22" fmla="*/ 237099 w 112"/>
                <a:gd name="T23" fmla="*/ 49916 h 136"/>
                <a:gd name="T24" fmla="*/ 237099 w 112"/>
                <a:gd name="T25" fmla="*/ 0 h 136"/>
                <a:gd name="T26" fmla="*/ 222124 w 112"/>
                <a:gd name="T27" fmla="*/ 0 h 136"/>
                <a:gd name="T28" fmla="*/ 222124 w 112"/>
                <a:gd name="T29" fmla="*/ 49916 h 136"/>
                <a:gd name="T30" fmla="*/ 217133 w 112"/>
                <a:gd name="T31" fmla="*/ 49916 h 136"/>
                <a:gd name="T32" fmla="*/ 217133 w 112"/>
                <a:gd name="T33" fmla="*/ 14975 h 136"/>
                <a:gd name="T34" fmla="*/ 197166 w 112"/>
                <a:gd name="T35" fmla="*/ 14975 h 136"/>
                <a:gd name="T36" fmla="*/ 197166 w 112"/>
                <a:gd name="T37" fmla="*/ 49916 h 136"/>
                <a:gd name="T38" fmla="*/ 189679 w 112"/>
                <a:gd name="T39" fmla="*/ 49916 h 136"/>
                <a:gd name="T40" fmla="*/ 189679 w 112"/>
                <a:gd name="T41" fmla="*/ 0 h 136"/>
                <a:gd name="T42" fmla="*/ 179696 w 112"/>
                <a:gd name="T43" fmla="*/ 0 h 136"/>
                <a:gd name="T44" fmla="*/ 179696 w 112"/>
                <a:gd name="T45" fmla="*/ 49916 h 136"/>
                <a:gd name="T46" fmla="*/ 169713 w 112"/>
                <a:gd name="T47" fmla="*/ 49916 h 136"/>
                <a:gd name="T48" fmla="*/ 169713 w 112"/>
                <a:gd name="T49" fmla="*/ 14975 h 136"/>
                <a:gd name="T50" fmla="*/ 149747 w 112"/>
                <a:gd name="T51" fmla="*/ 14975 h 136"/>
                <a:gd name="T52" fmla="*/ 149747 w 112"/>
                <a:gd name="T53" fmla="*/ 49916 h 136"/>
                <a:gd name="T54" fmla="*/ 142259 w 112"/>
                <a:gd name="T55" fmla="*/ 49916 h 136"/>
                <a:gd name="T56" fmla="*/ 142259 w 112"/>
                <a:gd name="T57" fmla="*/ 0 h 136"/>
                <a:gd name="T58" fmla="*/ 132276 w 112"/>
                <a:gd name="T59" fmla="*/ 0 h 136"/>
                <a:gd name="T60" fmla="*/ 132276 w 112"/>
                <a:gd name="T61" fmla="*/ 49916 h 136"/>
                <a:gd name="T62" fmla="*/ 127285 w 112"/>
                <a:gd name="T63" fmla="*/ 49916 h 136"/>
                <a:gd name="T64" fmla="*/ 127285 w 112"/>
                <a:gd name="T65" fmla="*/ 14975 h 136"/>
                <a:gd name="T66" fmla="*/ 107318 w 112"/>
                <a:gd name="T67" fmla="*/ 14975 h 136"/>
                <a:gd name="T68" fmla="*/ 107318 w 112"/>
                <a:gd name="T69" fmla="*/ 49916 h 136"/>
                <a:gd name="T70" fmla="*/ 99831 w 112"/>
                <a:gd name="T71" fmla="*/ 49916 h 136"/>
                <a:gd name="T72" fmla="*/ 99831 w 112"/>
                <a:gd name="T73" fmla="*/ 0 h 136"/>
                <a:gd name="T74" fmla="*/ 87352 w 112"/>
                <a:gd name="T75" fmla="*/ 0 h 136"/>
                <a:gd name="T76" fmla="*/ 87352 w 112"/>
                <a:gd name="T77" fmla="*/ 49916 h 136"/>
                <a:gd name="T78" fmla="*/ 79865 w 112"/>
                <a:gd name="T79" fmla="*/ 49916 h 136"/>
                <a:gd name="T80" fmla="*/ 79865 w 112"/>
                <a:gd name="T81" fmla="*/ 14975 h 136"/>
                <a:gd name="T82" fmla="*/ 62394 w 112"/>
                <a:gd name="T83" fmla="*/ 14975 h 136"/>
                <a:gd name="T84" fmla="*/ 62394 w 112"/>
                <a:gd name="T85" fmla="*/ 49916 h 136"/>
                <a:gd name="T86" fmla="*/ 57403 w 112"/>
                <a:gd name="T87" fmla="*/ 49916 h 136"/>
                <a:gd name="T88" fmla="*/ 57403 w 112"/>
                <a:gd name="T89" fmla="*/ 0 h 136"/>
                <a:gd name="T90" fmla="*/ 42428 w 112"/>
                <a:gd name="T91" fmla="*/ 0 h 136"/>
                <a:gd name="T92" fmla="*/ 42428 w 112"/>
                <a:gd name="T93" fmla="*/ 49916 h 136"/>
                <a:gd name="T94" fmla="*/ 37437 w 112"/>
                <a:gd name="T95" fmla="*/ 49916 h 136"/>
                <a:gd name="T96" fmla="*/ 37437 w 112"/>
                <a:gd name="T97" fmla="*/ 14975 h 136"/>
                <a:gd name="T98" fmla="*/ 0 w 112"/>
                <a:gd name="T99" fmla="*/ 14975 h 136"/>
                <a:gd name="T100" fmla="*/ 0 w 112"/>
                <a:gd name="T101" fmla="*/ 59899 h 136"/>
                <a:gd name="T102" fmla="*/ 0 w 112"/>
                <a:gd name="T103" fmla="*/ 69882 h 136"/>
                <a:gd name="T104" fmla="*/ 0 w 112"/>
                <a:gd name="T105" fmla="*/ 339426 h 136"/>
                <a:gd name="T106" fmla="*/ 222124 w 112"/>
                <a:gd name="T107" fmla="*/ 339426 h 136"/>
                <a:gd name="T108" fmla="*/ 279527 w 112"/>
                <a:gd name="T109" fmla="*/ 274536 h 136"/>
                <a:gd name="T110" fmla="*/ 279527 w 112"/>
                <a:gd name="T111" fmla="*/ 209645 h 136"/>
                <a:gd name="T112" fmla="*/ 259561 w 112"/>
                <a:gd name="T113" fmla="*/ 229612 h 136"/>
                <a:gd name="T114" fmla="*/ 259561 w 112"/>
                <a:gd name="T115" fmla="*/ 252074 h 1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2"/>
                <a:gd name="T175" fmla="*/ 0 h 136"/>
                <a:gd name="T176" fmla="*/ 112 w 112"/>
                <a:gd name="T177" fmla="*/ 136 h 1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Rectangle 117">
              <a:extLst>
                <a:ext uri="{FF2B5EF4-FFF2-40B4-BE49-F238E27FC236}">
                  <a16:creationId xmlns:a16="http://schemas.microsoft.com/office/drawing/2014/main" xmlns="" id="{4FC40FC7-284E-4FF4-A932-663E79F3A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14806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Rectangle 118">
              <a:extLst>
                <a:ext uri="{FF2B5EF4-FFF2-40B4-BE49-F238E27FC236}">
                  <a16:creationId xmlns:a16="http://schemas.microsoft.com/office/drawing/2014/main" xmlns="" id="{613748C5-0598-4EA3-A9F0-832A1CA12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54738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Rectangle 119">
              <a:extLst>
                <a:ext uri="{FF2B5EF4-FFF2-40B4-BE49-F238E27FC236}">
                  <a16:creationId xmlns:a16="http://schemas.microsoft.com/office/drawing/2014/main" xmlns="" id="{73762B22-D347-41C8-AA69-7325FDB7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99662"/>
              <a:ext cx="109814" cy="149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Rectangle 120">
              <a:extLst>
                <a:ext uri="{FF2B5EF4-FFF2-40B4-BE49-F238E27FC236}">
                  <a16:creationId xmlns:a16="http://schemas.microsoft.com/office/drawing/2014/main" xmlns="" id="{3B989AC2-3EBC-4739-ACFC-8608FA0D4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242091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3" name="Group 54">
            <a:extLst>
              <a:ext uri="{FF2B5EF4-FFF2-40B4-BE49-F238E27FC236}">
                <a16:creationId xmlns:a16="http://schemas.microsoft.com/office/drawing/2014/main" xmlns="" id="{8492701C-1BC5-4561-93F6-A04CE11A92B5}"/>
              </a:ext>
            </a:extLst>
          </p:cNvPr>
          <p:cNvGrpSpPr>
            <a:grpSpLocks/>
          </p:cNvGrpSpPr>
          <p:nvPr/>
        </p:nvGrpSpPr>
        <p:grpSpPr bwMode="auto">
          <a:xfrm>
            <a:off x="7176357" y="4010053"/>
            <a:ext cx="292497" cy="379547"/>
            <a:chOff x="0" y="0"/>
            <a:chExt cx="299494" cy="389342"/>
          </a:xfrm>
        </p:grpSpPr>
        <p:sp>
          <p:nvSpPr>
            <p:cNvPr id="44" name="Freeform 170">
              <a:extLst>
                <a:ext uri="{FF2B5EF4-FFF2-40B4-BE49-F238E27FC236}">
                  <a16:creationId xmlns:a16="http://schemas.microsoft.com/office/drawing/2014/main" xmlns="" id="{EAE80188-4498-4963-8856-720B05A5E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2310"/>
              <a:ext cx="299494" cy="277032"/>
            </a:xfrm>
            <a:custGeom>
              <a:avLst/>
              <a:gdLst>
                <a:gd name="T0" fmla="*/ 149747 w 90"/>
                <a:gd name="T1" fmla="*/ 277032 h 83"/>
                <a:gd name="T2" fmla="*/ 299494 w 90"/>
                <a:gd name="T3" fmla="*/ 0 h 83"/>
                <a:gd name="T4" fmla="*/ 0 w 90"/>
                <a:gd name="T5" fmla="*/ 0 h 83"/>
                <a:gd name="T6" fmla="*/ 149747 w 90"/>
                <a:gd name="T7" fmla="*/ 277032 h 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83"/>
                <a:gd name="T14" fmla="*/ 90 w 90"/>
                <a:gd name="T15" fmla="*/ 83 h 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83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5" name="Freeform 171">
              <a:extLst>
                <a:ext uri="{FF2B5EF4-FFF2-40B4-BE49-F238E27FC236}">
                  <a16:creationId xmlns:a16="http://schemas.microsoft.com/office/drawing/2014/main" xmlns="" id="{85B2E866-562B-4EEB-9D6E-772C06E1D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99494" cy="94840"/>
            </a:xfrm>
            <a:custGeom>
              <a:avLst/>
              <a:gdLst>
                <a:gd name="T0" fmla="*/ 279528 w 90"/>
                <a:gd name="T1" fmla="*/ 0 h 29"/>
                <a:gd name="T2" fmla="*/ 226284 w 90"/>
                <a:gd name="T3" fmla="*/ 52326 h 29"/>
                <a:gd name="T4" fmla="*/ 173041 w 90"/>
                <a:gd name="T5" fmla="*/ 0 h 29"/>
                <a:gd name="T6" fmla="*/ 129781 w 90"/>
                <a:gd name="T7" fmla="*/ 0 h 29"/>
                <a:gd name="T8" fmla="*/ 76537 w 90"/>
                <a:gd name="T9" fmla="*/ 52326 h 29"/>
                <a:gd name="T10" fmla="*/ 23294 w 90"/>
                <a:gd name="T11" fmla="*/ 0 h 29"/>
                <a:gd name="T12" fmla="*/ 0 w 90"/>
                <a:gd name="T13" fmla="*/ 0 h 29"/>
                <a:gd name="T14" fmla="*/ 0 w 90"/>
                <a:gd name="T15" fmla="*/ 94840 h 29"/>
                <a:gd name="T16" fmla="*/ 299494 w 90"/>
                <a:gd name="T17" fmla="*/ 94840 h 29"/>
                <a:gd name="T18" fmla="*/ 299494 w 90"/>
                <a:gd name="T19" fmla="*/ 0 h 29"/>
                <a:gd name="T20" fmla="*/ 279528 w 90"/>
                <a:gd name="T21" fmla="*/ 0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29"/>
                <a:gd name="T35" fmla="*/ 90 w 90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29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7" name="Rounded Rectangle 3">
            <a:extLst>
              <a:ext uri="{FF2B5EF4-FFF2-40B4-BE49-F238E27FC236}">
                <a16:creationId xmlns:a16="http://schemas.microsoft.com/office/drawing/2014/main" xmlns="" id="{17FF4AFC-D68F-46D8-B209-1E330F35567C}"/>
              </a:ext>
            </a:extLst>
          </p:cNvPr>
          <p:cNvSpPr/>
          <p:nvPr/>
        </p:nvSpPr>
        <p:spPr>
          <a:xfrm>
            <a:off x="2146853" y="282690"/>
            <a:ext cx="7580244" cy="94617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Minh và em gái đang làm gì?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692EC26C-C14F-4EA8-8F95-25EA1D1C79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500"/>
            <a:ext cx="1964322" cy="140091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158F3766-5EA6-4E1F-AF01-D6BF99C06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746" y="1759972"/>
            <a:ext cx="5400040" cy="4029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Picture 2" descr="Hình ảnh có liên quan">
            <a:extLst>
              <a:ext uri="{FF2B5EF4-FFF2-40B4-BE49-F238E27FC236}">
                <a16:creationId xmlns:a16="http://schemas.microsoft.com/office/drawing/2014/main" xmlns="" id="{5018BCC5-39F7-4390-AE3D-925B975E5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59" y="2703443"/>
            <a:ext cx="2239067" cy="415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BA4E1861-C2A4-4FE2-AE28-96C71656839E}"/>
              </a:ext>
            </a:extLst>
          </p:cNvPr>
          <p:cNvSpPr/>
          <p:nvPr/>
        </p:nvSpPr>
        <p:spPr>
          <a:xfrm>
            <a:off x="2295882" y="1759972"/>
            <a:ext cx="3800118" cy="1352445"/>
          </a:xfrm>
          <a:prstGeom prst="cloudCallout">
            <a:avLst>
              <a:gd name="adj1" fmla="val -55378"/>
              <a:gd name="adj2" fmla="val 12500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Minh và em gái giúp mẹ dọn dẹp, trang trí nhà cửa</a:t>
            </a:r>
          </a:p>
        </p:txBody>
      </p:sp>
    </p:spTree>
    <p:extLst>
      <p:ext uri="{BB962C8B-B14F-4D97-AF65-F5344CB8AC3E}">
        <p14:creationId xmlns:p14="http://schemas.microsoft.com/office/powerpoint/2010/main" val="200862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117297"/>
            <a:ext cx="12192000" cy="6975297"/>
            <a:chOff x="0" y="-117297"/>
            <a:chExt cx="12192000" cy="697529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17297"/>
              <a:ext cx="12192000" cy="697529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3495" y="-115294"/>
              <a:ext cx="4398505" cy="1982194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B9CF15C-9113-45A6-ADA6-C2C05271B8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97"/>
            <a:ext cx="1674056" cy="103183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73771CA8-6C14-4869-B54E-80CD51915F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50" y="1519311"/>
            <a:ext cx="4530579" cy="4850385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02C8A727-8F9C-4CDA-BBE1-5B25876B0DDA}"/>
              </a:ext>
            </a:extLst>
          </p:cNvPr>
          <p:cNvSpPr/>
          <p:nvPr/>
        </p:nvSpPr>
        <p:spPr>
          <a:xfrm rot="1028788">
            <a:off x="6717493" y="1410328"/>
            <a:ext cx="4398504" cy="2250831"/>
          </a:xfrm>
          <a:prstGeom prst="cloudCallout">
            <a:avLst>
              <a:gd name="adj1" fmla="val -31942"/>
              <a:gd name="adj2" fmla="val 960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Thực hành về nhà sắp xếp đồ đạc gọn gàng, sạch sẽ?</a:t>
            </a:r>
          </a:p>
        </p:txBody>
      </p:sp>
    </p:spTree>
    <p:extLst>
      <p:ext uri="{BB962C8B-B14F-4D97-AF65-F5344CB8AC3E}">
        <p14:creationId xmlns:p14="http://schemas.microsoft.com/office/powerpoint/2010/main" val="38713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0">
            <a:extLst>
              <a:ext uri="{FF2B5EF4-FFF2-40B4-BE49-F238E27FC236}">
                <a16:creationId xmlns:a16="http://schemas.microsoft.com/office/drawing/2014/main" xmlns="" id="{EDC4AF73-3CFF-4908-BCF4-D174DE5D08D1}"/>
              </a:ext>
            </a:extLst>
          </p:cNvPr>
          <p:cNvGrpSpPr>
            <a:grpSpLocks/>
          </p:cNvGrpSpPr>
          <p:nvPr/>
        </p:nvGrpSpPr>
        <p:grpSpPr bwMode="auto">
          <a:xfrm>
            <a:off x="2650916" y="3954513"/>
            <a:ext cx="391152" cy="394635"/>
            <a:chOff x="0" y="0"/>
            <a:chExt cx="401822" cy="404317"/>
          </a:xfrm>
        </p:grpSpPr>
        <p:sp>
          <p:nvSpPr>
            <p:cNvPr id="10" name="Freeform 42">
              <a:extLst>
                <a:ext uri="{FF2B5EF4-FFF2-40B4-BE49-F238E27FC236}">
                  <a16:creationId xmlns:a16="http://schemas.microsoft.com/office/drawing/2014/main" xmlns="" id="{E68D3118-2964-478B-B5D7-1268438C032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0" y="0"/>
              <a:ext cx="401822" cy="404317"/>
            </a:xfrm>
            <a:custGeom>
              <a:avLst/>
              <a:gdLst>
                <a:gd name="T0" fmla="*/ 199251 w 121"/>
                <a:gd name="T1" fmla="*/ 0 h 121"/>
                <a:gd name="T2" fmla="*/ 0 w 121"/>
                <a:gd name="T3" fmla="*/ 203829 h 121"/>
                <a:gd name="T4" fmla="*/ 199251 w 121"/>
                <a:gd name="T5" fmla="*/ 404317 h 121"/>
                <a:gd name="T6" fmla="*/ 401822 w 121"/>
                <a:gd name="T7" fmla="*/ 203829 h 121"/>
                <a:gd name="T8" fmla="*/ 199251 w 121"/>
                <a:gd name="T9" fmla="*/ 0 h 121"/>
                <a:gd name="T10" fmla="*/ 199251 w 121"/>
                <a:gd name="T11" fmla="*/ 370902 h 121"/>
                <a:gd name="T12" fmla="*/ 33208 w 121"/>
                <a:gd name="T13" fmla="*/ 203829 h 121"/>
                <a:gd name="T14" fmla="*/ 199251 w 121"/>
                <a:gd name="T15" fmla="*/ 33415 h 121"/>
                <a:gd name="T16" fmla="*/ 368614 w 121"/>
                <a:gd name="T17" fmla="*/ 203829 h 121"/>
                <a:gd name="T18" fmla="*/ 199251 w 121"/>
                <a:gd name="T19" fmla="*/ 370902 h 1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121"/>
                <a:gd name="T32" fmla="*/ 121 w 121"/>
                <a:gd name="T33" fmla="*/ 121 h 1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xmlns="" id="{EBF3CD1C-2045-49A8-8BC8-F46721150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20" y="97336"/>
              <a:ext cx="139764" cy="199662"/>
            </a:xfrm>
            <a:custGeom>
              <a:avLst/>
              <a:gdLst>
                <a:gd name="T0" fmla="*/ 139764 w 42"/>
                <a:gd name="T1" fmla="*/ 199662 h 60"/>
                <a:gd name="T2" fmla="*/ 139764 w 42"/>
                <a:gd name="T3" fmla="*/ 0 h 60"/>
                <a:gd name="T4" fmla="*/ 0 w 42"/>
                <a:gd name="T5" fmla="*/ 139763 h 60"/>
                <a:gd name="T6" fmla="*/ 139764 w 42"/>
                <a:gd name="T7" fmla="*/ 199662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60"/>
                <a:gd name="T14" fmla="*/ 42 w 4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6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xmlns="" id="{03981350-92DC-49A6-A700-42A6E8C1A663}"/>
              </a:ext>
            </a:extLst>
          </p:cNvPr>
          <p:cNvGrpSpPr>
            <a:grpSpLocks/>
          </p:cNvGrpSpPr>
          <p:nvPr/>
        </p:nvGrpSpPr>
        <p:grpSpPr bwMode="auto">
          <a:xfrm>
            <a:off x="5029438" y="4000907"/>
            <a:ext cx="379547" cy="330796"/>
            <a:chOff x="0" y="0"/>
            <a:chExt cx="389342" cy="339426"/>
          </a:xfrm>
        </p:grpSpPr>
        <p:sp>
          <p:nvSpPr>
            <p:cNvPr id="13" name="Freeform 110">
              <a:extLst>
                <a:ext uri="{FF2B5EF4-FFF2-40B4-BE49-F238E27FC236}">
                  <a16:creationId xmlns:a16="http://schemas.microsoft.com/office/drawing/2014/main" xmlns="" id="{DF764193-D223-4866-A01E-E9F57408A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561" y="102327"/>
              <a:ext cx="102328" cy="102328"/>
            </a:xfrm>
            <a:custGeom>
              <a:avLst/>
              <a:gdLst>
                <a:gd name="T0" fmla="*/ 0 w 41"/>
                <a:gd name="T1" fmla="*/ 97336 h 41"/>
                <a:gd name="T2" fmla="*/ 7487 w 41"/>
                <a:gd name="T3" fmla="*/ 102328 h 41"/>
                <a:gd name="T4" fmla="*/ 102328 w 41"/>
                <a:gd name="T5" fmla="*/ 7487 h 41"/>
                <a:gd name="T6" fmla="*/ 97336 w 41"/>
                <a:gd name="T7" fmla="*/ 0 h 41"/>
                <a:gd name="T8" fmla="*/ 0 w 41"/>
                <a:gd name="T9" fmla="*/ 97336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41"/>
                <a:gd name="T17" fmla="*/ 41 w 41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Freeform 111">
              <a:extLst>
                <a:ext uri="{FF2B5EF4-FFF2-40B4-BE49-F238E27FC236}">
                  <a16:creationId xmlns:a16="http://schemas.microsoft.com/office/drawing/2014/main" xmlns="" id="{DECEC073-DEA2-4062-8A23-7EA353E37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98" y="74873"/>
              <a:ext cx="109814" cy="114806"/>
            </a:xfrm>
            <a:custGeom>
              <a:avLst/>
              <a:gdLst>
                <a:gd name="T0" fmla="*/ 92344 w 44"/>
                <a:gd name="T1" fmla="*/ 0 h 46"/>
                <a:gd name="T2" fmla="*/ 0 w 44"/>
                <a:gd name="T3" fmla="*/ 97336 h 46"/>
                <a:gd name="T4" fmla="*/ 14975 w 44"/>
                <a:gd name="T5" fmla="*/ 114806 h 46"/>
                <a:gd name="T6" fmla="*/ 109814 w 44"/>
                <a:gd name="T7" fmla="*/ 19966 h 46"/>
                <a:gd name="T8" fmla="*/ 92344 w 44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46"/>
                <a:gd name="T17" fmla="*/ 44 w 4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Freeform 112">
              <a:extLst>
                <a:ext uri="{FF2B5EF4-FFF2-40B4-BE49-F238E27FC236}">
                  <a16:creationId xmlns:a16="http://schemas.microsoft.com/office/drawing/2014/main" xmlns="" id="{ED291166-6A2E-484B-A0AB-059502D27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32" y="59898"/>
              <a:ext cx="104823" cy="104823"/>
            </a:xfrm>
            <a:custGeom>
              <a:avLst/>
              <a:gdLst>
                <a:gd name="T0" fmla="*/ 0 w 42"/>
                <a:gd name="T1" fmla="*/ 94840 h 42"/>
                <a:gd name="T2" fmla="*/ 9983 w 42"/>
                <a:gd name="T3" fmla="*/ 104823 h 42"/>
                <a:gd name="T4" fmla="*/ 104823 w 42"/>
                <a:gd name="T5" fmla="*/ 9983 h 42"/>
                <a:gd name="T6" fmla="*/ 94840 w 42"/>
                <a:gd name="T7" fmla="*/ 0 h 42"/>
                <a:gd name="T8" fmla="*/ 0 w 42"/>
                <a:gd name="T9" fmla="*/ 9484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2"/>
                <a:gd name="T17" fmla="*/ 42 w 42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Freeform 113">
              <a:extLst>
                <a:ext uri="{FF2B5EF4-FFF2-40B4-BE49-F238E27FC236}">
                  <a16:creationId xmlns:a16="http://schemas.microsoft.com/office/drawing/2014/main" xmlns="" id="{DEBEE9D5-F5DC-4A29-9054-E9FEE184D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679" y="162226"/>
              <a:ext cx="69882" cy="69882"/>
            </a:xfrm>
            <a:custGeom>
              <a:avLst/>
              <a:gdLst>
                <a:gd name="T0" fmla="*/ 69882 w 28"/>
                <a:gd name="T1" fmla="*/ 49916 h 28"/>
                <a:gd name="T2" fmla="*/ 19966 w 28"/>
                <a:gd name="T3" fmla="*/ 0 h 28"/>
                <a:gd name="T4" fmla="*/ 0 w 28"/>
                <a:gd name="T5" fmla="*/ 49916 h 28"/>
                <a:gd name="T6" fmla="*/ 22462 w 28"/>
                <a:gd name="T7" fmla="*/ 69882 h 28"/>
                <a:gd name="T8" fmla="*/ 69882 w 28"/>
                <a:gd name="T9" fmla="*/ 4991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 114">
              <a:extLst>
                <a:ext uri="{FF2B5EF4-FFF2-40B4-BE49-F238E27FC236}">
                  <a16:creationId xmlns:a16="http://schemas.microsoft.com/office/drawing/2014/main" xmlns="" id="{D743D04D-62DF-440B-B827-8EFF3BBBD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208" y="219628"/>
              <a:ext cx="34941" cy="32446"/>
            </a:xfrm>
            <a:custGeom>
              <a:avLst/>
              <a:gdLst>
                <a:gd name="T0" fmla="*/ 0 w 14"/>
                <a:gd name="T1" fmla="*/ 32446 h 13"/>
                <a:gd name="T2" fmla="*/ 34941 w 14"/>
                <a:gd name="T3" fmla="*/ 14975 h 13"/>
                <a:gd name="T4" fmla="*/ 14975 w 14"/>
                <a:gd name="T5" fmla="*/ 0 h 13"/>
                <a:gd name="T6" fmla="*/ 0 w 14"/>
                <a:gd name="T7" fmla="*/ 32446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3"/>
                <a:gd name="T14" fmla="*/ 14 w 14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115">
              <a:extLst>
                <a:ext uri="{FF2B5EF4-FFF2-40B4-BE49-F238E27FC236}">
                  <a16:creationId xmlns:a16="http://schemas.microsoft.com/office/drawing/2014/main" xmlns="" id="{424A063F-4C59-4064-8D34-0207B72E5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460" y="34941"/>
              <a:ext cx="69882" cy="69882"/>
            </a:xfrm>
            <a:custGeom>
              <a:avLst/>
              <a:gdLst>
                <a:gd name="T0" fmla="*/ 17471 w 28"/>
                <a:gd name="T1" fmla="*/ 0 h 28"/>
                <a:gd name="T2" fmla="*/ 0 w 28"/>
                <a:gd name="T3" fmla="*/ 19966 h 28"/>
                <a:gd name="T4" fmla="*/ 49916 w 28"/>
                <a:gd name="T5" fmla="*/ 69882 h 28"/>
                <a:gd name="T6" fmla="*/ 69882 w 28"/>
                <a:gd name="T7" fmla="*/ 49916 h 28"/>
                <a:gd name="T8" fmla="*/ 17471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116">
              <a:extLst>
                <a:ext uri="{FF2B5EF4-FFF2-40B4-BE49-F238E27FC236}">
                  <a16:creationId xmlns:a16="http://schemas.microsoft.com/office/drawing/2014/main" xmlns="" id="{21BED3BD-A0CF-4D27-BB77-A3D6CCA4A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79527" cy="339426"/>
            </a:xfrm>
            <a:custGeom>
              <a:avLst/>
              <a:gdLst>
                <a:gd name="T0" fmla="*/ 259561 w 112"/>
                <a:gd name="T1" fmla="*/ 252074 h 136"/>
                <a:gd name="T2" fmla="*/ 207149 w 112"/>
                <a:gd name="T3" fmla="*/ 252074 h 136"/>
                <a:gd name="T4" fmla="*/ 207149 w 112"/>
                <a:gd name="T5" fmla="*/ 321956 h 136"/>
                <a:gd name="T6" fmla="*/ 17470 w 112"/>
                <a:gd name="T7" fmla="*/ 321956 h 136"/>
                <a:gd name="T8" fmla="*/ 17470 w 112"/>
                <a:gd name="T9" fmla="*/ 79865 h 136"/>
                <a:gd name="T10" fmla="*/ 259561 w 112"/>
                <a:gd name="T11" fmla="*/ 79865 h 136"/>
                <a:gd name="T12" fmla="*/ 259561 w 112"/>
                <a:gd name="T13" fmla="*/ 99831 h 136"/>
                <a:gd name="T14" fmla="*/ 279527 w 112"/>
                <a:gd name="T15" fmla="*/ 79865 h 136"/>
                <a:gd name="T16" fmla="*/ 279527 w 112"/>
                <a:gd name="T17" fmla="*/ 14975 h 136"/>
                <a:gd name="T18" fmla="*/ 242090 w 112"/>
                <a:gd name="T19" fmla="*/ 14975 h 136"/>
                <a:gd name="T20" fmla="*/ 242090 w 112"/>
                <a:gd name="T21" fmla="*/ 49916 h 136"/>
                <a:gd name="T22" fmla="*/ 237099 w 112"/>
                <a:gd name="T23" fmla="*/ 49916 h 136"/>
                <a:gd name="T24" fmla="*/ 237099 w 112"/>
                <a:gd name="T25" fmla="*/ 0 h 136"/>
                <a:gd name="T26" fmla="*/ 222124 w 112"/>
                <a:gd name="T27" fmla="*/ 0 h 136"/>
                <a:gd name="T28" fmla="*/ 222124 w 112"/>
                <a:gd name="T29" fmla="*/ 49916 h 136"/>
                <a:gd name="T30" fmla="*/ 217133 w 112"/>
                <a:gd name="T31" fmla="*/ 49916 h 136"/>
                <a:gd name="T32" fmla="*/ 217133 w 112"/>
                <a:gd name="T33" fmla="*/ 14975 h 136"/>
                <a:gd name="T34" fmla="*/ 197166 w 112"/>
                <a:gd name="T35" fmla="*/ 14975 h 136"/>
                <a:gd name="T36" fmla="*/ 197166 w 112"/>
                <a:gd name="T37" fmla="*/ 49916 h 136"/>
                <a:gd name="T38" fmla="*/ 189679 w 112"/>
                <a:gd name="T39" fmla="*/ 49916 h 136"/>
                <a:gd name="T40" fmla="*/ 189679 w 112"/>
                <a:gd name="T41" fmla="*/ 0 h 136"/>
                <a:gd name="T42" fmla="*/ 179696 w 112"/>
                <a:gd name="T43" fmla="*/ 0 h 136"/>
                <a:gd name="T44" fmla="*/ 179696 w 112"/>
                <a:gd name="T45" fmla="*/ 49916 h 136"/>
                <a:gd name="T46" fmla="*/ 169713 w 112"/>
                <a:gd name="T47" fmla="*/ 49916 h 136"/>
                <a:gd name="T48" fmla="*/ 169713 w 112"/>
                <a:gd name="T49" fmla="*/ 14975 h 136"/>
                <a:gd name="T50" fmla="*/ 149747 w 112"/>
                <a:gd name="T51" fmla="*/ 14975 h 136"/>
                <a:gd name="T52" fmla="*/ 149747 w 112"/>
                <a:gd name="T53" fmla="*/ 49916 h 136"/>
                <a:gd name="T54" fmla="*/ 142259 w 112"/>
                <a:gd name="T55" fmla="*/ 49916 h 136"/>
                <a:gd name="T56" fmla="*/ 142259 w 112"/>
                <a:gd name="T57" fmla="*/ 0 h 136"/>
                <a:gd name="T58" fmla="*/ 132276 w 112"/>
                <a:gd name="T59" fmla="*/ 0 h 136"/>
                <a:gd name="T60" fmla="*/ 132276 w 112"/>
                <a:gd name="T61" fmla="*/ 49916 h 136"/>
                <a:gd name="T62" fmla="*/ 127285 w 112"/>
                <a:gd name="T63" fmla="*/ 49916 h 136"/>
                <a:gd name="T64" fmla="*/ 127285 w 112"/>
                <a:gd name="T65" fmla="*/ 14975 h 136"/>
                <a:gd name="T66" fmla="*/ 107318 w 112"/>
                <a:gd name="T67" fmla="*/ 14975 h 136"/>
                <a:gd name="T68" fmla="*/ 107318 w 112"/>
                <a:gd name="T69" fmla="*/ 49916 h 136"/>
                <a:gd name="T70" fmla="*/ 99831 w 112"/>
                <a:gd name="T71" fmla="*/ 49916 h 136"/>
                <a:gd name="T72" fmla="*/ 99831 w 112"/>
                <a:gd name="T73" fmla="*/ 0 h 136"/>
                <a:gd name="T74" fmla="*/ 87352 w 112"/>
                <a:gd name="T75" fmla="*/ 0 h 136"/>
                <a:gd name="T76" fmla="*/ 87352 w 112"/>
                <a:gd name="T77" fmla="*/ 49916 h 136"/>
                <a:gd name="T78" fmla="*/ 79865 w 112"/>
                <a:gd name="T79" fmla="*/ 49916 h 136"/>
                <a:gd name="T80" fmla="*/ 79865 w 112"/>
                <a:gd name="T81" fmla="*/ 14975 h 136"/>
                <a:gd name="T82" fmla="*/ 62394 w 112"/>
                <a:gd name="T83" fmla="*/ 14975 h 136"/>
                <a:gd name="T84" fmla="*/ 62394 w 112"/>
                <a:gd name="T85" fmla="*/ 49916 h 136"/>
                <a:gd name="T86" fmla="*/ 57403 w 112"/>
                <a:gd name="T87" fmla="*/ 49916 h 136"/>
                <a:gd name="T88" fmla="*/ 57403 w 112"/>
                <a:gd name="T89" fmla="*/ 0 h 136"/>
                <a:gd name="T90" fmla="*/ 42428 w 112"/>
                <a:gd name="T91" fmla="*/ 0 h 136"/>
                <a:gd name="T92" fmla="*/ 42428 w 112"/>
                <a:gd name="T93" fmla="*/ 49916 h 136"/>
                <a:gd name="T94" fmla="*/ 37437 w 112"/>
                <a:gd name="T95" fmla="*/ 49916 h 136"/>
                <a:gd name="T96" fmla="*/ 37437 w 112"/>
                <a:gd name="T97" fmla="*/ 14975 h 136"/>
                <a:gd name="T98" fmla="*/ 0 w 112"/>
                <a:gd name="T99" fmla="*/ 14975 h 136"/>
                <a:gd name="T100" fmla="*/ 0 w 112"/>
                <a:gd name="T101" fmla="*/ 59899 h 136"/>
                <a:gd name="T102" fmla="*/ 0 w 112"/>
                <a:gd name="T103" fmla="*/ 69882 h 136"/>
                <a:gd name="T104" fmla="*/ 0 w 112"/>
                <a:gd name="T105" fmla="*/ 339426 h 136"/>
                <a:gd name="T106" fmla="*/ 222124 w 112"/>
                <a:gd name="T107" fmla="*/ 339426 h 136"/>
                <a:gd name="T108" fmla="*/ 279527 w 112"/>
                <a:gd name="T109" fmla="*/ 274536 h 136"/>
                <a:gd name="T110" fmla="*/ 279527 w 112"/>
                <a:gd name="T111" fmla="*/ 209645 h 136"/>
                <a:gd name="T112" fmla="*/ 259561 w 112"/>
                <a:gd name="T113" fmla="*/ 229612 h 136"/>
                <a:gd name="T114" fmla="*/ 259561 w 112"/>
                <a:gd name="T115" fmla="*/ 252074 h 1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2"/>
                <a:gd name="T175" fmla="*/ 0 h 136"/>
                <a:gd name="T176" fmla="*/ 112 w 112"/>
                <a:gd name="T177" fmla="*/ 136 h 1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Rectangle 117">
              <a:extLst>
                <a:ext uri="{FF2B5EF4-FFF2-40B4-BE49-F238E27FC236}">
                  <a16:creationId xmlns:a16="http://schemas.microsoft.com/office/drawing/2014/main" xmlns="" id="{4FC40FC7-284E-4FF4-A932-663E79F3A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14806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Rectangle 118">
              <a:extLst>
                <a:ext uri="{FF2B5EF4-FFF2-40B4-BE49-F238E27FC236}">
                  <a16:creationId xmlns:a16="http://schemas.microsoft.com/office/drawing/2014/main" xmlns="" id="{613748C5-0598-4EA3-A9F0-832A1CA12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54738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Rectangle 119">
              <a:extLst>
                <a:ext uri="{FF2B5EF4-FFF2-40B4-BE49-F238E27FC236}">
                  <a16:creationId xmlns:a16="http://schemas.microsoft.com/office/drawing/2014/main" xmlns="" id="{73762B22-D347-41C8-AA69-7325FDB7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99662"/>
              <a:ext cx="109814" cy="149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Rectangle 120">
              <a:extLst>
                <a:ext uri="{FF2B5EF4-FFF2-40B4-BE49-F238E27FC236}">
                  <a16:creationId xmlns:a16="http://schemas.microsoft.com/office/drawing/2014/main" xmlns="" id="{3B989AC2-3EBC-4739-ACFC-8608FA0D4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242091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3" name="Group 54">
            <a:extLst>
              <a:ext uri="{FF2B5EF4-FFF2-40B4-BE49-F238E27FC236}">
                <a16:creationId xmlns:a16="http://schemas.microsoft.com/office/drawing/2014/main" xmlns="" id="{8492701C-1BC5-4561-93F6-A04CE11A92B5}"/>
              </a:ext>
            </a:extLst>
          </p:cNvPr>
          <p:cNvGrpSpPr>
            <a:grpSpLocks/>
          </p:cNvGrpSpPr>
          <p:nvPr/>
        </p:nvGrpSpPr>
        <p:grpSpPr bwMode="auto">
          <a:xfrm>
            <a:off x="7176357" y="4010053"/>
            <a:ext cx="292497" cy="379547"/>
            <a:chOff x="0" y="0"/>
            <a:chExt cx="299494" cy="389342"/>
          </a:xfrm>
        </p:grpSpPr>
        <p:sp>
          <p:nvSpPr>
            <p:cNvPr id="44" name="Freeform 170">
              <a:extLst>
                <a:ext uri="{FF2B5EF4-FFF2-40B4-BE49-F238E27FC236}">
                  <a16:creationId xmlns:a16="http://schemas.microsoft.com/office/drawing/2014/main" xmlns="" id="{EAE80188-4498-4963-8856-720B05A5E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2310"/>
              <a:ext cx="299494" cy="277032"/>
            </a:xfrm>
            <a:custGeom>
              <a:avLst/>
              <a:gdLst>
                <a:gd name="T0" fmla="*/ 149747 w 90"/>
                <a:gd name="T1" fmla="*/ 277032 h 83"/>
                <a:gd name="T2" fmla="*/ 299494 w 90"/>
                <a:gd name="T3" fmla="*/ 0 h 83"/>
                <a:gd name="T4" fmla="*/ 0 w 90"/>
                <a:gd name="T5" fmla="*/ 0 h 83"/>
                <a:gd name="T6" fmla="*/ 149747 w 90"/>
                <a:gd name="T7" fmla="*/ 277032 h 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83"/>
                <a:gd name="T14" fmla="*/ 90 w 90"/>
                <a:gd name="T15" fmla="*/ 83 h 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83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5" name="Freeform 171">
              <a:extLst>
                <a:ext uri="{FF2B5EF4-FFF2-40B4-BE49-F238E27FC236}">
                  <a16:creationId xmlns:a16="http://schemas.microsoft.com/office/drawing/2014/main" xmlns="" id="{85B2E866-562B-4EEB-9D6E-772C06E1D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99494" cy="94840"/>
            </a:xfrm>
            <a:custGeom>
              <a:avLst/>
              <a:gdLst>
                <a:gd name="T0" fmla="*/ 279528 w 90"/>
                <a:gd name="T1" fmla="*/ 0 h 29"/>
                <a:gd name="T2" fmla="*/ 226284 w 90"/>
                <a:gd name="T3" fmla="*/ 52326 h 29"/>
                <a:gd name="T4" fmla="*/ 173041 w 90"/>
                <a:gd name="T5" fmla="*/ 0 h 29"/>
                <a:gd name="T6" fmla="*/ 129781 w 90"/>
                <a:gd name="T7" fmla="*/ 0 h 29"/>
                <a:gd name="T8" fmla="*/ 76537 w 90"/>
                <a:gd name="T9" fmla="*/ 52326 h 29"/>
                <a:gd name="T10" fmla="*/ 23294 w 90"/>
                <a:gd name="T11" fmla="*/ 0 h 29"/>
                <a:gd name="T12" fmla="*/ 0 w 90"/>
                <a:gd name="T13" fmla="*/ 0 h 29"/>
                <a:gd name="T14" fmla="*/ 0 w 90"/>
                <a:gd name="T15" fmla="*/ 94840 h 29"/>
                <a:gd name="T16" fmla="*/ 299494 w 90"/>
                <a:gd name="T17" fmla="*/ 94840 h 29"/>
                <a:gd name="T18" fmla="*/ 299494 w 90"/>
                <a:gd name="T19" fmla="*/ 0 h 29"/>
                <a:gd name="T20" fmla="*/ 279528 w 90"/>
                <a:gd name="T21" fmla="*/ 0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29"/>
                <a:gd name="T35" fmla="*/ 90 w 90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29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DC9D7D6-7261-47B7-9397-E6D7B6DDA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833" y="2535620"/>
            <a:ext cx="6732341" cy="3561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B9D044DA-DBCC-44D1-9CC1-C43864F88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93" y="225140"/>
            <a:ext cx="1871003" cy="1109147"/>
          </a:xfrm>
          <a:prstGeom prst="rect">
            <a:avLst/>
          </a:prstGeom>
        </p:spPr>
      </p:pic>
      <p:pic>
        <p:nvPicPr>
          <p:cNvPr id="28" name="Picture 2" descr="Hình ảnh có liên quan">
            <a:extLst>
              <a:ext uri="{FF2B5EF4-FFF2-40B4-BE49-F238E27FC236}">
                <a16:creationId xmlns:a16="http://schemas.microsoft.com/office/drawing/2014/main" xmlns="" id="{8CCC95C5-591C-40A8-A0F1-A555FED26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2" y="1759690"/>
            <a:ext cx="2755551" cy="511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hought Bubble: Cloud 28">
            <a:extLst>
              <a:ext uri="{FF2B5EF4-FFF2-40B4-BE49-F238E27FC236}">
                <a16:creationId xmlns:a16="http://schemas.microsoft.com/office/drawing/2014/main" xmlns="" id="{072BD8A7-FE7E-4801-B35F-BEA4E7C3C205}"/>
              </a:ext>
            </a:extLst>
          </p:cNvPr>
          <p:cNvSpPr/>
          <p:nvPr/>
        </p:nvSpPr>
        <p:spPr>
          <a:xfrm>
            <a:off x="2650917" y="491189"/>
            <a:ext cx="4525440" cy="2044431"/>
          </a:xfrm>
          <a:prstGeom prst="cloudCallout">
            <a:avLst>
              <a:gd name="adj1" fmla="val -55378"/>
              <a:gd name="adj2" fmla="val 12500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Chia sẻ những việc em đã làm để để giữ đồ dùng trong nhà gọn gàng, sạch sẽ?</a:t>
            </a:r>
          </a:p>
        </p:txBody>
      </p:sp>
    </p:spTree>
    <p:extLst>
      <p:ext uri="{BB962C8B-B14F-4D97-AF65-F5344CB8AC3E}">
        <p14:creationId xmlns:p14="http://schemas.microsoft.com/office/powerpoint/2010/main" val="192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095A68D-41CE-47FE-A8C4-C8399928A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32" y="2054710"/>
            <a:ext cx="5279439" cy="44750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8A61766-9DC6-48EF-81BC-5FDEC781BC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125" b="98802" l="372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519"/>
          <a:stretch/>
        </p:blipFill>
        <p:spPr>
          <a:xfrm>
            <a:off x="-133348" y="3911600"/>
            <a:ext cx="6229348" cy="284479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0C25E009-41E1-4F95-96AB-4F434E3D7110}"/>
              </a:ext>
            </a:extLst>
          </p:cNvPr>
          <p:cNvSpPr/>
          <p:nvPr/>
        </p:nvSpPr>
        <p:spPr>
          <a:xfrm>
            <a:off x="2525595" y="1025239"/>
            <a:ext cx="6229348" cy="2058942"/>
          </a:xfrm>
          <a:prstGeom prst="ellipse">
            <a:avLst/>
          </a:prstGeom>
          <a:solidFill>
            <a:srgbClr val="F365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CỐ, DẶN DÒ</a:t>
            </a:r>
          </a:p>
        </p:txBody>
      </p:sp>
    </p:spTree>
    <p:extLst>
      <p:ext uri="{BB962C8B-B14F-4D97-AF65-F5344CB8AC3E}">
        <p14:creationId xmlns:p14="http://schemas.microsoft.com/office/powerpoint/2010/main" val="400018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DF794A70-C00E-4E22-98F8-4C0474116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704" y="3740043"/>
            <a:ext cx="3294653" cy="2792698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xmlns="" id="{099B30CE-0CBB-4F7A-99A1-BD6BB57CE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79" y="325259"/>
            <a:ext cx="6569181" cy="4140724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xmlns="" id="{6AD95606-05CD-455A-815C-FB90C5399A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16" y="3918228"/>
            <a:ext cx="4381851" cy="21402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933CD98-ED36-4886-AE34-1BDC18EDB5C6}"/>
              </a:ext>
            </a:extLst>
          </p:cNvPr>
          <p:cNvSpPr txBox="1"/>
          <p:nvPr/>
        </p:nvSpPr>
        <p:spPr>
          <a:xfrm>
            <a:off x="5092350" y="1660079"/>
            <a:ext cx="24335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5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1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0">
            <a:extLst>
              <a:ext uri="{FF2B5EF4-FFF2-40B4-BE49-F238E27FC236}">
                <a16:creationId xmlns:a16="http://schemas.microsoft.com/office/drawing/2014/main" xmlns="" id="{EDC4AF73-3CFF-4908-BCF4-D174DE5D08D1}"/>
              </a:ext>
            </a:extLst>
          </p:cNvPr>
          <p:cNvGrpSpPr>
            <a:grpSpLocks/>
          </p:cNvGrpSpPr>
          <p:nvPr/>
        </p:nvGrpSpPr>
        <p:grpSpPr bwMode="auto">
          <a:xfrm>
            <a:off x="2650916" y="3954513"/>
            <a:ext cx="391152" cy="394635"/>
            <a:chOff x="0" y="0"/>
            <a:chExt cx="401822" cy="404317"/>
          </a:xfrm>
        </p:grpSpPr>
        <p:sp>
          <p:nvSpPr>
            <p:cNvPr id="10" name="Freeform 42">
              <a:extLst>
                <a:ext uri="{FF2B5EF4-FFF2-40B4-BE49-F238E27FC236}">
                  <a16:creationId xmlns:a16="http://schemas.microsoft.com/office/drawing/2014/main" xmlns="" id="{E68D3118-2964-478B-B5D7-1268438C032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0" y="0"/>
              <a:ext cx="401822" cy="404317"/>
            </a:xfrm>
            <a:custGeom>
              <a:avLst/>
              <a:gdLst>
                <a:gd name="T0" fmla="*/ 199251 w 121"/>
                <a:gd name="T1" fmla="*/ 0 h 121"/>
                <a:gd name="T2" fmla="*/ 0 w 121"/>
                <a:gd name="T3" fmla="*/ 203829 h 121"/>
                <a:gd name="T4" fmla="*/ 199251 w 121"/>
                <a:gd name="T5" fmla="*/ 404317 h 121"/>
                <a:gd name="T6" fmla="*/ 401822 w 121"/>
                <a:gd name="T7" fmla="*/ 203829 h 121"/>
                <a:gd name="T8" fmla="*/ 199251 w 121"/>
                <a:gd name="T9" fmla="*/ 0 h 121"/>
                <a:gd name="T10" fmla="*/ 199251 w 121"/>
                <a:gd name="T11" fmla="*/ 370902 h 121"/>
                <a:gd name="T12" fmla="*/ 33208 w 121"/>
                <a:gd name="T13" fmla="*/ 203829 h 121"/>
                <a:gd name="T14" fmla="*/ 199251 w 121"/>
                <a:gd name="T15" fmla="*/ 33415 h 121"/>
                <a:gd name="T16" fmla="*/ 368614 w 121"/>
                <a:gd name="T17" fmla="*/ 203829 h 121"/>
                <a:gd name="T18" fmla="*/ 199251 w 121"/>
                <a:gd name="T19" fmla="*/ 370902 h 1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121"/>
                <a:gd name="T32" fmla="*/ 121 w 121"/>
                <a:gd name="T33" fmla="*/ 121 h 1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xmlns="" id="{EBF3CD1C-2045-49A8-8BC8-F46721150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20" y="97336"/>
              <a:ext cx="139764" cy="199662"/>
            </a:xfrm>
            <a:custGeom>
              <a:avLst/>
              <a:gdLst>
                <a:gd name="T0" fmla="*/ 139764 w 42"/>
                <a:gd name="T1" fmla="*/ 199662 h 60"/>
                <a:gd name="T2" fmla="*/ 139764 w 42"/>
                <a:gd name="T3" fmla="*/ 0 h 60"/>
                <a:gd name="T4" fmla="*/ 0 w 42"/>
                <a:gd name="T5" fmla="*/ 139763 h 60"/>
                <a:gd name="T6" fmla="*/ 139764 w 42"/>
                <a:gd name="T7" fmla="*/ 199662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60"/>
                <a:gd name="T14" fmla="*/ 42 w 4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6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xmlns="" id="{03981350-92DC-49A6-A700-42A6E8C1A663}"/>
              </a:ext>
            </a:extLst>
          </p:cNvPr>
          <p:cNvGrpSpPr>
            <a:grpSpLocks/>
          </p:cNvGrpSpPr>
          <p:nvPr/>
        </p:nvGrpSpPr>
        <p:grpSpPr bwMode="auto">
          <a:xfrm>
            <a:off x="5029438" y="4000907"/>
            <a:ext cx="379547" cy="330796"/>
            <a:chOff x="0" y="0"/>
            <a:chExt cx="389342" cy="339426"/>
          </a:xfrm>
        </p:grpSpPr>
        <p:sp>
          <p:nvSpPr>
            <p:cNvPr id="13" name="Freeform 110">
              <a:extLst>
                <a:ext uri="{FF2B5EF4-FFF2-40B4-BE49-F238E27FC236}">
                  <a16:creationId xmlns:a16="http://schemas.microsoft.com/office/drawing/2014/main" xmlns="" id="{DF764193-D223-4866-A01E-E9F57408A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561" y="102327"/>
              <a:ext cx="102328" cy="102328"/>
            </a:xfrm>
            <a:custGeom>
              <a:avLst/>
              <a:gdLst>
                <a:gd name="T0" fmla="*/ 0 w 41"/>
                <a:gd name="T1" fmla="*/ 97336 h 41"/>
                <a:gd name="T2" fmla="*/ 7487 w 41"/>
                <a:gd name="T3" fmla="*/ 102328 h 41"/>
                <a:gd name="T4" fmla="*/ 102328 w 41"/>
                <a:gd name="T5" fmla="*/ 7487 h 41"/>
                <a:gd name="T6" fmla="*/ 97336 w 41"/>
                <a:gd name="T7" fmla="*/ 0 h 41"/>
                <a:gd name="T8" fmla="*/ 0 w 41"/>
                <a:gd name="T9" fmla="*/ 97336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41"/>
                <a:gd name="T17" fmla="*/ 41 w 41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Freeform 111">
              <a:extLst>
                <a:ext uri="{FF2B5EF4-FFF2-40B4-BE49-F238E27FC236}">
                  <a16:creationId xmlns:a16="http://schemas.microsoft.com/office/drawing/2014/main" xmlns="" id="{DECEC073-DEA2-4062-8A23-7EA353E37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98" y="74873"/>
              <a:ext cx="109814" cy="114806"/>
            </a:xfrm>
            <a:custGeom>
              <a:avLst/>
              <a:gdLst>
                <a:gd name="T0" fmla="*/ 92344 w 44"/>
                <a:gd name="T1" fmla="*/ 0 h 46"/>
                <a:gd name="T2" fmla="*/ 0 w 44"/>
                <a:gd name="T3" fmla="*/ 97336 h 46"/>
                <a:gd name="T4" fmla="*/ 14975 w 44"/>
                <a:gd name="T5" fmla="*/ 114806 h 46"/>
                <a:gd name="T6" fmla="*/ 109814 w 44"/>
                <a:gd name="T7" fmla="*/ 19966 h 46"/>
                <a:gd name="T8" fmla="*/ 92344 w 44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46"/>
                <a:gd name="T17" fmla="*/ 44 w 4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Freeform 112">
              <a:extLst>
                <a:ext uri="{FF2B5EF4-FFF2-40B4-BE49-F238E27FC236}">
                  <a16:creationId xmlns:a16="http://schemas.microsoft.com/office/drawing/2014/main" xmlns="" id="{ED291166-6A2E-484B-A0AB-059502D27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32" y="59898"/>
              <a:ext cx="104823" cy="104823"/>
            </a:xfrm>
            <a:custGeom>
              <a:avLst/>
              <a:gdLst>
                <a:gd name="T0" fmla="*/ 0 w 42"/>
                <a:gd name="T1" fmla="*/ 94840 h 42"/>
                <a:gd name="T2" fmla="*/ 9983 w 42"/>
                <a:gd name="T3" fmla="*/ 104823 h 42"/>
                <a:gd name="T4" fmla="*/ 104823 w 42"/>
                <a:gd name="T5" fmla="*/ 9983 h 42"/>
                <a:gd name="T6" fmla="*/ 94840 w 42"/>
                <a:gd name="T7" fmla="*/ 0 h 42"/>
                <a:gd name="T8" fmla="*/ 0 w 42"/>
                <a:gd name="T9" fmla="*/ 9484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2"/>
                <a:gd name="T17" fmla="*/ 42 w 42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Freeform 113">
              <a:extLst>
                <a:ext uri="{FF2B5EF4-FFF2-40B4-BE49-F238E27FC236}">
                  <a16:creationId xmlns:a16="http://schemas.microsoft.com/office/drawing/2014/main" xmlns="" id="{DEBEE9D5-F5DC-4A29-9054-E9FEE184D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679" y="162226"/>
              <a:ext cx="69882" cy="69882"/>
            </a:xfrm>
            <a:custGeom>
              <a:avLst/>
              <a:gdLst>
                <a:gd name="T0" fmla="*/ 69882 w 28"/>
                <a:gd name="T1" fmla="*/ 49916 h 28"/>
                <a:gd name="T2" fmla="*/ 19966 w 28"/>
                <a:gd name="T3" fmla="*/ 0 h 28"/>
                <a:gd name="T4" fmla="*/ 0 w 28"/>
                <a:gd name="T5" fmla="*/ 49916 h 28"/>
                <a:gd name="T6" fmla="*/ 22462 w 28"/>
                <a:gd name="T7" fmla="*/ 69882 h 28"/>
                <a:gd name="T8" fmla="*/ 69882 w 28"/>
                <a:gd name="T9" fmla="*/ 4991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 114">
              <a:extLst>
                <a:ext uri="{FF2B5EF4-FFF2-40B4-BE49-F238E27FC236}">
                  <a16:creationId xmlns:a16="http://schemas.microsoft.com/office/drawing/2014/main" xmlns="" id="{D743D04D-62DF-440B-B827-8EFF3BBBD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208" y="219628"/>
              <a:ext cx="34941" cy="32446"/>
            </a:xfrm>
            <a:custGeom>
              <a:avLst/>
              <a:gdLst>
                <a:gd name="T0" fmla="*/ 0 w 14"/>
                <a:gd name="T1" fmla="*/ 32446 h 13"/>
                <a:gd name="T2" fmla="*/ 34941 w 14"/>
                <a:gd name="T3" fmla="*/ 14975 h 13"/>
                <a:gd name="T4" fmla="*/ 14975 w 14"/>
                <a:gd name="T5" fmla="*/ 0 h 13"/>
                <a:gd name="T6" fmla="*/ 0 w 14"/>
                <a:gd name="T7" fmla="*/ 32446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3"/>
                <a:gd name="T14" fmla="*/ 14 w 14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115">
              <a:extLst>
                <a:ext uri="{FF2B5EF4-FFF2-40B4-BE49-F238E27FC236}">
                  <a16:creationId xmlns:a16="http://schemas.microsoft.com/office/drawing/2014/main" xmlns="" id="{424A063F-4C59-4064-8D34-0207B72E5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460" y="34941"/>
              <a:ext cx="69882" cy="69882"/>
            </a:xfrm>
            <a:custGeom>
              <a:avLst/>
              <a:gdLst>
                <a:gd name="T0" fmla="*/ 17471 w 28"/>
                <a:gd name="T1" fmla="*/ 0 h 28"/>
                <a:gd name="T2" fmla="*/ 0 w 28"/>
                <a:gd name="T3" fmla="*/ 19966 h 28"/>
                <a:gd name="T4" fmla="*/ 49916 w 28"/>
                <a:gd name="T5" fmla="*/ 69882 h 28"/>
                <a:gd name="T6" fmla="*/ 69882 w 28"/>
                <a:gd name="T7" fmla="*/ 49916 h 28"/>
                <a:gd name="T8" fmla="*/ 17471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116">
              <a:extLst>
                <a:ext uri="{FF2B5EF4-FFF2-40B4-BE49-F238E27FC236}">
                  <a16:creationId xmlns:a16="http://schemas.microsoft.com/office/drawing/2014/main" xmlns="" id="{21BED3BD-A0CF-4D27-BB77-A3D6CCA4A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79527" cy="339426"/>
            </a:xfrm>
            <a:custGeom>
              <a:avLst/>
              <a:gdLst>
                <a:gd name="T0" fmla="*/ 259561 w 112"/>
                <a:gd name="T1" fmla="*/ 252074 h 136"/>
                <a:gd name="T2" fmla="*/ 207149 w 112"/>
                <a:gd name="T3" fmla="*/ 252074 h 136"/>
                <a:gd name="T4" fmla="*/ 207149 w 112"/>
                <a:gd name="T5" fmla="*/ 321956 h 136"/>
                <a:gd name="T6" fmla="*/ 17470 w 112"/>
                <a:gd name="T7" fmla="*/ 321956 h 136"/>
                <a:gd name="T8" fmla="*/ 17470 w 112"/>
                <a:gd name="T9" fmla="*/ 79865 h 136"/>
                <a:gd name="T10" fmla="*/ 259561 w 112"/>
                <a:gd name="T11" fmla="*/ 79865 h 136"/>
                <a:gd name="T12" fmla="*/ 259561 w 112"/>
                <a:gd name="T13" fmla="*/ 99831 h 136"/>
                <a:gd name="T14" fmla="*/ 279527 w 112"/>
                <a:gd name="T15" fmla="*/ 79865 h 136"/>
                <a:gd name="T16" fmla="*/ 279527 w 112"/>
                <a:gd name="T17" fmla="*/ 14975 h 136"/>
                <a:gd name="T18" fmla="*/ 242090 w 112"/>
                <a:gd name="T19" fmla="*/ 14975 h 136"/>
                <a:gd name="T20" fmla="*/ 242090 w 112"/>
                <a:gd name="T21" fmla="*/ 49916 h 136"/>
                <a:gd name="T22" fmla="*/ 237099 w 112"/>
                <a:gd name="T23" fmla="*/ 49916 h 136"/>
                <a:gd name="T24" fmla="*/ 237099 w 112"/>
                <a:gd name="T25" fmla="*/ 0 h 136"/>
                <a:gd name="T26" fmla="*/ 222124 w 112"/>
                <a:gd name="T27" fmla="*/ 0 h 136"/>
                <a:gd name="T28" fmla="*/ 222124 w 112"/>
                <a:gd name="T29" fmla="*/ 49916 h 136"/>
                <a:gd name="T30" fmla="*/ 217133 w 112"/>
                <a:gd name="T31" fmla="*/ 49916 h 136"/>
                <a:gd name="T32" fmla="*/ 217133 w 112"/>
                <a:gd name="T33" fmla="*/ 14975 h 136"/>
                <a:gd name="T34" fmla="*/ 197166 w 112"/>
                <a:gd name="T35" fmla="*/ 14975 h 136"/>
                <a:gd name="T36" fmla="*/ 197166 w 112"/>
                <a:gd name="T37" fmla="*/ 49916 h 136"/>
                <a:gd name="T38" fmla="*/ 189679 w 112"/>
                <a:gd name="T39" fmla="*/ 49916 h 136"/>
                <a:gd name="T40" fmla="*/ 189679 w 112"/>
                <a:gd name="T41" fmla="*/ 0 h 136"/>
                <a:gd name="T42" fmla="*/ 179696 w 112"/>
                <a:gd name="T43" fmla="*/ 0 h 136"/>
                <a:gd name="T44" fmla="*/ 179696 w 112"/>
                <a:gd name="T45" fmla="*/ 49916 h 136"/>
                <a:gd name="T46" fmla="*/ 169713 w 112"/>
                <a:gd name="T47" fmla="*/ 49916 h 136"/>
                <a:gd name="T48" fmla="*/ 169713 w 112"/>
                <a:gd name="T49" fmla="*/ 14975 h 136"/>
                <a:gd name="T50" fmla="*/ 149747 w 112"/>
                <a:gd name="T51" fmla="*/ 14975 h 136"/>
                <a:gd name="T52" fmla="*/ 149747 w 112"/>
                <a:gd name="T53" fmla="*/ 49916 h 136"/>
                <a:gd name="T54" fmla="*/ 142259 w 112"/>
                <a:gd name="T55" fmla="*/ 49916 h 136"/>
                <a:gd name="T56" fmla="*/ 142259 w 112"/>
                <a:gd name="T57" fmla="*/ 0 h 136"/>
                <a:gd name="T58" fmla="*/ 132276 w 112"/>
                <a:gd name="T59" fmla="*/ 0 h 136"/>
                <a:gd name="T60" fmla="*/ 132276 w 112"/>
                <a:gd name="T61" fmla="*/ 49916 h 136"/>
                <a:gd name="T62" fmla="*/ 127285 w 112"/>
                <a:gd name="T63" fmla="*/ 49916 h 136"/>
                <a:gd name="T64" fmla="*/ 127285 w 112"/>
                <a:gd name="T65" fmla="*/ 14975 h 136"/>
                <a:gd name="T66" fmla="*/ 107318 w 112"/>
                <a:gd name="T67" fmla="*/ 14975 h 136"/>
                <a:gd name="T68" fmla="*/ 107318 w 112"/>
                <a:gd name="T69" fmla="*/ 49916 h 136"/>
                <a:gd name="T70" fmla="*/ 99831 w 112"/>
                <a:gd name="T71" fmla="*/ 49916 h 136"/>
                <a:gd name="T72" fmla="*/ 99831 w 112"/>
                <a:gd name="T73" fmla="*/ 0 h 136"/>
                <a:gd name="T74" fmla="*/ 87352 w 112"/>
                <a:gd name="T75" fmla="*/ 0 h 136"/>
                <a:gd name="T76" fmla="*/ 87352 w 112"/>
                <a:gd name="T77" fmla="*/ 49916 h 136"/>
                <a:gd name="T78" fmla="*/ 79865 w 112"/>
                <a:gd name="T79" fmla="*/ 49916 h 136"/>
                <a:gd name="T80" fmla="*/ 79865 w 112"/>
                <a:gd name="T81" fmla="*/ 14975 h 136"/>
                <a:gd name="T82" fmla="*/ 62394 w 112"/>
                <a:gd name="T83" fmla="*/ 14975 h 136"/>
                <a:gd name="T84" fmla="*/ 62394 w 112"/>
                <a:gd name="T85" fmla="*/ 49916 h 136"/>
                <a:gd name="T86" fmla="*/ 57403 w 112"/>
                <a:gd name="T87" fmla="*/ 49916 h 136"/>
                <a:gd name="T88" fmla="*/ 57403 w 112"/>
                <a:gd name="T89" fmla="*/ 0 h 136"/>
                <a:gd name="T90" fmla="*/ 42428 w 112"/>
                <a:gd name="T91" fmla="*/ 0 h 136"/>
                <a:gd name="T92" fmla="*/ 42428 w 112"/>
                <a:gd name="T93" fmla="*/ 49916 h 136"/>
                <a:gd name="T94" fmla="*/ 37437 w 112"/>
                <a:gd name="T95" fmla="*/ 49916 h 136"/>
                <a:gd name="T96" fmla="*/ 37437 w 112"/>
                <a:gd name="T97" fmla="*/ 14975 h 136"/>
                <a:gd name="T98" fmla="*/ 0 w 112"/>
                <a:gd name="T99" fmla="*/ 14975 h 136"/>
                <a:gd name="T100" fmla="*/ 0 w 112"/>
                <a:gd name="T101" fmla="*/ 59899 h 136"/>
                <a:gd name="T102" fmla="*/ 0 w 112"/>
                <a:gd name="T103" fmla="*/ 69882 h 136"/>
                <a:gd name="T104" fmla="*/ 0 w 112"/>
                <a:gd name="T105" fmla="*/ 339426 h 136"/>
                <a:gd name="T106" fmla="*/ 222124 w 112"/>
                <a:gd name="T107" fmla="*/ 339426 h 136"/>
                <a:gd name="T108" fmla="*/ 279527 w 112"/>
                <a:gd name="T109" fmla="*/ 274536 h 136"/>
                <a:gd name="T110" fmla="*/ 279527 w 112"/>
                <a:gd name="T111" fmla="*/ 209645 h 136"/>
                <a:gd name="T112" fmla="*/ 259561 w 112"/>
                <a:gd name="T113" fmla="*/ 229612 h 136"/>
                <a:gd name="T114" fmla="*/ 259561 w 112"/>
                <a:gd name="T115" fmla="*/ 252074 h 1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2"/>
                <a:gd name="T175" fmla="*/ 0 h 136"/>
                <a:gd name="T176" fmla="*/ 112 w 112"/>
                <a:gd name="T177" fmla="*/ 136 h 1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Rectangle 117">
              <a:extLst>
                <a:ext uri="{FF2B5EF4-FFF2-40B4-BE49-F238E27FC236}">
                  <a16:creationId xmlns:a16="http://schemas.microsoft.com/office/drawing/2014/main" xmlns="" id="{4FC40FC7-284E-4FF4-A932-663E79F3A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14806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Rectangle 118">
              <a:extLst>
                <a:ext uri="{FF2B5EF4-FFF2-40B4-BE49-F238E27FC236}">
                  <a16:creationId xmlns:a16="http://schemas.microsoft.com/office/drawing/2014/main" xmlns="" id="{613748C5-0598-4EA3-A9F0-832A1CA12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54738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Rectangle 119">
              <a:extLst>
                <a:ext uri="{FF2B5EF4-FFF2-40B4-BE49-F238E27FC236}">
                  <a16:creationId xmlns:a16="http://schemas.microsoft.com/office/drawing/2014/main" xmlns="" id="{73762B22-D347-41C8-AA69-7325FDB7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99662"/>
              <a:ext cx="109814" cy="149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Rectangle 120">
              <a:extLst>
                <a:ext uri="{FF2B5EF4-FFF2-40B4-BE49-F238E27FC236}">
                  <a16:creationId xmlns:a16="http://schemas.microsoft.com/office/drawing/2014/main" xmlns="" id="{3B989AC2-3EBC-4739-ACFC-8608FA0D4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242091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3" name="Group 54">
            <a:extLst>
              <a:ext uri="{FF2B5EF4-FFF2-40B4-BE49-F238E27FC236}">
                <a16:creationId xmlns:a16="http://schemas.microsoft.com/office/drawing/2014/main" xmlns="" id="{8492701C-1BC5-4561-93F6-A04CE11A92B5}"/>
              </a:ext>
            </a:extLst>
          </p:cNvPr>
          <p:cNvGrpSpPr>
            <a:grpSpLocks/>
          </p:cNvGrpSpPr>
          <p:nvPr/>
        </p:nvGrpSpPr>
        <p:grpSpPr bwMode="auto">
          <a:xfrm>
            <a:off x="7176357" y="4010053"/>
            <a:ext cx="292497" cy="379547"/>
            <a:chOff x="0" y="0"/>
            <a:chExt cx="299494" cy="389342"/>
          </a:xfrm>
        </p:grpSpPr>
        <p:sp>
          <p:nvSpPr>
            <p:cNvPr id="44" name="Freeform 170">
              <a:extLst>
                <a:ext uri="{FF2B5EF4-FFF2-40B4-BE49-F238E27FC236}">
                  <a16:creationId xmlns:a16="http://schemas.microsoft.com/office/drawing/2014/main" xmlns="" id="{EAE80188-4498-4963-8856-720B05A5E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2310"/>
              <a:ext cx="299494" cy="277032"/>
            </a:xfrm>
            <a:custGeom>
              <a:avLst/>
              <a:gdLst>
                <a:gd name="T0" fmla="*/ 149747 w 90"/>
                <a:gd name="T1" fmla="*/ 277032 h 83"/>
                <a:gd name="T2" fmla="*/ 299494 w 90"/>
                <a:gd name="T3" fmla="*/ 0 h 83"/>
                <a:gd name="T4" fmla="*/ 0 w 90"/>
                <a:gd name="T5" fmla="*/ 0 h 83"/>
                <a:gd name="T6" fmla="*/ 149747 w 90"/>
                <a:gd name="T7" fmla="*/ 277032 h 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83"/>
                <a:gd name="T14" fmla="*/ 90 w 90"/>
                <a:gd name="T15" fmla="*/ 83 h 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83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5" name="Freeform 171">
              <a:extLst>
                <a:ext uri="{FF2B5EF4-FFF2-40B4-BE49-F238E27FC236}">
                  <a16:creationId xmlns:a16="http://schemas.microsoft.com/office/drawing/2014/main" xmlns="" id="{85B2E866-562B-4EEB-9D6E-772C06E1D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99494" cy="94840"/>
            </a:xfrm>
            <a:custGeom>
              <a:avLst/>
              <a:gdLst>
                <a:gd name="T0" fmla="*/ 279528 w 90"/>
                <a:gd name="T1" fmla="*/ 0 h 29"/>
                <a:gd name="T2" fmla="*/ 226284 w 90"/>
                <a:gd name="T3" fmla="*/ 52326 h 29"/>
                <a:gd name="T4" fmla="*/ 173041 w 90"/>
                <a:gd name="T5" fmla="*/ 0 h 29"/>
                <a:gd name="T6" fmla="*/ 129781 w 90"/>
                <a:gd name="T7" fmla="*/ 0 h 29"/>
                <a:gd name="T8" fmla="*/ 76537 w 90"/>
                <a:gd name="T9" fmla="*/ 52326 h 29"/>
                <a:gd name="T10" fmla="*/ 23294 w 90"/>
                <a:gd name="T11" fmla="*/ 0 h 29"/>
                <a:gd name="T12" fmla="*/ 0 w 90"/>
                <a:gd name="T13" fmla="*/ 0 h 29"/>
                <a:gd name="T14" fmla="*/ 0 w 90"/>
                <a:gd name="T15" fmla="*/ 94840 h 29"/>
                <a:gd name="T16" fmla="*/ 299494 w 90"/>
                <a:gd name="T17" fmla="*/ 94840 h 29"/>
                <a:gd name="T18" fmla="*/ 299494 w 90"/>
                <a:gd name="T19" fmla="*/ 0 h 29"/>
                <a:gd name="T20" fmla="*/ 279528 w 90"/>
                <a:gd name="T21" fmla="*/ 0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29"/>
                <a:gd name="T35" fmla="*/ 90 w 90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29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4B62D610-84E7-4267-8290-EB38F2814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475" y="1386098"/>
            <a:ext cx="5355646" cy="4855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Rounded Rectangle 3">
            <a:extLst>
              <a:ext uri="{FF2B5EF4-FFF2-40B4-BE49-F238E27FC236}">
                <a16:creationId xmlns:a16="http://schemas.microsoft.com/office/drawing/2014/main" xmlns="" id="{17FF4AFC-D68F-46D8-B209-1E330F35567C}"/>
              </a:ext>
            </a:extLst>
          </p:cNvPr>
          <p:cNvSpPr/>
          <p:nvPr/>
        </p:nvSpPr>
        <p:spPr>
          <a:xfrm>
            <a:off x="2146852" y="282690"/>
            <a:ext cx="8843269" cy="94617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Nhìn hình và kể tên các đồ dùng trong nhà Minh?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692EC26C-C14F-4EA8-8F95-25EA1D1C79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500"/>
            <a:ext cx="1964322" cy="1400912"/>
          </a:xfrm>
          <a:prstGeom prst="rect">
            <a:avLst/>
          </a:prstGeom>
        </p:spPr>
      </p:pic>
      <p:pic>
        <p:nvPicPr>
          <p:cNvPr id="29" name="Picture 2" descr="Hình ảnh có liên quan">
            <a:extLst>
              <a:ext uri="{FF2B5EF4-FFF2-40B4-BE49-F238E27FC236}">
                <a16:creationId xmlns:a16="http://schemas.microsoft.com/office/drawing/2014/main" xmlns="" id="{2965BB4E-1195-4DD3-812B-ED60EE339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10" y="1352412"/>
            <a:ext cx="2278343" cy="502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xmlns="" id="{5C53A9CB-BF95-4026-8281-CDFEC91BB87A}"/>
              </a:ext>
            </a:extLst>
          </p:cNvPr>
          <p:cNvSpPr/>
          <p:nvPr/>
        </p:nvSpPr>
        <p:spPr>
          <a:xfrm>
            <a:off x="2418553" y="2960611"/>
            <a:ext cx="2278343" cy="2080592"/>
          </a:xfrm>
          <a:prstGeom prst="cloudCallout">
            <a:avLst>
              <a:gd name="adj1" fmla="val 79213"/>
              <a:gd name="adj2" fmla="val -3495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Tủ lạnh, tủ bếp, giàn bát.......</a:t>
            </a:r>
          </a:p>
        </p:txBody>
      </p:sp>
    </p:spTree>
    <p:extLst>
      <p:ext uri="{BB962C8B-B14F-4D97-AF65-F5344CB8AC3E}">
        <p14:creationId xmlns:p14="http://schemas.microsoft.com/office/powerpoint/2010/main" val="304278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1" animBg="1"/>
      <p:bldP spid="27" grpId="2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B62D610-84E7-4267-8290-EB38F2814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632" y="0"/>
            <a:ext cx="7501977" cy="6801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75568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0">
            <a:extLst>
              <a:ext uri="{FF2B5EF4-FFF2-40B4-BE49-F238E27FC236}">
                <a16:creationId xmlns:a16="http://schemas.microsoft.com/office/drawing/2014/main" xmlns="" id="{EDC4AF73-3CFF-4908-BCF4-D174DE5D08D1}"/>
              </a:ext>
            </a:extLst>
          </p:cNvPr>
          <p:cNvGrpSpPr>
            <a:grpSpLocks/>
          </p:cNvGrpSpPr>
          <p:nvPr/>
        </p:nvGrpSpPr>
        <p:grpSpPr bwMode="auto">
          <a:xfrm>
            <a:off x="2650916" y="3954513"/>
            <a:ext cx="391152" cy="394635"/>
            <a:chOff x="0" y="0"/>
            <a:chExt cx="401822" cy="404317"/>
          </a:xfrm>
        </p:grpSpPr>
        <p:sp>
          <p:nvSpPr>
            <p:cNvPr id="10" name="Freeform 42">
              <a:extLst>
                <a:ext uri="{FF2B5EF4-FFF2-40B4-BE49-F238E27FC236}">
                  <a16:creationId xmlns:a16="http://schemas.microsoft.com/office/drawing/2014/main" xmlns="" id="{E68D3118-2964-478B-B5D7-1268438C032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0" y="0"/>
              <a:ext cx="401822" cy="404317"/>
            </a:xfrm>
            <a:custGeom>
              <a:avLst/>
              <a:gdLst>
                <a:gd name="T0" fmla="*/ 199251 w 121"/>
                <a:gd name="T1" fmla="*/ 0 h 121"/>
                <a:gd name="T2" fmla="*/ 0 w 121"/>
                <a:gd name="T3" fmla="*/ 203829 h 121"/>
                <a:gd name="T4" fmla="*/ 199251 w 121"/>
                <a:gd name="T5" fmla="*/ 404317 h 121"/>
                <a:gd name="T6" fmla="*/ 401822 w 121"/>
                <a:gd name="T7" fmla="*/ 203829 h 121"/>
                <a:gd name="T8" fmla="*/ 199251 w 121"/>
                <a:gd name="T9" fmla="*/ 0 h 121"/>
                <a:gd name="T10" fmla="*/ 199251 w 121"/>
                <a:gd name="T11" fmla="*/ 370902 h 121"/>
                <a:gd name="T12" fmla="*/ 33208 w 121"/>
                <a:gd name="T13" fmla="*/ 203829 h 121"/>
                <a:gd name="T14" fmla="*/ 199251 w 121"/>
                <a:gd name="T15" fmla="*/ 33415 h 121"/>
                <a:gd name="T16" fmla="*/ 368614 w 121"/>
                <a:gd name="T17" fmla="*/ 203829 h 121"/>
                <a:gd name="T18" fmla="*/ 199251 w 121"/>
                <a:gd name="T19" fmla="*/ 370902 h 1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121"/>
                <a:gd name="T32" fmla="*/ 121 w 121"/>
                <a:gd name="T33" fmla="*/ 121 h 1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xmlns="" id="{EBF3CD1C-2045-49A8-8BC8-F46721150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20" y="97336"/>
              <a:ext cx="139764" cy="199662"/>
            </a:xfrm>
            <a:custGeom>
              <a:avLst/>
              <a:gdLst>
                <a:gd name="T0" fmla="*/ 139764 w 42"/>
                <a:gd name="T1" fmla="*/ 199662 h 60"/>
                <a:gd name="T2" fmla="*/ 139764 w 42"/>
                <a:gd name="T3" fmla="*/ 0 h 60"/>
                <a:gd name="T4" fmla="*/ 0 w 42"/>
                <a:gd name="T5" fmla="*/ 139763 h 60"/>
                <a:gd name="T6" fmla="*/ 139764 w 42"/>
                <a:gd name="T7" fmla="*/ 199662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60"/>
                <a:gd name="T14" fmla="*/ 42 w 4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6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xmlns="" id="{03981350-92DC-49A6-A700-42A6E8C1A663}"/>
              </a:ext>
            </a:extLst>
          </p:cNvPr>
          <p:cNvGrpSpPr>
            <a:grpSpLocks/>
          </p:cNvGrpSpPr>
          <p:nvPr/>
        </p:nvGrpSpPr>
        <p:grpSpPr bwMode="auto">
          <a:xfrm>
            <a:off x="5029438" y="4000907"/>
            <a:ext cx="379547" cy="330796"/>
            <a:chOff x="0" y="0"/>
            <a:chExt cx="389342" cy="339426"/>
          </a:xfrm>
        </p:grpSpPr>
        <p:sp>
          <p:nvSpPr>
            <p:cNvPr id="13" name="Freeform 110">
              <a:extLst>
                <a:ext uri="{FF2B5EF4-FFF2-40B4-BE49-F238E27FC236}">
                  <a16:creationId xmlns:a16="http://schemas.microsoft.com/office/drawing/2014/main" xmlns="" id="{DF764193-D223-4866-A01E-E9F57408A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561" y="102327"/>
              <a:ext cx="102328" cy="102328"/>
            </a:xfrm>
            <a:custGeom>
              <a:avLst/>
              <a:gdLst>
                <a:gd name="T0" fmla="*/ 0 w 41"/>
                <a:gd name="T1" fmla="*/ 97336 h 41"/>
                <a:gd name="T2" fmla="*/ 7487 w 41"/>
                <a:gd name="T3" fmla="*/ 102328 h 41"/>
                <a:gd name="T4" fmla="*/ 102328 w 41"/>
                <a:gd name="T5" fmla="*/ 7487 h 41"/>
                <a:gd name="T6" fmla="*/ 97336 w 41"/>
                <a:gd name="T7" fmla="*/ 0 h 41"/>
                <a:gd name="T8" fmla="*/ 0 w 41"/>
                <a:gd name="T9" fmla="*/ 97336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41"/>
                <a:gd name="T17" fmla="*/ 41 w 41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Freeform 111">
              <a:extLst>
                <a:ext uri="{FF2B5EF4-FFF2-40B4-BE49-F238E27FC236}">
                  <a16:creationId xmlns:a16="http://schemas.microsoft.com/office/drawing/2014/main" xmlns="" id="{DECEC073-DEA2-4062-8A23-7EA353E37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98" y="74873"/>
              <a:ext cx="109814" cy="114806"/>
            </a:xfrm>
            <a:custGeom>
              <a:avLst/>
              <a:gdLst>
                <a:gd name="T0" fmla="*/ 92344 w 44"/>
                <a:gd name="T1" fmla="*/ 0 h 46"/>
                <a:gd name="T2" fmla="*/ 0 w 44"/>
                <a:gd name="T3" fmla="*/ 97336 h 46"/>
                <a:gd name="T4" fmla="*/ 14975 w 44"/>
                <a:gd name="T5" fmla="*/ 114806 h 46"/>
                <a:gd name="T6" fmla="*/ 109814 w 44"/>
                <a:gd name="T7" fmla="*/ 19966 h 46"/>
                <a:gd name="T8" fmla="*/ 92344 w 44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46"/>
                <a:gd name="T17" fmla="*/ 44 w 4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Freeform 112">
              <a:extLst>
                <a:ext uri="{FF2B5EF4-FFF2-40B4-BE49-F238E27FC236}">
                  <a16:creationId xmlns:a16="http://schemas.microsoft.com/office/drawing/2014/main" xmlns="" id="{ED291166-6A2E-484B-A0AB-059502D27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32" y="59898"/>
              <a:ext cx="104823" cy="104823"/>
            </a:xfrm>
            <a:custGeom>
              <a:avLst/>
              <a:gdLst>
                <a:gd name="T0" fmla="*/ 0 w 42"/>
                <a:gd name="T1" fmla="*/ 94840 h 42"/>
                <a:gd name="T2" fmla="*/ 9983 w 42"/>
                <a:gd name="T3" fmla="*/ 104823 h 42"/>
                <a:gd name="T4" fmla="*/ 104823 w 42"/>
                <a:gd name="T5" fmla="*/ 9983 h 42"/>
                <a:gd name="T6" fmla="*/ 94840 w 42"/>
                <a:gd name="T7" fmla="*/ 0 h 42"/>
                <a:gd name="T8" fmla="*/ 0 w 42"/>
                <a:gd name="T9" fmla="*/ 9484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2"/>
                <a:gd name="T17" fmla="*/ 42 w 42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Freeform 113">
              <a:extLst>
                <a:ext uri="{FF2B5EF4-FFF2-40B4-BE49-F238E27FC236}">
                  <a16:creationId xmlns:a16="http://schemas.microsoft.com/office/drawing/2014/main" xmlns="" id="{DEBEE9D5-F5DC-4A29-9054-E9FEE184D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679" y="162226"/>
              <a:ext cx="69882" cy="69882"/>
            </a:xfrm>
            <a:custGeom>
              <a:avLst/>
              <a:gdLst>
                <a:gd name="T0" fmla="*/ 69882 w 28"/>
                <a:gd name="T1" fmla="*/ 49916 h 28"/>
                <a:gd name="T2" fmla="*/ 19966 w 28"/>
                <a:gd name="T3" fmla="*/ 0 h 28"/>
                <a:gd name="T4" fmla="*/ 0 w 28"/>
                <a:gd name="T5" fmla="*/ 49916 h 28"/>
                <a:gd name="T6" fmla="*/ 22462 w 28"/>
                <a:gd name="T7" fmla="*/ 69882 h 28"/>
                <a:gd name="T8" fmla="*/ 69882 w 28"/>
                <a:gd name="T9" fmla="*/ 4991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 114">
              <a:extLst>
                <a:ext uri="{FF2B5EF4-FFF2-40B4-BE49-F238E27FC236}">
                  <a16:creationId xmlns:a16="http://schemas.microsoft.com/office/drawing/2014/main" xmlns="" id="{D743D04D-62DF-440B-B827-8EFF3BBBD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208" y="219628"/>
              <a:ext cx="34941" cy="32446"/>
            </a:xfrm>
            <a:custGeom>
              <a:avLst/>
              <a:gdLst>
                <a:gd name="T0" fmla="*/ 0 w 14"/>
                <a:gd name="T1" fmla="*/ 32446 h 13"/>
                <a:gd name="T2" fmla="*/ 34941 w 14"/>
                <a:gd name="T3" fmla="*/ 14975 h 13"/>
                <a:gd name="T4" fmla="*/ 14975 w 14"/>
                <a:gd name="T5" fmla="*/ 0 h 13"/>
                <a:gd name="T6" fmla="*/ 0 w 14"/>
                <a:gd name="T7" fmla="*/ 32446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3"/>
                <a:gd name="T14" fmla="*/ 14 w 14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115">
              <a:extLst>
                <a:ext uri="{FF2B5EF4-FFF2-40B4-BE49-F238E27FC236}">
                  <a16:creationId xmlns:a16="http://schemas.microsoft.com/office/drawing/2014/main" xmlns="" id="{424A063F-4C59-4064-8D34-0207B72E5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460" y="34941"/>
              <a:ext cx="69882" cy="69882"/>
            </a:xfrm>
            <a:custGeom>
              <a:avLst/>
              <a:gdLst>
                <a:gd name="T0" fmla="*/ 17471 w 28"/>
                <a:gd name="T1" fmla="*/ 0 h 28"/>
                <a:gd name="T2" fmla="*/ 0 w 28"/>
                <a:gd name="T3" fmla="*/ 19966 h 28"/>
                <a:gd name="T4" fmla="*/ 49916 w 28"/>
                <a:gd name="T5" fmla="*/ 69882 h 28"/>
                <a:gd name="T6" fmla="*/ 69882 w 28"/>
                <a:gd name="T7" fmla="*/ 49916 h 28"/>
                <a:gd name="T8" fmla="*/ 17471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116">
              <a:extLst>
                <a:ext uri="{FF2B5EF4-FFF2-40B4-BE49-F238E27FC236}">
                  <a16:creationId xmlns:a16="http://schemas.microsoft.com/office/drawing/2014/main" xmlns="" id="{21BED3BD-A0CF-4D27-BB77-A3D6CCA4A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79527" cy="339426"/>
            </a:xfrm>
            <a:custGeom>
              <a:avLst/>
              <a:gdLst>
                <a:gd name="T0" fmla="*/ 259561 w 112"/>
                <a:gd name="T1" fmla="*/ 252074 h 136"/>
                <a:gd name="T2" fmla="*/ 207149 w 112"/>
                <a:gd name="T3" fmla="*/ 252074 h 136"/>
                <a:gd name="T4" fmla="*/ 207149 w 112"/>
                <a:gd name="T5" fmla="*/ 321956 h 136"/>
                <a:gd name="T6" fmla="*/ 17470 w 112"/>
                <a:gd name="T7" fmla="*/ 321956 h 136"/>
                <a:gd name="T8" fmla="*/ 17470 w 112"/>
                <a:gd name="T9" fmla="*/ 79865 h 136"/>
                <a:gd name="T10" fmla="*/ 259561 w 112"/>
                <a:gd name="T11" fmla="*/ 79865 h 136"/>
                <a:gd name="T12" fmla="*/ 259561 w 112"/>
                <a:gd name="T13" fmla="*/ 99831 h 136"/>
                <a:gd name="T14" fmla="*/ 279527 w 112"/>
                <a:gd name="T15" fmla="*/ 79865 h 136"/>
                <a:gd name="T16" fmla="*/ 279527 w 112"/>
                <a:gd name="T17" fmla="*/ 14975 h 136"/>
                <a:gd name="T18" fmla="*/ 242090 w 112"/>
                <a:gd name="T19" fmla="*/ 14975 h 136"/>
                <a:gd name="T20" fmla="*/ 242090 w 112"/>
                <a:gd name="T21" fmla="*/ 49916 h 136"/>
                <a:gd name="T22" fmla="*/ 237099 w 112"/>
                <a:gd name="T23" fmla="*/ 49916 h 136"/>
                <a:gd name="T24" fmla="*/ 237099 w 112"/>
                <a:gd name="T25" fmla="*/ 0 h 136"/>
                <a:gd name="T26" fmla="*/ 222124 w 112"/>
                <a:gd name="T27" fmla="*/ 0 h 136"/>
                <a:gd name="T28" fmla="*/ 222124 w 112"/>
                <a:gd name="T29" fmla="*/ 49916 h 136"/>
                <a:gd name="T30" fmla="*/ 217133 w 112"/>
                <a:gd name="T31" fmla="*/ 49916 h 136"/>
                <a:gd name="T32" fmla="*/ 217133 w 112"/>
                <a:gd name="T33" fmla="*/ 14975 h 136"/>
                <a:gd name="T34" fmla="*/ 197166 w 112"/>
                <a:gd name="T35" fmla="*/ 14975 h 136"/>
                <a:gd name="T36" fmla="*/ 197166 w 112"/>
                <a:gd name="T37" fmla="*/ 49916 h 136"/>
                <a:gd name="T38" fmla="*/ 189679 w 112"/>
                <a:gd name="T39" fmla="*/ 49916 h 136"/>
                <a:gd name="T40" fmla="*/ 189679 w 112"/>
                <a:gd name="T41" fmla="*/ 0 h 136"/>
                <a:gd name="T42" fmla="*/ 179696 w 112"/>
                <a:gd name="T43" fmla="*/ 0 h 136"/>
                <a:gd name="T44" fmla="*/ 179696 w 112"/>
                <a:gd name="T45" fmla="*/ 49916 h 136"/>
                <a:gd name="T46" fmla="*/ 169713 w 112"/>
                <a:gd name="T47" fmla="*/ 49916 h 136"/>
                <a:gd name="T48" fmla="*/ 169713 w 112"/>
                <a:gd name="T49" fmla="*/ 14975 h 136"/>
                <a:gd name="T50" fmla="*/ 149747 w 112"/>
                <a:gd name="T51" fmla="*/ 14975 h 136"/>
                <a:gd name="T52" fmla="*/ 149747 w 112"/>
                <a:gd name="T53" fmla="*/ 49916 h 136"/>
                <a:gd name="T54" fmla="*/ 142259 w 112"/>
                <a:gd name="T55" fmla="*/ 49916 h 136"/>
                <a:gd name="T56" fmla="*/ 142259 w 112"/>
                <a:gd name="T57" fmla="*/ 0 h 136"/>
                <a:gd name="T58" fmla="*/ 132276 w 112"/>
                <a:gd name="T59" fmla="*/ 0 h 136"/>
                <a:gd name="T60" fmla="*/ 132276 w 112"/>
                <a:gd name="T61" fmla="*/ 49916 h 136"/>
                <a:gd name="T62" fmla="*/ 127285 w 112"/>
                <a:gd name="T63" fmla="*/ 49916 h 136"/>
                <a:gd name="T64" fmla="*/ 127285 w 112"/>
                <a:gd name="T65" fmla="*/ 14975 h 136"/>
                <a:gd name="T66" fmla="*/ 107318 w 112"/>
                <a:gd name="T67" fmla="*/ 14975 h 136"/>
                <a:gd name="T68" fmla="*/ 107318 w 112"/>
                <a:gd name="T69" fmla="*/ 49916 h 136"/>
                <a:gd name="T70" fmla="*/ 99831 w 112"/>
                <a:gd name="T71" fmla="*/ 49916 h 136"/>
                <a:gd name="T72" fmla="*/ 99831 w 112"/>
                <a:gd name="T73" fmla="*/ 0 h 136"/>
                <a:gd name="T74" fmla="*/ 87352 w 112"/>
                <a:gd name="T75" fmla="*/ 0 h 136"/>
                <a:gd name="T76" fmla="*/ 87352 w 112"/>
                <a:gd name="T77" fmla="*/ 49916 h 136"/>
                <a:gd name="T78" fmla="*/ 79865 w 112"/>
                <a:gd name="T79" fmla="*/ 49916 h 136"/>
                <a:gd name="T80" fmla="*/ 79865 w 112"/>
                <a:gd name="T81" fmla="*/ 14975 h 136"/>
                <a:gd name="T82" fmla="*/ 62394 w 112"/>
                <a:gd name="T83" fmla="*/ 14975 h 136"/>
                <a:gd name="T84" fmla="*/ 62394 w 112"/>
                <a:gd name="T85" fmla="*/ 49916 h 136"/>
                <a:gd name="T86" fmla="*/ 57403 w 112"/>
                <a:gd name="T87" fmla="*/ 49916 h 136"/>
                <a:gd name="T88" fmla="*/ 57403 w 112"/>
                <a:gd name="T89" fmla="*/ 0 h 136"/>
                <a:gd name="T90" fmla="*/ 42428 w 112"/>
                <a:gd name="T91" fmla="*/ 0 h 136"/>
                <a:gd name="T92" fmla="*/ 42428 w 112"/>
                <a:gd name="T93" fmla="*/ 49916 h 136"/>
                <a:gd name="T94" fmla="*/ 37437 w 112"/>
                <a:gd name="T95" fmla="*/ 49916 h 136"/>
                <a:gd name="T96" fmla="*/ 37437 w 112"/>
                <a:gd name="T97" fmla="*/ 14975 h 136"/>
                <a:gd name="T98" fmla="*/ 0 w 112"/>
                <a:gd name="T99" fmla="*/ 14975 h 136"/>
                <a:gd name="T100" fmla="*/ 0 w 112"/>
                <a:gd name="T101" fmla="*/ 59899 h 136"/>
                <a:gd name="T102" fmla="*/ 0 w 112"/>
                <a:gd name="T103" fmla="*/ 69882 h 136"/>
                <a:gd name="T104" fmla="*/ 0 w 112"/>
                <a:gd name="T105" fmla="*/ 339426 h 136"/>
                <a:gd name="T106" fmla="*/ 222124 w 112"/>
                <a:gd name="T107" fmla="*/ 339426 h 136"/>
                <a:gd name="T108" fmla="*/ 279527 w 112"/>
                <a:gd name="T109" fmla="*/ 274536 h 136"/>
                <a:gd name="T110" fmla="*/ 279527 w 112"/>
                <a:gd name="T111" fmla="*/ 209645 h 136"/>
                <a:gd name="T112" fmla="*/ 259561 w 112"/>
                <a:gd name="T113" fmla="*/ 229612 h 136"/>
                <a:gd name="T114" fmla="*/ 259561 w 112"/>
                <a:gd name="T115" fmla="*/ 252074 h 1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2"/>
                <a:gd name="T175" fmla="*/ 0 h 136"/>
                <a:gd name="T176" fmla="*/ 112 w 112"/>
                <a:gd name="T177" fmla="*/ 136 h 1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Rectangle 117">
              <a:extLst>
                <a:ext uri="{FF2B5EF4-FFF2-40B4-BE49-F238E27FC236}">
                  <a16:creationId xmlns:a16="http://schemas.microsoft.com/office/drawing/2014/main" xmlns="" id="{4FC40FC7-284E-4FF4-A932-663E79F3A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14806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Rectangle 118">
              <a:extLst>
                <a:ext uri="{FF2B5EF4-FFF2-40B4-BE49-F238E27FC236}">
                  <a16:creationId xmlns:a16="http://schemas.microsoft.com/office/drawing/2014/main" xmlns="" id="{613748C5-0598-4EA3-A9F0-832A1CA12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54738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Rectangle 119">
              <a:extLst>
                <a:ext uri="{FF2B5EF4-FFF2-40B4-BE49-F238E27FC236}">
                  <a16:creationId xmlns:a16="http://schemas.microsoft.com/office/drawing/2014/main" xmlns="" id="{73762B22-D347-41C8-AA69-7325FDB7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99662"/>
              <a:ext cx="109814" cy="149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Rectangle 120">
              <a:extLst>
                <a:ext uri="{FF2B5EF4-FFF2-40B4-BE49-F238E27FC236}">
                  <a16:creationId xmlns:a16="http://schemas.microsoft.com/office/drawing/2014/main" xmlns="" id="{3B989AC2-3EBC-4739-ACFC-8608FA0D4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242091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3" name="Group 54">
            <a:extLst>
              <a:ext uri="{FF2B5EF4-FFF2-40B4-BE49-F238E27FC236}">
                <a16:creationId xmlns:a16="http://schemas.microsoft.com/office/drawing/2014/main" xmlns="" id="{8492701C-1BC5-4561-93F6-A04CE11A92B5}"/>
              </a:ext>
            </a:extLst>
          </p:cNvPr>
          <p:cNvGrpSpPr>
            <a:grpSpLocks/>
          </p:cNvGrpSpPr>
          <p:nvPr/>
        </p:nvGrpSpPr>
        <p:grpSpPr bwMode="auto">
          <a:xfrm>
            <a:off x="7176357" y="4010053"/>
            <a:ext cx="292497" cy="379547"/>
            <a:chOff x="0" y="0"/>
            <a:chExt cx="299494" cy="389342"/>
          </a:xfrm>
        </p:grpSpPr>
        <p:sp>
          <p:nvSpPr>
            <p:cNvPr id="44" name="Freeform 170">
              <a:extLst>
                <a:ext uri="{FF2B5EF4-FFF2-40B4-BE49-F238E27FC236}">
                  <a16:creationId xmlns:a16="http://schemas.microsoft.com/office/drawing/2014/main" xmlns="" id="{EAE80188-4498-4963-8856-720B05A5E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2310"/>
              <a:ext cx="299494" cy="277032"/>
            </a:xfrm>
            <a:custGeom>
              <a:avLst/>
              <a:gdLst>
                <a:gd name="T0" fmla="*/ 149747 w 90"/>
                <a:gd name="T1" fmla="*/ 277032 h 83"/>
                <a:gd name="T2" fmla="*/ 299494 w 90"/>
                <a:gd name="T3" fmla="*/ 0 h 83"/>
                <a:gd name="T4" fmla="*/ 0 w 90"/>
                <a:gd name="T5" fmla="*/ 0 h 83"/>
                <a:gd name="T6" fmla="*/ 149747 w 90"/>
                <a:gd name="T7" fmla="*/ 277032 h 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83"/>
                <a:gd name="T14" fmla="*/ 90 w 90"/>
                <a:gd name="T15" fmla="*/ 83 h 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83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5" name="Freeform 171">
              <a:extLst>
                <a:ext uri="{FF2B5EF4-FFF2-40B4-BE49-F238E27FC236}">
                  <a16:creationId xmlns:a16="http://schemas.microsoft.com/office/drawing/2014/main" xmlns="" id="{85B2E866-562B-4EEB-9D6E-772C06E1D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99494" cy="94840"/>
            </a:xfrm>
            <a:custGeom>
              <a:avLst/>
              <a:gdLst>
                <a:gd name="T0" fmla="*/ 279528 w 90"/>
                <a:gd name="T1" fmla="*/ 0 h 29"/>
                <a:gd name="T2" fmla="*/ 226284 w 90"/>
                <a:gd name="T3" fmla="*/ 52326 h 29"/>
                <a:gd name="T4" fmla="*/ 173041 w 90"/>
                <a:gd name="T5" fmla="*/ 0 h 29"/>
                <a:gd name="T6" fmla="*/ 129781 w 90"/>
                <a:gd name="T7" fmla="*/ 0 h 29"/>
                <a:gd name="T8" fmla="*/ 76537 w 90"/>
                <a:gd name="T9" fmla="*/ 52326 h 29"/>
                <a:gd name="T10" fmla="*/ 23294 w 90"/>
                <a:gd name="T11" fmla="*/ 0 h 29"/>
                <a:gd name="T12" fmla="*/ 0 w 90"/>
                <a:gd name="T13" fmla="*/ 0 h 29"/>
                <a:gd name="T14" fmla="*/ 0 w 90"/>
                <a:gd name="T15" fmla="*/ 94840 h 29"/>
                <a:gd name="T16" fmla="*/ 299494 w 90"/>
                <a:gd name="T17" fmla="*/ 94840 h 29"/>
                <a:gd name="T18" fmla="*/ 299494 w 90"/>
                <a:gd name="T19" fmla="*/ 0 h 29"/>
                <a:gd name="T20" fmla="*/ 279528 w 90"/>
                <a:gd name="T21" fmla="*/ 0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29"/>
                <a:gd name="T35" fmla="*/ 90 w 90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29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2DBCDEF6-818D-45BF-B704-2847CF4DDF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37" r="48606"/>
          <a:stretch/>
        </p:blipFill>
        <p:spPr>
          <a:xfrm>
            <a:off x="2066856" y="2740244"/>
            <a:ext cx="3565318" cy="328803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3DFEF832-FB8A-4895-9D97-C9E6BE42B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807" r="3737"/>
          <a:stretch/>
        </p:blipFill>
        <p:spPr>
          <a:xfrm>
            <a:off x="6691865" y="2740244"/>
            <a:ext cx="3565318" cy="3288037"/>
          </a:xfrm>
          <a:prstGeom prst="rect">
            <a:avLst/>
          </a:prstGeom>
        </p:spPr>
      </p:pic>
      <p:sp>
        <p:nvSpPr>
          <p:cNvPr id="60" name="Rounded Rectangle 3">
            <a:extLst>
              <a:ext uri="{FF2B5EF4-FFF2-40B4-BE49-F238E27FC236}">
                <a16:creationId xmlns:a16="http://schemas.microsoft.com/office/drawing/2014/main" xmlns="" id="{ED65DB17-4BBE-4856-8CAE-E2E6284DA597}"/>
              </a:ext>
            </a:extLst>
          </p:cNvPr>
          <p:cNvSpPr/>
          <p:nvPr/>
        </p:nvSpPr>
        <p:spPr>
          <a:xfrm>
            <a:off x="2133601" y="157017"/>
            <a:ext cx="8759686" cy="108868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</a:t>
            </a:r>
          </a:p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Minh và em gái đang làm gì? Nêu tác dụng của các việc đó</a:t>
            </a:r>
          </a:p>
          <a:p>
            <a:pPr algn="ctr"/>
            <a:endParaRPr lang="en-US" sz="28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72248FD0-69F7-4000-854B-2C4C0E06C5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500"/>
            <a:ext cx="1814699" cy="1294204"/>
          </a:xfrm>
          <a:prstGeom prst="rect">
            <a:avLst/>
          </a:prstGeom>
        </p:spPr>
      </p:pic>
      <p:sp>
        <p:nvSpPr>
          <p:cNvPr id="4" name="Speech Bubble: Oval 3">
            <a:extLst>
              <a:ext uri="{FF2B5EF4-FFF2-40B4-BE49-F238E27FC236}">
                <a16:creationId xmlns:a16="http://schemas.microsoft.com/office/drawing/2014/main" xmlns="" id="{C259E7B0-7EF0-43A8-884C-3AD88DAB1DCF}"/>
              </a:ext>
            </a:extLst>
          </p:cNvPr>
          <p:cNvSpPr/>
          <p:nvPr/>
        </p:nvSpPr>
        <p:spPr>
          <a:xfrm>
            <a:off x="3750365" y="4285984"/>
            <a:ext cx="68237" cy="4571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peech Bubble: Oval 61">
            <a:extLst>
              <a:ext uri="{FF2B5EF4-FFF2-40B4-BE49-F238E27FC236}">
                <a16:creationId xmlns:a16="http://schemas.microsoft.com/office/drawing/2014/main" xmlns="" id="{91263FDA-E010-4059-A14D-E060474AECB8}"/>
              </a:ext>
            </a:extLst>
          </p:cNvPr>
          <p:cNvSpPr/>
          <p:nvPr/>
        </p:nvSpPr>
        <p:spPr>
          <a:xfrm>
            <a:off x="4270632" y="1438661"/>
            <a:ext cx="3198222" cy="1556330"/>
          </a:xfrm>
          <a:prstGeom prst="wedgeEllipseCallout">
            <a:avLst>
              <a:gd name="adj1" fmla="val 28320"/>
              <a:gd name="adj2" fmla="val 9035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Times New Roman" panose="02020603050405020304" charset="0"/>
                <a:cs typeface="Times New Roman" panose="02020603050405020304" charset="0"/>
              </a:rPr>
              <a:t>Minh và em gái đang giúp mẹ phơi đồ và lau dọn tủ lạnh</a:t>
            </a:r>
          </a:p>
        </p:txBody>
      </p:sp>
    </p:spTree>
    <p:extLst>
      <p:ext uri="{BB962C8B-B14F-4D97-AF65-F5344CB8AC3E}">
        <p14:creationId xmlns:p14="http://schemas.microsoft.com/office/powerpoint/2010/main" val="77487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0">
            <a:extLst>
              <a:ext uri="{FF2B5EF4-FFF2-40B4-BE49-F238E27FC236}">
                <a16:creationId xmlns:a16="http://schemas.microsoft.com/office/drawing/2014/main" xmlns="" id="{EDC4AF73-3CFF-4908-BCF4-D174DE5D08D1}"/>
              </a:ext>
            </a:extLst>
          </p:cNvPr>
          <p:cNvGrpSpPr>
            <a:grpSpLocks/>
          </p:cNvGrpSpPr>
          <p:nvPr/>
        </p:nvGrpSpPr>
        <p:grpSpPr bwMode="auto">
          <a:xfrm>
            <a:off x="2650916" y="3954513"/>
            <a:ext cx="391152" cy="394635"/>
            <a:chOff x="0" y="0"/>
            <a:chExt cx="401822" cy="404317"/>
          </a:xfrm>
        </p:grpSpPr>
        <p:sp>
          <p:nvSpPr>
            <p:cNvPr id="10" name="Freeform 42">
              <a:extLst>
                <a:ext uri="{FF2B5EF4-FFF2-40B4-BE49-F238E27FC236}">
                  <a16:creationId xmlns:a16="http://schemas.microsoft.com/office/drawing/2014/main" xmlns="" id="{E68D3118-2964-478B-B5D7-1268438C032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0" y="0"/>
              <a:ext cx="401822" cy="404317"/>
            </a:xfrm>
            <a:custGeom>
              <a:avLst/>
              <a:gdLst>
                <a:gd name="T0" fmla="*/ 199251 w 121"/>
                <a:gd name="T1" fmla="*/ 0 h 121"/>
                <a:gd name="T2" fmla="*/ 0 w 121"/>
                <a:gd name="T3" fmla="*/ 203829 h 121"/>
                <a:gd name="T4" fmla="*/ 199251 w 121"/>
                <a:gd name="T5" fmla="*/ 404317 h 121"/>
                <a:gd name="T6" fmla="*/ 401822 w 121"/>
                <a:gd name="T7" fmla="*/ 203829 h 121"/>
                <a:gd name="T8" fmla="*/ 199251 w 121"/>
                <a:gd name="T9" fmla="*/ 0 h 121"/>
                <a:gd name="T10" fmla="*/ 199251 w 121"/>
                <a:gd name="T11" fmla="*/ 370902 h 121"/>
                <a:gd name="T12" fmla="*/ 33208 w 121"/>
                <a:gd name="T13" fmla="*/ 203829 h 121"/>
                <a:gd name="T14" fmla="*/ 199251 w 121"/>
                <a:gd name="T15" fmla="*/ 33415 h 121"/>
                <a:gd name="T16" fmla="*/ 368614 w 121"/>
                <a:gd name="T17" fmla="*/ 203829 h 121"/>
                <a:gd name="T18" fmla="*/ 199251 w 121"/>
                <a:gd name="T19" fmla="*/ 370902 h 1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121"/>
                <a:gd name="T32" fmla="*/ 121 w 121"/>
                <a:gd name="T33" fmla="*/ 121 h 1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xmlns="" id="{EBF3CD1C-2045-49A8-8BC8-F46721150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20" y="97336"/>
              <a:ext cx="139764" cy="199662"/>
            </a:xfrm>
            <a:custGeom>
              <a:avLst/>
              <a:gdLst>
                <a:gd name="T0" fmla="*/ 139764 w 42"/>
                <a:gd name="T1" fmla="*/ 199662 h 60"/>
                <a:gd name="T2" fmla="*/ 139764 w 42"/>
                <a:gd name="T3" fmla="*/ 0 h 60"/>
                <a:gd name="T4" fmla="*/ 0 w 42"/>
                <a:gd name="T5" fmla="*/ 139763 h 60"/>
                <a:gd name="T6" fmla="*/ 139764 w 42"/>
                <a:gd name="T7" fmla="*/ 199662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60"/>
                <a:gd name="T14" fmla="*/ 42 w 4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6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xmlns="" id="{03981350-92DC-49A6-A700-42A6E8C1A663}"/>
              </a:ext>
            </a:extLst>
          </p:cNvPr>
          <p:cNvGrpSpPr>
            <a:grpSpLocks/>
          </p:cNvGrpSpPr>
          <p:nvPr/>
        </p:nvGrpSpPr>
        <p:grpSpPr bwMode="auto">
          <a:xfrm>
            <a:off x="5029438" y="4000907"/>
            <a:ext cx="379547" cy="330796"/>
            <a:chOff x="0" y="0"/>
            <a:chExt cx="389342" cy="339426"/>
          </a:xfrm>
        </p:grpSpPr>
        <p:sp>
          <p:nvSpPr>
            <p:cNvPr id="13" name="Freeform 110">
              <a:extLst>
                <a:ext uri="{FF2B5EF4-FFF2-40B4-BE49-F238E27FC236}">
                  <a16:creationId xmlns:a16="http://schemas.microsoft.com/office/drawing/2014/main" xmlns="" id="{DF764193-D223-4866-A01E-E9F57408A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561" y="102327"/>
              <a:ext cx="102328" cy="102328"/>
            </a:xfrm>
            <a:custGeom>
              <a:avLst/>
              <a:gdLst>
                <a:gd name="T0" fmla="*/ 0 w 41"/>
                <a:gd name="T1" fmla="*/ 97336 h 41"/>
                <a:gd name="T2" fmla="*/ 7487 w 41"/>
                <a:gd name="T3" fmla="*/ 102328 h 41"/>
                <a:gd name="T4" fmla="*/ 102328 w 41"/>
                <a:gd name="T5" fmla="*/ 7487 h 41"/>
                <a:gd name="T6" fmla="*/ 97336 w 41"/>
                <a:gd name="T7" fmla="*/ 0 h 41"/>
                <a:gd name="T8" fmla="*/ 0 w 41"/>
                <a:gd name="T9" fmla="*/ 97336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41"/>
                <a:gd name="T17" fmla="*/ 41 w 41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Freeform 111">
              <a:extLst>
                <a:ext uri="{FF2B5EF4-FFF2-40B4-BE49-F238E27FC236}">
                  <a16:creationId xmlns:a16="http://schemas.microsoft.com/office/drawing/2014/main" xmlns="" id="{DECEC073-DEA2-4062-8A23-7EA353E37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98" y="74873"/>
              <a:ext cx="109814" cy="114806"/>
            </a:xfrm>
            <a:custGeom>
              <a:avLst/>
              <a:gdLst>
                <a:gd name="T0" fmla="*/ 92344 w 44"/>
                <a:gd name="T1" fmla="*/ 0 h 46"/>
                <a:gd name="T2" fmla="*/ 0 w 44"/>
                <a:gd name="T3" fmla="*/ 97336 h 46"/>
                <a:gd name="T4" fmla="*/ 14975 w 44"/>
                <a:gd name="T5" fmla="*/ 114806 h 46"/>
                <a:gd name="T6" fmla="*/ 109814 w 44"/>
                <a:gd name="T7" fmla="*/ 19966 h 46"/>
                <a:gd name="T8" fmla="*/ 92344 w 44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46"/>
                <a:gd name="T17" fmla="*/ 44 w 4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Freeform 112">
              <a:extLst>
                <a:ext uri="{FF2B5EF4-FFF2-40B4-BE49-F238E27FC236}">
                  <a16:creationId xmlns:a16="http://schemas.microsoft.com/office/drawing/2014/main" xmlns="" id="{ED291166-6A2E-484B-A0AB-059502D27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32" y="59898"/>
              <a:ext cx="104823" cy="104823"/>
            </a:xfrm>
            <a:custGeom>
              <a:avLst/>
              <a:gdLst>
                <a:gd name="T0" fmla="*/ 0 w 42"/>
                <a:gd name="T1" fmla="*/ 94840 h 42"/>
                <a:gd name="T2" fmla="*/ 9983 w 42"/>
                <a:gd name="T3" fmla="*/ 104823 h 42"/>
                <a:gd name="T4" fmla="*/ 104823 w 42"/>
                <a:gd name="T5" fmla="*/ 9983 h 42"/>
                <a:gd name="T6" fmla="*/ 94840 w 42"/>
                <a:gd name="T7" fmla="*/ 0 h 42"/>
                <a:gd name="T8" fmla="*/ 0 w 42"/>
                <a:gd name="T9" fmla="*/ 9484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2"/>
                <a:gd name="T17" fmla="*/ 42 w 42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Freeform 113">
              <a:extLst>
                <a:ext uri="{FF2B5EF4-FFF2-40B4-BE49-F238E27FC236}">
                  <a16:creationId xmlns:a16="http://schemas.microsoft.com/office/drawing/2014/main" xmlns="" id="{DEBEE9D5-F5DC-4A29-9054-E9FEE184D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679" y="162226"/>
              <a:ext cx="69882" cy="69882"/>
            </a:xfrm>
            <a:custGeom>
              <a:avLst/>
              <a:gdLst>
                <a:gd name="T0" fmla="*/ 69882 w 28"/>
                <a:gd name="T1" fmla="*/ 49916 h 28"/>
                <a:gd name="T2" fmla="*/ 19966 w 28"/>
                <a:gd name="T3" fmla="*/ 0 h 28"/>
                <a:gd name="T4" fmla="*/ 0 w 28"/>
                <a:gd name="T5" fmla="*/ 49916 h 28"/>
                <a:gd name="T6" fmla="*/ 22462 w 28"/>
                <a:gd name="T7" fmla="*/ 69882 h 28"/>
                <a:gd name="T8" fmla="*/ 69882 w 28"/>
                <a:gd name="T9" fmla="*/ 4991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 114">
              <a:extLst>
                <a:ext uri="{FF2B5EF4-FFF2-40B4-BE49-F238E27FC236}">
                  <a16:creationId xmlns:a16="http://schemas.microsoft.com/office/drawing/2014/main" xmlns="" id="{D743D04D-62DF-440B-B827-8EFF3BBBD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208" y="219628"/>
              <a:ext cx="34941" cy="32446"/>
            </a:xfrm>
            <a:custGeom>
              <a:avLst/>
              <a:gdLst>
                <a:gd name="T0" fmla="*/ 0 w 14"/>
                <a:gd name="T1" fmla="*/ 32446 h 13"/>
                <a:gd name="T2" fmla="*/ 34941 w 14"/>
                <a:gd name="T3" fmla="*/ 14975 h 13"/>
                <a:gd name="T4" fmla="*/ 14975 w 14"/>
                <a:gd name="T5" fmla="*/ 0 h 13"/>
                <a:gd name="T6" fmla="*/ 0 w 14"/>
                <a:gd name="T7" fmla="*/ 32446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3"/>
                <a:gd name="T14" fmla="*/ 14 w 14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115">
              <a:extLst>
                <a:ext uri="{FF2B5EF4-FFF2-40B4-BE49-F238E27FC236}">
                  <a16:creationId xmlns:a16="http://schemas.microsoft.com/office/drawing/2014/main" xmlns="" id="{424A063F-4C59-4064-8D34-0207B72E5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460" y="34941"/>
              <a:ext cx="69882" cy="69882"/>
            </a:xfrm>
            <a:custGeom>
              <a:avLst/>
              <a:gdLst>
                <a:gd name="T0" fmla="*/ 17471 w 28"/>
                <a:gd name="T1" fmla="*/ 0 h 28"/>
                <a:gd name="T2" fmla="*/ 0 w 28"/>
                <a:gd name="T3" fmla="*/ 19966 h 28"/>
                <a:gd name="T4" fmla="*/ 49916 w 28"/>
                <a:gd name="T5" fmla="*/ 69882 h 28"/>
                <a:gd name="T6" fmla="*/ 69882 w 28"/>
                <a:gd name="T7" fmla="*/ 49916 h 28"/>
                <a:gd name="T8" fmla="*/ 17471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116">
              <a:extLst>
                <a:ext uri="{FF2B5EF4-FFF2-40B4-BE49-F238E27FC236}">
                  <a16:creationId xmlns:a16="http://schemas.microsoft.com/office/drawing/2014/main" xmlns="" id="{21BED3BD-A0CF-4D27-BB77-A3D6CCA4A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79527" cy="339426"/>
            </a:xfrm>
            <a:custGeom>
              <a:avLst/>
              <a:gdLst>
                <a:gd name="T0" fmla="*/ 259561 w 112"/>
                <a:gd name="T1" fmla="*/ 252074 h 136"/>
                <a:gd name="T2" fmla="*/ 207149 w 112"/>
                <a:gd name="T3" fmla="*/ 252074 h 136"/>
                <a:gd name="T4" fmla="*/ 207149 w 112"/>
                <a:gd name="T5" fmla="*/ 321956 h 136"/>
                <a:gd name="T6" fmla="*/ 17470 w 112"/>
                <a:gd name="T7" fmla="*/ 321956 h 136"/>
                <a:gd name="T8" fmla="*/ 17470 w 112"/>
                <a:gd name="T9" fmla="*/ 79865 h 136"/>
                <a:gd name="T10" fmla="*/ 259561 w 112"/>
                <a:gd name="T11" fmla="*/ 79865 h 136"/>
                <a:gd name="T12" fmla="*/ 259561 w 112"/>
                <a:gd name="T13" fmla="*/ 99831 h 136"/>
                <a:gd name="T14" fmla="*/ 279527 w 112"/>
                <a:gd name="T15" fmla="*/ 79865 h 136"/>
                <a:gd name="T16" fmla="*/ 279527 w 112"/>
                <a:gd name="T17" fmla="*/ 14975 h 136"/>
                <a:gd name="T18" fmla="*/ 242090 w 112"/>
                <a:gd name="T19" fmla="*/ 14975 h 136"/>
                <a:gd name="T20" fmla="*/ 242090 w 112"/>
                <a:gd name="T21" fmla="*/ 49916 h 136"/>
                <a:gd name="T22" fmla="*/ 237099 w 112"/>
                <a:gd name="T23" fmla="*/ 49916 h 136"/>
                <a:gd name="T24" fmla="*/ 237099 w 112"/>
                <a:gd name="T25" fmla="*/ 0 h 136"/>
                <a:gd name="T26" fmla="*/ 222124 w 112"/>
                <a:gd name="T27" fmla="*/ 0 h 136"/>
                <a:gd name="T28" fmla="*/ 222124 w 112"/>
                <a:gd name="T29" fmla="*/ 49916 h 136"/>
                <a:gd name="T30" fmla="*/ 217133 w 112"/>
                <a:gd name="T31" fmla="*/ 49916 h 136"/>
                <a:gd name="T32" fmla="*/ 217133 w 112"/>
                <a:gd name="T33" fmla="*/ 14975 h 136"/>
                <a:gd name="T34" fmla="*/ 197166 w 112"/>
                <a:gd name="T35" fmla="*/ 14975 h 136"/>
                <a:gd name="T36" fmla="*/ 197166 w 112"/>
                <a:gd name="T37" fmla="*/ 49916 h 136"/>
                <a:gd name="T38" fmla="*/ 189679 w 112"/>
                <a:gd name="T39" fmla="*/ 49916 h 136"/>
                <a:gd name="T40" fmla="*/ 189679 w 112"/>
                <a:gd name="T41" fmla="*/ 0 h 136"/>
                <a:gd name="T42" fmla="*/ 179696 w 112"/>
                <a:gd name="T43" fmla="*/ 0 h 136"/>
                <a:gd name="T44" fmla="*/ 179696 w 112"/>
                <a:gd name="T45" fmla="*/ 49916 h 136"/>
                <a:gd name="T46" fmla="*/ 169713 w 112"/>
                <a:gd name="T47" fmla="*/ 49916 h 136"/>
                <a:gd name="T48" fmla="*/ 169713 w 112"/>
                <a:gd name="T49" fmla="*/ 14975 h 136"/>
                <a:gd name="T50" fmla="*/ 149747 w 112"/>
                <a:gd name="T51" fmla="*/ 14975 h 136"/>
                <a:gd name="T52" fmla="*/ 149747 w 112"/>
                <a:gd name="T53" fmla="*/ 49916 h 136"/>
                <a:gd name="T54" fmla="*/ 142259 w 112"/>
                <a:gd name="T55" fmla="*/ 49916 h 136"/>
                <a:gd name="T56" fmla="*/ 142259 w 112"/>
                <a:gd name="T57" fmla="*/ 0 h 136"/>
                <a:gd name="T58" fmla="*/ 132276 w 112"/>
                <a:gd name="T59" fmla="*/ 0 h 136"/>
                <a:gd name="T60" fmla="*/ 132276 w 112"/>
                <a:gd name="T61" fmla="*/ 49916 h 136"/>
                <a:gd name="T62" fmla="*/ 127285 w 112"/>
                <a:gd name="T63" fmla="*/ 49916 h 136"/>
                <a:gd name="T64" fmla="*/ 127285 w 112"/>
                <a:gd name="T65" fmla="*/ 14975 h 136"/>
                <a:gd name="T66" fmla="*/ 107318 w 112"/>
                <a:gd name="T67" fmla="*/ 14975 h 136"/>
                <a:gd name="T68" fmla="*/ 107318 w 112"/>
                <a:gd name="T69" fmla="*/ 49916 h 136"/>
                <a:gd name="T70" fmla="*/ 99831 w 112"/>
                <a:gd name="T71" fmla="*/ 49916 h 136"/>
                <a:gd name="T72" fmla="*/ 99831 w 112"/>
                <a:gd name="T73" fmla="*/ 0 h 136"/>
                <a:gd name="T74" fmla="*/ 87352 w 112"/>
                <a:gd name="T75" fmla="*/ 0 h 136"/>
                <a:gd name="T76" fmla="*/ 87352 w 112"/>
                <a:gd name="T77" fmla="*/ 49916 h 136"/>
                <a:gd name="T78" fmla="*/ 79865 w 112"/>
                <a:gd name="T79" fmla="*/ 49916 h 136"/>
                <a:gd name="T80" fmla="*/ 79865 w 112"/>
                <a:gd name="T81" fmla="*/ 14975 h 136"/>
                <a:gd name="T82" fmla="*/ 62394 w 112"/>
                <a:gd name="T83" fmla="*/ 14975 h 136"/>
                <a:gd name="T84" fmla="*/ 62394 w 112"/>
                <a:gd name="T85" fmla="*/ 49916 h 136"/>
                <a:gd name="T86" fmla="*/ 57403 w 112"/>
                <a:gd name="T87" fmla="*/ 49916 h 136"/>
                <a:gd name="T88" fmla="*/ 57403 w 112"/>
                <a:gd name="T89" fmla="*/ 0 h 136"/>
                <a:gd name="T90" fmla="*/ 42428 w 112"/>
                <a:gd name="T91" fmla="*/ 0 h 136"/>
                <a:gd name="T92" fmla="*/ 42428 w 112"/>
                <a:gd name="T93" fmla="*/ 49916 h 136"/>
                <a:gd name="T94" fmla="*/ 37437 w 112"/>
                <a:gd name="T95" fmla="*/ 49916 h 136"/>
                <a:gd name="T96" fmla="*/ 37437 w 112"/>
                <a:gd name="T97" fmla="*/ 14975 h 136"/>
                <a:gd name="T98" fmla="*/ 0 w 112"/>
                <a:gd name="T99" fmla="*/ 14975 h 136"/>
                <a:gd name="T100" fmla="*/ 0 w 112"/>
                <a:gd name="T101" fmla="*/ 59899 h 136"/>
                <a:gd name="T102" fmla="*/ 0 w 112"/>
                <a:gd name="T103" fmla="*/ 69882 h 136"/>
                <a:gd name="T104" fmla="*/ 0 w 112"/>
                <a:gd name="T105" fmla="*/ 339426 h 136"/>
                <a:gd name="T106" fmla="*/ 222124 w 112"/>
                <a:gd name="T107" fmla="*/ 339426 h 136"/>
                <a:gd name="T108" fmla="*/ 279527 w 112"/>
                <a:gd name="T109" fmla="*/ 274536 h 136"/>
                <a:gd name="T110" fmla="*/ 279527 w 112"/>
                <a:gd name="T111" fmla="*/ 209645 h 136"/>
                <a:gd name="T112" fmla="*/ 259561 w 112"/>
                <a:gd name="T113" fmla="*/ 229612 h 136"/>
                <a:gd name="T114" fmla="*/ 259561 w 112"/>
                <a:gd name="T115" fmla="*/ 252074 h 1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2"/>
                <a:gd name="T175" fmla="*/ 0 h 136"/>
                <a:gd name="T176" fmla="*/ 112 w 112"/>
                <a:gd name="T177" fmla="*/ 136 h 1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Rectangle 117">
              <a:extLst>
                <a:ext uri="{FF2B5EF4-FFF2-40B4-BE49-F238E27FC236}">
                  <a16:creationId xmlns:a16="http://schemas.microsoft.com/office/drawing/2014/main" xmlns="" id="{4FC40FC7-284E-4FF4-A932-663E79F3A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14806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Rectangle 118">
              <a:extLst>
                <a:ext uri="{FF2B5EF4-FFF2-40B4-BE49-F238E27FC236}">
                  <a16:creationId xmlns:a16="http://schemas.microsoft.com/office/drawing/2014/main" xmlns="" id="{613748C5-0598-4EA3-A9F0-832A1CA12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54738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Rectangle 119">
              <a:extLst>
                <a:ext uri="{FF2B5EF4-FFF2-40B4-BE49-F238E27FC236}">
                  <a16:creationId xmlns:a16="http://schemas.microsoft.com/office/drawing/2014/main" xmlns="" id="{73762B22-D347-41C8-AA69-7325FDB7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99662"/>
              <a:ext cx="109814" cy="149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Rectangle 120">
              <a:extLst>
                <a:ext uri="{FF2B5EF4-FFF2-40B4-BE49-F238E27FC236}">
                  <a16:creationId xmlns:a16="http://schemas.microsoft.com/office/drawing/2014/main" xmlns="" id="{3B989AC2-3EBC-4739-ACFC-8608FA0D4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242091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3" name="Group 54">
            <a:extLst>
              <a:ext uri="{FF2B5EF4-FFF2-40B4-BE49-F238E27FC236}">
                <a16:creationId xmlns:a16="http://schemas.microsoft.com/office/drawing/2014/main" xmlns="" id="{8492701C-1BC5-4561-93F6-A04CE11A92B5}"/>
              </a:ext>
            </a:extLst>
          </p:cNvPr>
          <p:cNvGrpSpPr>
            <a:grpSpLocks/>
          </p:cNvGrpSpPr>
          <p:nvPr/>
        </p:nvGrpSpPr>
        <p:grpSpPr bwMode="auto">
          <a:xfrm>
            <a:off x="7176357" y="4010053"/>
            <a:ext cx="292497" cy="379547"/>
            <a:chOff x="0" y="0"/>
            <a:chExt cx="299494" cy="389342"/>
          </a:xfrm>
        </p:grpSpPr>
        <p:sp>
          <p:nvSpPr>
            <p:cNvPr id="44" name="Freeform 170">
              <a:extLst>
                <a:ext uri="{FF2B5EF4-FFF2-40B4-BE49-F238E27FC236}">
                  <a16:creationId xmlns:a16="http://schemas.microsoft.com/office/drawing/2014/main" xmlns="" id="{EAE80188-4498-4963-8856-720B05A5E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2310"/>
              <a:ext cx="299494" cy="277032"/>
            </a:xfrm>
            <a:custGeom>
              <a:avLst/>
              <a:gdLst>
                <a:gd name="T0" fmla="*/ 149747 w 90"/>
                <a:gd name="T1" fmla="*/ 277032 h 83"/>
                <a:gd name="T2" fmla="*/ 299494 w 90"/>
                <a:gd name="T3" fmla="*/ 0 h 83"/>
                <a:gd name="T4" fmla="*/ 0 w 90"/>
                <a:gd name="T5" fmla="*/ 0 h 83"/>
                <a:gd name="T6" fmla="*/ 149747 w 90"/>
                <a:gd name="T7" fmla="*/ 277032 h 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83"/>
                <a:gd name="T14" fmla="*/ 90 w 90"/>
                <a:gd name="T15" fmla="*/ 83 h 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83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5" name="Freeform 171">
              <a:extLst>
                <a:ext uri="{FF2B5EF4-FFF2-40B4-BE49-F238E27FC236}">
                  <a16:creationId xmlns:a16="http://schemas.microsoft.com/office/drawing/2014/main" xmlns="" id="{85B2E866-562B-4EEB-9D6E-772C06E1D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99494" cy="94840"/>
            </a:xfrm>
            <a:custGeom>
              <a:avLst/>
              <a:gdLst>
                <a:gd name="T0" fmla="*/ 279528 w 90"/>
                <a:gd name="T1" fmla="*/ 0 h 29"/>
                <a:gd name="T2" fmla="*/ 226284 w 90"/>
                <a:gd name="T3" fmla="*/ 52326 h 29"/>
                <a:gd name="T4" fmla="*/ 173041 w 90"/>
                <a:gd name="T5" fmla="*/ 0 h 29"/>
                <a:gd name="T6" fmla="*/ 129781 w 90"/>
                <a:gd name="T7" fmla="*/ 0 h 29"/>
                <a:gd name="T8" fmla="*/ 76537 w 90"/>
                <a:gd name="T9" fmla="*/ 52326 h 29"/>
                <a:gd name="T10" fmla="*/ 23294 w 90"/>
                <a:gd name="T11" fmla="*/ 0 h 29"/>
                <a:gd name="T12" fmla="*/ 0 w 90"/>
                <a:gd name="T13" fmla="*/ 0 h 29"/>
                <a:gd name="T14" fmla="*/ 0 w 90"/>
                <a:gd name="T15" fmla="*/ 94840 h 29"/>
                <a:gd name="T16" fmla="*/ 299494 w 90"/>
                <a:gd name="T17" fmla="*/ 94840 h 29"/>
                <a:gd name="T18" fmla="*/ 299494 w 90"/>
                <a:gd name="T19" fmla="*/ 0 h 29"/>
                <a:gd name="T20" fmla="*/ 279528 w 90"/>
                <a:gd name="T21" fmla="*/ 0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29"/>
                <a:gd name="T35" fmla="*/ 90 w 90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29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351DB53C-3863-4FB2-BFF3-4EB1581DA5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4056" cy="103183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73EAAF19-E53F-4BB3-A283-2D9753300A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18" t="38912" r="47661" b="29150"/>
          <a:stretch/>
        </p:blipFill>
        <p:spPr>
          <a:xfrm>
            <a:off x="6136437" y="4109635"/>
            <a:ext cx="2196734" cy="15682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8F37B04A-1F3F-421C-A52F-4D2F6CA45F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418" t="18565" r="9261" b="49394"/>
          <a:stretch/>
        </p:blipFill>
        <p:spPr>
          <a:xfrm>
            <a:off x="8998226" y="1910080"/>
            <a:ext cx="2182053" cy="15627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CC4D2C59-353D-47A8-B5D0-F241117112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39" r="49069" b="68858"/>
          <a:stretch/>
        </p:blipFill>
        <p:spPr>
          <a:xfrm>
            <a:off x="6100031" y="1889333"/>
            <a:ext cx="2182053" cy="15396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152BFD77-D06E-427D-91D0-3B19238284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05" t="67055" r="8348"/>
          <a:stretch/>
        </p:blipFill>
        <p:spPr>
          <a:xfrm>
            <a:off x="9187029" y="4067813"/>
            <a:ext cx="2196735" cy="16084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22EEF22-7261-456A-BB45-A0AA57162A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77" y="2584174"/>
            <a:ext cx="3705464" cy="4273826"/>
          </a:xfrm>
          <a:prstGeom prst="rect">
            <a:avLst/>
          </a:prstGeom>
        </p:spPr>
      </p:pic>
      <p:sp>
        <p:nvSpPr>
          <p:cNvPr id="34" name="Thought Bubble: Cloud 33">
            <a:extLst>
              <a:ext uri="{FF2B5EF4-FFF2-40B4-BE49-F238E27FC236}">
                <a16:creationId xmlns:a16="http://schemas.microsoft.com/office/drawing/2014/main" xmlns="" id="{095AF8F9-051C-44E5-85F7-59837C58D7CD}"/>
              </a:ext>
            </a:extLst>
          </p:cNvPr>
          <p:cNvSpPr/>
          <p:nvPr/>
        </p:nvSpPr>
        <p:spPr>
          <a:xfrm>
            <a:off x="1961321" y="186927"/>
            <a:ext cx="4200940" cy="1971331"/>
          </a:xfrm>
          <a:prstGeom prst="cloudCallout">
            <a:avLst>
              <a:gd name="adj1" fmla="val -43258"/>
              <a:gd name="adj2" fmla="val 7631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Hỏi đáp về đồ dùng trong nhà</a:t>
            </a:r>
          </a:p>
        </p:txBody>
      </p:sp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xmlns="" id="{10EC84E7-1706-4A70-94A4-A76DC7A82608}"/>
              </a:ext>
            </a:extLst>
          </p:cNvPr>
          <p:cNvSpPr/>
          <p:nvPr/>
        </p:nvSpPr>
        <p:spPr>
          <a:xfrm>
            <a:off x="7322605" y="1055467"/>
            <a:ext cx="1391478" cy="543339"/>
          </a:xfrm>
          <a:prstGeom prst="wedgeRoundRectCallout">
            <a:avLst>
              <a:gd name="adj1" fmla="val -33214"/>
              <a:gd name="adj2" fmla="val 1015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charset="0"/>
                <a:cs typeface="Times New Roman" panose="02020603050405020304" charset="0"/>
              </a:rPr>
              <a:t>Rổ</a:t>
            </a:r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xmlns="" id="{5FCC102F-7EE9-4010-BF04-565D13DB2AC4}"/>
              </a:ext>
            </a:extLst>
          </p:cNvPr>
          <p:cNvSpPr/>
          <p:nvPr/>
        </p:nvSpPr>
        <p:spPr>
          <a:xfrm>
            <a:off x="10800522" y="3457568"/>
            <a:ext cx="1391478" cy="543339"/>
          </a:xfrm>
          <a:prstGeom prst="wedgeRoundRectCallout">
            <a:avLst>
              <a:gd name="adj1" fmla="val -33214"/>
              <a:gd name="adj2" fmla="val 1015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charset="0"/>
                <a:cs typeface="Times New Roman" panose="02020603050405020304" charset="0"/>
              </a:rPr>
              <a:t>Bàn</a:t>
            </a:r>
          </a:p>
        </p:txBody>
      </p:sp>
      <p:sp>
        <p:nvSpPr>
          <p:cNvPr id="41" name="Speech Bubble: Rectangle with Corners Rounded 40">
            <a:extLst>
              <a:ext uri="{FF2B5EF4-FFF2-40B4-BE49-F238E27FC236}">
                <a16:creationId xmlns:a16="http://schemas.microsoft.com/office/drawing/2014/main" xmlns="" id="{D236369D-ED23-481A-A5FE-4B7271D65286}"/>
              </a:ext>
            </a:extLst>
          </p:cNvPr>
          <p:cNvSpPr/>
          <p:nvPr/>
        </p:nvSpPr>
        <p:spPr>
          <a:xfrm>
            <a:off x="7851112" y="3480659"/>
            <a:ext cx="1391478" cy="543339"/>
          </a:xfrm>
          <a:prstGeom prst="wedgeRoundRectCallout">
            <a:avLst>
              <a:gd name="adj1" fmla="val -33214"/>
              <a:gd name="adj2" fmla="val 1015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charset="0"/>
                <a:cs typeface="Times New Roman" panose="02020603050405020304" charset="0"/>
              </a:rPr>
              <a:t>Bát đĩa</a:t>
            </a:r>
          </a:p>
        </p:txBody>
      </p:sp>
      <p:sp>
        <p:nvSpPr>
          <p:cNvPr id="42" name="Speech Bubble: Rectangle with Corners Rounded 41">
            <a:extLst>
              <a:ext uri="{FF2B5EF4-FFF2-40B4-BE49-F238E27FC236}">
                <a16:creationId xmlns:a16="http://schemas.microsoft.com/office/drawing/2014/main" xmlns="" id="{08F7E557-45A9-4CBC-98F8-9881DD8C3CB6}"/>
              </a:ext>
            </a:extLst>
          </p:cNvPr>
          <p:cNvSpPr/>
          <p:nvPr/>
        </p:nvSpPr>
        <p:spPr>
          <a:xfrm>
            <a:off x="10482470" y="1217109"/>
            <a:ext cx="1709530" cy="543339"/>
          </a:xfrm>
          <a:prstGeom prst="wedgeRoundRectCallout">
            <a:avLst>
              <a:gd name="adj1" fmla="val -33214"/>
              <a:gd name="adj2" fmla="val 1015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charset="0"/>
                <a:cs typeface="Times New Roman" panose="02020603050405020304" charset="0"/>
              </a:rPr>
              <a:t>Bình, cốc </a:t>
            </a:r>
          </a:p>
        </p:txBody>
      </p:sp>
    </p:spTree>
    <p:extLst>
      <p:ext uri="{BB962C8B-B14F-4D97-AF65-F5344CB8AC3E}">
        <p14:creationId xmlns:p14="http://schemas.microsoft.com/office/powerpoint/2010/main" val="277218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7A39A44-4242-405B-AAAB-1DE23C3CF7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8" r="50889"/>
          <a:stretch/>
        </p:blipFill>
        <p:spPr>
          <a:xfrm>
            <a:off x="2024493" y="2078037"/>
            <a:ext cx="3810001" cy="27019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2D574F1-4004-4485-9D3B-619C798DE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47"/>
          <a:stretch/>
        </p:blipFill>
        <p:spPr>
          <a:xfrm>
            <a:off x="6357505" y="1968855"/>
            <a:ext cx="3810002" cy="2701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BEB075-E210-4845-B534-43033F41E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2" y="101069"/>
            <a:ext cx="1871003" cy="1109147"/>
          </a:xfrm>
          <a:prstGeom prst="rect">
            <a:avLst/>
          </a:prstGeom>
        </p:spPr>
      </p:pic>
      <p:sp>
        <p:nvSpPr>
          <p:cNvPr id="8" name="Rounded Rectangle 3">
            <a:extLst>
              <a:ext uri="{FF2B5EF4-FFF2-40B4-BE49-F238E27FC236}">
                <a16:creationId xmlns:a16="http://schemas.microsoft.com/office/drawing/2014/main" xmlns="" id="{2C7435C1-150B-4996-815A-AB446F4021D4}"/>
              </a:ext>
            </a:extLst>
          </p:cNvPr>
          <p:cNvSpPr/>
          <p:nvPr/>
        </p:nvSpPr>
        <p:spPr>
          <a:xfrm>
            <a:off x="2024493" y="334438"/>
            <a:ext cx="8759686" cy="108868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</a:t>
            </a:r>
          </a:p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Gia đình em thường làm gì để giữ gìn đồ dùng? Nêu lợi ích của các việc làm đó? </a:t>
            </a:r>
          </a:p>
          <a:p>
            <a:pPr algn="ctr"/>
            <a:endParaRPr lang="en-US" sz="28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F4E5E54B-7703-4359-9597-874D767D9F16}"/>
              </a:ext>
            </a:extLst>
          </p:cNvPr>
          <p:cNvSpPr/>
          <p:nvPr/>
        </p:nvSpPr>
        <p:spPr>
          <a:xfrm>
            <a:off x="2622645" y="4885899"/>
            <a:ext cx="6946710" cy="5489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charset="0"/>
                <a:cs typeface="Times New Roman" panose="02020603050405020304" charset="0"/>
              </a:rPr>
              <a:t>Lau chùi thường xuyên để đồ bền hơn</a:t>
            </a:r>
          </a:p>
        </p:txBody>
      </p:sp>
    </p:spTree>
    <p:extLst>
      <p:ext uri="{BB962C8B-B14F-4D97-AF65-F5344CB8AC3E}">
        <p14:creationId xmlns:p14="http://schemas.microsoft.com/office/powerpoint/2010/main" val="357010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DF794A70-C00E-4E22-98F8-4C0474116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704" y="3740043"/>
            <a:ext cx="3294653" cy="2792698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xmlns="" id="{099B30CE-0CBB-4F7A-99A1-BD6BB57CE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670" y="351763"/>
            <a:ext cx="6569181" cy="4140724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xmlns="" id="{6AD95606-05CD-455A-815C-FB90C5399A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16" y="3918228"/>
            <a:ext cx="4381851" cy="21402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933CD98-ED36-4886-AE34-1BDC18EDB5C6}"/>
              </a:ext>
            </a:extLst>
          </p:cNvPr>
          <p:cNvSpPr txBox="1"/>
          <p:nvPr/>
        </p:nvSpPr>
        <p:spPr>
          <a:xfrm>
            <a:off x="5092350" y="1660079"/>
            <a:ext cx="24335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5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88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0">
            <a:extLst>
              <a:ext uri="{FF2B5EF4-FFF2-40B4-BE49-F238E27FC236}">
                <a16:creationId xmlns:a16="http://schemas.microsoft.com/office/drawing/2014/main" xmlns="" id="{EDC4AF73-3CFF-4908-BCF4-D174DE5D08D1}"/>
              </a:ext>
            </a:extLst>
          </p:cNvPr>
          <p:cNvGrpSpPr>
            <a:grpSpLocks/>
          </p:cNvGrpSpPr>
          <p:nvPr/>
        </p:nvGrpSpPr>
        <p:grpSpPr bwMode="auto">
          <a:xfrm>
            <a:off x="2650916" y="3954513"/>
            <a:ext cx="391152" cy="394635"/>
            <a:chOff x="0" y="0"/>
            <a:chExt cx="401822" cy="404317"/>
          </a:xfrm>
        </p:grpSpPr>
        <p:sp>
          <p:nvSpPr>
            <p:cNvPr id="10" name="Freeform 42">
              <a:extLst>
                <a:ext uri="{FF2B5EF4-FFF2-40B4-BE49-F238E27FC236}">
                  <a16:creationId xmlns:a16="http://schemas.microsoft.com/office/drawing/2014/main" xmlns="" id="{E68D3118-2964-478B-B5D7-1268438C032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0" y="0"/>
              <a:ext cx="401822" cy="404317"/>
            </a:xfrm>
            <a:custGeom>
              <a:avLst/>
              <a:gdLst>
                <a:gd name="T0" fmla="*/ 199251 w 121"/>
                <a:gd name="T1" fmla="*/ 0 h 121"/>
                <a:gd name="T2" fmla="*/ 0 w 121"/>
                <a:gd name="T3" fmla="*/ 203829 h 121"/>
                <a:gd name="T4" fmla="*/ 199251 w 121"/>
                <a:gd name="T5" fmla="*/ 404317 h 121"/>
                <a:gd name="T6" fmla="*/ 401822 w 121"/>
                <a:gd name="T7" fmla="*/ 203829 h 121"/>
                <a:gd name="T8" fmla="*/ 199251 w 121"/>
                <a:gd name="T9" fmla="*/ 0 h 121"/>
                <a:gd name="T10" fmla="*/ 199251 w 121"/>
                <a:gd name="T11" fmla="*/ 370902 h 121"/>
                <a:gd name="T12" fmla="*/ 33208 w 121"/>
                <a:gd name="T13" fmla="*/ 203829 h 121"/>
                <a:gd name="T14" fmla="*/ 199251 w 121"/>
                <a:gd name="T15" fmla="*/ 33415 h 121"/>
                <a:gd name="T16" fmla="*/ 368614 w 121"/>
                <a:gd name="T17" fmla="*/ 203829 h 121"/>
                <a:gd name="T18" fmla="*/ 199251 w 121"/>
                <a:gd name="T19" fmla="*/ 370902 h 1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121"/>
                <a:gd name="T32" fmla="*/ 121 w 121"/>
                <a:gd name="T33" fmla="*/ 121 h 1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xmlns="" id="{EBF3CD1C-2045-49A8-8BC8-F46721150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20" y="97336"/>
              <a:ext cx="139764" cy="199662"/>
            </a:xfrm>
            <a:custGeom>
              <a:avLst/>
              <a:gdLst>
                <a:gd name="T0" fmla="*/ 139764 w 42"/>
                <a:gd name="T1" fmla="*/ 199662 h 60"/>
                <a:gd name="T2" fmla="*/ 139764 w 42"/>
                <a:gd name="T3" fmla="*/ 0 h 60"/>
                <a:gd name="T4" fmla="*/ 0 w 42"/>
                <a:gd name="T5" fmla="*/ 139763 h 60"/>
                <a:gd name="T6" fmla="*/ 139764 w 42"/>
                <a:gd name="T7" fmla="*/ 199662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60"/>
                <a:gd name="T14" fmla="*/ 42 w 4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6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xmlns="" id="{03981350-92DC-49A6-A700-42A6E8C1A663}"/>
              </a:ext>
            </a:extLst>
          </p:cNvPr>
          <p:cNvGrpSpPr>
            <a:grpSpLocks/>
          </p:cNvGrpSpPr>
          <p:nvPr/>
        </p:nvGrpSpPr>
        <p:grpSpPr bwMode="auto">
          <a:xfrm>
            <a:off x="5029438" y="4000907"/>
            <a:ext cx="379547" cy="330796"/>
            <a:chOff x="0" y="0"/>
            <a:chExt cx="389342" cy="339426"/>
          </a:xfrm>
        </p:grpSpPr>
        <p:sp>
          <p:nvSpPr>
            <p:cNvPr id="13" name="Freeform 110">
              <a:extLst>
                <a:ext uri="{FF2B5EF4-FFF2-40B4-BE49-F238E27FC236}">
                  <a16:creationId xmlns:a16="http://schemas.microsoft.com/office/drawing/2014/main" xmlns="" id="{DF764193-D223-4866-A01E-E9F57408A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561" y="102327"/>
              <a:ext cx="102328" cy="102328"/>
            </a:xfrm>
            <a:custGeom>
              <a:avLst/>
              <a:gdLst>
                <a:gd name="T0" fmla="*/ 0 w 41"/>
                <a:gd name="T1" fmla="*/ 97336 h 41"/>
                <a:gd name="T2" fmla="*/ 7487 w 41"/>
                <a:gd name="T3" fmla="*/ 102328 h 41"/>
                <a:gd name="T4" fmla="*/ 102328 w 41"/>
                <a:gd name="T5" fmla="*/ 7487 h 41"/>
                <a:gd name="T6" fmla="*/ 97336 w 41"/>
                <a:gd name="T7" fmla="*/ 0 h 41"/>
                <a:gd name="T8" fmla="*/ 0 w 41"/>
                <a:gd name="T9" fmla="*/ 97336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41"/>
                <a:gd name="T17" fmla="*/ 41 w 41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Freeform 111">
              <a:extLst>
                <a:ext uri="{FF2B5EF4-FFF2-40B4-BE49-F238E27FC236}">
                  <a16:creationId xmlns:a16="http://schemas.microsoft.com/office/drawing/2014/main" xmlns="" id="{DECEC073-DEA2-4062-8A23-7EA353E37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98" y="74873"/>
              <a:ext cx="109814" cy="114806"/>
            </a:xfrm>
            <a:custGeom>
              <a:avLst/>
              <a:gdLst>
                <a:gd name="T0" fmla="*/ 92344 w 44"/>
                <a:gd name="T1" fmla="*/ 0 h 46"/>
                <a:gd name="T2" fmla="*/ 0 w 44"/>
                <a:gd name="T3" fmla="*/ 97336 h 46"/>
                <a:gd name="T4" fmla="*/ 14975 w 44"/>
                <a:gd name="T5" fmla="*/ 114806 h 46"/>
                <a:gd name="T6" fmla="*/ 109814 w 44"/>
                <a:gd name="T7" fmla="*/ 19966 h 46"/>
                <a:gd name="T8" fmla="*/ 92344 w 44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46"/>
                <a:gd name="T17" fmla="*/ 44 w 4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Freeform 112">
              <a:extLst>
                <a:ext uri="{FF2B5EF4-FFF2-40B4-BE49-F238E27FC236}">
                  <a16:creationId xmlns:a16="http://schemas.microsoft.com/office/drawing/2014/main" xmlns="" id="{ED291166-6A2E-484B-A0AB-059502D27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32" y="59898"/>
              <a:ext cx="104823" cy="104823"/>
            </a:xfrm>
            <a:custGeom>
              <a:avLst/>
              <a:gdLst>
                <a:gd name="T0" fmla="*/ 0 w 42"/>
                <a:gd name="T1" fmla="*/ 94840 h 42"/>
                <a:gd name="T2" fmla="*/ 9983 w 42"/>
                <a:gd name="T3" fmla="*/ 104823 h 42"/>
                <a:gd name="T4" fmla="*/ 104823 w 42"/>
                <a:gd name="T5" fmla="*/ 9983 h 42"/>
                <a:gd name="T6" fmla="*/ 94840 w 42"/>
                <a:gd name="T7" fmla="*/ 0 h 42"/>
                <a:gd name="T8" fmla="*/ 0 w 42"/>
                <a:gd name="T9" fmla="*/ 9484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2"/>
                <a:gd name="T17" fmla="*/ 42 w 42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Freeform 113">
              <a:extLst>
                <a:ext uri="{FF2B5EF4-FFF2-40B4-BE49-F238E27FC236}">
                  <a16:creationId xmlns:a16="http://schemas.microsoft.com/office/drawing/2014/main" xmlns="" id="{DEBEE9D5-F5DC-4A29-9054-E9FEE184D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679" y="162226"/>
              <a:ext cx="69882" cy="69882"/>
            </a:xfrm>
            <a:custGeom>
              <a:avLst/>
              <a:gdLst>
                <a:gd name="T0" fmla="*/ 69882 w 28"/>
                <a:gd name="T1" fmla="*/ 49916 h 28"/>
                <a:gd name="T2" fmla="*/ 19966 w 28"/>
                <a:gd name="T3" fmla="*/ 0 h 28"/>
                <a:gd name="T4" fmla="*/ 0 w 28"/>
                <a:gd name="T5" fmla="*/ 49916 h 28"/>
                <a:gd name="T6" fmla="*/ 22462 w 28"/>
                <a:gd name="T7" fmla="*/ 69882 h 28"/>
                <a:gd name="T8" fmla="*/ 69882 w 28"/>
                <a:gd name="T9" fmla="*/ 4991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 114">
              <a:extLst>
                <a:ext uri="{FF2B5EF4-FFF2-40B4-BE49-F238E27FC236}">
                  <a16:creationId xmlns:a16="http://schemas.microsoft.com/office/drawing/2014/main" xmlns="" id="{D743D04D-62DF-440B-B827-8EFF3BBBD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208" y="219628"/>
              <a:ext cx="34941" cy="32446"/>
            </a:xfrm>
            <a:custGeom>
              <a:avLst/>
              <a:gdLst>
                <a:gd name="T0" fmla="*/ 0 w 14"/>
                <a:gd name="T1" fmla="*/ 32446 h 13"/>
                <a:gd name="T2" fmla="*/ 34941 w 14"/>
                <a:gd name="T3" fmla="*/ 14975 h 13"/>
                <a:gd name="T4" fmla="*/ 14975 w 14"/>
                <a:gd name="T5" fmla="*/ 0 h 13"/>
                <a:gd name="T6" fmla="*/ 0 w 14"/>
                <a:gd name="T7" fmla="*/ 32446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3"/>
                <a:gd name="T14" fmla="*/ 14 w 14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115">
              <a:extLst>
                <a:ext uri="{FF2B5EF4-FFF2-40B4-BE49-F238E27FC236}">
                  <a16:creationId xmlns:a16="http://schemas.microsoft.com/office/drawing/2014/main" xmlns="" id="{424A063F-4C59-4064-8D34-0207B72E5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460" y="34941"/>
              <a:ext cx="69882" cy="69882"/>
            </a:xfrm>
            <a:custGeom>
              <a:avLst/>
              <a:gdLst>
                <a:gd name="T0" fmla="*/ 17471 w 28"/>
                <a:gd name="T1" fmla="*/ 0 h 28"/>
                <a:gd name="T2" fmla="*/ 0 w 28"/>
                <a:gd name="T3" fmla="*/ 19966 h 28"/>
                <a:gd name="T4" fmla="*/ 49916 w 28"/>
                <a:gd name="T5" fmla="*/ 69882 h 28"/>
                <a:gd name="T6" fmla="*/ 69882 w 28"/>
                <a:gd name="T7" fmla="*/ 49916 h 28"/>
                <a:gd name="T8" fmla="*/ 17471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116">
              <a:extLst>
                <a:ext uri="{FF2B5EF4-FFF2-40B4-BE49-F238E27FC236}">
                  <a16:creationId xmlns:a16="http://schemas.microsoft.com/office/drawing/2014/main" xmlns="" id="{21BED3BD-A0CF-4D27-BB77-A3D6CCA4A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79527" cy="339426"/>
            </a:xfrm>
            <a:custGeom>
              <a:avLst/>
              <a:gdLst>
                <a:gd name="T0" fmla="*/ 259561 w 112"/>
                <a:gd name="T1" fmla="*/ 252074 h 136"/>
                <a:gd name="T2" fmla="*/ 207149 w 112"/>
                <a:gd name="T3" fmla="*/ 252074 h 136"/>
                <a:gd name="T4" fmla="*/ 207149 w 112"/>
                <a:gd name="T5" fmla="*/ 321956 h 136"/>
                <a:gd name="T6" fmla="*/ 17470 w 112"/>
                <a:gd name="T7" fmla="*/ 321956 h 136"/>
                <a:gd name="T8" fmla="*/ 17470 w 112"/>
                <a:gd name="T9" fmla="*/ 79865 h 136"/>
                <a:gd name="T10" fmla="*/ 259561 w 112"/>
                <a:gd name="T11" fmla="*/ 79865 h 136"/>
                <a:gd name="T12" fmla="*/ 259561 w 112"/>
                <a:gd name="T13" fmla="*/ 99831 h 136"/>
                <a:gd name="T14" fmla="*/ 279527 w 112"/>
                <a:gd name="T15" fmla="*/ 79865 h 136"/>
                <a:gd name="T16" fmla="*/ 279527 w 112"/>
                <a:gd name="T17" fmla="*/ 14975 h 136"/>
                <a:gd name="T18" fmla="*/ 242090 w 112"/>
                <a:gd name="T19" fmla="*/ 14975 h 136"/>
                <a:gd name="T20" fmla="*/ 242090 w 112"/>
                <a:gd name="T21" fmla="*/ 49916 h 136"/>
                <a:gd name="T22" fmla="*/ 237099 w 112"/>
                <a:gd name="T23" fmla="*/ 49916 h 136"/>
                <a:gd name="T24" fmla="*/ 237099 w 112"/>
                <a:gd name="T25" fmla="*/ 0 h 136"/>
                <a:gd name="T26" fmla="*/ 222124 w 112"/>
                <a:gd name="T27" fmla="*/ 0 h 136"/>
                <a:gd name="T28" fmla="*/ 222124 w 112"/>
                <a:gd name="T29" fmla="*/ 49916 h 136"/>
                <a:gd name="T30" fmla="*/ 217133 w 112"/>
                <a:gd name="T31" fmla="*/ 49916 h 136"/>
                <a:gd name="T32" fmla="*/ 217133 w 112"/>
                <a:gd name="T33" fmla="*/ 14975 h 136"/>
                <a:gd name="T34" fmla="*/ 197166 w 112"/>
                <a:gd name="T35" fmla="*/ 14975 h 136"/>
                <a:gd name="T36" fmla="*/ 197166 w 112"/>
                <a:gd name="T37" fmla="*/ 49916 h 136"/>
                <a:gd name="T38" fmla="*/ 189679 w 112"/>
                <a:gd name="T39" fmla="*/ 49916 h 136"/>
                <a:gd name="T40" fmla="*/ 189679 w 112"/>
                <a:gd name="T41" fmla="*/ 0 h 136"/>
                <a:gd name="T42" fmla="*/ 179696 w 112"/>
                <a:gd name="T43" fmla="*/ 0 h 136"/>
                <a:gd name="T44" fmla="*/ 179696 w 112"/>
                <a:gd name="T45" fmla="*/ 49916 h 136"/>
                <a:gd name="T46" fmla="*/ 169713 w 112"/>
                <a:gd name="T47" fmla="*/ 49916 h 136"/>
                <a:gd name="T48" fmla="*/ 169713 w 112"/>
                <a:gd name="T49" fmla="*/ 14975 h 136"/>
                <a:gd name="T50" fmla="*/ 149747 w 112"/>
                <a:gd name="T51" fmla="*/ 14975 h 136"/>
                <a:gd name="T52" fmla="*/ 149747 w 112"/>
                <a:gd name="T53" fmla="*/ 49916 h 136"/>
                <a:gd name="T54" fmla="*/ 142259 w 112"/>
                <a:gd name="T55" fmla="*/ 49916 h 136"/>
                <a:gd name="T56" fmla="*/ 142259 w 112"/>
                <a:gd name="T57" fmla="*/ 0 h 136"/>
                <a:gd name="T58" fmla="*/ 132276 w 112"/>
                <a:gd name="T59" fmla="*/ 0 h 136"/>
                <a:gd name="T60" fmla="*/ 132276 w 112"/>
                <a:gd name="T61" fmla="*/ 49916 h 136"/>
                <a:gd name="T62" fmla="*/ 127285 w 112"/>
                <a:gd name="T63" fmla="*/ 49916 h 136"/>
                <a:gd name="T64" fmla="*/ 127285 w 112"/>
                <a:gd name="T65" fmla="*/ 14975 h 136"/>
                <a:gd name="T66" fmla="*/ 107318 w 112"/>
                <a:gd name="T67" fmla="*/ 14975 h 136"/>
                <a:gd name="T68" fmla="*/ 107318 w 112"/>
                <a:gd name="T69" fmla="*/ 49916 h 136"/>
                <a:gd name="T70" fmla="*/ 99831 w 112"/>
                <a:gd name="T71" fmla="*/ 49916 h 136"/>
                <a:gd name="T72" fmla="*/ 99831 w 112"/>
                <a:gd name="T73" fmla="*/ 0 h 136"/>
                <a:gd name="T74" fmla="*/ 87352 w 112"/>
                <a:gd name="T75" fmla="*/ 0 h 136"/>
                <a:gd name="T76" fmla="*/ 87352 w 112"/>
                <a:gd name="T77" fmla="*/ 49916 h 136"/>
                <a:gd name="T78" fmla="*/ 79865 w 112"/>
                <a:gd name="T79" fmla="*/ 49916 h 136"/>
                <a:gd name="T80" fmla="*/ 79865 w 112"/>
                <a:gd name="T81" fmla="*/ 14975 h 136"/>
                <a:gd name="T82" fmla="*/ 62394 w 112"/>
                <a:gd name="T83" fmla="*/ 14975 h 136"/>
                <a:gd name="T84" fmla="*/ 62394 w 112"/>
                <a:gd name="T85" fmla="*/ 49916 h 136"/>
                <a:gd name="T86" fmla="*/ 57403 w 112"/>
                <a:gd name="T87" fmla="*/ 49916 h 136"/>
                <a:gd name="T88" fmla="*/ 57403 w 112"/>
                <a:gd name="T89" fmla="*/ 0 h 136"/>
                <a:gd name="T90" fmla="*/ 42428 w 112"/>
                <a:gd name="T91" fmla="*/ 0 h 136"/>
                <a:gd name="T92" fmla="*/ 42428 w 112"/>
                <a:gd name="T93" fmla="*/ 49916 h 136"/>
                <a:gd name="T94" fmla="*/ 37437 w 112"/>
                <a:gd name="T95" fmla="*/ 49916 h 136"/>
                <a:gd name="T96" fmla="*/ 37437 w 112"/>
                <a:gd name="T97" fmla="*/ 14975 h 136"/>
                <a:gd name="T98" fmla="*/ 0 w 112"/>
                <a:gd name="T99" fmla="*/ 14975 h 136"/>
                <a:gd name="T100" fmla="*/ 0 w 112"/>
                <a:gd name="T101" fmla="*/ 59899 h 136"/>
                <a:gd name="T102" fmla="*/ 0 w 112"/>
                <a:gd name="T103" fmla="*/ 69882 h 136"/>
                <a:gd name="T104" fmla="*/ 0 w 112"/>
                <a:gd name="T105" fmla="*/ 339426 h 136"/>
                <a:gd name="T106" fmla="*/ 222124 w 112"/>
                <a:gd name="T107" fmla="*/ 339426 h 136"/>
                <a:gd name="T108" fmla="*/ 279527 w 112"/>
                <a:gd name="T109" fmla="*/ 274536 h 136"/>
                <a:gd name="T110" fmla="*/ 279527 w 112"/>
                <a:gd name="T111" fmla="*/ 209645 h 136"/>
                <a:gd name="T112" fmla="*/ 259561 w 112"/>
                <a:gd name="T113" fmla="*/ 229612 h 136"/>
                <a:gd name="T114" fmla="*/ 259561 w 112"/>
                <a:gd name="T115" fmla="*/ 252074 h 1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2"/>
                <a:gd name="T175" fmla="*/ 0 h 136"/>
                <a:gd name="T176" fmla="*/ 112 w 112"/>
                <a:gd name="T177" fmla="*/ 136 h 1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Rectangle 117">
              <a:extLst>
                <a:ext uri="{FF2B5EF4-FFF2-40B4-BE49-F238E27FC236}">
                  <a16:creationId xmlns:a16="http://schemas.microsoft.com/office/drawing/2014/main" xmlns="" id="{4FC40FC7-284E-4FF4-A932-663E79F3A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14806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Rectangle 118">
              <a:extLst>
                <a:ext uri="{FF2B5EF4-FFF2-40B4-BE49-F238E27FC236}">
                  <a16:creationId xmlns:a16="http://schemas.microsoft.com/office/drawing/2014/main" xmlns="" id="{613748C5-0598-4EA3-A9F0-832A1CA12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54738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Rectangle 119">
              <a:extLst>
                <a:ext uri="{FF2B5EF4-FFF2-40B4-BE49-F238E27FC236}">
                  <a16:creationId xmlns:a16="http://schemas.microsoft.com/office/drawing/2014/main" xmlns="" id="{73762B22-D347-41C8-AA69-7325FDB7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199662"/>
              <a:ext cx="109814" cy="149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Rectangle 120">
              <a:extLst>
                <a:ext uri="{FF2B5EF4-FFF2-40B4-BE49-F238E27FC236}">
                  <a16:creationId xmlns:a16="http://schemas.microsoft.com/office/drawing/2014/main" xmlns="" id="{3B989AC2-3EBC-4739-ACFC-8608FA0D4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6" y="242091"/>
              <a:ext cx="109814" cy="17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3" name="Group 54">
            <a:extLst>
              <a:ext uri="{FF2B5EF4-FFF2-40B4-BE49-F238E27FC236}">
                <a16:creationId xmlns:a16="http://schemas.microsoft.com/office/drawing/2014/main" xmlns="" id="{8492701C-1BC5-4561-93F6-A04CE11A92B5}"/>
              </a:ext>
            </a:extLst>
          </p:cNvPr>
          <p:cNvGrpSpPr>
            <a:grpSpLocks/>
          </p:cNvGrpSpPr>
          <p:nvPr/>
        </p:nvGrpSpPr>
        <p:grpSpPr bwMode="auto">
          <a:xfrm>
            <a:off x="7176357" y="4010053"/>
            <a:ext cx="292497" cy="379547"/>
            <a:chOff x="0" y="0"/>
            <a:chExt cx="299494" cy="389342"/>
          </a:xfrm>
        </p:grpSpPr>
        <p:sp>
          <p:nvSpPr>
            <p:cNvPr id="44" name="Freeform 170">
              <a:extLst>
                <a:ext uri="{FF2B5EF4-FFF2-40B4-BE49-F238E27FC236}">
                  <a16:creationId xmlns:a16="http://schemas.microsoft.com/office/drawing/2014/main" xmlns="" id="{EAE80188-4498-4963-8856-720B05A5E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2310"/>
              <a:ext cx="299494" cy="277032"/>
            </a:xfrm>
            <a:custGeom>
              <a:avLst/>
              <a:gdLst>
                <a:gd name="T0" fmla="*/ 149747 w 90"/>
                <a:gd name="T1" fmla="*/ 277032 h 83"/>
                <a:gd name="T2" fmla="*/ 299494 w 90"/>
                <a:gd name="T3" fmla="*/ 0 h 83"/>
                <a:gd name="T4" fmla="*/ 0 w 90"/>
                <a:gd name="T5" fmla="*/ 0 h 83"/>
                <a:gd name="T6" fmla="*/ 149747 w 90"/>
                <a:gd name="T7" fmla="*/ 277032 h 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83"/>
                <a:gd name="T14" fmla="*/ 90 w 90"/>
                <a:gd name="T15" fmla="*/ 83 h 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83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5" name="Freeform 171">
              <a:extLst>
                <a:ext uri="{FF2B5EF4-FFF2-40B4-BE49-F238E27FC236}">
                  <a16:creationId xmlns:a16="http://schemas.microsoft.com/office/drawing/2014/main" xmlns="" id="{85B2E866-562B-4EEB-9D6E-772C06E1D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99494" cy="94840"/>
            </a:xfrm>
            <a:custGeom>
              <a:avLst/>
              <a:gdLst>
                <a:gd name="T0" fmla="*/ 279528 w 90"/>
                <a:gd name="T1" fmla="*/ 0 h 29"/>
                <a:gd name="T2" fmla="*/ 226284 w 90"/>
                <a:gd name="T3" fmla="*/ 52326 h 29"/>
                <a:gd name="T4" fmla="*/ 173041 w 90"/>
                <a:gd name="T5" fmla="*/ 0 h 29"/>
                <a:gd name="T6" fmla="*/ 129781 w 90"/>
                <a:gd name="T7" fmla="*/ 0 h 29"/>
                <a:gd name="T8" fmla="*/ 76537 w 90"/>
                <a:gd name="T9" fmla="*/ 52326 h 29"/>
                <a:gd name="T10" fmla="*/ 23294 w 90"/>
                <a:gd name="T11" fmla="*/ 0 h 29"/>
                <a:gd name="T12" fmla="*/ 0 w 90"/>
                <a:gd name="T13" fmla="*/ 0 h 29"/>
                <a:gd name="T14" fmla="*/ 0 w 90"/>
                <a:gd name="T15" fmla="*/ 94840 h 29"/>
                <a:gd name="T16" fmla="*/ 299494 w 90"/>
                <a:gd name="T17" fmla="*/ 94840 h 29"/>
                <a:gd name="T18" fmla="*/ 299494 w 90"/>
                <a:gd name="T19" fmla="*/ 0 h 29"/>
                <a:gd name="T20" fmla="*/ 279528 w 90"/>
                <a:gd name="T21" fmla="*/ 0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29"/>
                <a:gd name="T35" fmla="*/ 90 w 90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29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7" name="Rounded Rectangle 3">
            <a:extLst>
              <a:ext uri="{FF2B5EF4-FFF2-40B4-BE49-F238E27FC236}">
                <a16:creationId xmlns:a16="http://schemas.microsoft.com/office/drawing/2014/main" xmlns="" id="{17FF4AFC-D68F-46D8-B209-1E330F35567C}"/>
              </a:ext>
            </a:extLst>
          </p:cNvPr>
          <p:cNvSpPr/>
          <p:nvPr/>
        </p:nvSpPr>
        <p:spPr>
          <a:xfrm>
            <a:off x="2146852" y="282690"/>
            <a:ext cx="8843269" cy="94617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Việc làm của Minh và em gái có tác dụng gì?</a:t>
            </a:r>
            <a:endParaRPr lang="en-US" sz="24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692EC26C-C14F-4EA8-8F95-25EA1D1C79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500"/>
            <a:ext cx="1964322" cy="140091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DE9289F7-E0F6-4B00-BBDF-1E4E71585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392" y="1384753"/>
            <a:ext cx="6632608" cy="54901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" name="Cloud Callout 3">
            <a:extLst>
              <a:ext uri="{FF2B5EF4-FFF2-40B4-BE49-F238E27FC236}">
                <a16:creationId xmlns:a16="http://schemas.microsoft.com/office/drawing/2014/main" xmlns="" id="{C4AE36A0-02C9-4BE1-8DBA-F374AE336912}"/>
              </a:ext>
            </a:extLst>
          </p:cNvPr>
          <p:cNvSpPr/>
          <p:nvPr/>
        </p:nvSpPr>
        <p:spPr>
          <a:xfrm>
            <a:off x="15135" y="2483892"/>
            <a:ext cx="5480501" cy="2292825"/>
          </a:xfrm>
          <a:prstGeom prst="cloudCallout">
            <a:avLst>
              <a:gd name="adj1" fmla="val 43415"/>
              <a:gd name="adj2" fmla="val 791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Minh và em biết sắp xếp đồ dùng gọn gàng sau khi dùng xong giúp đồ dùng bền lâu hơn</a:t>
            </a:r>
          </a:p>
        </p:txBody>
      </p:sp>
    </p:spTree>
    <p:extLst>
      <p:ext uri="{BB962C8B-B14F-4D97-AF65-F5344CB8AC3E}">
        <p14:creationId xmlns:p14="http://schemas.microsoft.com/office/powerpoint/2010/main" val="235311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0" grpId="0" animBg="1"/>
      <p:bldP spid="30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nyhfocs">
      <a:majorFont>
        <a:latin typeface="HanaMinB"/>
        <a:ea typeface="FZHei-B01S"/>
        <a:cs typeface=""/>
      </a:majorFont>
      <a:minorFont>
        <a:latin typeface="HanaMinB"/>
        <a:ea typeface="FZHei-B01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199</Words>
  <Application>Microsoft Office PowerPoint</Application>
  <PresentationFormat>Widescreen</PresentationFormat>
  <Paragraphs>24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Microsoft YaHei</vt:lpstr>
      <vt:lpstr>宋体</vt:lpstr>
      <vt:lpstr>Arial</vt:lpstr>
      <vt:lpstr>Calibri</vt:lpstr>
      <vt:lpstr>FZHei-B01S</vt:lpstr>
      <vt:lpstr>HanaMinB</vt:lpstr>
      <vt:lpstr>ITC Avant Garde Std Bk</vt:lpstr>
      <vt:lpstr>Times New Roman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admin</cp:lastModifiedBy>
  <cp:revision>17</cp:revision>
  <dcterms:created xsi:type="dcterms:W3CDTF">2018-08-13T06:32:35Z</dcterms:created>
  <dcterms:modified xsi:type="dcterms:W3CDTF">2021-09-26T14:50:39Z</dcterms:modified>
</cp:coreProperties>
</file>