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2" r:id="rId2"/>
  </p:sldMasterIdLst>
  <p:sldIdLst>
    <p:sldId id="256" r:id="rId3"/>
    <p:sldId id="257" r:id="rId4"/>
    <p:sldId id="282" r:id="rId5"/>
    <p:sldId id="283" r:id="rId6"/>
    <p:sldId id="279" r:id="rId7"/>
    <p:sldId id="311" r:id="rId8"/>
    <p:sldId id="286" r:id="rId9"/>
    <p:sldId id="285" r:id="rId10"/>
    <p:sldId id="289" r:id="rId11"/>
    <p:sldId id="290" r:id="rId12"/>
    <p:sldId id="324" r:id="rId13"/>
    <p:sldId id="287" r:id="rId14"/>
    <p:sldId id="312" r:id="rId15"/>
    <p:sldId id="305" r:id="rId16"/>
    <p:sldId id="325" r:id="rId17"/>
    <p:sldId id="309" r:id="rId18"/>
    <p:sldId id="310" r:id="rId19"/>
    <p:sldId id="306" r:id="rId20"/>
    <p:sldId id="314" r:id="rId21"/>
    <p:sldId id="318" r:id="rId22"/>
    <p:sldId id="315" r:id="rId23"/>
    <p:sldId id="317" r:id="rId24"/>
    <p:sldId id="319" r:id="rId25"/>
    <p:sldId id="321" r:id="rId26"/>
    <p:sldId id="281" r:id="rId27"/>
    <p:sldId id="322" r:id="rId28"/>
    <p:sldId id="27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D1EFFA"/>
    <a:srgbClr val="FFFFFF"/>
    <a:srgbClr val="EDEDED"/>
    <a:srgbClr val="FCDEDC"/>
    <a:srgbClr val="C6E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3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56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03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67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402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43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68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024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899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93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56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441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02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610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59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3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7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91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4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9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4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593EC-27BB-4A96-A36E-DA990B1E2BD7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F5F52-9612-47A5-B03F-D1B2CB67C7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6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7/18/2024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8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91369"/>
            <a:ext cx="11101589" cy="464742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 CÔ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HỌC</a:t>
            </a:r>
          </a:p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 NHIÊN &amp; XÃ HỘI </a:t>
            </a:r>
          </a:p>
          <a:p>
            <a:pPr algn="ctr"/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28: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STEM</a:t>
            </a:r>
          </a:p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</a:p>
          <a:p>
            <a:pPr algn="ctr"/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en-US" sz="40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Hoàng </a:t>
            </a:r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Hoài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34765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944" t="38790" r="25555" b="52420"/>
          <a:stretch/>
        </p:blipFill>
        <p:spPr>
          <a:xfrm>
            <a:off x="-1" y="0"/>
            <a:ext cx="12100561" cy="12595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2014" t="64535" r="29884" b="10432"/>
          <a:stretch/>
        </p:blipFill>
        <p:spPr>
          <a:xfrm>
            <a:off x="3144519" y="1157990"/>
            <a:ext cx="5811520" cy="4520731"/>
          </a:xfrm>
          <a:prstGeom prst="round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" y="5455920"/>
            <a:ext cx="12192001" cy="1402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rét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tuyết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rơi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đeo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găng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177739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6727" y="726225"/>
            <a:ext cx="11440160" cy="3312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113667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332" t="29901" r="46165" b="39580"/>
          <a:stretch/>
        </p:blipFill>
        <p:spPr>
          <a:xfrm>
            <a:off x="-1" y="121920"/>
            <a:ext cx="9615526" cy="67367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926" b="60556" l="51719" r="74792"/>
                    </a14:imgEffect>
                  </a14:imgLayer>
                </a14:imgProps>
              </a:ext>
            </a:extLst>
          </a:blip>
          <a:srcRect l="53485" t="36639" r="26412" b="41627"/>
          <a:stretch/>
        </p:blipFill>
        <p:spPr>
          <a:xfrm>
            <a:off x="6512559" y="3209685"/>
            <a:ext cx="5496561" cy="33426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721444" y="871378"/>
            <a:ext cx="3165753" cy="5620862"/>
          </a:xfrm>
          <a:prstGeom prst="rect">
            <a:avLst/>
          </a:prstGeom>
          <a:solidFill>
            <a:srgbClr val="D1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873844" y="950276"/>
            <a:ext cx="3013357" cy="67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nực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873843" y="1620836"/>
            <a:ext cx="3013357" cy="67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mẻ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73843" y="2291396"/>
            <a:ext cx="3013357" cy="67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73843" y="2961956"/>
            <a:ext cx="3013357" cy="67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rét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873842" y="3632516"/>
            <a:ext cx="3013357" cy="67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73841" y="4260054"/>
            <a:ext cx="3013357" cy="67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rụng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873840" y="4967681"/>
            <a:ext cx="3013357" cy="67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trơ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873840" y="5671734"/>
            <a:ext cx="3013357" cy="670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xplosion 1 14"/>
          <p:cNvSpPr/>
          <p:nvPr/>
        </p:nvSpPr>
        <p:spPr>
          <a:xfrm>
            <a:off x="7701280" y="461405"/>
            <a:ext cx="4307840" cy="3423920"/>
          </a:xfrm>
          <a:prstGeom prst="irregularSeal1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200" b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nóm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20847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-0.48554 0.06042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84" y="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-0.27812 -0.13518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06" y="-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77556E-17 L -0.48554 0.41181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84" y="2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07407E-6 L -0.28229 -0.27894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15" y="-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-0.48307 0.45555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54" y="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59259E-6 L -0.28138 0.08055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76" y="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96296E-6 L -0.48398 0.41111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6" y="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85185E-6 L -0.28307 0.11713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54" y="5856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611" t="25753" r="15611" b="27531"/>
          <a:stretch/>
        </p:blipFill>
        <p:spPr>
          <a:xfrm>
            <a:off x="193039" y="162560"/>
            <a:ext cx="11895062" cy="50596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" y="4958080"/>
            <a:ext cx="5801360" cy="17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u="sng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5: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rơi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endParaRPr lang="en-US" sz="3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84442" y="4958080"/>
            <a:ext cx="5801360" cy="177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u="sng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6: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chói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úa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cằn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endParaRPr lang="en-US" sz="3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902125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  <p:bldP spid="4" grpId="0" build="p" bldLvl="5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444" t="39481" r="20555" b="27728"/>
          <a:stretch/>
        </p:blipFill>
        <p:spPr>
          <a:xfrm>
            <a:off x="64510" y="1168400"/>
            <a:ext cx="12076690" cy="412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323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711" y="0"/>
            <a:ext cx="7868990" cy="7521262"/>
          </a:xfrm>
        </p:spPr>
      </p:pic>
    </p:spTree>
    <p:extLst>
      <p:ext uri="{BB962C8B-B14F-4D97-AF65-F5344CB8AC3E}">
        <p14:creationId xmlns:p14="http://schemas.microsoft.com/office/powerpoint/2010/main" val="3158881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66147" y="-2407307"/>
            <a:ext cx="7059705" cy="11874320"/>
          </a:xfrm>
        </p:spPr>
      </p:pic>
      <p:sp>
        <p:nvSpPr>
          <p:cNvPr id="5" name="Rectangle 4"/>
          <p:cNvSpPr/>
          <p:nvPr/>
        </p:nvSpPr>
        <p:spPr>
          <a:xfrm>
            <a:off x="381000" y="5253065"/>
            <a:ext cx="10972800" cy="6233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6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93229" y="-1954085"/>
            <a:ext cx="7605542" cy="11874320"/>
          </a:xfrm>
        </p:spPr>
      </p:pic>
      <p:cxnSp>
        <p:nvCxnSpPr>
          <p:cNvPr id="5" name="Straight Arrow Connector 4"/>
          <p:cNvCxnSpPr/>
          <p:nvPr/>
        </p:nvCxnSpPr>
        <p:spPr>
          <a:xfrm>
            <a:off x="4237149" y="2459865"/>
            <a:ext cx="940158" cy="137803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262907" y="1545465"/>
            <a:ext cx="1056068" cy="1468191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915955" y="3116687"/>
            <a:ext cx="785611" cy="154547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825803" y="1690688"/>
            <a:ext cx="695459" cy="344174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53222" y="5876268"/>
            <a:ext cx="10825766" cy="645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53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1112" t="32000" r="29055" b="20001"/>
          <a:stretch/>
        </p:blipFill>
        <p:spPr>
          <a:xfrm>
            <a:off x="71121" y="267537"/>
            <a:ext cx="5974080" cy="40493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0889" t="29679" r="29945" b="25185"/>
          <a:stretch/>
        </p:blipFill>
        <p:spPr>
          <a:xfrm>
            <a:off x="6027290" y="406400"/>
            <a:ext cx="6032631" cy="391051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3041" y="4396386"/>
            <a:ext cx="117551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  Chia sẻ lợi ích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mùa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thoải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khoẻ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57183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5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15773" cy="674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5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70389" y="1910394"/>
            <a:ext cx="6926896" cy="329422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287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Khởi động</a:t>
            </a:r>
            <a:endParaRPr lang="en-US" sz="287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03242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Làm xúc xắc Các mùa trong năm.</a:t>
            </a:r>
          </a:p>
        </p:txBody>
      </p:sp>
    </p:spTree>
    <p:extLst>
      <p:ext uri="{BB962C8B-B14F-4D97-AF65-F5344CB8AC3E}">
        <p14:creationId xmlns:p14="http://schemas.microsoft.com/office/powerpoint/2010/main" val="1732060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-60839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78216" y="-1600856"/>
            <a:ext cx="7435566" cy="10515600"/>
          </a:xfrm>
        </p:spPr>
      </p:pic>
    </p:spTree>
    <p:extLst>
      <p:ext uri="{BB962C8B-B14F-4D97-AF65-F5344CB8AC3E}">
        <p14:creationId xmlns:p14="http://schemas.microsoft.com/office/powerpoint/2010/main" val="2156136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</p:spPr>
      </p:pic>
    </p:spTree>
    <p:extLst>
      <p:ext uri="{BB962C8B-B14F-4D97-AF65-F5344CB8AC3E}">
        <p14:creationId xmlns:p14="http://schemas.microsoft.com/office/powerpoint/2010/main" val="3546841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70031" y="-2667003"/>
            <a:ext cx="6858000" cy="12192003"/>
          </a:xfrm>
        </p:spPr>
      </p:pic>
    </p:spTree>
    <p:extLst>
      <p:ext uri="{BB962C8B-B14F-4D97-AF65-F5344CB8AC3E}">
        <p14:creationId xmlns:p14="http://schemas.microsoft.com/office/powerpoint/2010/main" val="25085346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684" y="103154"/>
            <a:ext cx="6676162" cy="683353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96336" y="291184"/>
            <a:ext cx="5331854" cy="645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20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70389" y="1910394"/>
            <a:ext cx="6926896" cy="329422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28700" b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Trưng bày sản phẩm</a:t>
            </a:r>
            <a:endParaRPr lang="en-US" sz="287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60714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70389" y="1910394"/>
            <a:ext cx="6926896" cy="329422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28700" b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Chơi cùng xúc xắc</a:t>
            </a:r>
            <a:endParaRPr lang="en-US" sz="287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99681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9908" y="1036634"/>
            <a:ext cx="8199211" cy="422624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 lIns="91440" tIns="45720" rIns="91440" bIns="45720">
            <a:prstTxWarp prst="textFadeRight">
              <a:avLst/>
            </a:prstTxWarp>
            <a:spAutoFit/>
          </a:bodyPr>
          <a:lstStyle/>
          <a:p>
            <a:pPr algn="ctr"/>
            <a:r>
              <a:rPr lang="en-US" sz="287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openDmnd">
                  <a:fgClr>
                    <a:schemeClr val="accent6">
                      <a:lumMod val="50000"/>
                    </a:schemeClr>
                  </a:fgClr>
                  <a:bgClr>
                    <a:srgbClr val="FFFF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BUỔI HỌC ĐẾN ĐÂY LÀ KẾT THÚC</a:t>
            </a:r>
          </a:p>
          <a:p>
            <a:pPr algn="ctr"/>
            <a:r>
              <a:rPr lang="en-US" sz="287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openDmnd">
                  <a:fgClr>
                    <a:schemeClr val="accent6">
                      <a:lumMod val="50000"/>
                    </a:schemeClr>
                  </a:fgClr>
                  <a:bgClr>
                    <a:srgbClr val="FFFF00"/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MẾN CHÀO CÁC CON!!!</a:t>
            </a:r>
          </a:p>
        </p:txBody>
      </p:sp>
    </p:spTree>
    <p:extLst>
      <p:ext uri="{BB962C8B-B14F-4D97-AF65-F5344CB8AC3E}">
        <p14:creationId xmlns:p14="http://schemas.microsoft.com/office/powerpoint/2010/main" val="256286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ca bốn mùa _ Chun Chin _ Nhạc thiếu nhi vui nhộn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3307" end="31163.398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599" y="96520"/>
            <a:ext cx="11978641" cy="667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3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31818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9701" y="2021983"/>
            <a:ext cx="9865217" cy="43185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xuân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6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từng mùa trong bài hát như thế nào ?</a:t>
            </a:r>
          </a:p>
          <a:p>
            <a:pPr algn="just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algn="just"/>
            <a:endParaRPr lang="en-US" sz="36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60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6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86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70389" y="1910394"/>
            <a:ext cx="6926896" cy="329422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287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4261071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944" t="38790" r="25555" b="52420"/>
          <a:stretch/>
        </p:blipFill>
        <p:spPr>
          <a:xfrm>
            <a:off x="0" y="0"/>
            <a:ext cx="12100561" cy="12595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3722" t="27630" r="29889" b="10543"/>
          <a:stretch/>
        </p:blipFill>
        <p:spPr>
          <a:xfrm>
            <a:off x="2184400" y="1138711"/>
            <a:ext cx="5984240" cy="5719289"/>
          </a:xfrm>
          <a:prstGeom prst="rect">
            <a:avLst/>
          </a:prstGeom>
        </p:spPr>
      </p:pic>
      <p:sp>
        <p:nvSpPr>
          <p:cNvPr id="7" name="Explosion 1 6"/>
          <p:cNvSpPr/>
          <p:nvPr/>
        </p:nvSpPr>
        <p:spPr>
          <a:xfrm>
            <a:off x="7523480" y="812800"/>
            <a:ext cx="4307840" cy="3423920"/>
          </a:xfrm>
          <a:prstGeom prst="irregularSeal1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200" b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nhóm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86244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944" t="38790" r="25555" b="52420"/>
          <a:stretch/>
        </p:blipFill>
        <p:spPr>
          <a:xfrm>
            <a:off x="-1" y="0"/>
            <a:ext cx="12100561" cy="12595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3722" t="27630" r="48176" b="47337"/>
          <a:stretch/>
        </p:blipFill>
        <p:spPr>
          <a:xfrm>
            <a:off x="3144519" y="1157990"/>
            <a:ext cx="5811520" cy="4520731"/>
          </a:xfrm>
          <a:prstGeom prst="round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" y="5455920"/>
            <a:ext cx="12192001" cy="1402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xuân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đua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nở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múa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70926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944" t="38790" r="25555" b="52420"/>
          <a:stretch/>
        </p:blipFill>
        <p:spPr>
          <a:xfrm>
            <a:off x="-1" y="0"/>
            <a:ext cx="12100561" cy="12595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2077" t="35168" r="29821" b="39799"/>
          <a:stretch/>
        </p:blipFill>
        <p:spPr>
          <a:xfrm>
            <a:off x="3144519" y="1157990"/>
            <a:ext cx="5811520" cy="4520731"/>
          </a:xfrm>
          <a:prstGeom prst="round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5455920"/>
            <a:ext cx="12192001" cy="1402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b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hè.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nóng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nực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toả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chói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4017100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944" t="38790" r="25555" b="52420"/>
          <a:stretch/>
        </p:blipFill>
        <p:spPr>
          <a:xfrm>
            <a:off x="-1" y="0"/>
            <a:ext cx="12100561" cy="12595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3596" t="56660" r="48302" b="18307"/>
          <a:stretch/>
        </p:blipFill>
        <p:spPr>
          <a:xfrm>
            <a:off x="3144519" y="1157990"/>
            <a:ext cx="5811520" cy="4520731"/>
          </a:xfrm>
          <a:prstGeom prst="round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" y="5455920"/>
            <a:ext cx="12192001" cy="1402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1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mát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mẻ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rụng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255490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2561</TotalTime>
  <Words>340</Words>
  <Application>Microsoft Office PowerPoint</Application>
  <PresentationFormat>Màn hình rộng</PresentationFormat>
  <Paragraphs>40</Paragraphs>
  <Slides>27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Office Theme</vt:lpstr>
      <vt:lpstr>6_Office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Do Hoang Huy</cp:lastModifiedBy>
  <cp:revision>397</cp:revision>
  <dcterms:created xsi:type="dcterms:W3CDTF">2021-07-09T15:35:24Z</dcterms:created>
  <dcterms:modified xsi:type="dcterms:W3CDTF">2024-07-18T05:30:34Z</dcterms:modified>
</cp:coreProperties>
</file>