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6"/>
  </p:notesMasterIdLst>
  <p:sldIdLst>
    <p:sldId id="257" r:id="rId2"/>
    <p:sldId id="338" r:id="rId3"/>
    <p:sldId id="317" r:id="rId4"/>
    <p:sldId id="329" r:id="rId5"/>
    <p:sldId id="345" r:id="rId6"/>
    <p:sldId id="326" r:id="rId7"/>
    <p:sldId id="318" r:id="rId8"/>
    <p:sldId id="260" r:id="rId9"/>
    <p:sldId id="327" r:id="rId10"/>
    <p:sldId id="328" r:id="rId11"/>
    <p:sldId id="319" r:id="rId12"/>
    <p:sldId id="335" r:id="rId13"/>
    <p:sldId id="264" r:id="rId14"/>
    <p:sldId id="339" r:id="rId15"/>
    <p:sldId id="330" r:id="rId16"/>
    <p:sldId id="340" r:id="rId17"/>
    <p:sldId id="332" r:id="rId18"/>
    <p:sldId id="344" r:id="rId19"/>
    <p:sldId id="324" r:id="rId20"/>
    <p:sldId id="265" r:id="rId21"/>
    <p:sldId id="325" r:id="rId22"/>
    <p:sldId id="320" r:id="rId23"/>
    <p:sldId id="342" r:id="rId24"/>
    <p:sldId id="336" r:id="rId25"/>
  </p:sldIdLst>
  <p:sldSz cx="12192000" cy="6858000"/>
  <p:notesSz cx="6858000" cy="9144000"/>
  <p:embeddedFontLst>
    <p:embeddedFont>
      <p:font typeface="SimHei" panose="020B0604020202020204" charset="-122"/>
      <p:regular r:id="rId27"/>
    </p:embeddedFont>
    <p:embeddedFont>
      <p:font typeface="宋体" panose="02010600030101010101" pitchFamily="2" charset="-122"/>
      <p:regular r:id="rId28"/>
    </p:embeddedFont>
    <p:embeddedFont>
      <p:font typeface="Calibri Light" panose="020F0302020204030204" pitchFamily="34" charset="0"/>
      <p:regular r:id="rId29"/>
      <p:italic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7D42C"/>
    <a:srgbClr val="009349"/>
    <a:srgbClr val="EE6E81"/>
    <a:srgbClr val="F99C1C"/>
    <a:srgbClr val="F58220"/>
    <a:srgbClr val="1164A2"/>
    <a:srgbClr val="D1EEFC"/>
    <a:srgbClr val="2BA751"/>
    <a:srgbClr val="1A64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11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351DC9-C21A-434D-8D05-93CC067FA222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89491E-16EE-45DD-86D2-CE34FCF29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665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9365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137DA9-0F6A-4D07-9933-F446A5271B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D113699-7443-4A20-B950-FC87C130FB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BCBD8E9-4AE4-45E6-957A-852CE89F2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5E36C-105B-41BF-8A92-C24AF77D479D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DF8A9E2-74F6-400B-A37F-8985DDE29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785B68E-24D5-4DA2-B16C-909E55B0C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4AEEB-D745-41F4-BD73-C3B33F73E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63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F8AF57-661F-49DD-9DD8-0D31803AC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73C8B09-3A2F-48C0-A6B3-FD69F36026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7EC8200-24CB-4C0F-A528-1A37A86DB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5E36C-105B-41BF-8A92-C24AF77D479D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86ECE2C-5D77-4EF7-8B7A-CAA18FDA8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67D524D-E9B0-4442-B8E2-E6B808C48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4AEEB-D745-41F4-BD73-C3B33F73E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494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D45BE3F0-76C0-4E34-85E2-ABC513FA9C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A6CE7B2-80A9-4EC7-BD30-4FDC15F653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6C35E22-A99F-4476-8091-EA86C8C8D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5E36C-105B-41BF-8A92-C24AF77D479D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B541768-011F-42F3-962A-137DC6A71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4398B32-9A65-42AC-8008-DAE8E8747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4AEEB-D745-41F4-BD73-C3B33F73E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5794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3068391"/>
      </p:ext>
    </p:extLst>
  </p:cSld>
  <p:clrMapOvr>
    <a:masterClrMapping/>
  </p:clrMapOvr>
  <p:transition spd="slow" advTm="5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4CF029-63CA-478A-BF41-6D1B93BAE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5ACD082-74A4-4496-95D3-3DAD9920B5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32A9091-5B19-43BC-95DC-9F9D55CF8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5E36C-105B-41BF-8A92-C24AF77D479D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C6140EA-312B-420B-957B-185AD9307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3902CAB-E73A-47A1-9442-7D5BE49FE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4AEEB-D745-41F4-BD73-C3B33F73E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043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59AE2A-B8AD-4C21-931C-87A994053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2345B3C-11E7-4D7A-A826-9EAAEADF9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00FF4E9-AC13-462F-86A0-0DF5CB1B7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5E36C-105B-41BF-8A92-C24AF77D479D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8C44A2F-0444-4D09-90C8-42D92701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7B0F742-F769-4354-9044-400ABE30F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4AEEB-D745-41F4-BD73-C3B33F73E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371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5A2A43-05EA-477D-8F06-86AF5C30C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CFE26E7-324C-4532-84A6-D938D0BAA2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B1B1A62-84B9-45EE-81CF-3E46BD85DC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D710A28-696F-4E55-8517-D7F8321E2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5E36C-105B-41BF-8A92-C24AF77D479D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CA6968A-6E81-40F0-B161-5C3CAD660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B9A4674-8989-4052-A296-64645CE1C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4AEEB-D745-41F4-BD73-C3B33F73E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268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C36742E-A929-4C9C-A4CC-BA3E55AE6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5D4F53E-5D4B-45BF-84AA-51F25E03EC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563EBDE-2FE8-4B4E-A41A-64CB8C310F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77374041-C89B-4B1D-A371-A9201020BB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15C44CF-AEE3-4157-98A4-993F771F3F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D63D66A-FA54-401D-A844-1310AE2E5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5E36C-105B-41BF-8A92-C24AF77D479D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238EA15-D8FE-4122-A1B7-EC709E4C6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D787758-3EC6-4D53-BB54-BAE89FF2F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4AEEB-D745-41F4-BD73-C3B33F73E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76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3833FC-E177-4F8C-8918-91A95D7E6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BDEEF1B-AB01-4058-882B-BD07B38CF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5E36C-105B-41BF-8A92-C24AF77D479D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AA3DC32-5B7B-41E5-A9A5-A14C45A44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E8591D0-D12F-4861-99E3-7E1A6419F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4AEEB-D745-41F4-BD73-C3B33F73E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973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DCB5134-2928-41DC-8DA5-ECA158D8F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5E36C-105B-41BF-8A92-C24AF77D479D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37B8EEE-55C9-4827-8994-4CB143F3B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62E4BE7-BEAA-4011-9A53-EA7094755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4AEEB-D745-41F4-BD73-C3B33F73E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88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B1BCF5-C053-445E-9740-5D662FB7D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E5E80C5-BF02-4A94-B2B8-5F4A19B02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2C1C048-8192-480D-85BB-7D87E4085C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D2F67AA-C82C-4DD3-9DAB-05E6C1292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5E36C-105B-41BF-8A92-C24AF77D479D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32AF890-0303-4F4A-BA28-18E99871B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66C959F-E4C9-4F93-89B7-BB7609066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4AEEB-D745-41F4-BD73-C3B33F73E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296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5759E7-4BAE-452C-8E20-A1C2B65DF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B53021C-5013-4CE7-BDB3-54A6ADF68F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50CFC5C-6855-4A28-8994-7BA686D26D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C1B9506-E1D6-489F-82B3-37C78AD32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5E36C-105B-41BF-8A92-C24AF77D479D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BC13FE9-2346-4FF2-B181-3C69FC5BA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CD12AC2-BBDF-4ED6-858B-64BF5AA4D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4AEEB-D745-41F4-BD73-C3B33F73E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337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8BB303F-1C18-43F8-8ABA-D1AE1687F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3D7CE3A-3F94-48EE-AD0B-080A6EF4B0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0A95824-7746-4025-8056-7E57110BBD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5E36C-105B-41BF-8A92-C24AF77D479D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07CF231-BDF7-4F22-ACD6-C3CA1B8A27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F2DBF3B-51C4-4D84-8250-1EA0A5586F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4AEEB-D745-41F4-BD73-C3B33F73E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639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5638D9E-FD72-42E0-BE34-E9BF65F874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61" b="10590"/>
          <a:stretch/>
        </p:blipFill>
        <p:spPr>
          <a:xfrm rot="10950485">
            <a:off x="850251" y="972100"/>
            <a:ext cx="5019936" cy="40093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B3EFB10-FF7E-4349-A9BD-EE3395525F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41" b="23772"/>
          <a:stretch/>
        </p:blipFill>
        <p:spPr>
          <a:xfrm rot="1874437">
            <a:off x="6094586" y="1969900"/>
            <a:ext cx="4788202" cy="187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03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"/>
          <a:stretch/>
        </p:blipFill>
        <p:spPr>
          <a:xfrm>
            <a:off x="2660837" y="1676400"/>
            <a:ext cx="6826063" cy="49927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2A59A6F-D69A-4C8E-A384-1CBD30B194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56" y="818903"/>
            <a:ext cx="510744" cy="5286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658447" y="234128"/>
            <a:ext cx="98099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2451287" y="6250078"/>
            <a:ext cx="419100" cy="419100"/>
          </a:xfrm>
          <a:prstGeom prst="ellipse">
            <a:avLst/>
          </a:prstGeom>
          <a:solidFill>
            <a:srgbClr val="F99C1C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6119075" y="1347523"/>
            <a:ext cx="4320325" cy="1548077"/>
          </a:xfrm>
          <a:prstGeom prst="wedgeRoundRectCallout">
            <a:avLst>
              <a:gd name="adj1" fmla="val -57315"/>
              <a:gd name="adj2" fmla="val 37268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Đừng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lưỡi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961641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hlinkClick r:id="rId2" action="ppaction://hlinksldjump"/>
            <a:extLst>
              <a:ext uri="{FF2B5EF4-FFF2-40B4-BE49-F238E27FC236}">
                <a16:creationId xmlns:a16="http://schemas.microsoft.com/office/drawing/2014/main" xmlns="" id="{31E722CD-0DD0-49C0-8139-E0C4ABD8DE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176" y="2514600"/>
            <a:ext cx="6195647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94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ài4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76400" y="152400"/>
            <a:ext cx="87630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37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2EF1854-94D5-4CCB-B3DB-603E1D1B7F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22" y="761576"/>
            <a:ext cx="646526" cy="6853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83325" y="625363"/>
            <a:ext cx="54663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đứt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700614" y="1589023"/>
            <a:ext cx="8841900" cy="4770076"/>
            <a:chOff x="1700614" y="1589023"/>
            <a:chExt cx="8841900" cy="4770076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0614" y="1589023"/>
              <a:ext cx="8841900" cy="4570276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0413" y="2152573"/>
              <a:ext cx="3485268" cy="3443176"/>
            </a:xfrm>
            <a:prstGeom prst="rect">
              <a:avLst/>
            </a:prstGeom>
          </p:spPr>
        </p:pic>
        <p:sp>
          <p:nvSpPr>
            <p:cNvPr id="12" name="Oval 11"/>
            <p:cNvSpPr/>
            <p:nvPr/>
          </p:nvSpPr>
          <p:spPr>
            <a:xfrm>
              <a:off x="9185672" y="5939999"/>
              <a:ext cx="419100" cy="419100"/>
            </a:xfrm>
            <a:prstGeom prst="ellipse">
              <a:avLst/>
            </a:prstGeom>
            <a:solidFill>
              <a:srgbClr val="F99C1C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</a:rPr>
                <a:t>1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233653" y="1589023"/>
            <a:ext cx="5775822" cy="4779826"/>
            <a:chOff x="3233653" y="1589023"/>
            <a:chExt cx="5775822" cy="477982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3653" y="1589023"/>
              <a:ext cx="5775822" cy="4570276"/>
            </a:xfrm>
            <a:prstGeom prst="rect">
              <a:avLst/>
            </a:prstGeom>
          </p:spPr>
        </p:pic>
        <p:sp>
          <p:nvSpPr>
            <p:cNvPr id="14" name="Oval 13"/>
            <p:cNvSpPr/>
            <p:nvPr/>
          </p:nvSpPr>
          <p:spPr>
            <a:xfrm>
              <a:off x="8038380" y="5949749"/>
              <a:ext cx="419100" cy="419100"/>
            </a:xfrm>
            <a:prstGeom prst="ellipse">
              <a:avLst/>
            </a:prstGeom>
            <a:solidFill>
              <a:srgbClr val="F99C1C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94068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800"/>
            <a:ext cx="12192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25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F06263D-FC53-4CCF-9BF7-21C7C257C3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570" y="1342623"/>
            <a:ext cx="5801096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91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Bỏng ta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30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13E57B6-7267-4176-87FE-70F1AA92BF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73" y="767707"/>
            <a:ext cx="474703" cy="68167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33402" y="287073"/>
            <a:ext cx="98099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73" y="1449381"/>
            <a:ext cx="4343765" cy="5312374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6445363" y="767707"/>
            <a:ext cx="3654152" cy="3378651"/>
            <a:chOff x="6445363" y="767707"/>
            <a:chExt cx="3654152" cy="3378651"/>
          </a:xfrm>
        </p:grpSpPr>
        <p:grpSp>
          <p:nvGrpSpPr>
            <p:cNvPr id="9" name="Group 8"/>
            <p:cNvGrpSpPr/>
            <p:nvPr/>
          </p:nvGrpSpPr>
          <p:grpSpPr>
            <a:xfrm>
              <a:off x="6445363" y="767707"/>
              <a:ext cx="3654152" cy="3378651"/>
              <a:chOff x="7915240" y="908489"/>
              <a:chExt cx="3654152" cy="3378651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39106" y="908489"/>
                <a:ext cx="2930286" cy="2951960"/>
              </a:xfrm>
              <a:prstGeom prst="rect">
                <a:avLst/>
              </a:prstGeom>
            </p:spPr>
          </p:pic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15240" y="2384469"/>
                <a:ext cx="1909565" cy="1902671"/>
              </a:xfrm>
              <a:prstGeom prst="rect">
                <a:avLst/>
              </a:prstGeom>
            </p:spPr>
          </p:pic>
        </p:grpSp>
        <p:sp>
          <p:nvSpPr>
            <p:cNvPr id="11" name="Oval 10"/>
            <p:cNvSpPr/>
            <p:nvPr/>
          </p:nvSpPr>
          <p:spPr>
            <a:xfrm>
              <a:off x="6519263" y="3719667"/>
              <a:ext cx="419100" cy="419100"/>
            </a:xfrm>
            <a:prstGeom prst="ellipse">
              <a:avLst/>
            </a:prstGeom>
            <a:solidFill>
              <a:srgbClr val="F99C1C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</a:rPr>
                <a:t>1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445363" y="4280826"/>
            <a:ext cx="3880010" cy="2480929"/>
            <a:chOff x="6445363" y="4280826"/>
            <a:chExt cx="3880010" cy="248092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5363" y="4280826"/>
              <a:ext cx="3880010" cy="2480929"/>
            </a:xfrm>
            <a:prstGeom prst="rect">
              <a:avLst/>
            </a:prstGeom>
          </p:spPr>
        </p:pic>
        <p:sp>
          <p:nvSpPr>
            <p:cNvPr id="13" name="Oval 12"/>
            <p:cNvSpPr/>
            <p:nvPr/>
          </p:nvSpPr>
          <p:spPr>
            <a:xfrm>
              <a:off x="6519263" y="6342655"/>
              <a:ext cx="419100" cy="419100"/>
            </a:xfrm>
            <a:prstGeom prst="ellipse">
              <a:avLst/>
            </a:prstGeom>
            <a:solidFill>
              <a:srgbClr val="F99C1C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</a:rPr>
                <a:t>2</a:t>
              </a:r>
            </a:p>
          </p:txBody>
        </p:sp>
      </p:grpSp>
      <p:sp>
        <p:nvSpPr>
          <p:cNvPr id="15" name="Right Arrow 14"/>
          <p:cNvSpPr/>
          <p:nvPr/>
        </p:nvSpPr>
        <p:spPr>
          <a:xfrm rot="21048900">
            <a:off x="5024237" y="2758374"/>
            <a:ext cx="1114425" cy="163418"/>
          </a:xfrm>
          <a:prstGeom prst="rightArrow">
            <a:avLst/>
          </a:prstGeom>
          <a:solidFill>
            <a:srgbClr val="009349"/>
          </a:solidFill>
          <a:ln>
            <a:solidFill>
              <a:srgbClr val="C7D4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 rot="551100" flipV="1">
            <a:off x="5024238" y="4764264"/>
            <a:ext cx="1114425" cy="163418"/>
          </a:xfrm>
          <a:prstGeom prst="rightArrow">
            <a:avLst/>
          </a:prstGeom>
          <a:solidFill>
            <a:srgbClr val="009349"/>
          </a:solidFill>
          <a:ln>
            <a:solidFill>
              <a:srgbClr val="C7D4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20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0" y="1371600"/>
            <a:ext cx="4457701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1" y="1524000"/>
            <a:ext cx="3893279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798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3A836F1-629E-4ABE-AA36-BC9F408842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920" y="1123682"/>
            <a:ext cx="705652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63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524000" y="-635"/>
            <a:ext cx="9144000" cy="685927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rot="21197718">
            <a:off x="687071" y="-92075"/>
            <a:ext cx="10715625" cy="622998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1524000" y="3243893"/>
            <a:ext cx="9144000" cy="274191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9095852" y="1340769"/>
            <a:ext cx="1307595" cy="60139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1462089" y="901519"/>
            <a:ext cx="1901121" cy="78711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7695155" y="3718384"/>
            <a:ext cx="2289840" cy="228984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 rot="371831">
            <a:off x="2099119" y="2297696"/>
            <a:ext cx="3387938" cy="4792294"/>
          </a:xfrm>
          <a:prstGeom prst="rect">
            <a:avLst/>
          </a:prstGeom>
        </p:spPr>
      </p:pic>
      <p:sp>
        <p:nvSpPr>
          <p:cNvPr id="21" name="圆角矩形 1"/>
          <p:cNvSpPr/>
          <p:nvPr/>
        </p:nvSpPr>
        <p:spPr>
          <a:xfrm>
            <a:off x="2735094" y="1470925"/>
            <a:ext cx="6654165" cy="1676400"/>
          </a:xfrm>
          <a:prstGeom prst="roundRect">
            <a:avLst>
              <a:gd name="adj" fmla="val 50000"/>
            </a:avLst>
          </a:prstGeom>
          <a:solidFill>
            <a:srgbClr val="FDB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095" tIns="57047" rIns="114095" bIns="57047" anchor="ctr"/>
          <a:lstStyle/>
          <a:p>
            <a:pPr algn="ctr" defTabSz="1140460">
              <a:defRPr/>
            </a:pPr>
            <a:r>
              <a:rPr lang="en-US" sz="4125" b="1" dirty="0" err="1">
                <a:solidFill>
                  <a:schemeClr val="bg1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Bài</a:t>
            </a:r>
            <a:r>
              <a:rPr lang="en-US" sz="4125" b="1" dirty="0">
                <a:solidFill>
                  <a:schemeClr val="bg1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 4: An </a:t>
            </a:r>
            <a:r>
              <a:rPr lang="en-US" sz="4125" b="1" dirty="0" err="1">
                <a:solidFill>
                  <a:schemeClr val="bg1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toàn</a:t>
            </a:r>
            <a:r>
              <a:rPr lang="en-US" sz="4125" b="1" dirty="0">
                <a:solidFill>
                  <a:schemeClr val="bg1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sz="4125" b="1" dirty="0" err="1">
                <a:solidFill>
                  <a:schemeClr val="bg1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khi</a:t>
            </a:r>
            <a:r>
              <a:rPr lang="en-US" sz="4125" b="1" dirty="0">
                <a:solidFill>
                  <a:schemeClr val="bg1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sz="4125" b="1" dirty="0" err="1">
                <a:solidFill>
                  <a:schemeClr val="bg1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sử</a:t>
            </a:r>
            <a:r>
              <a:rPr lang="en-US" sz="4125" b="1" dirty="0">
                <a:solidFill>
                  <a:schemeClr val="bg1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sz="4125" b="1" dirty="0" err="1">
                <a:solidFill>
                  <a:schemeClr val="bg1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dụng</a:t>
            </a:r>
            <a:r>
              <a:rPr lang="en-US" sz="4125" b="1" dirty="0">
                <a:solidFill>
                  <a:schemeClr val="bg1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sz="4125" b="1" dirty="0" err="1">
                <a:solidFill>
                  <a:schemeClr val="bg1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đồ</a:t>
            </a:r>
            <a:r>
              <a:rPr lang="en-US" sz="4125" b="1" dirty="0">
                <a:solidFill>
                  <a:schemeClr val="bg1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sz="4125" b="1" dirty="0" err="1">
                <a:solidFill>
                  <a:schemeClr val="bg1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dùng</a:t>
            </a:r>
            <a:r>
              <a:rPr lang="en-US" sz="4125" b="1" dirty="0">
                <a:solidFill>
                  <a:schemeClr val="bg1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sz="4125" b="1" dirty="0" err="1">
                <a:solidFill>
                  <a:schemeClr val="bg1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trong</a:t>
            </a:r>
            <a:r>
              <a:rPr lang="en-US" sz="4125" b="1" dirty="0">
                <a:solidFill>
                  <a:schemeClr val="bg1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sz="4125" b="1" dirty="0" err="1">
                <a:solidFill>
                  <a:schemeClr val="bg1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nhà</a:t>
            </a:r>
            <a:endParaRPr lang="en-US" sz="4125" b="1" dirty="0">
              <a:solidFill>
                <a:schemeClr val="bg1"/>
              </a:solidFill>
              <a:latin typeface="Times New Roman" panose="02020603050405020304" pitchFamily="18" charset="0"/>
              <a:ea typeface="SimHei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850825"/>
      </p:ext>
    </p:extLst>
  </p:cSld>
  <p:clrMapOvr>
    <a:masterClrMapping/>
  </p:clrMapOvr>
  <p:transition spd="slow"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A2CCFF2-2968-4879-BF28-C86F96B15F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56" y="818903"/>
            <a:ext cx="510744" cy="5286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68F23B2-D0AD-4DE5-910A-3AC1740D39DD}"/>
              </a:ext>
            </a:extLst>
          </p:cNvPr>
          <p:cNvSpPr/>
          <p:nvPr/>
        </p:nvSpPr>
        <p:spPr>
          <a:xfrm>
            <a:off x="1516153" y="270305"/>
            <a:ext cx="99888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cắm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phích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,em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12020" y="2028823"/>
            <a:ext cx="3386664" cy="3176322"/>
            <a:chOff x="312020" y="2028823"/>
            <a:chExt cx="3386664" cy="317632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020" y="2028823"/>
              <a:ext cx="3386664" cy="2966773"/>
            </a:xfrm>
            <a:prstGeom prst="rect">
              <a:avLst/>
            </a:prstGeom>
          </p:spPr>
        </p:pic>
        <p:sp>
          <p:nvSpPr>
            <p:cNvPr id="8" name="Oval 7"/>
            <p:cNvSpPr/>
            <p:nvPr/>
          </p:nvSpPr>
          <p:spPr>
            <a:xfrm>
              <a:off x="327456" y="4786045"/>
              <a:ext cx="419100" cy="419100"/>
            </a:xfrm>
            <a:prstGeom prst="ellipse">
              <a:avLst/>
            </a:prstGeom>
            <a:solidFill>
              <a:srgbClr val="F99C1C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</a:rPr>
                <a:t>1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2497" y="5356607"/>
            <a:ext cx="640575" cy="6405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146" y="5356608"/>
            <a:ext cx="640575" cy="6405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064" y="5356608"/>
            <a:ext cx="640575" cy="640575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4267869" y="2028822"/>
            <a:ext cx="3247131" cy="3133194"/>
            <a:chOff x="4267869" y="2028822"/>
            <a:chExt cx="3247131" cy="313319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7869" y="2028822"/>
              <a:ext cx="3247131" cy="2966773"/>
            </a:xfrm>
            <a:prstGeom prst="rect">
              <a:avLst/>
            </a:prstGeom>
          </p:spPr>
        </p:pic>
        <p:sp>
          <p:nvSpPr>
            <p:cNvPr id="12" name="Oval 11"/>
            <p:cNvSpPr/>
            <p:nvPr/>
          </p:nvSpPr>
          <p:spPr>
            <a:xfrm>
              <a:off x="4267869" y="4742916"/>
              <a:ext cx="419100" cy="419100"/>
            </a:xfrm>
            <a:prstGeom prst="ellipse">
              <a:avLst/>
            </a:prstGeom>
            <a:solidFill>
              <a:srgbClr val="F99C1C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</a:rPr>
                <a:t>2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8084185" y="2028823"/>
            <a:ext cx="3797201" cy="3133193"/>
            <a:chOff x="8084185" y="2028823"/>
            <a:chExt cx="3797201" cy="313319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4185" y="2028823"/>
              <a:ext cx="3797201" cy="2966773"/>
            </a:xfrm>
            <a:prstGeom prst="rect">
              <a:avLst/>
            </a:prstGeom>
          </p:spPr>
        </p:pic>
        <p:sp>
          <p:nvSpPr>
            <p:cNvPr id="13" name="Oval 12"/>
            <p:cNvSpPr/>
            <p:nvPr/>
          </p:nvSpPr>
          <p:spPr>
            <a:xfrm>
              <a:off x="8084185" y="4742916"/>
              <a:ext cx="419100" cy="419100"/>
            </a:xfrm>
            <a:prstGeom prst="ellipse">
              <a:avLst/>
            </a:prstGeom>
            <a:solidFill>
              <a:srgbClr val="F99C1C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5933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2" action="ppaction://hlinksldjump"/>
            <a:extLst>
              <a:ext uri="{FF2B5EF4-FFF2-40B4-BE49-F238E27FC236}">
                <a16:creationId xmlns:a16="http://schemas.microsoft.com/office/drawing/2014/main" xmlns="" id="{D39F8158-3445-443F-A282-098C97C52E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567" y="1188076"/>
            <a:ext cx="6195647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25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DE5E15A-0416-43EC-A438-4A665E3F6F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228" y="315470"/>
            <a:ext cx="5074275" cy="58772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F6D2441-C4C9-4037-81C5-F387079593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22" y="761576"/>
            <a:ext cx="646526" cy="68531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7F8A96F-8794-4930-8FBB-0305D26D0257}"/>
              </a:ext>
            </a:extLst>
          </p:cNvPr>
          <p:cNvSpPr/>
          <p:nvPr/>
        </p:nvSpPr>
        <p:spPr>
          <a:xfrm>
            <a:off x="264021" y="1593352"/>
            <a:ext cx="69481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65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E9082D6-8A10-41A7-AF5C-3F5335655B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8191" y="529146"/>
            <a:ext cx="9051753" cy="476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41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ỹ Năng Sống Cho Bé - An Toàn Khi Ở Nhà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457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F06263D-FC53-4CCF-9BF7-21C7C257C3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452" y="2514600"/>
            <a:ext cx="5801096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97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FD2E058F-0EE6-49B7-826B-42D74882F2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26" t="40732" r="46140" b="40732"/>
          <a:stretch/>
        </p:blipFill>
        <p:spPr>
          <a:xfrm>
            <a:off x="4673040" y="4726413"/>
            <a:ext cx="1451295" cy="16778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13E57B6-7267-4176-87FE-70F1AA92BF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45" y="1548846"/>
            <a:ext cx="474703" cy="68167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A072DEE8-9723-4618-A7E6-6F69B28F077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32" t="41335" r="46964" b="45194"/>
          <a:stretch/>
        </p:blipFill>
        <p:spPr>
          <a:xfrm>
            <a:off x="4074363" y="5565333"/>
            <a:ext cx="681486" cy="120726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27803" y="1185419"/>
            <a:ext cx="98099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394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946C1756-1A88-4D3F-8D70-1F9F377EA3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803" y="1241800"/>
            <a:ext cx="9137035" cy="537401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FD2E058F-0EE6-49B7-826B-42D74882F2B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26" t="40732" r="46140" b="40732"/>
          <a:stretch/>
        </p:blipFill>
        <p:spPr>
          <a:xfrm>
            <a:off x="4673040" y="4726413"/>
            <a:ext cx="1451295" cy="16778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13E57B6-7267-4176-87FE-70F1AA92BF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73" y="767707"/>
            <a:ext cx="474703" cy="68167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A072DEE8-9723-4618-A7E6-6F69B28F07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32" t="41335" r="46964" b="45194"/>
          <a:stretch/>
        </p:blipFill>
        <p:spPr>
          <a:xfrm>
            <a:off x="4074363" y="5565333"/>
            <a:ext cx="681486" cy="12072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27803" y="702995"/>
            <a:ext cx="98099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dao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80992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3267074" y="2428875"/>
            <a:ext cx="6972300" cy="2495550"/>
          </a:xfrm>
          <a:prstGeom prst="cloud">
            <a:avLst/>
          </a:prstGeom>
          <a:solidFill>
            <a:srgbClr val="D1EEF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i="1" dirty="0" err="1" smtClean="0">
                <a:solidFill>
                  <a:srgbClr val="1164A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i="1" dirty="0" smtClean="0">
                <a:solidFill>
                  <a:srgbClr val="1164A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1164A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i="1" dirty="0" smtClean="0">
                <a:solidFill>
                  <a:srgbClr val="1164A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1164A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i="1" dirty="0" smtClean="0">
                <a:solidFill>
                  <a:srgbClr val="1164A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1164A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cẩn</a:t>
            </a:r>
            <a:r>
              <a:rPr lang="en-US" sz="3200" b="1" i="1" dirty="0" smtClean="0">
                <a:solidFill>
                  <a:srgbClr val="1164A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1164A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thận</a:t>
            </a:r>
            <a:r>
              <a:rPr lang="en-US" sz="3200" b="1" i="1" dirty="0" smtClean="0">
                <a:solidFill>
                  <a:srgbClr val="1164A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1164A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i="1" dirty="0" smtClean="0">
                <a:solidFill>
                  <a:srgbClr val="1164A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3200" b="1" i="1" dirty="0" err="1" smtClean="0">
                <a:solidFill>
                  <a:srgbClr val="1164A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b="1" i="1" dirty="0" smtClean="0">
                <a:solidFill>
                  <a:srgbClr val="1164A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1164A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b="1" i="1" dirty="0" smtClean="0">
                <a:solidFill>
                  <a:srgbClr val="1164A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1164A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200" b="1" i="1" dirty="0" smtClean="0">
                <a:solidFill>
                  <a:srgbClr val="1164A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1164A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lang="en-US" sz="3200" b="1" i="1" dirty="0" smtClean="0">
                <a:solidFill>
                  <a:srgbClr val="1164A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1164A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3200" b="1" i="1" dirty="0" smtClean="0">
                <a:solidFill>
                  <a:srgbClr val="1164A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3200" b="1" i="1" dirty="0">
              <a:solidFill>
                <a:srgbClr val="1164A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13E57B6-7267-4176-87FE-70F1AA92BF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73" y="767707"/>
            <a:ext cx="474703" cy="6816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962" y="1681162"/>
            <a:ext cx="2562225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59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3A836F1-629E-4ABE-AA36-BC9F408842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740" y="2514600"/>
            <a:ext cx="705652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62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2A59A6F-D69A-4C8E-A384-1CBD30B194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56" y="818903"/>
            <a:ext cx="510744" cy="5286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187" y="1597307"/>
            <a:ext cx="2346320" cy="499567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507" y="1597307"/>
            <a:ext cx="2329005" cy="499567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8512" y="1597307"/>
            <a:ext cx="2337663" cy="499567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812993" y="264972"/>
            <a:ext cx="98099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Tranh nào cầm dao an toàn?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2203637" y="6173878"/>
            <a:ext cx="419100" cy="419100"/>
          </a:xfrm>
          <a:prstGeom prst="ellipse">
            <a:avLst/>
          </a:prstGeom>
          <a:solidFill>
            <a:srgbClr val="F99C1C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1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056" y="5533302"/>
            <a:ext cx="640575" cy="64057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176" y="5533303"/>
            <a:ext cx="640575" cy="6405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059" y="5533301"/>
            <a:ext cx="640575" cy="64057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67205" y="1021911"/>
            <a:ext cx="7770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/>
              <a:t>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74741" y="1021911"/>
            <a:ext cx="7770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/>
              <a:t>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89097" y="1004128"/>
            <a:ext cx="7770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smtClean="0"/>
              <a:t>C</a:t>
            </a:r>
            <a:endParaRPr lang="en-US" sz="4400" b="1"/>
          </a:p>
        </p:txBody>
      </p:sp>
    </p:spTree>
    <p:extLst>
      <p:ext uri="{BB962C8B-B14F-4D97-AF65-F5344CB8AC3E}">
        <p14:creationId xmlns:p14="http://schemas.microsoft.com/office/powerpoint/2010/main" val="2919845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2A59A6F-D69A-4C8E-A384-1CBD30B194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56" y="818903"/>
            <a:ext cx="510744" cy="5286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994087" y="234128"/>
            <a:ext cx="98099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 đưa kéo đúng</a:t>
            </a:r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637" y="1628775"/>
            <a:ext cx="8067675" cy="470535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994087" y="5895975"/>
            <a:ext cx="419100" cy="419100"/>
          </a:xfrm>
          <a:prstGeom prst="ellipse">
            <a:avLst/>
          </a:prstGeom>
          <a:solidFill>
            <a:srgbClr val="F99C1C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50464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2090</TotalTime>
  <Words>174</Words>
  <Application>Microsoft Office PowerPoint</Application>
  <PresentationFormat>Widescreen</PresentationFormat>
  <Paragraphs>28</Paragraphs>
  <Slides>24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SimHei</vt:lpstr>
      <vt:lpstr>宋体</vt:lpstr>
      <vt:lpstr>Calibri Light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Vũ Nam</dc:creator>
  <cp:lastModifiedBy>admin</cp:lastModifiedBy>
  <cp:revision>69</cp:revision>
  <dcterms:created xsi:type="dcterms:W3CDTF">2020-05-22T08:39:57Z</dcterms:created>
  <dcterms:modified xsi:type="dcterms:W3CDTF">2021-10-07T10:03:20Z</dcterms:modified>
</cp:coreProperties>
</file>