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  <p:sldMasterId id="2147483719" r:id="rId2"/>
    <p:sldMasterId id="2147483731" r:id="rId3"/>
    <p:sldMasterId id="2147483736" r:id="rId4"/>
  </p:sldMasterIdLst>
  <p:notesMasterIdLst>
    <p:notesMasterId r:id="rId18"/>
  </p:notesMasterIdLst>
  <p:sldIdLst>
    <p:sldId id="307" r:id="rId5"/>
    <p:sldId id="262" r:id="rId6"/>
    <p:sldId id="295" r:id="rId7"/>
    <p:sldId id="303" r:id="rId8"/>
    <p:sldId id="290" r:id="rId9"/>
    <p:sldId id="297" r:id="rId10"/>
    <p:sldId id="298" r:id="rId11"/>
    <p:sldId id="299" r:id="rId12"/>
    <p:sldId id="300" r:id="rId13"/>
    <p:sldId id="291" r:id="rId14"/>
    <p:sldId id="305" r:id="rId15"/>
    <p:sldId id="302" r:id="rId16"/>
    <p:sldId id="306" r:id="rId17"/>
  </p:sldIdLst>
  <p:sldSz cx="12192000" cy="6858000"/>
  <p:notesSz cx="6858000" cy="9144000"/>
  <p:defaultTextStyle>
    <a:defPPr>
      <a:defRPr lang="en-US"/>
    </a:defPPr>
    <a:lvl1pPr marL="0" algn="l" defTabSz="91439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39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914393" algn="l" defTabSz="91439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371580" algn="l" defTabSz="91439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828779" algn="l" defTabSz="91439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285966" algn="l" defTabSz="91439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743164" algn="l" defTabSz="91439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3200359" algn="l" defTabSz="91439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657549" algn="l" defTabSz="91439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60"/>
  </p:normalViewPr>
  <p:slideViewPr>
    <p:cSldViewPr snapToGrid="0">
      <p:cViewPr varScale="1">
        <p:scale>
          <a:sx n="55" d="100"/>
          <a:sy n="55" d="100"/>
        </p:scale>
        <p:origin x="90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AE0432-1321-49BF-BD85-8FBCD9BB5C8B}" type="datetimeFigureOut">
              <a:rPr lang="vi-VN" smtClean="0"/>
              <a:pPr/>
              <a:t>28/07/2021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BA5300-6337-405C-84B9-5AFEE7FC63EC}" type="slidenum">
              <a:rPr lang="vi-VN" smtClean="0"/>
              <a:pPr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39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39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393" algn="l" defTabSz="91439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583" algn="l" defTabSz="91439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782" algn="l" defTabSz="91439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972" algn="l" defTabSz="91439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3169" algn="l" defTabSz="91439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200365" algn="l" defTabSz="91439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7557" algn="l" defTabSz="91439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485706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5879" y="258925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1" rIns="91440" bIns="45721"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900" kern="0" dirty="0">
              <a:solidFill>
                <a:srgbClr val="BAE5E4"/>
              </a:solidFill>
              <a:sym typeface="Arial"/>
            </a:endParaRP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2501" y="1774825"/>
            <a:ext cx="11443218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900" kern="0" dirty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900" kern="0" dirty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900" kern="0" dirty="0">
                <a:solidFill>
                  <a:srgbClr val="BAE5E4"/>
                </a:solidFill>
                <a:sym typeface="Arial"/>
              </a:endParaRPr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2732" y="341097"/>
            <a:ext cx="2574745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900" kern="0" dirty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900" kern="0" dirty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900" kern="0" dirty="0">
                <a:solidFill>
                  <a:srgbClr val="BAE5E4"/>
                </a:solidFill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3094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863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42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02966">
              <a:defRPr/>
            </a:lvl1pPr>
          </a:lstStyle>
          <a:p>
            <a:pPr>
              <a:defRPr/>
            </a:pPr>
            <a:fld id="{152E6939-C4BF-41CF-AC77-7CE0793012CE}" type="datetimeFigureOut">
              <a:rPr lang="en-US" sz="110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7/28/2021</a:t>
            </a:fld>
            <a:endParaRPr lang="en-US" sz="11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02966">
              <a:defRPr/>
            </a:lvl1pPr>
          </a:lstStyle>
          <a:p>
            <a:pPr>
              <a:defRPr/>
            </a:pPr>
            <a:endParaRPr lang="en-US" sz="11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02966">
              <a:defRPr/>
            </a:lvl1pPr>
          </a:lstStyle>
          <a:p>
            <a:pPr>
              <a:defRPr/>
            </a:pPr>
            <a:fld id="{A39C28EF-A9DC-4135-BB04-DA86A2FEB601}" type="slidenum">
              <a:rPr lang="en-US" sz="110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sz="1100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02966">
              <a:defRPr/>
            </a:lvl1pPr>
          </a:lstStyle>
          <a:p>
            <a:pPr>
              <a:defRPr/>
            </a:pPr>
            <a:fld id="{152E6939-C4BF-41CF-AC77-7CE0793012CE}" type="datetimeFigureOut">
              <a:rPr lang="en-US" sz="110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7/28/2021</a:t>
            </a:fld>
            <a:endParaRPr lang="en-US" sz="11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02966">
              <a:defRPr/>
            </a:lvl1pPr>
          </a:lstStyle>
          <a:p>
            <a:pPr>
              <a:defRPr/>
            </a:pPr>
            <a:endParaRPr lang="en-US" sz="11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02966">
              <a:defRPr/>
            </a:lvl1pPr>
          </a:lstStyle>
          <a:p>
            <a:pPr>
              <a:defRPr/>
            </a:pPr>
            <a:fld id="{A39C28EF-A9DC-4135-BB04-DA86A2FEB601}" type="slidenum">
              <a:rPr lang="en-US" sz="110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sz="1100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1439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8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02966">
              <a:defRPr/>
            </a:lvl1pPr>
          </a:lstStyle>
          <a:p>
            <a:pPr>
              <a:defRPr/>
            </a:pPr>
            <a:fld id="{152E6939-C4BF-41CF-AC77-7CE0793012CE}" type="datetimeFigureOut">
              <a:rPr lang="en-US" sz="110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7/28/2021</a:t>
            </a:fld>
            <a:endParaRPr lang="en-US" sz="11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02966">
              <a:defRPr/>
            </a:lvl1pPr>
          </a:lstStyle>
          <a:p>
            <a:pPr>
              <a:defRPr/>
            </a:pPr>
            <a:endParaRPr lang="en-US" sz="11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02966">
              <a:defRPr/>
            </a:lvl1pPr>
          </a:lstStyle>
          <a:p>
            <a:pPr>
              <a:defRPr/>
            </a:pPr>
            <a:fld id="{A39C28EF-A9DC-4135-BB04-DA86A2FEB601}" type="slidenum">
              <a:rPr lang="en-US" sz="110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sz="1100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5"/>
            <a:ext cx="7213600" cy="452596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5"/>
            <a:ext cx="7213600" cy="452596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02966">
              <a:defRPr/>
            </a:lvl1pPr>
          </a:lstStyle>
          <a:p>
            <a:pPr>
              <a:defRPr/>
            </a:pPr>
            <a:fld id="{152E6939-C4BF-41CF-AC77-7CE0793012CE}" type="datetimeFigureOut">
              <a:rPr lang="en-US" sz="110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7/28/2021</a:t>
            </a:fld>
            <a:endParaRPr lang="en-US" sz="11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02966">
              <a:defRPr/>
            </a:lvl1pPr>
          </a:lstStyle>
          <a:p>
            <a:pPr>
              <a:defRPr/>
            </a:pPr>
            <a:endParaRPr lang="en-US" sz="11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02966">
              <a:defRPr/>
            </a:lvl1pPr>
          </a:lstStyle>
          <a:p>
            <a:pPr>
              <a:defRPr/>
            </a:pPr>
            <a:fld id="{A39C28EF-A9DC-4135-BB04-DA86A2FEB601}" type="slidenum">
              <a:rPr lang="en-US" sz="110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sz="1100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19" y="1535113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100" b="1"/>
            </a:lvl2pPr>
            <a:lvl3pPr marL="914393" indent="0">
              <a:buNone/>
              <a:defRPr sz="1700" b="1"/>
            </a:lvl3pPr>
            <a:lvl4pPr marL="1371583" indent="0">
              <a:buNone/>
              <a:defRPr sz="1600" b="1"/>
            </a:lvl4pPr>
            <a:lvl5pPr marL="1828782" indent="0">
              <a:buNone/>
              <a:defRPr sz="1600" b="1"/>
            </a:lvl5pPr>
            <a:lvl6pPr marL="2285972" indent="0">
              <a:buNone/>
              <a:defRPr sz="1600" b="1"/>
            </a:lvl6pPr>
            <a:lvl7pPr marL="2743169" indent="0">
              <a:buNone/>
              <a:defRPr sz="1600" b="1"/>
            </a:lvl7pPr>
            <a:lvl8pPr marL="3200365" indent="0">
              <a:buNone/>
              <a:defRPr sz="1600" b="1"/>
            </a:lvl8pPr>
            <a:lvl9pPr marL="3657557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19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88" y="1535113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100" b="1"/>
            </a:lvl2pPr>
            <a:lvl3pPr marL="914393" indent="0">
              <a:buNone/>
              <a:defRPr sz="1700" b="1"/>
            </a:lvl3pPr>
            <a:lvl4pPr marL="1371583" indent="0">
              <a:buNone/>
              <a:defRPr sz="1600" b="1"/>
            </a:lvl4pPr>
            <a:lvl5pPr marL="1828782" indent="0">
              <a:buNone/>
              <a:defRPr sz="1600" b="1"/>
            </a:lvl5pPr>
            <a:lvl6pPr marL="2285972" indent="0">
              <a:buNone/>
              <a:defRPr sz="1600" b="1"/>
            </a:lvl6pPr>
            <a:lvl7pPr marL="2743169" indent="0">
              <a:buNone/>
              <a:defRPr sz="1600" b="1"/>
            </a:lvl7pPr>
            <a:lvl8pPr marL="3200365" indent="0">
              <a:buNone/>
              <a:defRPr sz="1600" b="1"/>
            </a:lvl8pPr>
            <a:lvl9pPr marL="3657557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8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02966">
              <a:defRPr/>
            </a:lvl1pPr>
          </a:lstStyle>
          <a:p>
            <a:pPr>
              <a:defRPr/>
            </a:pPr>
            <a:fld id="{152E6939-C4BF-41CF-AC77-7CE0793012CE}" type="datetimeFigureOut">
              <a:rPr lang="en-US" sz="110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7/28/2021</a:t>
            </a:fld>
            <a:endParaRPr lang="en-US" sz="11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02966">
              <a:defRPr/>
            </a:lvl1pPr>
          </a:lstStyle>
          <a:p>
            <a:pPr>
              <a:defRPr/>
            </a:pPr>
            <a:endParaRPr lang="en-US" sz="11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02966">
              <a:defRPr/>
            </a:lvl1pPr>
          </a:lstStyle>
          <a:p>
            <a:pPr>
              <a:defRPr/>
            </a:pPr>
            <a:fld id="{A39C28EF-A9DC-4135-BB04-DA86A2FEB601}" type="slidenum">
              <a:rPr lang="en-US" sz="110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sz="1100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02966">
              <a:defRPr/>
            </a:lvl1pPr>
          </a:lstStyle>
          <a:p>
            <a:pPr>
              <a:defRPr/>
            </a:pPr>
            <a:fld id="{152E6939-C4BF-41CF-AC77-7CE0793012CE}" type="datetimeFigureOut">
              <a:rPr lang="en-US" sz="110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7/28/2021</a:t>
            </a:fld>
            <a:endParaRPr lang="en-US" sz="11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02966">
              <a:defRPr/>
            </a:lvl1pPr>
          </a:lstStyle>
          <a:p>
            <a:pPr>
              <a:defRPr/>
            </a:pPr>
            <a:endParaRPr lang="en-US" sz="11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02966">
              <a:defRPr/>
            </a:lvl1pPr>
          </a:lstStyle>
          <a:p>
            <a:pPr>
              <a:defRPr/>
            </a:pPr>
            <a:fld id="{A39C28EF-A9DC-4135-BB04-DA86A2FEB601}" type="slidenum">
              <a:rPr lang="en-US" sz="110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sz="1100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02966">
              <a:defRPr/>
            </a:lvl1pPr>
          </a:lstStyle>
          <a:p>
            <a:pPr>
              <a:defRPr/>
            </a:pPr>
            <a:fld id="{152E6939-C4BF-41CF-AC77-7CE0793012CE}" type="datetimeFigureOut">
              <a:rPr lang="en-US" sz="110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7/28/2021</a:t>
            </a:fld>
            <a:endParaRPr lang="en-US" sz="11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02966">
              <a:defRPr/>
            </a:lvl1pPr>
          </a:lstStyle>
          <a:p>
            <a:pPr>
              <a:defRPr/>
            </a:pPr>
            <a:endParaRPr lang="en-US" sz="11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02966">
              <a:defRPr/>
            </a:lvl1pPr>
          </a:lstStyle>
          <a:p>
            <a:pPr>
              <a:defRPr/>
            </a:pPr>
            <a:fld id="{A39C28EF-A9DC-4135-BB04-DA86A2FEB601}" type="slidenum">
              <a:rPr lang="en-US" sz="110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sz="1100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6" y="273049"/>
            <a:ext cx="4011084" cy="1162051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8"/>
            <a:ext cx="6815668" cy="5853113"/>
          </a:xfrm>
        </p:spPr>
        <p:txBody>
          <a:bodyPr/>
          <a:lstStyle>
            <a:lvl1pPr>
              <a:defRPr sz="32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6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300"/>
            </a:lvl2pPr>
            <a:lvl3pPr marL="914393" indent="0">
              <a:buNone/>
              <a:defRPr sz="1000"/>
            </a:lvl3pPr>
            <a:lvl4pPr marL="1371583" indent="0">
              <a:buNone/>
              <a:defRPr sz="1000"/>
            </a:lvl4pPr>
            <a:lvl5pPr marL="1828782" indent="0">
              <a:buNone/>
              <a:defRPr sz="1000"/>
            </a:lvl5pPr>
            <a:lvl6pPr marL="2285972" indent="0">
              <a:buNone/>
              <a:defRPr sz="1000"/>
            </a:lvl6pPr>
            <a:lvl7pPr marL="2743169" indent="0">
              <a:buNone/>
              <a:defRPr sz="1000"/>
            </a:lvl7pPr>
            <a:lvl8pPr marL="3200365" indent="0">
              <a:buNone/>
              <a:defRPr sz="1000"/>
            </a:lvl8pPr>
            <a:lvl9pPr marL="3657557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02966">
              <a:defRPr/>
            </a:lvl1pPr>
          </a:lstStyle>
          <a:p>
            <a:pPr>
              <a:defRPr/>
            </a:pPr>
            <a:fld id="{152E6939-C4BF-41CF-AC77-7CE0793012CE}" type="datetimeFigureOut">
              <a:rPr lang="en-US" sz="110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7/28/2021</a:t>
            </a:fld>
            <a:endParaRPr lang="en-US" sz="11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02966">
              <a:defRPr/>
            </a:lvl1pPr>
          </a:lstStyle>
          <a:p>
            <a:pPr>
              <a:defRPr/>
            </a:pPr>
            <a:endParaRPr lang="en-US" sz="11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02966">
              <a:defRPr/>
            </a:lvl1pPr>
          </a:lstStyle>
          <a:p>
            <a:pPr>
              <a:defRPr/>
            </a:pPr>
            <a:fld id="{A39C28EF-A9DC-4135-BB04-DA86A2FEB601}" type="slidenum">
              <a:rPr lang="en-US" sz="110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sz="1100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900"/>
            </a:lvl2pPr>
            <a:lvl3pPr marL="914393" indent="0">
              <a:buNone/>
              <a:defRPr sz="2400"/>
            </a:lvl3pPr>
            <a:lvl4pPr marL="1371583" indent="0">
              <a:buNone/>
              <a:defRPr sz="2100"/>
            </a:lvl4pPr>
            <a:lvl5pPr marL="1828782" indent="0">
              <a:buNone/>
              <a:defRPr sz="2100"/>
            </a:lvl5pPr>
            <a:lvl6pPr marL="2285972" indent="0">
              <a:buNone/>
              <a:defRPr sz="2100"/>
            </a:lvl6pPr>
            <a:lvl7pPr marL="2743169" indent="0">
              <a:buNone/>
              <a:defRPr sz="2100"/>
            </a:lvl7pPr>
            <a:lvl8pPr marL="3200365" indent="0">
              <a:buNone/>
              <a:defRPr sz="2100"/>
            </a:lvl8pPr>
            <a:lvl9pPr marL="3657557" indent="0">
              <a:buNone/>
              <a:defRPr sz="21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51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300"/>
            </a:lvl2pPr>
            <a:lvl3pPr marL="914393" indent="0">
              <a:buNone/>
              <a:defRPr sz="1000"/>
            </a:lvl3pPr>
            <a:lvl4pPr marL="1371583" indent="0">
              <a:buNone/>
              <a:defRPr sz="1000"/>
            </a:lvl4pPr>
            <a:lvl5pPr marL="1828782" indent="0">
              <a:buNone/>
              <a:defRPr sz="1000"/>
            </a:lvl5pPr>
            <a:lvl6pPr marL="2285972" indent="0">
              <a:buNone/>
              <a:defRPr sz="1000"/>
            </a:lvl6pPr>
            <a:lvl7pPr marL="2743169" indent="0">
              <a:buNone/>
              <a:defRPr sz="1000"/>
            </a:lvl7pPr>
            <a:lvl8pPr marL="3200365" indent="0">
              <a:buNone/>
              <a:defRPr sz="1000"/>
            </a:lvl8pPr>
            <a:lvl9pPr marL="3657557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02966">
              <a:defRPr/>
            </a:lvl1pPr>
          </a:lstStyle>
          <a:p>
            <a:pPr>
              <a:defRPr/>
            </a:pPr>
            <a:fld id="{152E6939-C4BF-41CF-AC77-7CE0793012CE}" type="datetimeFigureOut">
              <a:rPr lang="en-US" sz="110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7/28/2021</a:t>
            </a:fld>
            <a:endParaRPr lang="en-US" sz="11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02966">
              <a:defRPr/>
            </a:lvl1pPr>
          </a:lstStyle>
          <a:p>
            <a:pPr>
              <a:defRPr/>
            </a:pPr>
            <a:endParaRPr lang="en-US" sz="11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02966">
              <a:defRPr/>
            </a:lvl1pPr>
          </a:lstStyle>
          <a:p>
            <a:pPr>
              <a:defRPr/>
            </a:pPr>
            <a:fld id="{A39C28EF-A9DC-4135-BB04-DA86A2FEB601}" type="slidenum">
              <a:rPr lang="en-US" sz="110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sz="1100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9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1" tIns="60960" rIns="121921" bIns="6096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9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97617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02966">
              <a:defRPr/>
            </a:lvl1pPr>
          </a:lstStyle>
          <a:p>
            <a:pPr>
              <a:defRPr/>
            </a:pPr>
            <a:fld id="{152E6939-C4BF-41CF-AC77-7CE0793012CE}" type="datetimeFigureOut">
              <a:rPr lang="en-US" sz="110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7/28/2021</a:t>
            </a:fld>
            <a:endParaRPr lang="en-US" sz="11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02966">
              <a:defRPr/>
            </a:lvl1pPr>
          </a:lstStyle>
          <a:p>
            <a:pPr>
              <a:defRPr/>
            </a:pPr>
            <a:endParaRPr lang="en-US" sz="11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02966">
              <a:defRPr/>
            </a:lvl1pPr>
          </a:lstStyle>
          <a:p>
            <a:pPr>
              <a:defRPr/>
            </a:pPr>
            <a:fld id="{A39C28EF-A9DC-4135-BB04-DA86A2FEB601}" type="slidenum">
              <a:rPr lang="en-US" sz="110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sz="1100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44"/>
            <a:ext cx="36576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44"/>
            <a:ext cx="10769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02966">
              <a:defRPr/>
            </a:lvl1pPr>
          </a:lstStyle>
          <a:p>
            <a:pPr>
              <a:defRPr/>
            </a:pPr>
            <a:fld id="{152E6939-C4BF-41CF-AC77-7CE0793012CE}" type="datetimeFigureOut">
              <a:rPr lang="en-US" sz="110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7/28/2021</a:t>
            </a:fld>
            <a:endParaRPr lang="en-US" sz="11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02966">
              <a:defRPr/>
            </a:lvl1pPr>
          </a:lstStyle>
          <a:p>
            <a:pPr>
              <a:defRPr/>
            </a:pPr>
            <a:endParaRPr lang="en-US" sz="11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02966">
              <a:defRPr/>
            </a:lvl1pPr>
          </a:lstStyle>
          <a:p>
            <a:pPr>
              <a:defRPr/>
            </a:pPr>
            <a:fld id="{A39C28EF-A9DC-4135-BB04-DA86A2FEB601}" type="slidenum">
              <a:rPr lang="en-US" sz="110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sz="1100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9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45143" tIns="72571" rIns="145143" bIns="72571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8471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6FC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en-US"/>
          </a:p>
        </p:txBody>
      </p:sp>
      <p:grpSp>
        <p:nvGrpSpPr>
          <p:cNvPr id="2" name="Group 3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" name="Group 7"/>
          <p:cNvGrpSpPr/>
          <p:nvPr userDrawn="1"/>
        </p:nvGrpSpPr>
        <p:grpSpPr>
          <a:xfrm>
            <a:off x="502732" y="341097"/>
            <a:ext cx="257474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620" y="242518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03860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9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45143" tIns="72571" rIns="145143" bIns="72571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3211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0097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45143" tIns="72571" rIns="145143" bIns="72571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 userDrawn="1"/>
        </p:nvSpPr>
        <p:spPr>
          <a:xfrm>
            <a:off x="7972357" y="6502400"/>
            <a:ext cx="2853447" cy="34661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1300" dirty="0"/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36628394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6FC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en-US"/>
          </a:p>
        </p:txBody>
      </p:sp>
      <p:grpSp>
        <p:nvGrpSpPr>
          <p:cNvPr id="2" name="Group 3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" name="Group 7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620" y="242518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/>
          <p:cNvSpPr txBox="1"/>
          <p:nvPr userDrawn="1"/>
        </p:nvSpPr>
        <p:spPr>
          <a:xfrm>
            <a:off x="7972357" y="6502400"/>
            <a:ext cx="2853447" cy="34661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1300" dirty="0"/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5681240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81E8044B-5A9F-3B47-AF82-354549520988}"/>
              </a:ext>
            </a:extLst>
          </p:cNvPr>
          <p:cNvSpPr>
            <a:spLocks/>
          </p:cNvSpPr>
          <p:nvPr userDrawn="1"/>
        </p:nvSpPr>
        <p:spPr bwMode="auto">
          <a:xfrm rot="10800000">
            <a:off x="109412" y="-82062"/>
            <a:ext cx="11973172" cy="6940059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solidFill>
            <a:schemeClr val="accent2"/>
          </a:solidFill>
          <a:ln w="9525">
            <a:solidFill>
              <a:schemeClr val="tx1"/>
            </a:solidFill>
            <a:prstDash val="dash"/>
          </a:ln>
        </p:spPr>
        <p:txBody>
          <a:bodyPr vert="horz" wrap="square" lIns="145143" tIns="72571" rIns="145143" bIns="72571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77915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5879" y="258925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1" rIns="91440" bIns="45721"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900" kern="0" dirty="0">
              <a:solidFill>
                <a:srgbClr val="BAE5E4"/>
              </a:solidFill>
              <a:sym typeface="Arial"/>
            </a:endParaRP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2501" y="1774825"/>
            <a:ext cx="11443218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900" kern="0" dirty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900" kern="0" dirty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900" kern="0" dirty="0">
                <a:solidFill>
                  <a:srgbClr val="BAE5E4"/>
                </a:solidFill>
                <a:sym typeface="Arial"/>
              </a:endParaRPr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2732" y="341096"/>
            <a:ext cx="2574745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900" kern="0" dirty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900" kern="0" dirty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900" kern="0" dirty="0">
                <a:solidFill>
                  <a:srgbClr val="BAE5E4"/>
                </a:solidFill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5368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1" rIns="91440" bIns="45721"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900" kern="0" dirty="0">
              <a:solidFill>
                <a:srgbClr val="BAE5E4"/>
              </a:solidFill>
              <a:sym typeface="Arial"/>
            </a:endParaRP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900" kern="0" dirty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900" kern="0" dirty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900" kern="0" dirty="0">
                <a:solidFill>
                  <a:srgbClr val="BAE5E4"/>
                </a:solidFill>
                <a:sym typeface="Arial"/>
              </a:endParaRPr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502732" y="341097"/>
            <a:ext cx="2574745" cy="1931059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900" kern="0" dirty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900" kern="0" dirty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900" kern="0" dirty="0">
                <a:solidFill>
                  <a:srgbClr val="BAE5E4"/>
                </a:solidFill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22818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9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1" tIns="60960" rIns="121921" bIns="6096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9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673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1" rIns="91440" bIns="45721"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900" kern="0" dirty="0">
              <a:solidFill>
                <a:srgbClr val="BAE5E4"/>
              </a:solidFill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900" kern="0" dirty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900" kern="0" dirty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900" kern="0" dirty="0">
                <a:solidFill>
                  <a:srgbClr val="BAE5E4"/>
                </a:solidFill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2732" y="341097"/>
            <a:ext cx="257474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900" kern="0" dirty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900" kern="0" dirty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900" kern="0" dirty="0">
                <a:solidFill>
                  <a:srgbClr val="BAE5E4"/>
                </a:solidFill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181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9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1" tIns="60960" rIns="121921" bIns="6096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9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47914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1" rIns="91440" bIns="45721"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900" kern="0" dirty="0">
              <a:solidFill>
                <a:srgbClr val="BAE5E4"/>
              </a:solidFill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900" kern="0" dirty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900" kern="0" dirty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900" kern="0" dirty="0">
                <a:solidFill>
                  <a:srgbClr val="BAE5E4"/>
                </a:solidFill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2732" y="341097"/>
            <a:ext cx="257474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900" kern="0" dirty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900" kern="0" dirty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900" kern="0" dirty="0">
                <a:solidFill>
                  <a:srgbClr val="BAE5E4"/>
                </a:solidFill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2147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9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1" tIns="60960" rIns="121921" bIns="6096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9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636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9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1" tIns="60960" rIns="121921" bIns="6096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9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18383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73" y="719333"/>
            <a:ext cx="10290000" cy="6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1037" y="1583467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7ACCE60-7EFD-41A3-AF84-6A418BAD7F89}"/>
              </a:ext>
            </a:extLst>
          </p:cNvPr>
          <p:cNvSpPr/>
          <p:nvPr userDrawn="1"/>
        </p:nvSpPr>
        <p:spPr>
          <a:xfrm>
            <a:off x="8373539" y="6501171"/>
            <a:ext cx="2138727" cy="261612"/>
          </a:xfrm>
          <a:prstGeom prst="rect">
            <a:avLst/>
          </a:prstGeom>
        </p:spPr>
        <p:txBody>
          <a:bodyPr wrap="none" lIns="91440" tIns="45721" rIns="91440" bIns="45721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vi-VN" sz="1100" kern="0" dirty="0">
                <a:solidFill>
                  <a:srgbClr val="000000"/>
                </a:solidFill>
                <a:cs typeface="Arial"/>
                <a:sym typeface="Arial"/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102062963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1" rIns="91440" bIns="4572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1" rIns="91440" bIns="4572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</p:spPr>
        <p:txBody>
          <a:bodyPr vert="horz" lIns="91440" tIns="45721" rIns="91440" bIns="4572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19C41-BC53-4180-ACF8-C343ACFFF1F6}" type="datetimeFigureOut">
              <a:rPr lang="vi-VN" smtClean="0"/>
              <a:pPr/>
              <a:t>28/07/2021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6"/>
            <a:ext cx="3860800" cy="365125"/>
          </a:xfrm>
          <a:prstGeom prst="rect">
            <a:avLst/>
          </a:prstGeom>
        </p:spPr>
        <p:txBody>
          <a:bodyPr vert="horz" lIns="91440" tIns="45721" rIns="91440" bIns="4572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6"/>
            <a:ext cx="2844800" cy="365125"/>
          </a:xfrm>
          <a:prstGeom prst="rect">
            <a:avLst/>
          </a:prstGeom>
        </p:spPr>
        <p:txBody>
          <a:bodyPr vert="horz" lIns="91440" tIns="45721" rIns="91440" bIns="4572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5C33E-F09F-4C7A-AD56-A034847D5F04}" type="slidenum">
              <a:rPr lang="vi-VN" smtClean="0"/>
              <a:pPr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sldNum="0" hdr="0" ftr="0" dt="0"/>
  <p:txStyles>
    <p:titleStyle>
      <a:lvl1pPr algn="ctr" defTabSz="91439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39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1" algn="l" defTabSz="914393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93" indent="-228600" algn="l" defTabSz="91439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83" indent="-228600" algn="l" defTabSz="91439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77" indent="-228600" algn="l" defTabSz="914393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69" indent="-228600" algn="l" defTabSz="914393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65" indent="-228600" algn="l" defTabSz="914393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65" indent="-228600" algn="l" defTabSz="914393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56" indent="-228600" algn="l" defTabSz="914393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39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39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3" algn="l" defTabSz="91439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83" algn="l" defTabSz="91439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2" algn="l" defTabSz="91439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72" algn="l" defTabSz="91439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69" algn="l" defTabSz="91439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65" algn="l" defTabSz="91439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57" algn="l" defTabSz="91439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73" y="719333"/>
            <a:ext cx="10290000" cy="6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5119" tIns="145119" rIns="145119" bIns="145119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1037" y="1583467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5119" tIns="145119" rIns="145119" bIns="145119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5B48A23-F086-E848-93F2-BE7280BF92FE}"/>
              </a:ext>
            </a:extLst>
          </p:cNvPr>
          <p:cNvSpPr/>
          <p:nvPr userDrawn="1"/>
        </p:nvSpPr>
        <p:spPr>
          <a:xfrm>
            <a:off x="8639426" y="6570741"/>
            <a:ext cx="2607857" cy="346614"/>
          </a:xfrm>
          <a:prstGeom prst="rect">
            <a:avLst/>
          </a:prstGeom>
        </p:spPr>
        <p:txBody>
          <a:bodyPr wrap="none" lIns="145143" tIns="72571" rIns="145143" bIns="72571">
            <a:spAutoFit/>
          </a:bodyPr>
          <a:lstStyle/>
          <a:p>
            <a:r>
              <a:rPr lang="en-US" sz="13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x-none" sz="1300" dirty="0">
              <a:solidFill>
                <a:srgbClr val="000000"/>
              </a:solidFill>
              <a:latin typeface="+mn-lt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8" y="719333"/>
            <a:ext cx="10290000" cy="6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5119" tIns="145119" rIns="145119" bIns="145119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1034" y="1583467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5119" tIns="145119" rIns="145119" bIns="145119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8112764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17.xml"/><Relationship Id="rId1" Type="http://schemas.openxmlformats.org/officeDocument/2006/relationships/video" Target="file:///C:\Users\Dell%203459\Desktop\Tu&#7847;n%2022%20(ti&#7871;t%203,4)\S&#7921;%20t&#237;ch%20c&#226;y%20khoai%20lang.mp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5.xml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2.xml"/><Relationship Id="rId1" Type="http://schemas.openxmlformats.org/officeDocument/2006/relationships/tags" Target="../tags/tag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7.xml"/><Relationship Id="rId1" Type="http://schemas.openxmlformats.org/officeDocument/2006/relationships/video" Target="file:///C:\Users\Dell%203459\Desktop\Tu&#7847;n%2022%20(ti&#7871;t%203,4)\S&#7921;%20t&#237;ch%20c&#226;y%20khoai%20lang.mp4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ộ SGK Lớp 6 - Kết nối tri thức với cuộc sống - Công ty Cổ phần Đầu tư và  Phát triển Giáo dục Phương Nam">
            <a:extLst>
              <a:ext uri="{FF2B5EF4-FFF2-40B4-BE49-F238E27FC236}">
                <a16:creationId xmlns:a16="http://schemas.microsoft.com/office/drawing/2014/main" id="{D1A59C5F-5E2A-465C-A839-19558C4E4B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633" y="425844"/>
            <a:ext cx="1715388" cy="171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23B6DA8-2FB3-3345-8961-C821C42C0327}"/>
              </a:ext>
            </a:extLst>
          </p:cNvPr>
          <p:cNvSpPr txBox="1"/>
          <p:nvPr/>
        </p:nvSpPr>
        <p:spPr>
          <a:xfrm>
            <a:off x="1143964" y="2697311"/>
            <a:ext cx="294626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FB5B53"/>
                </a:solidFill>
                <a:effectLst/>
                <a:uLnTx/>
                <a:uFillTx/>
                <a:latin typeface="UTM Cookies" panose="02040603050506020204" pitchFamily="18" charset="0"/>
                <a:cs typeface="Arial"/>
                <a:sym typeface="Arial"/>
              </a:rPr>
              <a:t>VẺ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6000" b="1" dirty="0">
                <a:solidFill>
                  <a:srgbClr val="FB5B53"/>
                </a:solidFill>
                <a:latin typeface="UTM Cookies" panose="02040603050506020204" pitchFamily="18" charset="0"/>
              </a:rPr>
              <a:t>ĐẸP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FB5B53"/>
                </a:solidFill>
                <a:effectLst/>
                <a:uLnTx/>
                <a:uFillTx/>
                <a:latin typeface="UTM Cookies" panose="02040603050506020204" pitchFamily="18" charset="0"/>
                <a:cs typeface="Arial"/>
                <a:sym typeface="Arial"/>
              </a:rPr>
              <a:t>QUANH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6000" b="1" dirty="0">
                <a:solidFill>
                  <a:srgbClr val="FB5B53"/>
                </a:solidFill>
                <a:latin typeface="UTM Cookies" panose="02040603050506020204" pitchFamily="18" charset="0"/>
              </a:rPr>
              <a:t>EM</a:t>
            </a:r>
            <a:endParaRPr kumimoji="0" lang="en-US" sz="6000" b="1" i="0" u="none" strike="noStrike" kern="0" cap="none" spc="0" normalizeH="0" baseline="0" noProof="0" dirty="0">
              <a:ln>
                <a:noFill/>
              </a:ln>
              <a:solidFill>
                <a:srgbClr val="FB5B53"/>
              </a:solidFill>
              <a:effectLst/>
              <a:uLnTx/>
              <a:uFillTx/>
              <a:latin typeface="UTM Cookies" panose="02040603050506020204" pitchFamily="18" charset="0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3487BF-D82D-3341-96DD-F8C157F107F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53" t="1466"/>
          <a:stretch/>
        </p:blipFill>
        <p:spPr>
          <a:xfrm>
            <a:off x="4466494" y="1674751"/>
            <a:ext cx="4870938" cy="4884311"/>
          </a:xfrm>
          <a:prstGeom prst="ellipse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99904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ự tích cây khoai lang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548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26EDC691-89B2-D942-85BC-36877714CD6B}"/>
              </a:ext>
            </a:extLst>
          </p:cNvPr>
          <p:cNvSpPr/>
          <p:nvPr/>
        </p:nvSpPr>
        <p:spPr>
          <a:xfrm>
            <a:off x="1" y="2756973"/>
            <a:ext cx="5754413" cy="630871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lvl="0" algn="ctr"/>
            <a:r>
              <a:rPr lang="vi-VN" sz="2400" dirty="0">
                <a:solidFill>
                  <a:srgbClr val="000000"/>
                </a:solidFill>
                <a:latin typeface="+mj-lt"/>
              </a:rPr>
              <a:t>Hai bà cháu nghèo khổ </a:t>
            </a:r>
            <a:r>
              <a:rPr lang="vi-VN" sz="2400" dirty="0" smtClean="0">
                <a:solidFill>
                  <a:srgbClr val="000000"/>
                </a:solidFill>
                <a:latin typeface="+mj-lt"/>
              </a:rPr>
              <a:t>đào củ mài để sinh sống.</a:t>
            </a:r>
            <a:endParaRPr lang="x-none" sz="24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99E2502B-2765-C548-B116-958C9A888CE4}"/>
              </a:ext>
            </a:extLst>
          </p:cNvPr>
          <p:cNvSpPr/>
          <p:nvPr/>
        </p:nvSpPr>
        <p:spPr>
          <a:xfrm>
            <a:off x="6132786" y="2825441"/>
            <a:ext cx="6059214" cy="570887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lvl="0" algn="ctr"/>
            <a:r>
              <a:rPr lang="vi-VN" sz="2400" dirty="0" smtClean="0">
                <a:solidFill>
                  <a:srgbClr val="000000"/>
                </a:solidFill>
                <a:latin typeface="+mj-lt"/>
              </a:rPr>
              <a:t>Khu rừng bị cháy, nương lúa của cậu bé cũng thành tro. Cậu bé buồn quá, nước mắt trào ra.</a:t>
            </a:r>
            <a:endParaRPr lang="x-none" sz="24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4540A90-12E5-4240-B744-FAE964ECADF5}"/>
              </a:ext>
            </a:extLst>
          </p:cNvPr>
          <p:cNvSpPr/>
          <p:nvPr/>
        </p:nvSpPr>
        <p:spPr>
          <a:xfrm>
            <a:off x="331078" y="5911625"/>
            <a:ext cx="5423334" cy="630871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lvl="0" algn="ctr"/>
            <a:r>
              <a:rPr lang="vi-VN" sz="2400" dirty="0" smtClean="0">
                <a:solidFill>
                  <a:srgbClr val="000000"/>
                </a:solidFill>
                <a:latin typeface="+mj-lt"/>
              </a:rPr>
              <a:t>Cậu bé đào được một củ rất kì lạ, nấu lên có mùi thơm nên mang về biếu bà.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7737C89-AB42-DE44-A538-5161F14AACAC}"/>
              </a:ext>
            </a:extLst>
          </p:cNvPr>
          <p:cNvSpPr/>
          <p:nvPr/>
        </p:nvSpPr>
        <p:spPr>
          <a:xfrm>
            <a:off x="6164318" y="6003141"/>
            <a:ext cx="5580992" cy="570887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lvl="0" algn="ctr"/>
            <a:r>
              <a:rPr lang="vi-VN" sz="2400" dirty="0" smtClean="0">
                <a:solidFill>
                  <a:srgbClr val="000000"/>
                </a:solidFill>
                <a:latin typeface="+mj-lt"/>
              </a:rPr>
              <a:t>Cậu bé đem trồng cây lạ khắp bìa rừng, bờ suối để mọi người đều có cái ăn. Cây mọc lên khắp nơi, có củ màu tím đỏ.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F2134D-B73F-4246-920D-953F99D51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48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0717" y="189181"/>
            <a:ext cx="5441289" cy="24952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7FE36C-989F-434F-965B-3314C47386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49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54351" y="141885"/>
            <a:ext cx="5401324" cy="24949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ED205FA-033C-0146-A5CA-87F420EDB6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4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5305" y="3563972"/>
            <a:ext cx="5346741" cy="21570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2BCA5E6-13D0-A146-8E11-52208196F9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38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64760" y="3582107"/>
            <a:ext cx="5227856" cy="2194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548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A7D1CC0-A1AC-A24A-AFA4-9A623509F757}"/>
              </a:ext>
            </a:extLst>
          </p:cNvPr>
          <p:cNvSpPr txBox="1"/>
          <p:nvPr/>
        </p:nvSpPr>
        <p:spPr>
          <a:xfrm>
            <a:off x="825936" y="2130740"/>
            <a:ext cx="10540128" cy="205624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vi-VN" sz="4400" b="1" dirty="0">
                <a:solidFill>
                  <a:srgbClr val="17479D"/>
                </a:solidFill>
                <a:latin typeface="+mj-lt"/>
              </a:rPr>
              <a:t>Kể cho người thân về những việc làm tốt của người cháu trong câu chuyện trên.</a:t>
            </a:r>
          </a:p>
        </p:txBody>
      </p:sp>
    </p:spTree>
    <p:extLst>
      <p:ext uri="{BB962C8B-B14F-4D97-AF65-F5344CB8AC3E}">
        <p14:creationId xmlns:p14="http://schemas.microsoft.com/office/powerpoint/2010/main" val="561227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BDC5CE40-1276-45C8-A43B-95F4B8826CB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898160" y="1461629"/>
            <a:ext cx="9947886" cy="4817161"/>
          </a:xfrm>
          <a:prstGeom prst="rect">
            <a:avLst/>
          </a:prstGeom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52354FA0-88C8-4F5C-A6E1-0274A536B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0279" y="4194663"/>
            <a:ext cx="2084124" cy="2084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39">
            <a:extLst>
              <a:ext uri="{FF2B5EF4-FFF2-40B4-BE49-F238E27FC236}">
                <a16:creationId xmlns:a16="http://schemas.microsoft.com/office/drawing/2014/main" id="{053EA615-0AE2-47A6-A802-6B92DD9EB92E}"/>
              </a:ext>
            </a:extLst>
          </p:cNvPr>
          <p:cNvSpPr txBox="1"/>
          <p:nvPr/>
        </p:nvSpPr>
        <p:spPr>
          <a:xfrm flipH="1">
            <a:off x="3309102" y="3516516"/>
            <a:ext cx="6517204" cy="2100565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600" dirty="0" err="1" smtClean="0">
                <a:solidFill>
                  <a:srgbClr val="79C245"/>
                </a:solidFill>
                <a:latin typeface="Times New Roman" pitchFamily="18" charset="0"/>
                <a:ea typeface="微软雅黑"/>
                <a:cs typeface="Times New Roman" pitchFamily="18" charset="0"/>
                <a:sym typeface="微软雅黑"/>
              </a:rPr>
              <a:t>Củng</a:t>
            </a:r>
            <a:r>
              <a:rPr lang="en-US" altLang="zh-CN" sz="6600" dirty="0" smtClean="0">
                <a:solidFill>
                  <a:srgbClr val="79C245"/>
                </a:solidFill>
                <a:latin typeface="Times New Roman" pitchFamily="18" charset="0"/>
                <a:ea typeface="微软雅黑"/>
                <a:cs typeface="Times New Roman" pitchFamily="18" charset="0"/>
                <a:sym typeface="微软雅黑"/>
              </a:rPr>
              <a:t> </a:t>
            </a:r>
            <a:r>
              <a:rPr lang="en-US" altLang="zh-CN" sz="6600" dirty="0" err="1" smtClean="0">
                <a:solidFill>
                  <a:srgbClr val="79C245"/>
                </a:solidFill>
                <a:latin typeface="Times New Roman" pitchFamily="18" charset="0"/>
                <a:ea typeface="微软雅黑"/>
                <a:cs typeface="Times New Roman" pitchFamily="18" charset="0"/>
                <a:sym typeface="微软雅黑"/>
              </a:rPr>
              <a:t>cố</a:t>
            </a:r>
            <a:r>
              <a:rPr lang="en-US" altLang="zh-CN" sz="6600" dirty="0" smtClean="0">
                <a:solidFill>
                  <a:srgbClr val="79C245"/>
                </a:solidFill>
                <a:latin typeface="Times New Roman" pitchFamily="18" charset="0"/>
                <a:ea typeface="微软雅黑"/>
                <a:cs typeface="Times New Roman" pitchFamily="18" charset="0"/>
                <a:sym typeface="微软雅黑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600" dirty="0" smtClean="0">
                <a:solidFill>
                  <a:srgbClr val="79C245"/>
                </a:solidFill>
                <a:latin typeface="Times New Roman" pitchFamily="18" charset="0"/>
                <a:ea typeface="微软雅黑"/>
                <a:cs typeface="Times New Roman" pitchFamily="18" charset="0"/>
                <a:sym typeface="微软雅黑"/>
              </a:rPr>
              <a:t> </a:t>
            </a:r>
            <a:r>
              <a:rPr lang="en-US" altLang="zh-CN" sz="6600" dirty="0" err="1" smtClean="0">
                <a:solidFill>
                  <a:srgbClr val="79C245"/>
                </a:solidFill>
                <a:latin typeface="Times New Roman" pitchFamily="18" charset="0"/>
                <a:ea typeface="微软雅黑"/>
                <a:cs typeface="Times New Roman" pitchFamily="18" charset="0"/>
                <a:sym typeface="微软雅黑"/>
              </a:rPr>
              <a:t>Dặn</a:t>
            </a:r>
            <a:r>
              <a:rPr lang="en-US" altLang="zh-CN" sz="6600" dirty="0" smtClean="0">
                <a:solidFill>
                  <a:srgbClr val="79C245"/>
                </a:solidFill>
                <a:latin typeface="Times New Roman" pitchFamily="18" charset="0"/>
                <a:ea typeface="微软雅黑"/>
                <a:cs typeface="Times New Roman" pitchFamily="18" charset="0"/>
                <a:sym typeface="微软雅黑"/>
              </a:rPr>
              <a:t> </a:t>
            </a:r>
            <a:r>
              <a:rPr lang="en-US" altLang="zh-CN" sz="6600" dirty="0" err="1" smtClean="0">
                <a:solidFill>
                  <a:srgbClr val="79C245"/>
                </a:solidFill>
                <a:latin typeface="Times New Roman" pitchFamily="18" charset="0"/>
                <a:ea typeface="微软雅黑"/>
                <a:cs typeface="Times New Roman" pitchFamily="18" charset="0"/>
                <a:sym typeface="微软雅黑"/>
              </a:rPr>
              <a:t>dò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solidFill>
                <a:srgbClr val="79C245"/>
              </a:solidFill>
              <a:effectLst/>
              <a:uLnTx/>
              <a:uFillTx/>
              <a:latin typeface="Times New Roman" pitchFamily="18" charset="0"/>
              <a:ea typeface="微软雅黑"/>
              <a:cs typeface="Times New Roman" pitchFamily="18" charset="0"/>
              <a:sym typeface="微软雅黑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5751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17816FD-9AC0-4D9F-95CF-E65FBC4086FF}"/>
              </a:ext>
            </a:extLst>
          </p:cNvPr>
          <p:cNvGrpSpPr/>
          <p:nvPr/>
        </p:nvGrpSpPr>
        <p:grpSpPr>
          <a:xfrm>
            <a:off x="855631" y="769436"/>
            <a:ext cx="2194060" cy="830997"/>
            <a:chOff x="337444" y="617893"/>
            <a:chExt cx="1645546" cy="623248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A553182-F3C1-4121-8FDA-73CEE8D72B23}"/>
                </a:ext>
              </a:extLst>
            </p:cNvPr>
            <p:cNvSpPr txBox="1"/>
            <p:nvPr/>
          </p:nvSpPr>
          <p:spPr>
            <a:xfrm>
              <a:off x="369343" y="617893"/>
              <a:ext cx="1613647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4800" kern="0" dirty="0" err="1" smtClean="0">
                  <a:solidFill>
                    <a:srgbClr val="FFAB40">
                      <a:lumMod val="50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BÀI</a:t>
              </a:r>
              <a:r>
                <a:rPr lang="en-US" sz="4800" kern="0" dirty="0" smtClean="0">
                  <a:solidFill>
                    <a:srgbClr val="FFAB40">
                      <a:lumMod val="50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7</a:t>
              </a:r>
              <a:endParaRPr lang="en-US" sz="4800" kern="0" dirty="0">
                <a:solidFill>
                  <a:srgbClr val="FFAB40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1A601FE-6892-4EC6-ACDD-75D395FCC956}"/>
                </a:ext>
              </a:extLst>
            </p:cNvPr>
            <p:cNvSpPr txBox="1"/>
            <p:nvPr/>
          </p:nvSpPr>
          <p:spPr>
            <a:xfrm>
              <a:off x="337444" y="617893"/>
              <a:ext cx="1613647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4800" kern="0" dirty="0" err="1" smtClean="0">
                  <a:solidFill>
                    <a:srgbClr val="FFAB4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BÀI</a:t>
              </a:r>
              <a:r>
                <a:rPr lang="en-US" sz="4800" kern="0" dirty="0" smtClean="0">
                  <a:solidFill>
                    <a:srgbClr val="FFAB4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7 </a:t>
              </a:r>
              <a:endParaRPr lang="en-US" sz="4800" kern="0" dirty="0">
                <a:solidFill>
                  <a:srgbClr val="FFAB4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7B5B728C-6E08-431C-95CB-497657ACF5B5}"/>
              </a:ext>
            </a:extLst>
          </p:cNvPr>
          <p:cNvSpPr txBox="1"/>
          <p:nvPr/>
        </p:nvSpPr>
        <p:spPr>
          <a:xfrm>
            <a:off x="3254390" y="630652"/>
            <a:ext cx="7591660" cy="830999"/>
          </a:xfrm>
          <a:prstGeom prst="rect">
            <a:avLst/>
          </a:prstGeom>
          <a:noFill/>
        </p:spPr>
        <p:txBody>
          <a:bodyPr wrap="square" lIns="91440" tIns="45721" rIns="91440" bIns="45721" rtlCol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vi-VN" sz="4800" b="1" kern="0" dirty="0" smtClean="0">
                <a:solidFill>
                  <a:srgbClr val="FFFFFF"/>
                </a:solidFill>
                <a:latin typeface="Times New Roman" panose="02020603050405020304" pitchFamily="18" charset="0"/>
                <a:cs typeface="Arial"/>
                <a:sym typeface="Arial"/>
              </a:rPr>
              <a:t>HẠT THÓC</a:t>
            </a:r>
            <a:endParaRPr lang="en-US" sz="4800" b="1" kern="0" dirty="0">
              <a:solidFill>
                <a:srgbClr val="FFFFFF"/>
              </a:solidFill>
              <a:cs typeface="Arial"/>
              <a:sym typeface="Arial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D95E369-22E3-47BF-A4B6-6F6C7AEDEE5A}"/>
              </a:ext>
            </a:extLst>
          </p:cNvPr>
          <p:cNvGrpSpPr/>
          <p:nvPr/>
        </p:nvGrpSpPr>
        <p:grpSpPr>
          <a:xfrm>
            <a:off x="898160" y="1461627"/>
            <a:ext cx="9146500" cy="4817160"/>
            <a:chOff x="-196101" y="969625"/>
            <a:chExt cx="6859875" cy="3612870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BDC5CE40-1276-45C8-A43B-95F4B8826C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-196101" y="969625"/>
              <a:ext cx="6827977" cy="361287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90A94BE-1705-46B6-A274-580473BF97B9}"/>
                </a:ext>
              </a:extLst>
            </p:cNvPr>
            <p:cNvSpPr txBox="1"/>
            <p:nvPr/>
          </p:nvSpPr>
          <p:spPr>
            <a:xfrm>
              <a:off x="902808" y="3019401"/>
              <a:ext cx="5760966" cy="900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  <a:buClr>
                  <a:srgbClr val="000000"/>
                </a:buClr>
                <a:buFont typeface="Arial"/>
                <a:buNone/>
              </a:pPr>
              <a:r>
                <a:rPr lang="en-US" sz="4800" b="1" kern="0" dirty="0" err="1" smtClean="0">
                  <a:solidFill>
                    <a:srgbClr val="C00000"/>
                  </a:solidFill>
                  <a:latin typeface="Times New Roman" panose="02020603050405020304" pitchFamily="18" charset="0"/>
                  <a:cs typeface="Arial"/>
                  <a:sym typeface="Arial"/>
                </a:rPr>
                <a:t>NÓI</a:t>
              </a:r>
              <a:r>
                <a:rPr lang="en-US" sz="4800" b="1" kern="0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Arial"/>
                  <a:sym typeface="Arial"/>
                </a:rPr>
                <a:t> </a:t>
              </a:r>
              <a:r>
                <a:rPr lang="en-US" sz="4800" b="1" kern="0" dirty="0" err="1" smtClean="0">
                  <a:solidFill>
                    <a:srgbClr val="C00000"/>
                  </a:solidFill>
                  <a:latin typeface="Times New Roman" panose="02020603050405020304" pitchFamily="18" charset="0"/>
                  <a:cs typeface="Arial"/>
                  <a:sym typeface="Arial"/>
                </a:rPr>
                <a:t>VÀ</a:t>
              </a:r>
              <a:r>
                <a:rPr lang="en-US" sz="4800" b="1" kern="0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Arial"/>
                  <a:sym typeface="Arial"/>
                </a:rPr>
                <a:t> </a:t>
              </a:r>
              <a:r>
                <a:rPr lang="en-US" sz="4800" b="1" kern="0" dirty="0" err="1" smtClean="0">
                  <a:solidFill>
                    <a:srgbClr val="C00000"/>
                  </a:solidFill>
                  <a:latin typeface="Times New Roman" panose="02020603050405020304" pitchFamily="18" charset="0"/>
                  <a:cs typeface="Arial"/>
                  <a:sym typeface="Arial"/>
                </a:rPr>
                <a:t>NGHE</a:t>
              </a:r>
              <a:endParaRPr lang="en-US" sz="4800" b="1" kern="0" dirty="0">
                <a:solidFill>
                  <a:srgbClr val="C00000"/>
                </a:solidFill>
                <a:latin typeface="HP001 4H" panose="020B0603050302020204" pitchFamily="34" charset="-127"/>
                <a:ea typeface="HP001 4H" panose="020B0603050302020204" pitchFamily="34" charset="-127"/>
                <a:cs typeface="Arial"/>
                <a:sym typeface="Arial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0BBE2AD-294A-48DF-B8A0-D8D32093CB5F}"/>
                </a:ext>
              </a:extLst>
            </p:cNvPr>
            <p:cNvSpPr txBox="1"/>
            <p:nvPr/>
          </p:nvSpPr>
          <p:spPr>
            <a:xfrm>
              <a:off x="1948804" y="2442002"/>
              <a:ext cx="3041009" cy="7271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  <a:buClr>
                  <a:srgbClr val="000000"/>
                </a:buClr>
                <a:buFont typeface="Arial"/>
                <a:buNone/>
              </a:pPr>
              <a:r>
                <a:rPr lang="vi-VN" sz="3800" b="1" kern="0" dirty="0">
                  <a:solidFill>
                    <a:srgbClr val="0070C0"/>
                  </a:solidFill>
                  <a:latin typeface="Times New Roman" panose="02020603050405020304" pitchFamily="18" charset="0"/>
                  <a:cs typeface="Arial"/>
                  <a:sym typeface="Arial"/>
                </a:rPr>
                <a:t>TIẾT </a:t>
              </a:r>
              <a:r>
                <a:rPr lang="en-US" sz="3800" b="1" kern="0" dirty="0" smtClean="0">
                  <a:solidFill>
                    <a:srgbClr val="0070C0"/>
                  </a:solidFill>
                  <a:latin typeface="Times New Roman" panose="02020603050405020304" pitchFamily="18" charset="0"/>
                  <a:cs typeface="Arial"/>
                  <a:sym typeface="Arial"/>
                </a:rPr>
                <a:t>4</a:t>
              </a:r>
              <a:endParaRPr lang="en-US" sz="3800" b="1" kern="0" dirty="0">
                <a:solidFill>
                  <a:srgbClr val="0070C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052" name="Picture 4">
            <a:extLst>
              <a:ext uri="{FF2B5EF4-FFF2-40B4-BE49-F238E27FC236}">
                <a16:creationId xmlns:a16="http://schemas.microsoft.com/office/drawing/2014/main" id="{52354FA0-88C8-4F5C-A6E1-0274A536B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0279" y="4194663"/>
            <a:ext cx="2084124" cy="2084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0853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090CBE52-488B-43ED-B921-C6338D91C5E2}"/>
              </a:ext>
            </a:extLst>
          </p:cNvPr>
          <p:cNvSpPr txBox="1"/>
          <p:nvPr/>
        </p:nvSpPr>
        <p:spPr>
          <a:xfrm>
            <a:off x="2901844" y="573635"/>
            <a:ext cx="8197390" cy="111605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 defTabSz="1451414">
              <a:defRPr/>
            </a:pPr>
            <a:r>
              <a:rPr lang="vi-VN" sz="6300" dirty="0">
                <a:solidFill>
                  <a:srgbClr val="FFFFFF"/>
                </a:solidFill>
                <a:latin typeface="UTM Cookies" panose="02040603050506020204" pitchFamily="18" charset="0"/>
              </a:rPr>
              <a:t>Nói và nghe</a:t>
            </a:r>
            <a:endParaRPr lang="en-US" sz="6300" dirty="0">
              <a:solidFill>
                <a:srgbClr val="FFFFFF"/>
              </a:solidFill>
              <a:latin typeface="UTM Cookies" panose="020406030505060202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44695CB-A6C5-8642-8253-33D3ECA4C332}"/>
              </a:ext>
            </a:extLst>
          </p:cNvPr>
          <p:cNvSpPr txBox="1"/>
          <p:nvPr/>
        </p:nvSpPr>
        <p:spPr>
          <a:xfrm>
            <a:off x="2293682" y="488783"/>
            <a:ext cx="8978663" cy="9313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 defTabSz="1451414">
              <a:defRPr/>
            </a:pPr>
            <a:r>
              <a:rPr lang="vi-VN" sz="5100" b="1" dirty="0">
                <a:solidFill>
                  <a:srgbClr val="FF0000"/>
                </a:solidFill>
                <a:latin typeface="+mj-lt"/>
              </a:rPr>
              <a:t>Sự tích cây khoai lang</a:t>
            </a:r>
            <a:endParaRPr lang="x-none" sz="51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9" name="Picture 2" descr="Rich harvest of wheat. Wheat field, blue sky and clouds , #SPONSORED,  #wheat, #Wheat, #Rich, #harv… | Art drawings for kids, Wheat drawing, Free  vector illustration">
            <a:extLst>
              <a:ext uri="{FF2B5EF4-FFF2-40B4-BE49-F238E27FC236}">
                <a16:creationId xmlns:a16="http://schemas.microsoft.com/office/drawing/2014/main" id="{B0B7CED9-8256-6D44-9FB2-116D20391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118" y="411904"/>
            <a:ext cx="1800167" cy="130654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32267EA-13C7-EA46-BAFE-3212835201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48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31420" y="1783629"/>
            <a:ext cx="4696882" cy="21570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A0CA0D0-156A-DC49-B479-CE6B2AAFB4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49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28304" y="1783629"/>
            <a:ext cx="4696882" cy="217021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EB6A3B-D422-8A4A-8729-05C0E21599E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4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78766" y="4091268"/>
            <a:ext cx="4775755" cy="215704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59305F6-0AD2-5742-9354-280854486C7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38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54534" y="4091268"/>
            <a:ext cx="4570665" cy="219426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84674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ự tích cây khoai lang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782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26EDC691-89B2-D942-85BC-36877714CD6B}"/>
              </a:ext>
            </a:extLst>
          </p:cNvPr>
          <p:cNvSpPr/>
          <p:nvPr/>
        </p:nvSpPr>
        <p:spPr>
          <a:xfrm>
            <a:off x="331065" y="2930399"/>
            <a:ext cx="5927833" cy="630871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lvl="0" algn="ctr"/>
            <a:r>
              <a:rPr lang="vi-VN" sz="2400" dirty="0">
                <a:solidFill>
                  <a:srgbClr val="000000"/>
                </a:solidFill>
                <a:latin typeface="+mj-lt"/>
              </a:rPr>
              <a:t>Hai bà cháu nghèo khổ làm gì để sinh sống? </a:t>
            </a:r>
            <a:endParaRPr lang="x-none" sz="24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99E2502B-2765-C548-B116-958C9A888CE4}"/>
              </a:ext>
            </a:extLst>
          </p:cNvPr>
          <p:cNvSpPr/>
          <p:nvPr/>
        </p:nvSpPr>
        <p:spPr>
          <a:xfrm>
            <a:off x="6132786" y="2967335"/>
            <a:ext cx="5770180" cy="570887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lvl="0" algn="ctr"/>
            <a:r>
              <a:rPr lang="vi-VN" sz="2400" dirty="0">
                <a:solidFill>
                  <a:srgbClr val="000000"/>
                </a:solidFill>
                <a:latin typeface="+mj-lt"/>
              </a:rPr>
              <a:t>Chuyện gì xảy ra với hai bà cháu khi rừng bị cháy? </a:t>
            </a:r>
            <a:endParaRPr lang="x-none" sz="24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4540A90-12E5-4240-B744-FAE964ECADF5}"/>
              </a:ext>
            </a:extLst>
          </p:cNvPr>
          <p:cNvSpPr/>
          <p:nvPr/>
        </p:nvSpPr>
        <p:spPr>
          <a:xfrm>
            <a:off x="409907" y="5943157"/>
            <a:ext cx="5750729" cy="630871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lvl="0" algn="ctr"/>
            <a:r>
              <a:rPr lang="vi-VN" sz="2400" dirty="0">
                <a:solidFill>
                  <a:srgbClr val="000000"/>
                </a:solidFill>
                <a:latin typeface="+mj-lt"/>
              </a:rPr>
              <a:t>Điều may mắn gì đã đến với hai bà cháu? </a:t>
            </a:r>
            <a:endParaRPr lang="en-US" sz="24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7737C89-AB42-DE44-A538-5161F14AACAC}"/>
              </a:ext>
            </a:extLst>
          </p:cNvPr>
          <p:cNvSpPr/>
          <p:nvPr/>
        </p:nvSpPr>
        <p:spPr>
          <a:xfrm>
            <a:off x="6164318" y="6003141"/>
            <a:ext cx="5580992" cy="570887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lvl="0" algn="ctr"/>
            <a:r>
              <a:rPr lang="vi-VN" sz="2400" dirty="0">
                <a:solidFill>
                  <a:srgbClr val="000000"/>
                </a:solidFill>
                <a:latin typeface="+mj-lt"/>
              </a:rPr>
              <a:t>Hai bà cháu đã làm gì đề giúp mọi người hết đói khổ?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F2134D-B73F-4246-920D-953F99D51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48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5313" y="346841"/>
            <a:ext cx="5441289" cy="24952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7FE36C-989F-434F-965B-3314C47386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49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28223" y="346843"/>
            <a:ext cx="5401324" cy="24949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ED205FA-033C-0146-A5CA-87F420EDB6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4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8731" y="3642802"/>
            <a:ext cx="5346741" cy="21570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2BCA5E6-13D0-A146-8E11-52208196F9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38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07100" y="3629405"/>
            <a:ext cx="5227856" cy="2194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548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AA249EB1-4211-9645-96EE-331A2796D590}"/>
              </a:ext>
            </a:extLst>
          </p:cNvPr>
          <p:cNvSpPr txBox="1"/>
          <p:nvPr/>
        </p:nvSpPr>
        <p:spPr>
          <a:xfrm>
            <a:off x="883253" y="215289"/>
            <a:ext cx="10425497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 defTabSz="1451424">
              <a:lnSpc>
                <a:spcPct val="150000"/>
              </a:lnSpc>
              <a:buClr>
                <a:srgbClr val="000000"/>
              </a:buClr>
              <a:defRPr/>
            </a:pPr>
            <a:r>
              <a:rPr lang="vi-VN" sz="3200" b="1" kern="0" dirty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Kể lại từng đoạn của câu chuyện</a:t>
            </a:r>
            <a:endParaRPr lang="en-US" sz="3200" b="1" kern="0" dirty="0">
              <a:solidFill>
                <a:srgbClr val="FF0000"/>
              </a:solidFill>
              <a:latin typeface="+mj-lt"/>
              <a:cs typeface="Arial"/>
              <a:sym typeface="Arial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7CB7833-5D1C-6147-9D85-A02B73D5DB50}"/>
              </a:ext>
            </a:extLst>
          </p:cNvPr>
          <p:cNvSpPr/>
          <p:nvPr/>
        </p:nvSpPr>
        <p:spPr>
          <a:xfrm>
            <a:off x="1040525" y="5181472"/>
            <a:ext cx="10515598" cy="96308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lvl="0" algn="ctr"/>
            <a:r>
              <a:rPr lang="vi-VN" sz="3200" dirty="0">
                <a:solidFill>
                  <a:srgbClr val="000000"/>
                </a:solidFill>
                <a:latin typeface="+mj-lt"/>
              </a:rPr>
              <a:t>Hai bà cháu nghèo khổ </a:t>
            </a:r>
            <a:r>
              <a:rPr lang="vi-VN" sz="3200" dirty="0" smtClean="0">
                <a:solidFill>
                  <a:srgbClr val="000000"/>
                </a:solidFill>
                <a:latin typeface="+mj-lt"/>
              </a:rPr>
              <a:t>đi đào củ mài để </a:t>
            </a:r>
            <a:r>
              <a:rPr lang="vi-VN" sz="3200" dirty="0">
                <a:solidFill>
                  <a:srgbClr val="000000"/>
                </a:solidFill>
                <a:latin typeface="+mj-lt"/>
              </a:rPr>
              <a:t>sinh </a:t>
            </a:r>
            <a:r>
              <a:rPr lang="vi-VN" sz="3200" dirty="0" smtClean="0">
                <a:solidFill>
                  <a:srgbClr val="000000"/>
                </a:solidFill>
                <a:latin typeface="+mj-lt"/>
              </a:rPr>
              <a:t>sống. </a:t>
            </a:r>
            <a:r>
              <a:rPr lang="en-US" sz="3200" kern="0" dirty="0" smtClean="0">
                <a:solidFill>
                  <a:srgbClr val="000000"/>
                </a:solidFill>
                <a:latin typeface="+mj-lt"/>
                <a:sym typeface="Arial"/>
              </a:rPr>
              <a:t> </a:t>
            </a:r>
            <a:endParaRPr lang="x-none" sz="3200" kern="0" dirty="0">
              <a:solidFill>
                <a:srgbClr val="000000"/>
              </a:solidFill>
              <a:latin typeface="+mj-lt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F30BF8-0214-4C47-ACA1-4CDA7A9C1E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48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40070" y="1056293"/>
            <a:ext cx="9963806" cy="405953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39407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A1323FD6-A55C-4D46-A746-4A25F3A610C6}"/>
              </a:ext>
            </a:extLst>
          </p:cNvPr>
          <p:cNvSpPr/>
          <p:nvPr/>
        </p:nvSpPr>
        <p:spPr>
          <a:xfrm>
            <a:off x="1101096" y="5093536"/>
            <a:ext cx="9619436" cy="11180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r>
              <a:rPr lang="vi-VN" sz="3200" dirty="0" smtClean="0">
                <a:solidFill>
                  <a:schemeClr val="tx1"/>
                </a:solidFill>
                <a:latin typeface="+mj-lt"/>
              </a:rPr>
              <a:t>Khu rừng bị cháy, nương lúa của cậu bé cũng thành tro. Cậu bé buồn quá, nước mắt trào ra.</a:t>
            </a:r>
            <a:endParaRPr lang="x-none" sz="3200" kern="0" dirty="0">
              <a:solidFill>
                <a:schemeClr val="tx1"/>
              </a:solidFill>
              <a:latin typeface="+mj-lt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598311-3D7A-ED46-9D80-66845B6DFD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49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1330" y="567559"/>
            <a:ext cx="10310649" cy="424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782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2182E1A-D1CC-334D-AE1F-1E423050F5CD}"/>
              </a:ext>
            </a:extLst>
          </p:cNvPr>
          <p:cNvSpPr/>
          <p:nvPr/>
        </p:nvSpPr>
        <p:spPr>
          <a:xfrm>
            <a:off x="1560786" y="4894643"/>
            <a:ext cx="10058400" cy="1174264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r>
              <a:rPr lang="vi-VN" sz="3200" dirty="0" smtClean="0">
                <a:solidFill>
                  <a:schemeClr val="tx1"/>
                </a:solidFill>
                <a:latin typeface="+mj-lt"/>
              </a:rPr>
              <a:t>Cậu bé đào được một củ rất kì lạ, nấu lên có mùi thơm nên mang về biếu bà.</a:t>
            </a:r>
            <a:endParaRPr lang="en-US" sz="3200" kern="0" dirty="0">
              <a:solidFill>
                <a:schemeClr val="tx1"/>
              </a:solidFill>
              <a:latin typeface="+mj-lt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F9281C-5A0F-2A4D-A62E-C6AB64955B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4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9811" y="567562"/>
            <a:ext cx="10862441" cy="4327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376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E55D415-4854-B84F-9D5D-5BE4AA210121}"/>
              </a:ext>
            </a:extLst>
          </p:cNvPr>
          <p:cNvSpPr/>
          <p:nvPr/>
        </p:nvSpPr>
        <p:spPr>
          <a:xfrm>
            <a:off x="630623" y="5055047"/>
            <a:ext cx="11146220" cy="1184884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lvl="0" algn="ctr"/>
            <a:r>
              <a:rPr lang="vi-VN" sz="3200" dirty="0" smtClean="0">
                <a:solidFill>
                  <a:schemeClr val="tx1"/>
                </a:solidFill>
                <a:latin typeface="+mj-lt"/>
              </a:rPr>
              <a:t>Cậu bé đem trồng cây lạ khắp bìa rừng, bờ suối để mọi người đều có cái ăn. Cây mọc lên khắp nơi, có củ màu tím đỏ.</a:t>
            </a:r>
            <a:endParaRPr lang="vi-VN" sz="32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5A4546-4EC6-474D-9B98-EEAFBCA550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38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0170" y="567562"/>
            <a:ext cx="10594427" cy="4487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494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heme/theme1.xml><?xml version="1.0" encoding="utf-8"?>
<a:theme xmlns:a="http://schemas.openxmlformats.org/drawingml/2006/main" name="1_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280</Words>
  <Application>Microsoft Office PowerPoint</Application>
  <PresentationFormat>Widescreen</PresentationFormat>
  <Paragraphs>27</Paragraphs>
  <Slides>13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25" baseType="lpstr">
      <vt:lpstr>微软雅黑</vt:lpstr>
      <vt:lpstr>Arial</vt:lpstr>
      <vt:lpstr>Calibri</vt:lpstr>
      <vt:lpstr>HP001 4H</vt:lpstr>
      <vt:lpstr>Kalam</vt:lpstr>
      <vt:lpstr>Montserrat</vt:lpstr>
      <vt:lpstr>Times New Roman</vt:lpstr>
      <vt:lpstr>UTM Cookies</vt:lpstr>
      <vt:lpstr>1_Doodle Sketchbook by Slidesgo</vt:lpstr>
      <vt:lpstr>2_Office Theme</vt:lpstr>
      <vt:lpstr>Doodle Sketchbook by Slidesgo</vt:lpstr>
      <vt:lpstr>2_Doodle Sketchbook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 Thi Lan Huong</dc:creator>
  <cp:lastModifiedBy>Windows User</cp:lastModifiedBy>
  <cp:revision>21</cp:revision>
  <dcterms:created xsi:type="dcterms:W3CDTF">2021-07-22T17:56:30Z</dcterms:created>
  <dcterms:modified xsi:type="dcterms:W3CDTF">2021-07-28T05:17:24Z</dcterms:modified>
</cp:coreProperties>
</file>