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audio2.wav" ContentType="audio/x-wav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4" r:id="rId4"/>
    <p:sldId id="275" r:id="rId5"/>
    <p:sldId id="276" r:id="rId6"/>
    <p:sldId id="277" r:id="rId7"/>
    <p:sldId id="270" r:id="rId8"/>
    <p:sldId id="472" r:id="rId9"/>
    <p:sldId id="473" r:id="rId10"/>
    <p:sldId id="474" r:id="rId11"/>
    <p:sldId id="475" r:id="rId12"/>
    <p:sldId id="476" r:id="rId13"/>
    <p:sldId id="269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0B93"/>
    <a:srgbClr val="BEE395"/>
    <a:srgbClr val="FFB64B"/>
    <a:srgbClr val="FFD757"/>
    <a:srgbClr val="00A1DA"/>
    <a:srgbClr val="FFAD5B"/>
    <a:srgbClr val="6CB5D6"/>
    <a:srgbClr val="90D0EC"/>
    <a:srgbClr val="78C5E8"/>
    <a:srgbClr val="57B8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81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30B46-ED89-4F59-9F3D-AE0297600B2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9462B-6CA1-48CF-A14A-7A4DFCCD9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985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208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85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81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316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380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073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681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937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413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586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812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636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105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2EA02-620F-402F-96EF-96676793A7B3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91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image" Target="../media/image23.jpeg"/><Relationship Id="rId7" Type="http://schemas.microsoft.com/office/2007/relationships/hdphoto" Target="../media/hdphoto12.wdp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audio" Target="../media/audio2.wav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11" Type="http://schemas.openxmlformats.org/officeDocument/2006/relationships/image" Target="../media/image32.png"/><Relationship Id="rId5" Type="http://schemas.microsoft.com/office/2007/relationships/hdphoto" Target="../media/hdphoto9.wdp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19" Type="http://schemas.microsoft.com/office/2007/relationships/hdphoto" Target="../media/hdphoto14.wdp"/><Relationship Id="rId4" Type="http://schemas.openxmlformats.org/officeDocument/2006/relationships/image" Target="../media/image24.png"/><Relationship Id="rId9" Type="http://schemas.microsoft.com/office/2007/relationships/hdphoto" Target="../media/hdphoto13.wdp"/><Relationship Id="rId1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4" Type="http://schemas.microsoft.com/office/2007/relationships/hdphoto" Target="../media/hdphoto14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39.png"/><Relationship Id="rId3" Type="http://schemas.openxmlformats.org/officeDocument/2006/relationships/audio" Target="../media/audio2.wav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microsoft.com/office/2007/relationships/hdphoto" Target="../media/hdphoto14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microsoft.com/office/2007/relationships/hdphoto" Target="../media/hdphoto1.wdp"/><Relationship Id="rId1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slide" Target="slide4.xml"/><Relationship Id="rId12" Type="http://schemas.openxmlformats.org/officeDocument/2006/relationships/image" Target="../media/image7.png"/><Relationship Id="rId17" Type="http://schemas.microsoft.com/office/2007/relationships/hdphoto" Target="../media/hdphoto3.wdp"/><Relationship Id="rId2" Type="http://schemas.openxmlformats.org/officeDocument/2006/relationships/audio" Target="../media/audio1.wav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6.gif"/><Relationship Id="rId5" Type="http://schemas.openxmlformats.org/officeDocument/2006/relationships/image" Target="../media/image4.png"/><Relationship Id="rId15" Type="http://schemas.microsoft.com/office/2007/relationships/hdphoto" Target="../media/hdphoto2.wdp"/><Relationship Id="rId10" Type="http://schemas.openxmlformats.org/officeDocument/2006/relationships/slide" Target="slide7.xml"/><Relationship Id="rId19" Type="http://schemas.microsoft.com/office/2007/relationships/hdphoto" Target="../media/hdphoto4.wdp"/><Relationship Id="rId4" Type="http://schemas.openxmlformats.org/officeDocument/2006/relationships/image" Target="../media/image3.png"/><Relationship Id="rId9" Type="http://schemas.openxmlformats.org/officeDocument/2006/relationships/slide" Target="slide6.xml"/><Relationship Id="rId1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2.png"/><Relationship Id="rId3" Type="http://schemas.openxmlformats.org/officeDocument/2006/relationships/image" Target="../media/image15.png"/><Relationship Id="rId7" Type="http://schemas.microsoft.com/office/2007/relationships/hdphoto" Target="../media/hdphoto6.wdp"/><Relationship Id="rId12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11" Type="http://schemas.microsoft.com/office/2007/relationships/hdphoto" Target="../media/hdphoto7.wdp"/><Relationship Id="rId5" Type="http://schemas.openxmlformats.org/officeDocument/2006/relationships/image" Target="../media/image16.png"/><Relationship Id="rId10" Type="http://schemas.openxmlformats.org/officeDocument/2006/relationships/image" Target="../media/image20.png"/><Relationship Id="rId4" Type="http://schemas.microsoft.com/office/2007/relationships/hdphoto" Target="../media/hdphoto5.wdp"/><Relationship Id="rId9" Type="http://schemas.openxmlformats.org/officeDocument/2006/relationships/image" Target="../media/image19.png"/><Relationship Id="rId14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10.wdp"/><Relationship Id="rId5" Type="http://schemas.openxmlformats.org/officeDocument/2006/relationships/image" Target="../media/image25.png"/><Relationship Id="rId10" Type="http://schemas.openxmlformats.org/officeDocument/2006/relationships/image" Target="../media/image28.png"/><Relationship Id="rId4" Type="http://schemas.microsoft.com/office/2007/relationships/hdphoto" Target="../media/hdphoto9.wdp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/>
          <p:nvPr/>
        </p:nvSpPr>
        <p:spPr>
          <a:xfrm>
            <a:off x="-228600" y="164523"/>
            <a:ext cx="9448800" cy="2615503"/>
          </a:xfrm>
          <a:custGeom>
            <a:avLst/>
            <a:gdLst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0 w 9144000"/>
              <a:gd name="connsiteY3" fmla="*/ 2343150 h 2343150"/>
              <a:gd name="connsiteX4" fmla="*/ 0 w 9144000"/>
              <a:gd name="connsiteY4" fmla="*/ 0 h 2343150"/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1340427 w 9144000"/>
              <a:gd name="connsiteY3" fmla="*/ 2192482 h 2343150"/>
              <a:gd name="connsiteX4" fmla="*/ 0 w 9144000"/>
              <a:gd name="connsiteY4" fmla="*/ 2343150 h 2343150"/>
              <a:gd name="connsiteX5" fmla="*/ 0 w 9144000"/>
              <a:gd name="connsiteY5" fmla="*/ 0 h 2343150"/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1340427 w 9144000"/>
              <a:gd name="connsiteY3" fmla="*/ 2192482 h 2343150"/>
              <a:gd name="connsiteX4" fmla="*/ 0 w 9144000"/>
              <a:gd name="connsiteY4" fmla="*/ 2343150 h 2343150"/>
              <a:gd name="connsiteX5" fmla="*/ 0 w 9144000"/>
              <a:gd name="connsiteY5" fmla="*/ 0 h 2343150"/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1340427 w 9144000"/>
              <a:gd name="connsiteY3" fmla="*/ 2192482 h 2343150"/>
              <a:gd name="connsiteX4" fmla="*/ 0 w 9144000"/>
              <a:gd name="connsiteY4" fmla="*/ 2343150 h 2343150"/>
              <a:gd name="connsiteX5" fmla="*/ 0 w 9144000"/>
              <a:gd name="connsiteY5" fmla="*/ 0 h 2343150"/>
              <a:gd name="connsiteX0" fmla="*/ 0 w 9144000"/>
              <a:gd name="connsiteY0" fmla="*/ 0 h 2548496"/>
              <a:gd name="connsiteX1" fmla="*/ 9144000 w 9144000"/>
              <a:gd name="connsiteY1" fmla="*/ 0 h 2548496"/>
              <a:gd name="connsiteX2" fmla="*/ 9144000 w 9144000"/>
              <a:gd name="connsiteY2" fmla="*/ 2343150 h 2548496"/>
              <a:gd name="connsiteX3" fmla="*/ 5340927 w 9144000"/>
              <a:gd name="connsiteY3" fmla="*/ 2441864 h 2548496"/>
              <a:gd name="connsiteX4" fmla="*/ 1340427 w 9144000"/>
              <a:gd name="connsiteY4" fmla="*/ 2192482 h 2548496"/>
              <a:gd name="connsiteX5" fmla="*/ 0 w 9144000"/>
              <a:gd name="connsiteY5" fmla="*/ 2343150 h 2548496"/>
              <a:gd name="connsiteX6" fmla="*/ 0 w 9144000"/>
              <a:gd name="connsiteY6" fmla="*/ 0 h 2548496"/>
              <a:gd name="connsiteX0" fmla="*/ 0 w 9144000"/>
              <a:gd name="connsiteY0" fmla="*/ 0 h 2579888"/>
              <a:gd name="connsiteX1" fmla="*/ 9144000 w 9144000"/>
              <a:gd name="connsiteY1" fmla="*/ 0 h 2579888"/>
              <a:gd name="connsiteX2" fmla="*/ 9144000 w 9144000"/>
              <a:gd name="connsiteY2" fmla="*/ 2343150 h 2579888"/>
              <a:gd name="connsiteX3" fmla="*/ 5340927 w 9144000"/>
              <a:gd name="connsiteY3" fmla="*/ 2514600 h 2579888"/>
              <a:gd name="connsiteX4" fmla="*/ 1340427 w 9144000"/>
              <a:gd name="connsiteY4" fmla="*/ 2192482 h 2579888"/>
              <a:gd name="connsiteX5" fmla="*/ 0 w 9144000"/>
              <a:gd name="connsiteY5" fmla="*/ 2343150 h 2579888"/>
              <a:gd name="connsiteX6" fmla="*/ 0 w 9144000"/>
              <a:gd name="connsiteY6" fmla="*/ 0 h 2579888"/>
              <a:gd name="connsiteX0" fmla="*/ 0 w 9144000"/>
              <a:gd name="connsiteY0" fmla="*/ 0 h 2591660"/>
              <a:gd name="connsiteX1" fmla="*/ 9144000 w 9144000"/>
              <a:gd name="connsiteY1" fmla="*/ 0 h 2591660"/>
              <a:gd name="connsiteX2" fmla="*/ 9144000 w 9144000"/>
              <a:gd name="connsiteY2" fmla="*/ 2343150 h 2591660"/>
              <a:gd name="connsiteX3" fmla="*/ 5340927 w 9144000"/>
              <a:gd name="connsiteY3" fmla="*/ 2514600 h 2591660"/>
              <a:gd name="connsiteX4" fmla="*/ 1340427 w 9144000"/>
              <a:gd name="connsiteY4" fmla="*/ 2192482 h 2591660"/>
              <a:gd name="connsiteX5" fmla="*/ 0 w 9144000"/>
              <a:gd name="connsiteY5" fmla="*/ 2343150 h 2591660"/>
              <a:gd name="connsiteX6" fmla="*/ 0 w 9144000"/>
              <a:gd name="connsiteY6" fmla="*/ 0 h 2591660"/>
              <a:gd name="connsiteX0" fmla="*/ 0 w 9144000"/>
              <a:gd name="connsiteY0" fmla="*/ 0 h 2602842"/>
              <a:gd name="connsiteX1" fmla="*/ 9144000 w 9144000"/>
              <a:gd name="connsiteY1" fmla="*/ 0 h 2602842"/>
              <a:gd name="connsiteX2" fmla="*/ 9144000 w 9144000"/>
              <a:gd name="connsiteY2" fmla="*/ 2343150 h 2602842"/>
              <a:gd name="connsiteX3" fmla="*/ 5401261 w 9144000"/>
              <a:gd name="connsiteY3" fmla="*/ 2535382 h 2602842"/>
              <a:gd name="connsiteX4" fmla="*/ 1340427 w 9144000"/>
              <a:gd name="connsiteY4" fmla="*/ 2192482 h 2602842"/>
              <a:gd name="connsiteX5" fmla="*/ 0 w 9144000"/>
              <a:gd name="connsiteY5" fmla="*/ 2343150 h 2602842"/>
              <a:gd name="connsiteX6" fmla="*/ 0 w 9144000"/>
              <a:gd name="connsiteY6" fmla="*/ 0 h 2602842"/>
              <a:gd name="connsiteX0" fmla="*/ 0 w 9144000"/>
              <a:gd name="connsiteY0" fmla="*/ 0 h 2602842"/>
              <a:gd name="connsiteX1" fmla="*/ 9144000 w 9144000"/>
              <a:gd name="connsiteY1" fmla="*/ 0 h 2602842"/>
              <a:gd name="connsiteX2" fmla="*/ 9144000 w 9144000"/>
              <a:gd name="connsiteY2" fmla="*/ 2343150 h 2602842"/>
              <a:gd name="connsiteX3" fmla="*/ 5401261 w 9144000"/>
              <a:gd name="connsiteY3" fmla="*/ 2535382 h 2602842"/>
              <a:gd name="connsiteX4" fmla="*/ 1340427 w 9144000"/>
              <a:gd name="connsiteY4" fmla="*/ 2192482 h 2602842"/>
              <a:gd name="connsiteX5" fmla="*/ 0 w 9144000"/>
              <a:gd name="connsiteY5" fmla="*/ 2343150 h 2602842"/>
              <a:gd name="connsiteX6" fmla="*/ 0 w 9144000"/>
              <a:gd name="connsiteY6" fmla="*/ 0 h 2602842"/>
              <a:gd name="connsiteX0" fmla="*/ 0 w 9144000"/>
              <a:gd name="connsiteY0" fmla="*/ 0 h 2602842"/>
              <a:gd name="connsiteX1" fmla="*/ 9144000 w 9144000"/>
              <a:gd name="connsiteY1" fmla="*/ 0 h 2602842"/>
              <a:gd name="connsiteX2" fmla="*/ 9144000 w 9144000"/>
              <a:gd name="connsiteY2" fmla="*/ 2343150 h 2602842"/>
              <a:gd name="connsiteX3" fmla="*/ 5401261 w 9144000"/>
              <a:gd name="connsiteY3" fmla="*/ 2535382 h 2602842"/>
              <a:gd name="connsiteX4" fmla="*/ 1340427 w 9144000"/>
              <a:gd name="connsiteY4" fmla="*/ 2192482 h 2602842"/>
              <a:gd name="connsiteX5" fmla="*/ 0 w 9144000"/>
              <a:gd name="connsiteY5" fmla="*/ 2343150 h 2602842"/>
              <a:gd name="connsiteX6" fmla="*/ 0 w 9144000"/>
              <a:gd name="connsiteY6" fmla="*/ 0 h 2602842"/>
              <a:gd name="connsiteX0" fmla="*/ 0 w 9144000"/>
              <a:gd name="connsiteY0" fmla="*/ 0 h 2615503"/>
              <a:gd name="connsiteX1" fmla="*/ 9144000 w 9144000"/>
              <a:gd name="connsiteY1" fmla="*/ 0 h 2615503"/>
              <a:gd name="connsiteX2" fmla="*/ 9144000 w 9144000"/>
              <a:gd name="connsiteY2" fmla="*/ 2343150 h 2615503"/>
              <a:gd name="connsiteX3" fmla="*/ 5401261 w 9144000"/>
              <a:gd name="connsiteY3" fmla="*/ 2535382 h 2615503"/>
              <a:gd name="connsiteX4" fmla="*/ 1340427 w 9144000"/>
              <a:gd name="connsiteY4" fmla="*/ 2192482 h 2615503"/>
              <a:gd name="connsiteX5" fmla="*/ 0 w 9144000"/>
              <a:gd name="connsiteY5" fmla="*/ 2343150 h 2615503"/>
              <a:gd name="connsiteX6" fmla="*/ 0 w 9144000"/>
              <a:gd name="connsiteY6" fmla="*/ 0 h 261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2615503">
                <a:moveTo>
                  <a:pt x="0" y="0"/>
                </a:moveTo>
                <a:lnTo>
                  <a:pt x="9144000" y="0"/>
                </a:lnTo>
                <a:lnTo>
                  <a:pt x="9144000" y="2343150"/>
                </a:lnTo>
                <a:cubicBezTo>
                  <a:pt x="8504959" y="2720686"/>
                  <a:pt x="6712247" y="2622839"/>
                  <a:pt x="5401261" y="2535382"/>
                </a:cubicBezTo>
                <a:cubicBezTo>
                  <a:pt x="4090610" y="2468708"/>
                  <a:pt x="2225386" y="2179493"/>
                  <a:pt x="1340427" y="2192482"/>
                </a:cubicBezTo>
                <a:cubicBezTo>
                  <a:pt x="852055" y="2221923"/>
                  <a:pt x="446809" y="2292927"/>
                  <a:pt x="0" y="23431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E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7" name="Rectangle 6"/>
          <p:cNvSpPr/>
          <p:nvPr/>
        </p:nvSpPr>
        <p:spPr>
          <a:xfrm>
            <a:off x="-228600" y="0"/>
            <a:ext cx="9448800" cy="2548496"/>
          </a:xfrm>
          <a:custGeom>
            <a:avLst/>
            <a:gdLst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0 w 9144000"/>
              <a:gd name="connsiteY3" fmla="*/ 2343150 h 2343150"/>
              <a:gd name="connsiteX4" fmla="*/ 0 w 9144000"/>
              <a:gd name="connsiteY4" fmla="*/ 0 h 2343150"/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1340427 w 9144000"/>
              <a:gd name="connsiteY3" fmla="*/ 2192482 h 2343150"/>
              <a:gd name="connsiteX4" fmla="*/ 0 w 9144000"/>
              <a:gd name="connsiteY4" fmla="*/ 2343150 h 2343150"/>
              <a:gd name="connsiteX5" fmla="*/ 0 w 9144000"/>
              <a:gd name="connsiteY5" fmla="*/ 0 h 2343150"/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1340427 w 9144000"/>
              <a:gd name="connsiteY3" fmla="*/ 2192482 h 2343150"/>
              <a:gd name="connsiteX4" fmla="*/ 0 w 9144000"/>
              <a:gd name="connsiteY4" fmla="*/ 2343150 h 2343150"/>
              <a:gd name="connsiteX5" fmla="*/ 0 w 9144000"/>
              <a:gd name="connsiteY5" fmla="*/ 0 h 2343150"/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1340427 w 9144000"/>
              <a:gd name="connsiteY3" fmla="*/ 2192482 h 2343150"/>
              <a:gd name="connsiteX4" fmla="*/ 0 w 9144000"/>
              <a:gd name="connsiteY4" fmla="*/ 2343150 h 2343150"/>
              <a:gd name="connsiteX5" fmla="*/ 0 w 9144000"/>
              <a:gd name="connsiteY5" fmla="*/ 0 h 2343150"/>
              <a:gd name="connsiteX0" fmla="*/ 0 w 9144000"/>
              <a:gd name="connsiteY0" fmla="*/ 0 h 2548496"/>
              <a:gd name="connsiteX1" fmla="*/ 9144000 w 9144000"/>
              <a:gd name="connsiteY1" fmla="*/ 0 h 2548496"/>
              <a:gd name="connsiteX2" fmla="*/ 9144000 w 9144000"/>
              <a:gd name="connsiteY2" fmla="*/ 2343150 h 2548496"/>
              <a:gd name="connsiteX3" fmla="*/ 5340927 w 9144000"/>
              <a:gd name="connsiteY3" fmla="*/ 2441864 h 2548496"/>
              <a:gd name="connsiteX4" fmla="*/ 1340427 w 9144000"/>
              <a:gd name="connsiteY4" fmla="*/ 2192482 h 2548496"/>
              <a:gd name="connsiteX5" fmla="*/ 0 w 9144000"/>
              <a:gd name="connsiteY5" fmla="*/ 2343150 h 2548496"/>
              <a:gd name="connsiteX6" fmla="*/ 0 w 9144000"/>
              <a:gd name="connsiteY6" fmla="*/ 0 h 2548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2548496">
                <a:moveTo>
                  <a:pt x="0" y="0"/>
                </a:moveTo>
                <a:lnTo>
                  <a:pt x="9144000" y="0"/>
                </a:lnTo>
                <a:lnTo>
                  <a:pt x="9144000" y="2343150"/>
                </a:lnTo>
                <a:cubicBezTo>
                  <a:pt x="8504959" y="2720686"/>
                  <a:pt x="6641522" y="2466975"/>
                  <a:pt x="5340927" y="2441864"/>
                </a:cubicBezTo>
                <a:cubicBezTo>
                  <a:pt x="4040332" y="2416753"/>
                  <a:pt x="2225386" y="2179493"/>
                  <a:pt x="1340427" y="2192482"/>
                </a:cubicBezTo>
                <a:cubicBezTo>
                  <a:pt x="852055" y="2221923"/>
                  <a:pt x="446809" y="2292927"/>
                  <a:pt x="0" y="23431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C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TOÁN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909156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538182" y="57150"/>
            <a:ext cx="3395816" cy="1674575"/>
            <a:chOff x="375784" y="2167017"/>
            <a:chExt cx="2840018" cy="1301127"/>
          </a:xfrm>
        </p:grpSpPr>
        <p:grpSp>
          <p:nvGrpSpPr>
            <p:cNvPr id="13" name="Group 12"/>
            <p:cNvGrpSpPr/>
            <p:nvPr/>
          </p:nvGrpSpPr>
          <p:grpSpPr>
            <a:xfrm>
              <a:off x="375784" y="2167017"/>
              <a:ext cx="2840018" cy="1301127"/>
              <a:chOff x="75305" y="1400304"/>
              <a:chExt cx="2840018" cy="1301127"/>
            </a:xfrm>
          </p:grpSpPr>
          <p:pic>
            <p:nvPicPr>
              <p:cNvPr id="14" name="Picture 5" descr="ถาดเสริฟไม้ รุ่น วาสโซ 32 x 24 x 1.5 ซม. - ลายไม้ธรรมชาติ ...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55" t="33894" r="7388" b="38462"/>
              <a:stretch/>
            </p:blipFill>
            <p:spPr bwMode="auto">
              <a:xfrm>
                <a:off x="75305" y="1400304"/>
                <a:ext cx="2840018" cy="13011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3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48828" b="62240" l="30820" r="3858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136" t="49549" r="61623" b="37228"/>
              <a:stretch/>
            </p:blipFill>
            <p:spPr bwMode="auto">
              <a:xfrm>
                <a:off x="360183" y="1474577"/>
                <a:ext cx="696277" cy="7148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55" name="Picture 3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48828" b="62240" l="30820" r="3858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136" t="49549" r="61623" b="37228"/>
              <a:stretch/>
            </p:blipFill>
            <p:spPr bwMode="auto">
              <a:xfrm>
                <a:off x="1056460" y="1469667"/>
                <a:ext cx="696277" cy="7148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5" name="Picture 3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48828" b="62240" l="30820" r="3858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136" t="49549" r="61623" b="37228"/>
              <a:stretch/>
            </p:blipFill>
            <p:spPr bwMode="auto">
              <a:xfrm>
                <a:off x="708321" y="1734926"/>
                <a:ext cx="696277" cy="7148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91213" y="2726195"/>
              <a:ext cx="232803" cy="251427"/>
            </a:xfrm>
            <a:prstGeom prst="rect">
              <a:avLst/>
            </a:prstGeom>
          </p:spPr>
        </p:pic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4606" y="2816321"/>
              <a:ext cx="232803" cy="251427"/>
            </a:xfrm>
            <a:prstGeom prst="rect">
              <a:avLst/>
            </a:prstGeom>
          </p:spPr>
        </p:pic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8410" y="2917164"/>
              <a:ext cx="232803" cy="251427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4758" y="2947123"/>
              <a:ext cx="232803" cy="251427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9312" y="2656386"/>
              <a:ext cx="232803" cy="251427"/>
            </a:xfrm>
            <a:prstGeom prst="rect">
              <a:avLst/>
            </a:prstGeom>
          </p:spPr>
        </p:pic>
      </p:grpSp>
      <p:cxnSp>
        <p:nvCxnSpPr>
          <p:cNvPr id="43" name="Straight Connector 42"/>
          <p:cNvCxnSpPr/>
          <p:nvPr/>
        </p:nvCxnSpPr>
        <p:spPr>
          <a:xfrm>
            <a:off x="33337" y="2457450"/>
            <a:ext cx="9144000" cy="0"/>
          </a:xfrm>
          <a:prstGeom prst="line">
            <a:avLst/>
          </a:prstGeom>
          <a:ln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>
            <a:off x="4535015" y="-171450"/>
            <a:ext cx="49685" cy="5257800"/>
          </a:xfrm>
          <a:prstGeom prst="line">
            <a:avLst/>
          </a:prstGeom>
          <a:ln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81000" y="1660616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>
                <a:latin typeface="Arial" panose="020B0604020202020204" pitchFamily="34" charset="0"/>
                <a:cs typeface="Arial" pitchFamily="34" charset="0"/>
              </a:rPr>
              <a:t>     gồm        chục và 5 đơn vị.</a:t>
            </a:r>
          </a:p>
        </p:txBody>
      </p:sp>
      <p:grpSp>
        <p:nvGrpSpPr>
          <p:cNvPr id="60" name="Group 59"/>
          <p:cNvGrpSpPr/>
          <p:nvPr/>
        </p:nvGrpSpPr>
        <p:grpSpPr>
          <a:xfrm>
            <a:off x="5235199" y="154779"/>
            <a:ext cx="3395816" cy="1562958"/>
            <a:chOff x="75305" y="1519729"/>
            <a:chExt cx="2840018" cy="1128221"/>
          </a:xfrm>
        </p:grpSpPr>
        <p:pic>
          <p:nvPicPr>
            <p:cNvPr id="64" name="Picture 5" descr="ถาดเสริฟไม้ รุ่น วาสโซ 32 x 24 x 1.5 ซม. - ลายไม้ธรรมชาติ ...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55" t="33894" r="7388" b="38462"/>
            <a:stretch/>
          </p:blipFill>
          <p:spPr bwMode="auto">
            <a:xfrm>
              <a:off x="75305" y="1552575"/>
              <a:ext cx="2840018" cy="1095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5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8828" b="62240" l="30820" r="3858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36" t="49549" r="61623" b="37228"/>
            <a:stretch/>
          </p:blipFill>
          <p:spPr bwMode="auto">
            <a:xfrm>
              <a:off x="254459" y="1519729"/>
              <a:ext cx="682667" cy="625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6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8828" b="62240" l="30820" r="3858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36" t="49549" r="61623" b="37228"/>
            <a:stretch/>
          </p:blipFill>
          <p:spPr bwMode="auto">
            <a:xfrm>
              <a:off x="812647" y="1521835"/>
              <a:ext cx="682667" cy="625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8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8828" b="62240" l="30820" r="3858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36" t="49549" r="61623" b="37228"/>
            <a:stretch/>
          </p:blipFill>
          <p:spPr bwMode="auto">
            <a:xfrm>
              <a:off x="1315321" y="1521835"/>
              <a:ext cx="682667" cy="625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9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8828" b="62240" l="30820" r="3858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36" t="49549" r="61623" b="37228"/>
            <a:stretch/>
          </p:blipFill>
          <p:spPr bwMode="auto">
            <a:xfrm>
              <a:off x="165061" y="1800200"/>
              <a:ext cx="682667" cy="625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0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8828" b="62240" l="30820" r="3858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36" t="49549" r="61623" b="37228"/>
            <a:stretch/>
          </p:blipFill>
          <p:spPr bwMode="auto">
            <a:xfrm>
              <a:off x="723249" y="1802307"/>
              <a:ext cx="682667" cy="625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1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8828" b="62240" l="30820" r="3858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36" t="49549" r="61623" b="37228"/>
            <a:stretch/>
          </p:blipFill>
          <p:spPr bwMode="auto">
            <a:xfrm>
              <a:off x="1225923" y="1802307"/>
              <a:ext cx="682667" cy="625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61" name="Picture 6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7800" r="97300">
                        <a14:foregroundMark x1="29400" y1="37130" x2="29600" y2="36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243" y="907032"/>
            <a:ext cx="157063" cy="196529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7800" r="97300">
                        <a14:foregroundMark x1="29400" y1="37130" x2="29600" y2="36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11" y="1055350"/>
            <a:ext cx="157063" cy="196529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7800" r="97300">
                        <a14:foregroundMark x1="29400" y1="37130" x2="29600" y2="36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269" y="1050496"/>
            <a:ext cx="157063" cy="196529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7800" r="97300">
                        <a14:foregroundMark x1="29400" y1="37130" x2="29600" y2="36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2724" y="900490"/>
            <a:ext cx="157063" cy="196529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7800" r="97300">
                        <a14:foregroundMark x1="29400" y1="37130" x2="29600" y2="36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355" y="747313"/>
            <a:ext cx="157063" cy="196529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7800" r="97300">
                        <a14:foregroundMark x1="29400" y1="37130" x2="29600" y2="36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332" y="1049697"/>
            <a:ext cx="157063" cy="196529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7800" r="97300">
                        <a14:foregroundMark x1="29400" y1="37130" x2="29600" y2="36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341" y="917299"/>
            <a:ext cx="157063" cy="196529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7800" r="97300">
                        <a14:foregroundMark x1="29400" y1="37130" x2="29600" y2="36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4295" y="1053869"/>
            <a:ext cx="157063" cy="196529"/>
          </a:xfrm>
          <a:prstGeom prst="rect">
            <a:avLst/>
          </a:prstGeom>
        </p:spPr>
      </p:pic>
      <p:sp>
        <p:nvSpPr>
          <p:cNvPr id="67" name="TextBox 66"/>
          <p:cNvSpPr txBox="1"/>
          <p:nvPr/>
        </p:nvSpPr>
        <p:spPr>
          <a:xfrm>
            <a:off x="5049837" y="1660616"/>
            <a:ext cx="4271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>
                <a:latin typeface="Arial" panose="020B0604020202020204" pitchFamily="34" charset="0"/>
                <a:cs typeface="Arial" pitchFamily="34" charset="0"/>
              </a:rPr>
              <a:t>    gồm 6 chục và        đơn vị.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4687415" y="1391154"/>
            <a:ext cx="888999" cy="1041609"/>
            <a:chOff x="3529485" y="2122629"/>
            <a:chExt cx="888999" cy="1041609"/>
          </a:xfrm>
        </p:grpSpPr>
        <p:sp>
          <p:nvSpPr>
            <p:cNvPr id="53" name="Rounded Rectangle 52"/>
            <p:cNvSpPr/>
            <p:nvPr/>
          </p:nvSpPr>
          <p:spPr>
            <a:xfrm>
              <a:off x="3708399" y="2360456"/>
              <a:ext cx="548640" cy="548640"/>
            </a:xfrm>
            <a:prstGeom prst="round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ounded Rectangle 53"/>
            <p:cNvSpPr/>
            <p:nvPr/>
          </p:nvSpPr>
          <p:spPr>
            <a:xfrm>
              <a:off x="3529485" y="2122629"/>
              <a:ext cx="888999" cy="10416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sp>
        <p:nvSpPr>
          <p:cNvPr id="74" name="Rounded Rectangle 73"/>
          <p:cNvSpPr/>
          <p:nvPr/>
        </p:nvSpPr>
        <p:spPr>
          <a:xfrm>
            <a:off x="6629869" y="5772150"/>
            <a:ext cx="888999" cy="104160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grpSp>
        <p:nvGrpSpPr>
          <p:cNvPr id="70" name="Group 69"/>
          <p:cNvGrpSpPr/>
          <p:nvPr/>
        </p:nvGrpSpPr>
        <p:grpSpPr>
          <a:xfrm>
            <a:off x="1358901" y="1342118"/>
            <a:ext cx="888999" cy="1041609"/>
            <a:chOff x="3529485" y="2122629"/>
            <a:chExt cx="888999" cy="1041609"/>
          </a:xfrm>
        </p:grpSpPr>
        <p:sp>
          <p:nvSpPr>
            <p:cNvPr id="75" name="Rounded Rectangle 74"/>
            <p:cNvSpPr/>
            <p:nvPr/>
          </p:nvSpPr>
          <p:spPr>
            <a:xfrm>
              <a:off x="3746501" y="2390327"/>
              <a:ext cx="548640" cy="548640"/>
            </a:xfrm>
            <a:prstGeom prst="round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Rounded Rectangle 75"/>
            <p:cNvSpPr/>
            <p:nvPr/>
          </p:nvSpPr>
          <p:spPr>
            <a:xfrm>
              <a:off x="3529485" y="2122629"/>
              <a:ext cx="888999" cy="10416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106382" y="1342118"/>
            <a:ext cx="888999" cy="1041609"/>
            <a:chOff x="3529485" y="2122629"/>
            <a:chExt cx="888999" cy="1041609"/>
          </a:xfrm>
        </p:grpSpPr>
        <p:sp>
          <p:nvSpPr>
            <p:cNvPr id="78" name="Rounded Rectangle 77"/>
            <p:cNvSpPr/>
            <p:nvPr/>
          </p:nvSpPr>
          <p:spPr>
            <a:xfrm>
              <a:off x="3708400" y="2415625"/>
              <a:ext cx="548640" cy="548640"/>
            </a:xfrm>
            <a:prstGeom prst="round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Rounded Rectangle 78"/>
            <p:cNvSpPr/>
            <p:nvPr/>
          </p:nvSpPr>
          <p:spPr>
            <a:xfrm>
              <a:off x="3529485" y="2122629"/>
              <a:ext cx="888999" cy="10416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7351840" y="1353132"/>
            <a:ext cx="888999" cy="1041609"/>
            <a:chOff x="3529485" y="2122629"/>
            <a:chExt cx="888999" cy="1041609"/>
          </a:xfrm>
        </p:grpSpPr>
        <p:sp>
          <p:nvSpPr>
            <p:cNvPr id="81" name="Rounded Rectangle 80"/>
            <p:cNvSpPr/>
            <p:nvPr/>
          </p:nvSpPr>
          <p:spPr>
            <a:xfrm>
              <a:off x="3708399" y="2360456"/>
              <a:ext cx="548640" cy="548640"/>
            </a:xfrm>
            <a:prstGeom prst="round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Rounded Rectangle 81"/>
            <p:cNvSpPr/>
            <p:nvPr/>
          </p:nvSpPr>
          <p:spPr>
            <a:xfrm>
              <a:off x="3529485" y="2122629"/>
              <a:ext cx="888999" cy="10416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72"/>
          <a:stretch/>
        </p:blipFill>
        <p:spPr bwMode="auto">
          <a:xfrm>
            <a:off x="7670972" y="1677008"/>
            <a:ext cx="238125" cy="378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729" y="1720121"/>
            <a:ext cx="481013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3" name="Group 82"/>
          <p:cNvGrpSpPr/>
          <p:nvPr/>
        </p:nvGrpSpPr>
        <p:grpSpPr>
          <a:xfrm>
            <a:off x="579049" y="2597970"/>
            <a:ext cx="3395816" cy="1674204"/>
            <a:chOff x="375784" y="2167305"/>
            <a:chExt cx="2840018" cy="1300839"/>
          </a:xfrm>
        </p:grpSpPr>
        <p:grpSp>
          <p:nvGrpSpPr>
            <p:cNvPr id="84" name="Group 83"/>
            <p:cNvGrpSpPr/>
            <p:nvPr/>
          </p:nvGrpSpPr>
          <p:grpSpPr>
            <a:xfrm>
              <a:off x="375784" y="2167305"/>
              <a:ext cx="2840018" cy="1300839"/>
              <a:chOff x="75305" y="1400592"/>
              <a:chExt cx="2840018" cy="1300839"/>
            </a:xfrm>
          </p:grpSpPr>
          <p:pic>
            <p:nvPicPr>
              <p:cNvPr id="90" name="Picture 5" descr="ถาดเสริฟไม้ รุ่น วาสโซ 32 x 24 x 1.5 ซม. - ลายไม้ธรรมชาติ ...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55" t="38209" r="7388" b="38462"/>
              <a:stretch/>
            </p:blipFill>
            <p:spPr bwMode="auto">
              <a:xfrm>
                <a:off x="75305" y="1511515"/>
                <a:ext cx="2840018" cy="11899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1" name="Picture 3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48828" b="62240" l="30820" r="3858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136" t="49549" r="61623" b="37228"/>
              <a:stretch/>
            </p:blipFill>
            <p:spPr bwMode="auto">
              <a:xfrm>
                <a:off x="360183" y="1405501"/>
                <a:ext cx="696277" cy="7148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92" name="Picture 3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48828" b="62240" l="30820" r="3858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136" t="49549" r="61623" b="37228"/>
              <a:stretch/>
            </p:blipFill>
            <p:spPr bwMode="auto">
              <a:xfrm>
                <a:off x="1003353" y="1400592"/>
                <a:ext cx="696277" cy="7148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93" name="Picture 3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48828" b="62240" l="30820" r="3858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136" t="49549" r="61623" b="37228"/>
              <a:stretch/>
            </p:blipFill>
            <p:spPr bwMode="auto">
              <a:xfrm>
                <a:off x="708321" y="1734926"/>
                <a:ext cx="696277" cy="7148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29" name="Picture 3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48828" b="62240" l="30820" r="3858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136" t="49549" r="61623" b="37228"/>
              <a:stretch/>
            </p:blipFill>
            <p:spPr bwMode="auto">
              <a:xfrm>
                <a:off x="139501" y="1727782"/>
                <a:ext cx="696277" cy="7148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30" name="Picture 3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48828" b="62240" l="30820" r="3858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136" t="49549" r="61623" b="37228"/>
              <a:stretch/>
            </p:blipFill>
            <p:spPr bwMode="auto">
              <a:xfrm>
                <a:off x="1261744" y="1720637"/>
                <a:ext cx="696277" cy="7148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85" name="Picture 84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8831" y="2704352"/>
              <a:ext cx="232803" cy="251427"/>
            </a:xfrm>
            <a:prstGeom prst="rect">
              <a:avLst/>
            </a:prstGeom>
          </p:spPr>
        </p:pic>
        <p:pic>
          <p:nvPicPr>
            <p:cNvPr id="86" name="Picture 85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9466" y="2828212"/>
              <a:ext cx="232803" cy="251427"/>
            </a:xfrm>
            <a:prstGeom prst="rect">
              <a:avLst/>
            </a:prstGeom>
          </p:spPr>
        </p:pic>
        <p:pic>
          <p:nvPicPr>
            <p:cNvPr id="87" name="Picture 86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1955" y="2880529"/>
              <a:ext cx="232803" cy="251427"/>
            </a:xfrm>
            <a:prstGeom prst="rect">
              <a:avLst/>
            </a:prstGeom>
          </p:spPr>
        </p:pic>
        <p:pic>
          <p:nvPicPr>
            <p:cNvPr id="88" name="Picture 87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6663" y="2907813"/>
              <a:ext cx="232803" cy="251427"/>
            </a:xfrm>
            <a:prstGeom prst="rect">
              <a:avLst/>
            </a:prstGeom>
          </p:spPr>
        </p:pic>
        <p:pic>
          <p:nvPicPr>
            <p:cNvPr id="89" name="Picture 88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6661" y="2607625"/>
              <a:ext cx="232803" cy="251427"/>
            </a:xfrm>
            <a:prstGeom prst="rect">
              <a:avLst/>
            </a:prstGeom>
          </p:spPr>
        </p:pic>
        <p:pic>
          <p:nvPicPr>
            <p:cNvPr id="131" name="Picture 130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3561" y="2587351"/>
              <a:ext cx="232803" cy="251427"/>
            </a:xfrm>
            <a:prstGeom prst="rect">
              <a:avLst/>
            </a:prstGeom>
          </p:spPr>
        </p:pic>
        <p:pic>
          <p:nvPicPr>
            <p:cNvPr id="132" name="Picture 131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4139" y="2478241"/>
              <a:ext cx="232803" cy="251427"/>
            </a:xfrm>
            <a:prstGeom prst="rect">
              <a:avLst/>
            </a:prstGeom>
          </p:spPr>
        </p:pic>
      </p:grpSp>
      <p:sp>
        <p:nvSpPr>
          <p:cNvPr id="94" name="TextBox 93"/>
          <p:cNvSpPr txBox="1"/>
          <p:nvPr/>
        </p:nvSpPr>
        <p:spPr>
          <a:xfrm>
            <a:off x="218667" y="4201066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>
                <a:latin typeface="Arial" panose="020B0604020202020204" pitchFamily="34" charset="0"/>
                <a:cs typeface="Arial" pitchFamily="34" charset="0"/>
              </a:rPr>
              <a:t>     gồm        chục và       đơn vị.</a:t>
            </a:r>
          </a:p>
        </p:txBody>
      </p:sp>
      <p:grpSp>
        <p:nvGrpSpPr>
          <p:cNvPr id="95" name="Group 94"/>
          <p:cNvGrpSpPr/>
          <p:nvPr/>
        </p:nvGrpSpPr>
        <p:grpSpPr>
          <a:xfrm>
            <a:off x="5276066" y="2740729"/>
            <a:ext cx="3395816" cy="1517455"/>
            <a:chOff x="375784" y="2319287"/>
            <a:chExt cx="2840018" cy="1095375"/>
          </a:xfrm>
        </p:grpSpPr>
        <p:grpSp>
          <p:nvGrpSpPr>
            <p:cNvPr id="96" name="Group 95"/>
            <p:cNvGrpSpPr/>
            <p:nvPr/>
          </p:nvGrpSpPr>
          <p:grpSpPr>
            <a:xfrm>
              <a:off x="375784" y="2319287"/>
              <a:ext cx="2840018" cy="1095375"/>
              <a:chOff x="75305" y="1552574"/>
              <a:chExt cx="2840018" cy="1095375"/>
            </a:xfrm>
          </p:grpSpPr>
          <p:pic>
            <p:nvPicPr>
              <p:cNvPr id="105" name="Picture 5" descr="ถาดเสริฟไม้ รุ่น วาสโซ 32 x 24 x 1.5 ซม. - ลายไม้ธรรมชาติ ...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55" t="38243" r="7388" b="38462"/>
              <a:stretch/>
            </p:blipFill>
            <p:spPr bwMode="auto">
              <a:xfrm>
                <a:off x="75305" y="1552574"/>
                <a:ext cx="2840018" cy="10953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6" name="Picture 3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48828" b="62240" l="30820" r="3858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136" t="49549" r="61623" b="37228"/>
              <a:stretch/>
            </p:blipFill>
            <p:spPr bwMode="auto">
              <a:xfrm>
                <a:off x="392604" y="1675646"/>
                <a:ext cx="682667" cy="6252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8" name="Picture 3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48828" b="62240" l="30820" r="3858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136" t="49549" r="61623" b="37228"/>
              <a:stretch/>
            </p:blipFill>
            <p:spPr bwMode="auto">
              <a:xfrm>
                <a:off x="1066306" y="1655183"/>
                <a:ext cx="682667" cy="6252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97" name="Picture 96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64422" y="2534034"/>
              <a:ext cx="235073" cy="253878"/>
            </a:xfrm>
            <a:prstGeom prst="rect">
              <a:avLst/>
            </a:prstGeom>
          </p:spPr>
        </p:pic>
        <p:pic>
          <p:nvPicPr>
            <p:cNvPr id="99" name="Picture 98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819" y="2840058"/>
              <a:ext cx="235073" cy="253878"/>
            </a:xfrm>
            <a:prstGeom prst="rect">
              <a:avLst/>
            </a:prstGeom>
          </p:spPr>
        </p:pic>
        <p:pic>
          <p:nvPicPr>
            <p:cNvPr id="100" name="Picture 99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5359" y="2533523"/>
              <a:ext cx="235073" cy="253878"/>
            </a:xfrm>
            <a:prstGeom prst="rect">
              <a:avLst/>
            </a:prstGeom>
          </p:spPr>
        </p:pic>
        <p:pic>
          <p:nvPicPr>
            <p:cNvPr id="102" name="Picture 101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04907" y="2715171"/>
              <a:ext cx="235073" cy="253878"/>
            </a:xfrm>
            <a:prstGeom prst="rect">
              <a:avLst/>
            </a:prstGeom>
          </p:spPr>
        </p:pic>
        <p:pic>
          <p:nvPicPr>
            <p:cNvPr id="104" name="Picture 103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2466" y="2852256"/>
              <a:ext cx="235073" cy="253878"/>
            </a:xfrm>
            <a:prstGeom prst="rect">
              <a:avLst/>
            </a:prstGeom>
          </p:spPr>
        </p:pic>
      </p:grpSp>
      <p:sp>
        <p:nvSpPr>
          <p:cNvPr id="112" name="TextBox 111"/>
          <p:cNvSpPr txBox="1"/>
          <p:nvPr/>
        </p:nvSpPr>
        <p:spPr>
          <a:xfrm>
            <a:off x="5029372" y="4201066"/>
            <a:ext cx="4271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itchFamily="34" charset="0"/>
              </a:rPr>
              <a:t>gồm</a:t>
            </a:r>
            <a:r>
              <a:rPr lang="en-US" sz="2400" dirty="0">
                <a:latin typeface="Arial" panose="020B0604020202020204" pitchFamily="34" charset="0"/>
                <a:cs typeface="Arial" pitchFamily="34" charset="0"/>
              </a:rPr>
              <a:t>        </a:t>
            </a:r>
            <a:r>
              <a:rPr lang="en-US" sz="2400" dirty="0" err="1">
                <a:latin typeface="Arial" panose="020B0604020202020204" pitchFamily="34" charset="0"/>
                <a:cs typeface="Arial" pitchFamily="34" charset="0"/>
              </a:rPr>
              <a:t>chục</a:t>
            </a:r>
            <a:r>
              <a:rPr lang="en-US" sz="24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itchFamily="34" charset="0"/>
              </a:rPr>
              <a:t>và</a:t>
            </a:r>
            <a:r>
              <a:rPr lang="en-US" sz="2400" dirty="0">
                <a:latin typeface="Arial" panose="020B0604020202020204" pitchFamily="34" charset="0"/>
                <a:cs typeface="Arial" pitchFamily="34" charset="0"/>
              </a:rPr>
              <a:t>        </a:t>
            </a:r>
            <a:r>
              <a:rPr lang="en-US" sz="2400" dirty="0" err="1">
                <a:latin typeface="Arial" panose="020B0604020202020204" pitchFamily="34" charset="0"/>
                <a:cs typeface="Arial" pitchFamily="34" charset="0"/>
              </a:rPr>
              <a:t>đơn</a:t>
            </a:r>
            <a:r>
              <a:rPr lang="en-US" sz="24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itchFamily="34" charset="0"/>
              </a:rPr>
              <a:t>vị</a:t>
            </a:r>
            <a:r>
              <a:rPr lang="en-US" sz="2400" dirty="0">
                <a:latin typeface="Arial" panose="020B0604020202020204" pitchFamily="34" charset="0"/>
                <a:cs typeface="Arial" pitchFamily="34" charset="0"/>
              </a:rPr>
              <a:t>.</a:t>
            </a:r>
          </a:p>
        </p:txBody>
      </p:sp>
      <p:grpSp>
        <p:nvGrpSpPr>
          <p:cNvPr id="113" name="Group 112"/>
          <p:cNvGrpSpPr/>
          <p:nvPr/>
        </p:nvGrpSpPr>
        <p:grpSpPr>
          <a:xfrm>
            <a:off x="4457700" y="3918904"/>
            <a:ext cx="888999" cy="1041609"/>
            <a:chOff x="3529485" y="2122629"/>
            <a:chExt cx="888999" cy="1041609"/>
          </a:xfrm>
        </p:grpSpPr>
        <p:sp>
          <p:nvSpPr>
            <p:cNvPr id="114" name="Rounded Rectangle 113"/>
            <p:cNvSpPr/>
            <p:nvPr/>
          </p:nvSpPr>
          <p:spPr>
            <a:xfrm>
              <a:off x="3708399" y="2360456"/>
              <a:ext cx="548640" cy="548640"/>
            </a:xfrm>
            <a:prstGeom prst="round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Rounded Rectangle 114"/>
            <p:cNvSpPr/>
            <p:nvPr/>
          </p:nvSpPr>
          <p:spPr>
            <a:xfrm>
              <a:off x="3529485" y="2122629"/>
              <a:ext cx="888999" cy="10416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1196568" y="3882568"/>
            <a:ext cx="888999" cy="1041609"/>
            <a:chOff x="3529485" y="2122629"/>
            <a:chExt cx="888999" cy="1041609"/>
          </a:xfrm>
        </p:grpSpPr>
        <p:sp>
          <p:nvSpPr>
            <p:cNvPr id="117" name="Rounded Rectangle 116"/>
            <p:cNvSpPr/>
            <p:nvPr/>
          </p:nvSpPr>
          <p:spPr>
            <a:xfrm>
              <a:off x="3746501" y="2390327"/>
              <a:ext cx="548640" cy="548640"/>
            </a:xfrm>
            <a:prstGeom prst="round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Rounded Rectangle 117"/>
            <p:cNvSpPr/>
            <p:nvPr/>
          </p:nvSpPr>
          <p:spPr>
            <a:xfrm>
              <a:off x="3529485" y="2122629"/>
              <a:ext cx="888999" cy="10416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-55951" y="3882568"/>
            <a:ext cx="888999" cy="1041609"/>
            <a:chOff x="3529485" y="2122629"/>
            <a:chExt cx="888999" cy="1041609"/>
          </a:xfrm>
        </p:grpSpPr>
        <p:sp>
          <p:nvSpPr>
            <p:cNvPr id="120" name="Rounded Rectangle 119"/>
            <p:cNvSpPr/>
            <p:nvPr/>
          </p:nvSpPr>
          <p:spPr>
            <a:xfrm>
              <a:off x="3708400" y="2415625"/>
              <a:ext cx="548640" cy="548640"/>
            </a:xfrm>
            <a:prstGeom prst="round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Rounded Rectangle 120"/>
            <p:cNvSpPr/>
            <p:nvPr/>
          </p:nvSpPr>
          <p:spPr>
            <a:xfrm>
              <a:off x="3529485" y="2122629"/>
              <a:ext cx="888999" cy="10416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7392707" y="3893582"/>
            <a:ext cx="888999" cy="1041609"/>
            <a:chOff x="3529485" y="2122629"/>
            <a:chExt cx="888999" cy="1041609"/>
          </a:xfrm>
        </p:grpSpPr>
        <p:sp>
          <p:nvSpPr>
            <p:cNvPr id="125" name="Rounded Rectangle 124"/>
            <p:cNvSpPr/>
            <p:nvPr/>
          </p:nvSpPr>
          <p:spPr>
            <a:xfrm>
              <a:off x="3708399" y="2360456"/>
              <a:ext cx="548640" cy="548640"/>
            </a:xfrm>
            <a:prstGeom prst="round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6" name="Rounded Rectangle 125"/>
            <p:cNvSpPr/>
            <p:nvPr/>
          </p:nvSpPr>
          <p:spPr>
            <a:xfrm>
              <a:off x="3529485" y="2122629"/>
              <a:ext cx="888999" cy="10416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133" name="Group 132"/>
          <p:cNvGrpSpPr/>
          <p:nvPr/>
        </p:nvGrpSpPr>
        <p:grpSpPr>
          <a:xfrm>
            <a:off x="2851170" y="3882568"/>
            <a:ext cx="888999" cy="1041609"/>
            <a:chOff x="3529485" y="2122629"/>
            <a:chExt cx="888999" cy="1041609"/>
          </a:xfrm>
        </p:grpSpPr>
        <p:sp>
          <p:nvSpPr>
            <p:cNvPr id="134" name="Rounded Rectangle 133"/>
            <p:cNvSpPr/>
            <p:nvPr/>
          </p:nvSpPr>
          <p:spPr>
            <a:xfrm>
              <a:off x="3746501" y="2390327"/>
              <a:ext cx="548640" cy="548640"/>
            </a:xfrm>
            <a:prstGeom prst="round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Rounded Rectangle 134"/>
            <p:cNvSpPr/>
            <p:nvPr/>
          </p:nvSpPr>
          <p:spPr>
            <a:xfrm>
              <a:off x="3529485" y="2122629"/>
              <a:ext cx="888999" cy="10416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67" y="4276443"/>
            <a:ext cx="450850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735" y="4208977"/>
            <a:ext cx="4143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067" y="4244404"/>
            <a:ext cx="317500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6" name="Group 135"/>
          <p:cNvGrpSpPr/>
          <p:nvPr/>
        </p:nvGrpSpPr>
        <p:grpSpPr>
          <a:xfrm>
            <a:off x="5674075" y="3906008"/>
            <a:ext cx="888999" cy="1041609"/>
            <a:chOff x="3529485" y="2122629"/>
            <a:chExt cx="888999" cy="1041609"/>
          </a:xfrm>
        </p:grpSpPr>
        <p:sp>
          <p:nvSpPr>
            <p:cNvPr id="137" name="Rounded Rectangle 136"/>
            <p:cNvSpPr/>
            <p:nvPr/>
          </p:nvSpPr>
          <p:spPr>
            <a:xfrm>
              <a:off x="3708399" y="2360456"/>
              <a:ext cx="548640" cy="548640"/>
            </a:xfrm>
            <a:prstGeom prst="round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Rounded Rectangle 137"/>
            <p:cNvSpPr/>
            <p:nvPr/>
          </p:nvSpPr>
          <p:spPr>
            <a:xfrm>
              <a:off x="3529485" y="2122629"/>
              <a:ext cx="888999" cy="10416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819" y="4291134"/>
            <a:ext cx="450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8" name="Picture 20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417" y="4238343"/>
            <a:ext cx="261937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0" name="Picture 2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576" y="4280958"/>
            <a:ext cx="280987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257865" y="1611940"/>
            <a:ext cx="603504" cy="603504"/>
            <a:chOff x="14686" y="376287"/>
            <a:chExt cx="603504" cy="603504"/>
          </a:xfrm>
        </p:grpSpPr>
        <p:sp>
          <p:nvSpPr>
            <p:cNvPr id="107" name="Rounded Rectangle 106"/>
            <p:cNvSpPr/>
            <p:nvPr/>
          </p:nvSpPr>
          <p:spPr>
            <a:xfrm>
              <a:off x="41350" y="401156"/>
              <a:ext cx="548640" cy="54864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Rounded Rectangle 102"/>
            <p:cNvSpPr/>
            <p:nvPr/>
          </p:nvSpPr>
          <p:spPr>
            <a:xfrm>
              <a:off x="14686" y="376287"/>
              <a:ext cx="603504" cy="60350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chemeClr val="tx1"/>
                  </a:solidFill>
                  <a:latin typeface="Arial" panose="020B0604020202020204" pitchFamily="34" charset="0"/>
                  <a:cs typeface="Arial" pitchFamily="34" charset="0"/>
                </a:rPr>
                <a:t>35</a:t>
              </a:r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1543332" y="1589598"/>
            <a:ext cx="603504" cy="603504"/>
            <a:chOff x="14686" y="376287"/>
            <a:chExt cx="603504" cy="603504"/>
          </a:xfrm>
        </p:grpSpPr>
        <p:sp>
          <p:nvSpPr>
            <p:cNvPr id="110" name="Rounded Rectangle 109"/>
            <p:cNvSpPr/>
            <p:nvPr/>
          </p:nvSpPr>
          <p:spPr>
            <a:xfrm>
              <a:off x="41350" y="401156"/>
              <a:ext cx="548640" cy="54864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Rounded Rectangle 110"/>
            <p:cNvSpPr/>
            <p:nvPr/>
          </p:nvSpPr>
          <p:spPr>
            <a:xfrm>
              <a:off x="14686" y="376287"/>
              <a:ext cx="603504" cy="60350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chemeClr val="tx1"/>
                  </a:solidFill>
                  <a:latin typeface="Arial" panose="020B0604020202020204" pitchFamily="34" charset="0"/>
                  <a:cs typeface="Arial" pitchFamily="34" charset="0"/>
                </a:rPr>
                <a:t>3</a:t>
              </a:r>
            </a:p>
          </p:txBody>
        </p:sp>
      </p:grpSp>
      <p:pic>
        <p:nvPicPr>
          <p:cNvPr id="122" name="Picture 121">
            <a:extLst>
              <a:ext uri="{FF2B5EF4-FFF2-40B4-BE49-F238E27FC236}">
                <a16:creationId xmlns:a16="http://schemas.microsoft.com/office/drawing/2014/main" id="{040CC42D-E433-1548-BA77-AACF2DEDE1E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7800" r="97300">
                        <a14:foregroundMark x1="29400" y1="37130" x2="29600" y2="36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346" y="752631"/>
            <a:ext cx="157063" cy="196529"/>
          </a:xfrm>
          <a:prstGeom prst="rect">
            <a:avLst/>
          </a:prstGeom>
        </p:spPr>
      </p:pic>
      <p:pic>
        <p:nvPicPr>
          <p:cNvPr id="127" name="Picture 2">
            <a:extLst>
              <a:ext uri="{FF2B5EF4-FFF2-40B4-BE49-F238E27FC236}">
                <a16:creationId xmlns:a16="http://schemas.microsoft.com/office/drawing/2014/main" id="{71CDE6A0-A701-BC45-8D0C-E82EFA65B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876" y="2139599"/>
            <a:ext cx="607774" cy="60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3751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tinh-tinh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 txBox="1">
            <a:spLocks/>
          </p:cNvSpPr>
          <p:nvPr/>
        </p:nvSpPr>
        <p:spPr>
          <a:xfrm>
            <a:off x="647700" y="-6350"/>
            <a:ext cx="14859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>
                <a:latin typeface="Arial" pitchFamily="34" charset="0"/>
                <a:cs typeface="Arial" pitchFamily="34" charset="0"/>
              </a:rPr>
              <a:t>Số?</a:t>
            </a:r>
          </a:p>
        </p:txBody>
      </p:sp>
      <p:sp>
        <p:nvSpPr>
          <p:cNvPr id="4" name="Oval 3"/>
          <p:cNvSpPr/>
          <p:nvPr/>
        </p:nvSpPr>
        <p:spPr>
          <a:xfrm>
            <a:off x="147637" y="96837"/>
            <a:ext cx="533400" cy="533400"/>
          </a:xfrm>
          <a:prstGeom prst="ellipse">
            <a:avLst/>
          </a:prstGeom>
          <a:solidFill>
            <a:srgbClr val="00A1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5" name="Freeform 44"/>
          <p:cNvSpPr/>
          <p:nvPr/>
        </p:nvSpPr>
        <p:spPr>
          <a:xfrm>
            <a:off x="788662" y="889808"/>
            <a:ext cx="7961637" cy="870845"/>
          </a:xfrm>
          <a:custGeom>
            <a:avLst/>
            <a:gdLst>
              <a:gd name="connsiteX0" fmla="*/ 0 w 7194014"/>
              <a:gd name="connsiteY0" fmla="*/ 1305621 h 1526220"/>
              <a:gd name="connsiteX1" fmla="*/ 1388125 w 7194014"/>
              <a:gd name="connsiteY1" fmla="*/ 137833 h 1526220"/>
              <a:gd name="connsiteX2" fmla="*/ 3382178 w 7194014"/>
              <a:gd name="connsiteY2" fmla="*/ 1525958 h 1526220"/>
              <a:gd name="connsiteX3" fmla="*/ 5310130 w 7194014"/>
              <a:gd name="connsiteY3" fmla="*/ 5630 h 1526220"/>
              <a:gd name="connsiteX4" fmla="*/ 7194014 w 7194014"/>
              <a:gd name="connsiteY4" fmla="*/ 975115 h 1526220"/>
              <a:gd name="connsiteX5" fmla="*/ 7194014 w 7194014"/>
              <a:gd name="connsiteY5" fmla="*/ 975115 h 1526220"/>
              <a:gd name="connsiteX0" fmla="*/ 0 w 7194014"/>
              <a:gd name="connsiteY0" fmla="*/ 1303696 h 1414145"/>
              <a:gd name="connsiteX1" fmla="*/ 1388125 w 7194014"/>
              <a:gd name="connsiteY1" fmla="*/ 135908 h 1414145"/>
              <a:gd name="connsiteX2" fmla="*/ 3437263 w 7194014"/>
              <a:gd name="connsiteY2" fmla="*/ 1413865 h 1414145"/>
              <a:gd name="connsiteX3" fmla="*/ 5310130 w 7194014"/>
              <a:gd name="connsiteY3" fmla="*/ 3705 h 1414145"/>
              <a:gd name="connsiteX4" fmla="*/ 7194014 w 7194014"/>
              <a:gd name="connsiteY4" fmla="*/ 973190 h 1414145"/>
              <a:gd name="connsiteX5" fmla="*/ 7194014 w 7194014"/>
              <a:gd name="connsiteY5" fmla="*/ 973190 h 1414145"/>
              <a:gd name="connsiteX0" fmla="*/ 0 w 7414352"/>
              <a:gd name="connsiteY0" fmla="*/ 1270645 h 1414147"/>
              <a:gd name="connsiteX1" fmla="*/ 1608463 w 7414352"/>
              <a:gd name="connsiteY1" fmla="*/ 135908 h 1414147"/>
              <a:gd name="connsiteX2" fmla="*/ 3657601 w 7414352"/>
              <a:gd name="connsiteY2" fmla="*/ 1413865 h 1414147"/>
              <a:gd name="connsiteX3" fmla="*/ 5530468 w 7414352"/>
              <a:gd name="connsiteY3" fmla="*/ 3705 h 1414147"/>
              <a:gd name="connsiteX4" fmla="*/ 7414352 w 7414352"/>
              <a:gd name="connsiteY4" fmla="*/ 973190 h 1414147"/>
              <a:gd name="connsiteX5" fmla="*/ 7414352 w 7414352"/>
              <a:gd name="connsiteY5" fmla="*/ 973190 h 1414147"/>
              <a:gd name="connsiteX0" fmla="*/ 0 w 7414352"/>
              <a:gd name="connsiteY0" fmla="*/ 1282251 h 1425801"/>
              <a:gd name="connsiteX1" fmla="*/ 1608463 w 7414352"/>
              <a:gd name="connsiteY1" fmla="*/ 147514 h 1425801"/>
              <a:gd name="connsiteX2" fmla="*/ 3657601 w 7414352"/>
              <a:gd name="connsiteY2" fmla="*/ 1425471 h 1425801"/>
              <a:gd name="connsiteX3" fmla="*/ 5640637 w 7414352"/>
              <a:gd name="connsiteY3" fmla="*/ 4295 h 1425801"/>
              <a:gd name="connsiteX4" fmla="*/ 7414352 w 7414352"/>
              <a:gd name="connsiteY4" fmla="*/ 984796 h 1425801"/>
              <a:gd name="connsiteX5" fmla="*/ 7414352 w 7414352"/>
              <a:gd name="connsiteY5" fmla="*/ 984796 h 1425801"/>
              <a:gd name="connsiteX0" fmla="*/ 0 w 7414352"/>
              <a:gd name="connsiteY0" fmla="*/ 1135479 h 1278733"/>
              <a:gd name="connsiteX1" fmla="*/ 1608463 w 7414352"/>
              <a:gd name="connsiteY1" fmla="*/ 742 h 1278733"/>
              <a:gd name="connsiteX2" fmla="*/ 3657601 w 7414352"/>
              <a:gd name="connsiteY2" fmla="*/ 1278699 h 1278733"/>
              <a:gd name="connsiteX3" fmla="*/ 5706738 w 7414352"/>
              <a:gd name="connsiteY3" fmla="*/ 44810 h 1278733"/>
              <a:gd name="connsiteX4" fmla="*/ 7414352 w 7414352"/>
              <a:gd name="connsiteY4" fmla="*/ 838024 h 1278733"/>
              <a:gd name="connsiteX5" fmla="*/ 7414352 w 7414352"/>
              <a:gd name="connsiteY5" fmla="*/ 838024 h 1278733"/>
              <a:gd name="connsiteX0" fmla="*/ 0 w 7414352"/>
              <a:gd name="connsiteY0" fmla="*/ 1135479 h 1278731"/>
              <a:gd name="connsiteX1" fmla="*/ 1608463 w 7414352"/>
              <a:gd name="connsiteY1" fmla="*/ 742 h 1278731"/>
              <a:gd name="connsiteX2" fmla="*/ 3657601 w 7414352"/>
              <a:gd name="connsiteY2" fmla="*/ 1278699 h 1278731"/>
              <a:gd name="connsiteX3" fmla="*/ 5706738 w 7414352"/>
              <a:gd name="connsiteY3" fmla="*/ 44810 h 1278731"/>
              <a:gd name="connsiteX4" fmla="*/ 7414352 w 7414352"/>
              <a:gd name="connsiteY4" fmla="*/ 838024 h 1278731"/>
              <a:gd name="connsiteX5" fmla="*/ 7414352 w 7414352"/>
              <a:gd name="connsiteY5" fmla="*/ 838024 h 1278731"/>
              <a:gd name="connsiteX0" fmla="*/ 0 w 7414352"/>
              <a:gd name="connsiteY0" fmla="*/ 1134742 h 1277994"/>
              <a:gd name="connsiteX1" fmla="*/ 1608463 w 7414352"/>
              <a:gd name="connsiteY1" fmla="*/ 5 h 1277994"/>
              <a:gd name="connsiteX2" fmla="*/ 3657601 w 7414352"/>
              <a:gd name="connsiteY2" fmla="*/ 1277962 h 1277994"/>
              <a:gd name="connsiteX3" fmla="*/ 5706738 w 7414352"/>
              <a:gd name="connsiteY3" fmla="*/ 44073 h 1277994"/>
              <a:gd name="connsiteX4" fmla="*/ 7414352 w 7414352"/>
              <a:gd name="connsiteY4" fmla="*/ 837287 h 1277994"/>
              <a:gd name="connsiteX5" fmla="*/ 7414352 w 7414352"/>
              <a:gd name="connsiteY5" fmla="*/ 837287 h 1277994"/>
              <a:gd name="connsiteX0" fmla="*/ 0 w 7414352"/>
              <a:gd name="connsiteY0" fmla="*/ 1134792 h 1278012"/>
              <a:gd name="connsiteX1" fmla="*/ 1608463 w 7414352"/>
              <a:gd name="connsiteY1" fmla="*/ 55 h 1278012"/>
              <a:gd name="connsiteX2" fmla="*/ 3657601 w 7414352"/>
              <a:gd name="connsiteY2" fmla="*/ 1278012 h 1278012"/>
              <a:gd name="connsiteX3" fmla="*/ 5706738 w 7414352"/>
              <a:gd name="connsiteY3" fmla="*/ 56 h 1278012"/>
              <a:gd name="connsiteX4" fmla="*/ 7414352 w 7414352"/>
              <a:gd name="connsiteY4" fmla="*/ 837337 h 1278012"/>
              <a:gd name="connsiteX5" fmla="*/ 7414352 w 7414352"/>
              <a:gd name="connsiteY5" fmla="*/ 837337 h 1278012"/>
              <a:gd name="connsiteX0" fmla="*/ 0 w 7414352"/>
              <a:gd name="connsiteY0" fmla="*/ 1139654 h 1282874"/>
              <a:gd name="connsiteX1" fmla="*/ 1608463 w 7414352"/>
              <a:gd name="connsiteY1" fmla="*/ 4917 h 1282874"/>
              <a:gd name="connsiteX2" fmla="*/ 3734719 w 7414352"/>
              <a:gd name="connsiteY2" fmla="*/ 1282874 h 1282874"/>
              <a:gd name="connsiteX3" fmla="*/ 5706738 w 7414352"/>
              <a:gd name="connsiteY3" fmla="*/ 4918 h 1282874"/>
              <a:gd name="connsiteX4" fmla="*/ 7414352 w 7414352"/>
              <a:gd name="connsiteY4" fmla="*/ 842199 h 1282874"/>
              <a:gd name="connsiteX5" fmla="*/ 7414352 w 7414352"/>
              <a:gd name="connsiteY5" fmla="*/ 842199 h 1282874"/>
              <a:gd name="connsiteX0" fmla="*/ 0 w 7414352"/>
              <a:gd name="connsiteY0" fmla="*/ 1135380 h 1135380"/>
              <a:gd name="connsiteX1" fmla="*/ 1608463 w 7414352"/>
              <a:gd name="connsiteY1" fmla="*/ 643 h 1135380"/>
              <a:gd name="connsiteX2" fmla="*/ 3734719 w 7414352"/>
              <a:gd name="connsiteY2" fmla="*/ 959111 h 1135380"/>
              <a:gd name="connsiteX3" fmla="*/ 5706738 w 7414352"/>
              <a:gd name="connsiteY3" fmla="*/ 644 h 1135380"/>
              <a:gd name="connsiteX4" fmla="*/ 7414352 w 7414352"/>
              <a:gd name="connsiteY4" fmla="*/ 837925 h 1135380"/>
              <a:gd name="connsiteX5" fmla="*/ 7414352 w 7414352"/>
              <a:gd name="connsiteY5" fmla="*/ 837925 h 1135380"/>
              <a:gd name="connsiteX0" fmla="*/ 0 w 7425368"/>
              <a:gd name="connsiteY0" fmla="*/ 914817 h 958885"/>
              <a:gd name="connsiteX1" fmla="*/ 1619479 w 7425368"/>
              <a:gd name="connsiteY1" fmla="*/ 417 h 958885"/>
              <a:gd name="connsiteX2" fmla="*/ 3745735 w 7425368"/>
              <a:gd name="connsiteY2" fmla="*/ 958885 h 958885"/>
              <a:gd name="connsiteX3" fmla="*/ 5717754 w 7425368"/>
              <a:gd name="connsiteY3" fmla="*/ 418 h 958885"/>
              <a:gd name="connsiteX4" fmla="*/ 7425368 w 7425368"/>
              <a:gd name="connsiteY4" fmla="*/ 837699 h 958885"/>
              <a:gd name="connsiteX5" fmla="*/ 7425368 w 7425368"/>
              <a:gd name="connsiteY5" fmla="*/ 837699 h 958885"/>
              <a:gd name="connsiteX0" fmla="*/ 0 w 7425368"/>
              <a:gd name="connsiteY0" fmla="*/ 914524 h 958777"/>
              <a:gd name="connsiteX1" fmla="*/ 1619479 w 7425368"/>
              <a:gd name="connsiteY1" fmla="*/ 124 h 958777"/>
              <a:gd name="connsiteX2" fmla="*/ 3745735 w 7425368"/>
              <a:gd name="connsiteY2" fmla="*/ 958592 h 958777"/>
              <a:gd name="connsiteX3" fmla="*/ 5728770 w 7425368"/>
              <a:gd name="connsiteY3" fmla="*/ 88260 h 958777"/>
              <a:gd name="connsiteX4" fmla="*/ 7425368 w 7425368"/>
              <a:gd name="connsiteY4" fmla="*/ 837406 h 958777"/>
              <a:gd name="connsiteX5" fmla="*/ 7425368 w 7425368"/>
              <a:gd name="connsiteY5" fmla="*/ 837406 h 958777"/>
              <a:gd name="connsiteX0" fmla="*/ 0 w 7425368"/>
              <a:gd name="connsiteY0" fmla="*/ 826729 h 870845"/>
              <a:gd name="connsiteX1" fmla="*/ 1619479 w 7425368"/>
              <a:gd name="connsiteY1" fmla="*/ 44532 h 870845"/>
              <a:gd name="connsiteX2" fmla="*/ 3745735 w 7425368"/>
              <a:gd name="connsiteY2" fmla="*/ 870797 h 870845"/>
              <a:gd name="connsiteX3" fmla="*/ 5728770 w 7425368"/>
              <a:gd name="connsiteY3" fmla="*/ 465 h 870845"/>
              <a:gd name="connsiteX4" fmla="*/ 7425368 w 7425368"/>
              <a:gd name="connsiteY4" fmla="*/ 749611 h 870845"/>
              <a:gd name="connsiteX5" fmla="*/ 7425368 w 7425368"/>
              <a:gd name="connsiteY5" fmla="*/ 749611 h 870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425368" h="870845">
                <a:moveTo>
                  <a:pt x="0" y="826729"/>
                </a:moveTo>
                <a:cubicBezTo>
                  <a:pt x="412214" y="224473"/>
                  <a:pt x="995190" y="37187"/>
                  <a:pt x="1619479" y="44532"/>
                </a:cubicBezTo>
                <a:cubicBezTo>
                  <a:pt x="2243768" y="51877"/>
                  <a:pt x="3060853" y="878141"/>
                  <a:pt x="3745735" y="870797"/>
                </a:cubicBezTo>
                <a:cubicBezTo>
                  <a:pt x="4430617" y="863453"/>
                  <a:pt x="5115498" y="20663"/>
                  <a:pt x="5728770" y="465"/>
                </a:cubicBezTo>
                <a:cubicBezTo>
                  <a:pt x="6342042" y="-19733"/>
                  <a:pt x="7142602" y="624753"/>
                  <a:pt x="7425368" y="749611"/>
                </a:cubicBezTo>
                <a:lnTo>
                  <a:pt x="7425368" y="749611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788663" y="982330"/>
            <a:ext cx="685800" cy="685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47" name="Oval 46"/>
          <p:cNvSpPr/>
          <p:nvPr/>
        </p:nvSpPr>
        <p:spPr>
          <a:xfrm>
            <a:off x="1492365" y="651361"/>
            <a:ext cx="685800" cy="685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48" name="Oval 47"/>
          <p:cNvSpPr/>
          <p:nvPr/>
        </p:nvSpPr>
        <p:spPr>
          <a:xfrm>
            <a:off x="2355965" y="559171"/>
            <a:ext cx="685800" cy="685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12</a:t>
            </a:r>
          </a:p>
        </p:txBody>
      </p:sp>
      <p:sp>
        <p:nvSpPr>
          <p:cNvPr id="49" name="Oval 48"/>
          <p:cNvSpPr/>
          <p:nvPr/>
        </p:nvSpPr>
        <p:spPr>
          <a:xfrm>
            <a:off x="4863220" y="1294065"/>
            <a:ext cx="685800" cy="685800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50" name="Oval 49"/>
          <p:cNvSpPr/>
          <p:nvPr/>
        </p:nvSpPr>
        <p:spPr>
          <a:xfrm>
            <a:off x="3969380" y="1274430"/>
            <a:ext cx="685800" cy="685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14</a:t>
            </a:r>
          </a:p>
        </p:txBody>
      </p:sp>
      <p:sp>
        <p:nvSpPr>
          <p:cNvPr id="51" name="Oval 50"/>
          <p:cNvSpPr/>
          <p:nvPr/>
        </p:nvSpPr>
        <p:spPr>
          <a:xfrm>
            <a:off x="3181465" y="940171"/>
            <a:ext cx="685800" cy="685800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52" name="Oval 51"/>
          <p:cNvSpPr/>
          <p:nvPr/>
        </p:nvSpPr>
        <p:spPr>
          <a:xfrm>
            <a:off x="5689600" y="877480"/>
            <a:ext cx="685800" cy="685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16</a:t>
            </a:r>
          </a:p>
        </p:txBody>
      </p:sp>
      <p:sp>
        <p:nvSpPr>
          <p:cNvPr id="53" name="Oval 52"/>
          <p:cNvSpPr/>
          <p:nvPr/>
        </p:nvSpPr>
        <p:spPr>
          <a:xfrm>
            <a:off x="6407265" y="587861"/>
            <a:ext cx="685800" cy="685800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54" name="Oval 53"/>
          <p:cNvSpPr/>
          <p:nvPr/>
        </p:nvSpPr>
        <p:spPr>
          <a:xfrm>
            <a:off x="7296265" y="715630"/>
            <a:ext cx="685800" cy="685800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grpSp>
        <p:nvGrpSpPr>
          <p:cNvPr id="55" name="Group 54"/>
          <p:cNvGrpSpPr/>
          <p:nvPr/>
        </p:nvGrpSpPr>
        <p:grpSpPr>
          <a:xfrm>
            <a:off x="1492365" y="639430"/>
            <a:ext cx="685800" cy="685800"/>
            <a:chOff x="3005309" y="3698495"/>
            <a:chExt cx="685800" cy="68580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56" name="Oval 55"/>
            <p:cNvSpPr/>
            <p:nvPr/>
          </p:nvSpPr>
          <p:spPr>
            <a:xfrm>
              <a:off x="3062574" y="3782823"/>
              <a:ext cx="571271" cy="51714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3005309" y="3698495"/>
              <a:ext cx="685800" cy="6858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11</a:t>
              </a: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3181465" y="930761"/>
            <a:ext cx="685800" cy="685800"/>
            <a:chOff x="3005309" y="3698495"/>
            <a:chExt cx="685800" cy="685800"/>
          </a:xfrm>
        </p:grpSpPr>
        <p:sp>
          <p:nvSpPr>
            <p:cNvPr id="59" name="Oval 58"/>
            <p:cNvSpPr/>
            <p:nvPr/>
          </p:nvSpPr>
          <p:spPr>
            <a:xfrm>
              <a:off x="3062574" y="3782823"/>
              <a:ext cx="571271" cy="5171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Oval 59"/>
            <p:cNvSpPr/>
            <p:nvPr/>
          </p:nvSpPr>
          <p:spPr>
            <a:xfrm>
              <a:off x="3005309" y="3698495"/>
              <a:ext cx="685800" cy="6858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3168765" y="921558"/>
            <a:ext cx="685800" cy="685800"/>
            <a:chOff x="1538344" y="5446079"/>
            <a:chExt cx="685800" cy="68580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62" name="Oval 61"/>
            <p:cNvSpPr/>
            <p:nvPr/>
          </p:nvSpPr>
          <p:spPr>
            <a:xfrm>
              <a:off x="1595609" y="5530407"/>
              <a:ext cx="571271" cy="5171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Oval 62"/>
            <p:cNvSpPr/>
            <p:nvPr/>
          </p:nvSpPr>
          <p:spPr>
            <a:xfrm>
              <a:off x="1538344" y="5446079"/>
              <a:ext cx="685800" cy="6858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13</a:t>
              </a: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4863220" y="1284791"/>
            <a:ext cx="685800" cy="685800"/>
            <a:chOff x="3005309" y="3698495"/>
            <a:chExt cx="685800" cy="685800"/>
          </a:xfrm>
        </p:grpSpPr>
        <p:sp>
          <p:nvSpPr>
            <p:cNvPr id="65" name="Oval 64"/>
            <p:cNvSpPr/>
            <p:nvPr/>
          </p:nvSpPr>
          <p:spPr>
            <a:xfrm>
              <a:off x="3062574" y="3782823"/>
              <a:ext cx="571271" cy="5171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Oval 65"/>
            <p:cNvSpPr/>
            <p:nvPr/>
          </p:nvSpPr>
          <p:spPr>
            <a:xfrm>
              <a:off x="3005309" y="3698495"/>
              <a:ext cx="685800" cy="6858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7296265" y="725015"/>
            <a:ext cx="685800" cy="685800"/>
            <a:chOff x="3005309" y="3698495"/>
            <a:chExt cx="685800" cy="685800"/>
          </a:xfrm>
        </p:grpSpPr>
        <p:sp>
          <p:nvSpPr>
            <p:cNvPr id="68" name="Oval 67"/>
            <p:cNvSpPr/>
            <p:nvPr/>
          </p:nvSpPr>
          <p:spPr>
            <a:xfrm>
              <a:off x="3062574" y="3782823"/>
              <a:ext cx="571271" cy="5171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" name="Oval 68"/>
            <p:cNvSpPr/>
            <p:nvPr/>
          </p:nvSpPr>
          <p:spPr>
            <a:xfrm>
              <a:off x="3005309" y="3698495"/>
              <a:ext cx="685800" cy="6858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</p:txBody>
        </p:sp>
      </p:grpSp>
      <p:sp>
        <p:nvSpPr>
          <p:cNvPr id="70" name="Oval 69"/>
          <p:cNvSpPr/>
          <p:nvPr/>
        </p:nvSpPr>
        <p:spPr>
          <a:xfrm>
            <a:off x="8077199" y="1058530"/>
            <a:ext cx="685800" cy="685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</a:t>
            </a:r>
          </a:p>
        </p:txBody>
      </p:sp>
      <p:grpSp>
        <p:nvGrpSpPr>
          <p:cNvPr id="71" name="Group 70"/>
          <p:cNvGrpSpPr/>
          <p:nvPr/>
        </p:nvGrpSpPr>
        <p:grpSpPr>
          <a:xfrm>
            <a:off x="4850520" y="1275439"/>
            <a:ext cx="685800" cy="685800"/>
            <a:chOff x="1538344" y="5446079"/>
            <a:chExt cx="685800" cy="68580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72" name="Oval 71"/>
            <p:cNvSpPr/>
            <p:nvPr/>
          </p:nvSpPr>
          <p:spPr>
            <a:xfrm>
              <a:off x="1595609" y="5530407"/>
              <a:ext cx="571271" cy="5171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Oval 72"/>
            <p:cNvSpPr/>
            <p:nvPr/>
          </p:nvSpPr>
          <p:spPr>
            <a:xfrm>
              <a:off x="1538344" y="5446079"/>
              <a:ext cx="685800" cy="6858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15</a:t>
              </a: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6407265" y="603621"/>
            <a:ext cx="685800" cy="685800"/>
            <a:chOff x="1538344" y="5446079"/>
            <a:chExt cx="685800" cy="68580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75" name="Oval 74"/>
            <p:cNvSpPr/>
            <p:nvPr/>
          </p:nvSpPr>
          <p:spPr>
            <a:xfrm>
              <a:off x="1595609" y="5530407"/>
              <a:ext cx="571271" cy="5171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" name="Oval 75"/>
            <p:cNvSpPr/>
            <p:nvPr/>
          </p:nvSpPr>
          <p:spPr>
            <a:xfrm>
              <a:off x="1538344" y="5446079"/>
              <a:ext cx="685800" cy="6858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17</a:t>
              </a: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7283565" y="713786"/>
            <a:ext cx="685800" cy="685800"/>
            <a:chOff x="1538344" y="5446079"/>
            <a:chExt cx="685800" cy="68580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78" name="Oval 77"/>
            <p:cNvSpPr/>
            <p:nvPr/>
          </p:nvSpPr>
          <p:spPr>
            <a:xfrm>
              <a:off x="1595609" y="5530407"/>
              <a:ext cx="571271" cy="5171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9" name="Oval 78"/>
            <p:cNvSpPr/>
            <p:nvPr/>
          </p:nvSpPr>
          <p:spPr>
            <a:xfrm>
              <a:off x="1538344" y="5446079"/>
              <a:ext cx="685800" cy="6858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18</a:t>
              </a:r>
            </a:p>
          </p:txBody>
        </p:sp>
      </p:grpSp>
      <p:sp>
        <p:nvSpPr>
          <p:cNvPr id="80" name="Freeform 79"/>
          <p:cNvSpPr/>
          <p:nvPr/>
        </p:nvSpPr>
        <p:spPr>
          <a:xfrm>
            <a:off x="788662" y="2288180"/>
            <a:ext cx="7961637" cy="870845"/>
          </a:xfrm>
          <a:custGeom>
            <a:avLst/>
            <a:gdLst>
              <a:gd name="connsiteX0" fmla="*/ 0 w 7194014"/>
              <a:gd name="connsiteY0" fmla="*/ 1305621 h 1526220"/>
              <a:gd name="connsiteX1" fmla="*/ 1388125 w 7194014"/>
              <a:gd name="connsiteY1" fmla="*/ 137833 h 1526220"/>
              <a:gd name="connsiteX2" fmla="*/ 3382178 w 7194014"/>
              <a:gd name="connsiteY2" fmla="*/ 1525958 h 1526220"/>
              <a:gd name="connsiteX3" fmla="*/ 5310130 w 7194014"/>
              <a:gd name="connsiteY3" fmla="*/ 5630 h 1526220"/>
              <a:gd name="connsiteX4" fmla="*/ 7194014 w 7194014"/>
              <a:gd name="connsiteY4" fmla="*/ 975115 h 1526220"/>
              <a:gd name="connsiteX5" fmla="*/ 7194014 w 7194014"/>
              <a:gd name="connsiteY5" fmla="*/ 975115 h 1526220"/>
              <a:gd name="connsiteX0" fmla="*/ 0 w 7194014"/>
              <a:gd name="connsiteY0" fmla="*/ 1303696 h 1414145"/>
              <a:gd name="connsiteX1" fmla="*/ 1388125 w 7194014"/>
              <a:gd name="connsiteY1" fmla="*/ 135908 h 1414145"/>
              <a:gd name="connsiteX2" fmla="*/ 3437263 w 7194014"/>
              <a:gd name="connsiteY2" fmla="*/ 1413865 h 1414145"/>
              <a:gd name="connsiteX3" fmla="*/ 5310130 w 7194014"/>
              <a:gd name="connsiteY3" fmla="*/ 3705 h 1414145"/>
              <a:gd name="connsiteX4" fmla="*/ 7194014 w 7194014"/>
              <a:gd name="connsiteY4" fmla="*/ 973190 h 1414145"/>
              <a:gd name="connsiteX5" fmla="*/ 7194014 w 7194014"/>
              <a:gd name="connsiteY5" fmla="*/ 973190 h 1414145"/>
              <a:gd name="connsiteX0" fmla="*/ 0 w 7414352"/>
              <a:gd name="connsiteY0" fmla="*/ 1270645 h 1414147"/>
              <a:gd name="connsiteX1" fmla="*/ 1608463 w 7414352"/>
              <a:gd name="connsiteY1" fmla="*/ 135908 h 1414147"/>
              <a:gd name="connsiteX2" fmla="*/ 3657601 w 7414352"/>
              <a:gd name="connsiteY2" fmla="*/ 1413865 h 1414147"/>
              <a:gd name="connsiteX3" fmla="*/ 5530468 w 7414352"/>
              <a:gd name="connsiteY3" fmla="*/ 3705 h 1414147"/>
              <a:gd name="connsiteX4" fmla="*/ 7414352 w 7414352"/>
              <a:gd name="connsiteY4" fmla="*/ 973190 h 1414147"/>
              <a:gd name="connsiteX5" fmla="*/ 7414352 w 7414352"/>
              <a:gd name="connsiteY5" fmla="*/ 973190 h 1414147"/>
              <a:gd name="connsiteX0" fmla="*/ 0 w 7414352"/>
              <a:gd name="connsiteY0" fmla="*/ 1282251 h 1425801"/>
              <a:gd name="connsiteX1" fmla="*/ 1608463 w 7414352"/>
              <a:gd name="connsiteY1" fmla="*/ 147514 h 1425801"/>
              <a:gd name="connsiteX2" fmla="*/ 3657601 w 7414352"/>
              <a:gd name="connsiteY2" fmla="*/ 1425471 h 1425801"/>
              <a:gd name="connsiteX3" fmla="*/ 5640637 w 7414352"/>
              <a:gd name="connsiteY3" fmla="*/ 4295 h 1425801"/>
              <a:gd name="connsiteX4" fmla="*/ 7414352 w 7414352"/>
              <a:gd name="connsiteY4" fmla="*/ 984796 h 1425801"/>
              <a:gd name="connsiteX5" fmla="*/ 7414352 w 7414352"/>
              <a:gd name="connsiteY5" fmla="*/ 984796 h 1425801"/>
              <a:gd name="connsiteX0" fmla="*/ 0 w 7414352"/>
              <a:gd name="connsiteY0" fmla="*/ 1135479 h 1278733"/>
              <a:gd name="connsiteX1" fmla="*/ 1608463 w 7414352"/>
              <a:gd name="connsiteY1" fmla="*/ 742 h 1278733"/>
              <a:gd name="connsiteX2" fmla="*/ 3657601 w 7414352"/>
              <a:gd name="connsiteY2" fmla="*/ 1278699 h 1278733"/>
              <a:gd name="connsiteX3" fmla="*/ 5706738 w 7414352"/>
              <a:gd name="connsiteY3" fmla="*/ 44810 h 1278733"/>
              <a:gd name="connsiteX4" fmla="*/ 7414352 w 7414352"/>
              <a:gd name="connsiteY4" fmla="*/ 838024 h 1278733"/>
              <a:gd name="connsiteX5" fmla="*/ 7414352 w 7414352"/>
              <a:gd name="connsiteY5" fmla="*/ 838024 h 1278733"/>
              <a:gd name="connsiteX0" fmla="*/ 0 w 7414352"/>
              <a:gd name="connsiteY0" fmla="*/ 1135479 h 1278731"/>
              <a:gd name="connsiteX1" fmla="*/ 1608463 w 7414352"/>
              <a:gd name="connsiteY1" fmla="*/ 742 h 1278731"/>
              <a:gd name="connsiteX2" fmla="*/ 3657601 w 7414352"/>
              <a:gd name="connsiteY2" fmla="*/ 1278699 h 1278731"/>
              <a:gd name="connsiteX3" fmla="*/ 5706738 w 7414352"/>
              <a:gd name="connsiteY3" fmla="*/ 44810 h 1278731"/>
              <a:gd name="connsiteX4" fmla="*/ 7414352 w 7414352"/>
              <a:gd name="connsiteY4" fmla="*/ 838024 h 1278731"/>
              <a:gd name="connsiteX5" fmla="*/ 7414352 w 7414352"/>
              <a:gd name="connsiteY5" fmla="*/ 838024 h 1278731"/>
              <a:gd name="connsiteX0" fmla="*/ 0 w 7414352"/>
              <a:gd name="connsiteY0" fmla="*/ 1134742 h 1277994"/>
              <a:gd name="connsiteX1" fmla="*/ 1608463 w 7414352"/>
              <a:gd name="connsiteY1" fmla="*/ 5 h 1277994"/>
              <a:gd name="connsiteX2" fmla="*/ 3657601 w 7414352"/>
              <a:gd name="connsiteY2" fmla="*/ 1277962 h 1277994"/>
              <a:gd name="connsiteX3" fmla="*/ 5706738 w 7414352"/>
              <a:gd name="connsiteY3" fmla="*/ 44073 h 1277994"/>
              <a:gd name="connsiteX4" fmla="*/ 7414352 w 7414352"/>
              <a:gd name="connsiteY4" fmla="*/ 837287 h 1277994"/>
              <a:gd name="connsiteX5" fmla="*/ 7414352 w 7414352"/>
              <a:gd name="connsiteY5" fmla="*/ 837287 h 1277994"/>
              <a:gd name="connsiteX0" fmla="*/ 0 w 7414352"/>
              <a:gd name="connsiteY0" fmla="*/ 1134792 h 1278012"/>
              <a:gd name="connsiteX1" fmla="*/ 1608463 w 7414352"/>
              <a:gd name="connsiteY1" fmla="*/ 55 h 1278012"/>
              <a:gd name="connsiteX2" fmla="*/ 3657601 w 7414352"/>
              <a:gd name="connsiteY2" fmla="*/ 1278012 h 1278012"/>
              <a:gd name="connsiteX3" fmla="*/ 5706738 w 7414352"/>
              <a:gd name="connsiteY3" fmla="*/ 56 h 1278012"/>
              <a:gd name="connsiteX4" fmla="*/ 7414352 w 7414352"/>
              <a:gd name="connsiteY4" fmla="*/ 837337 h 1278012"/>
              <a:gd name="connsiteX5" fmla="*/ 7414352 w 7414352"/>
              <a:gd name="connsiteY5" fmla="*/ 837337 h 1278012"/>
              <a:gd name="connsiteX0" fmla="*/ 0 w 7414352"/>
              <a:gd name="connsiteY0" fmla="*/ 1139654 h 1282874"/>
              <a:gd name="connsiteX1" fmla="*/ 1608463 w 7414352"/>
              <a:gd name="connsiteY1" fmla="*/ 4917 h 1282874"/>
              <a:gd name="connsiteX2" fmla="*/ 3734719 w 7414352"/>
              <a:gd name="connsiteY2" fmla="*/ 1282874 h 1282874"/>
              <a:gd name="connsiteX3" fmla="*/ 5706738 w 7414352"/>
              <a:gd name="connsiteY3" fmla="*/ 4918 h 1282874"/>
              <a:gd name="connsiteX4" fmla="*/ 7414352 w 7414352"/>
              <a:gd name="connsiteY4" fmla="*/ 842199 h 1282874"/>
              <a:gd name="connsiteX5" fmla="*/ 7414352 w 7414352"/>
              <a:gd name="connsiteY5" fmla="*/ 842199 h 1282874"/>
              <a:gd name="connsiteX0" fmla="*/ 0 w 7414352"/>
              <a:gd name="connsiteY0" fmla="*/ 1135380 h 1135380"/>
              <a:gd name="connsiteX1" fmla="*/ 1608463 w 7414352"/>
              <a:gd name="connsiteY1" fmla="*/ 643 h 1135380"/>
              <a:gd name="connsiteX2" fmla="*/ 3734719 w 7414352"/>
              <a:gd name="connsiteY2" fmla="*/ 959111 h 1135380"/>
              <a:gd name="connsiteX3" fmla="*/ 5706738 w 7414352"/>
              <a:gd name="connsiteY3" fmla="*/ 644 h 1135380"/>
              <a:gd name="connsiteX4" fmla="*/ 7414352 w 7414352"/>
              <a:gd name="connsiteY4" fmla="*/ 837925 h 1135380"/>
              <a:gd name="connsiteX5" fmla="*/ 7414352 w 7414352"/>
              <a:gd name="connsiteY5" fmla="*/ 837925 h 1135380"/>
              <a:gd name="connsiteX0" fmla="*/ 0 w 7425368"/>
              <a:gd name="connsiteY0" fmla="*/ 914817 h 958885"/>
              <a:gd name="connsiteX1" fmla="*/ 1619479 w 7425368"/>
              <a:gd name="connsiteY1" fmla="*/ 417 h 958885"/>
              <a:gd name="connsiteX2" fmla="*/ 3745735 w 7425368"/>
              <a:gd name="connsiteY2" fmla="*/ 958885 h 958885"/>
              <a:gd name="connsiteX3" fmla="*/ 5717754 w 7425368"/>
              <a:gd name="connsiteY3" fmla="*/ 418 h 958885"/>
              <a:gd name="connsiteX4" fmla="*/ 7425368 w 7425368"/>
              <a:gd name="connsiteY4" fmla="*/ 837699 h 958885"/>
              <a:gd name="connsiteX5" fmla="*/ 7425368 w 7425368"/>
              <a:gd name="connsiteY5" fmla="*/ 837699 h 958885"/>
              <a:gd name="connsiteX0" fmla="*/ 0 w 7425368"/>
              <a:gd name="connsiteY0" fmla="*/ 914524 h 958777"/>
              <a:gd name="connsiteX1" fmla="*/ 1619479 w 7425368"/>
              <a:gd name="connsiteY1" fmla="*/ 124 h 958777"/>
              <a:gd name="connsiteX2" fmla="*/ 3745735 w 7425368"/>
              <a:gd name="connsiteY2" fmla="*/ 958592 h 958777"/>
              <a:gd name="connsiteX3" fmla="*/ 5728770 w 7425368"/>
              <a:gd name="connsiteY3" fmla="*/ 88260 h 958777"/>
              <a:gd name="connsiteX4" fmla="*/ 7425368 w 7425368"/>
              <a:gd name="connsiteY4" fmla="*/ 837406 h 958777"/>
              <a:gd name="connsiteX5" fmla="*/ 7425368 w 7425368"/>
              <a:gd name="connsiteY5" fmla="*/ 837406 h 958777"/>
              <a:gd name="connsiteX0" fmla="*/ 0 w 7425368"/>
              <a:gd name="connsiteY0" fmla="*/ 826729 h 870845"/>
              <a:gd name="connsiteX1" fmla="*/ 1619479 w 7425368"/>
              <a:gd name="connsiteY1" fmla="*/ 44532 h 870845"/>
              <a:gd name="connsiteX2" fmla="*/ 3745735 w 7425368"/>
              <a:gd name="connsiteY2" fmla="*/ 870797 h 870845"/>
              <a:gd name="connsiteX3" fmla="*/ 5728770 w 7425368"/>
              <a:gd name="connsiteY3" fmla="*/ 465 h 870845"/>
              <a:gd name="connsiteX4" fmla="*/ 7425368 w 7425368"/>
              <a:gd name="connsiteY4" fmla="*/ 749611 h 870845"/>
              <a:gd name="connsiteX5" fmla="*/ 7425368 w 7425368"/>
              <a:gd name="connsiteY5" fmla="*/ 749611 h 870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425368" h="870845">
                <a:moveTo>
                  <a:pt x="0" y="826729"/>
                </a:moveTo>
                <a:cubicBezTo>
                  <a:pt x="412214" y="224473"/>
                  <a:pt x="995190" y="37187"/>
                  <a:pt x="1619479" y="44532"/>
                </a:cubicBezTo>
                <a:cubicBezTo>
                  <a:pt x="2243768" y="51877"/>
                  <a:pt x="3060853" y="878141"/>
                  <a:pt x="3745735" y="870797"/>
                </a:cubicBezTo>
                <a:cubicBezTo>
                  <a:pt x="4430617" y="863453"/>
                  <a:pt x="5115498" y="20663"/>
                  <a:pt x="5728770" y="465"/>
                </a:cubicBezTo>
                <a:cubicBezTo>
                  <a:pt x="6342042" y="-19733"/>
                  <a:pt x="7142602" y="624753"/>
                  <a:pt x="7425368" y="749611"/>
                </a:cubicBezTo>
                <a:lnTo>
                  <a:pt x="7425368" y="749611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/>
          <p:cNvSpPr/>
          <p:nvPr/>
        </p:nvSpPr>
        <p:spPr>
          <a:xfrm>
            <a:off x="788663" y="2380702"/>
            <a:ext cx="685800" cy="685800"/>
          </a:xfrm>
          <a:prstGeom prst="ellipse">
            <a:avLst/>
          </a:prstGeom>
          <a:solidFill>
            <a:srgbClr val="BEE395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82" name="Oval 81"/>
          <p:cNvSpPr/>
          <p:nvPr/>
        </p:nvSpPr>
        <p:spPr>
          <a:xfrm>
            <a:off x="3168765" y="2251396"/>
            <a:ext cx="685800" cy="685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83" name="Oval 82"/>
          <p:cNvSpPr/>
          <p:nvPr/>
        </p:nvSpPr>
        <p:spPr>
          <a:xfrm>
            <a:off x="2355965" y="1957543"/>
            <a:ext cx="685800" cy="685800"/>
          </a:xfrm>
          <a:prstGeom prst="ellipse">
            <a:avLst/>
          </a:prstGeom>
          <a:solidFill>
            <a:srgbClr val="BEE395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</a:t>
            </a:r>
          </a:p>
        </p:txBody>
      </p:sp>
      <p:sp>
        <p:nvSpPr>
          <p:cNvPr id="84" name="Oval 83"/>
          <p:cNvSpPr/>
          <p:nvPr/>
        </p:nvSpPr>
        <p:spPr>
          <a:xfrm>
            <a:off x="3860801" y="2600991"/>
            <a:ext cx="685800" cy="685800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85" name="Oval 84"/>
          <p:cNvSpPr/>
          <p:nvPr/>
        </p:nvSpPr>
        <p:spPr>
          <a:xfrm>
            <a:off x="6871445" y="1938493"/>
            <a:ext cx="685800" cy="685800"/>
          </a:xfrm>
          <a:prstGeom prst="ellipse">
            <a:avLst/>
          </a:prstGeom>
          <a:solidFill>
            <a:srgbClr val="BEE395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28</a:t>
            </a:r>
          </a:p>
        </p:txBody>
      </p:sp>
      <p:sp>
        <p:nvSpPr>
          <p:cNvPr id="86" name="Oval 85"/>
          <p:cNvSpPr/>
          <p:nvPr/>
        </p:nvSpPr>
        <p:spPr>
          <a:xfrm>
            <a:off x="1543399" y="2013376"/>
            <a:ext cx="685800" cy="685800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87" name="Oval 86"/>
          <p:cNvSpPr/>
          <p:nvPr/>
        </p:nvSpPr>
        <p:spPr>
          <a:xfrm>
            <a:off x="6121630" y="2097704"/>
            <a:ext cx="685800" cy="685800"/>
          </a:xfrm>
          <a:prstGeom prst="ellipse">
            <a:avLst/>
          </a:prstGeom>
          <a:solidFill>
            <a:srgbClr val="BEE395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27</a:t>
            </a:r>
          </a:p>
        </p:txBody>
      </p:sp>
      <p:sp>
        <p:nvSpPr>
          <p:cNvPr id="88" name="Oval 87"/>
          <p:cNvSpPr/>
          <p:nvPr/>
        </p:nvSpPr>
        <p:spPr>
          <a:xfrm>
            <a:off x="4642480" y="2683416"/>
            <a:ext cx="685800" cy="685800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89" name="Oval 88"/>
          <p:cNvSpPr/>
          <p:nvPr/>
        </p:nvSpPr>
        <p:spPr>
          <a:xfrm>
            <a:off x="5448529" y="2442448"/>
            <a:ext cx="685800" cy="685800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grpSp>
        <p:nvGrpSpPr>
          <p:cNvPr id="90" name="Group 89"/>
          <p:cNvGrpSpPr/>
          <p:nvPr/>
        </p:nvGrpSpPr>
        <p:grpSpPr>
          <a:xfrm>
            <a:off x="3168765" y="2239465"/>
            <a:ext cx="685800" cy="685800"/>
            <a:chOff x="3005309" y="3698495"/>
            <a:chExt cx="685800" cy="685800"/>
          </a:xfrm>
          <a:solidFill>
            <a:srgbClr val="BEE395"/>
          </a:solidFill>
        </p:grpSpPr>
        <p:sp>
          <p:nvSpPr>
            <p:cNvPr id="91" name="Oval 90"/>
            <p:cNvSpPr/>
            <p:nvPr/>
          </p:nvSpPr>
          <p:spPr>
            <a:xfrm>
              <a:off x="3062574" y="3782823"/>
              <a:ext cx="571271" cy="51714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" name="Oval 91"/>
            <p:cNvSpPr/>
            <p:nvPr/>
          </p:nvSpPr>
          <p:spPr>
            <a:xfrm>
              <a:off x="3005309" y="3698495"/>
              <a:ext cx="685800" cy="685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23</a:t>
              </a:r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1543399" y="2003966"/>
            <a:ext cx="685800" cy="685800"/>
            <a:chOff x="3005309" y="3698495"/>
            <a:chExt cx="685800" cy="685800"/>
          </a:xfrm>
        </p:grpSpPr>
        <p:sp>
          <p:nvSpPr>
            <p:cNvPr id="94" name="Oval 93"/>
            <p:cNvSpPr/>
            <p:nvPr/>
          </p:nvSpPr>
          <p:spPr>
            <a:xfrm>
              <a:off x="3062574" y="3782823"/>
              <a:ext cx="571271" cy="5171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" name="Oval 94"/>
            <p:cNvSpPr/>
            <p:nvPr/>
          </p:nvSpPr>
          <p:spPr>
            <a:xfrm>
              <a:off x="3005309" y="3698495"/>
              <a:ext cx="685800" cy="6858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</p:txBody>
        </p:sp>
      </p:grpSp>
      <p:grpSp>
        <p:nvGrpSpPr>
          <p:cNvPr id="96" name="Group 95"/>
          <p:cNvGrpSpPr/>
          <p:nvPr/>
        </p:nvGrpSpPr>
        <p:grpSpPr>
          <a:xfrm>
            <a:off x="1530699" y="1994763"/>
            <a:ext cx="685800" cy="685800"/>
            <a:chOff x="1538344" y="5446079"/>
            <a:chExt cx="685800" cy="68580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97" name="Oval 96"/>
            <p:cNvSpPr/>
            <p:nvPr/>
          </p:nvSpPr>
          <p:spPr>
            <a:xfrm>
              <a:off x="1595609" y="5530407"/>
              <a:ext cx="571271" cy="5171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8" name="Oval 97"/>
            <p:cNvSpPr/>
            <p:nvPr/>
          </p:nvSpPr>
          <p:spPr>
            <a:xfrm>
              <a:off x="1538344" y="5446079"/>
              <a:ext cx="685800" cy="6858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21</a:t>
              </a: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3860801" y="2591717"/>
            <a:ext cx="685800" cy="685800"/>
            <a:chOff x="3005309" y="3698495"/>
            <a:chExt cx="685800" cy="685800"/>
          </a:xfrm>
        </p:grpSpPr>
        <p:sp>
          <p:nvSpPr>
            <p:cNvPr id="100" name="Oval 99"/>
            <p:cNvSpPr/>
            <p:nvPr/>
          </p:nvSpPr>
          <p:spPr>
            <a:xfrm>
              <a:off x="3062574" y="3782823"/>
              <a:ext cx="571271" cy="5171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1" name="Oval 100"/>
            <p:cNvSpPr/>
            <p:nvPr/>
          </p:nvSpPr>
          <p:spPr>
            <a:xfrm>
              <a:off x="3005309" y="3698495"/>
              <a:ext cx="685800" cy="6858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5448529" y="2451833"/>
            <a:ext cx="685800" cy="685800"/>
            <a:chOff x="3005309" y="3698495"/>
            <a:chExt cx="685800" cy="685800"/>
          </a:xfrm>
        </p:grpSpPr>
        <p:sp>
          <p:nvSpPr>
            <p:cNvPr id="103" name="Oval 102"/>
            <p:cNvSpPr/>
            <p:nvPr/>
          </p:nvSpPr>
          <p:spPr>
            <a:xfrm>
              <a:off x="3062574" y="3782823"/>
              <a:ext cx="571271" cy="5171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" name="Oval 103"/>
            <p:cNvSpPr/>
            <p:nvPr/>
          </p:nvSpPr>
          <p:spPr>
            <a:xfrm>
              <a:off x="3005309" y="3698495"/>
              <a:ext cx="685800" cy="6858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</p:txBody>
        </p:sp>
      </p:grpSp>
      <p:sp>
        <p:nvSpPr>
          <p:cNvPr id="105" name="Oval 104"/>
          <p:cNvSpPr/>
          <p:nvPr/>
        </p:nvSpPr>
        <p:spPr>
          <a:xfrm>
            <a:off x="8243045" y="2552576"/>
            <a:ext cx="685800" cy="685800"/>
          </a:xfrm>
          <a:prstGeom prst="ellipse">
            <a:avLst/>
          </a:prstGeom>
          <a:solidFill>
            <a:srgbClr val="BEE395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30</a:t>
            </a:r>
          </a:p>
        </p:txBody>
      </p:sp>
      <p:grpSp>
        <p:nvGrpSpPr>
          <p:cNvPr id="106" name="Group 105"/>
          <p:cNvGrpSpPr/>
          <p:nvPr/>
        </p:nvGrpSpPr>
        <p:grpSpPr>
          <a:xfrm>
            <a:off x="3848101" y="2582365"/>
            <a:ext cx="685800" cy="685800"/>
            <a:chOff x="1538344" y="5446079"/>
            <a:chExt cx="685800" cy="68580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07" name="Oval 106"/>
            <p:cNvSpPr/>
            <p:nvPr/>
          </p:nvSpPr>
          <p:spPr>
            <a:xfrm>
              <a:off x="1595609" y="5530407"/>
              <a:ext cx="571271" cy="5171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" name="Oval 107"/>
            <p:cNvSpPr/>
            <p:nvPr/>
          </p:nvSpPr>
          <p:spPr>
            <a:xfrm>
              <a:off x="1538344" y="5446079"/>
              <a:ext cx="685800" cy="6858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24</a:t>
              </a:r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4642480" y="2699176"/>
            <a:ext cx="685800" cy="685800"/>
            <a:chOff x="1538344" y="5446079"/>
            <a:chExt cx="685800" cy="68580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10" name="Oval 109"/>
            <p:cNvSpPr/>
            <p:nvPr/>
          </p:nvSpPr>
          <p:spPr>
            <a:xfrm>
              <a:off x="1595609" y="5530407"/>
              <a:ext cx="571271" cy="5171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1" name="Oval 110"/>
            <p:cNvSpPr/>
            <p:nvPr/>
          </p:nvSpPr>
          <p:spPr>
            <a:xfrm>
              <a:off x="1538344" y="5446079"/>
              <a:ext cx="685800" cy="6858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25</a:t>
              </a:r>
            </a:p>
          </p:txBody>
        </p:sp>
      </p:grpSp>
      <p:grpSp>
        <p:nvGrpSpPr>
          <p:cNvPr id="112" name="Group 111"/>
          <p:cNvGrpSpPr/>
          <p:nvPr/>
        </p:nvGrpSpPr>
        <p:grpSpPr>
          <a:xfrm>
            <a:off x="5435829" y="2440604"/>
            <a:ext cx="685800" cy="685800"/>
            <a:chOff x="1538344" y="5446079"/>
            <a:chExt cx="685800" cy="68580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13" name="Oval 112"/>
            <p:cNvSpPr/>
            <p:nvPr/>
          </p:nvSpPr>
          <p:spPr>
            <a:xfrm>
              <a:off x="1595609" y="5530407"/>
              <a:ext cx="571271" cy="5171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4" name="Oval 113"/>
            <p:cNvSpPr/>
            <p:nvPr/>
          </p:nvSpPr>
          <p:spPr>
            <a:xfrm>
              <a:off x="1538344" y="5446079"/>
              <a:ext cx="685800" cy="6858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26</a:t>
              </a:r>
            </a:p>
          </p:txBody>
        </p:sp>
      </p:grpSp>
      <p:sp>
        <p:nvSpPr>
          <p:cNvPr id="115" name="Oval 114"/>
          <p:cNvSpPr/>
          <p:nvPr/>
        </p:nvSpPr>
        <p:spPr>
          <a:xfrm>
            <a:off x="7582645" y="2147956"/>
            <a:ext cx="685800" cy="685800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grpSp>
        <p:nvGrpSpPr>
          <p:cNvPr id="116" name="Group 115"/>
          <p:cNvGrpSpPr/>
          <p:nvPr/>
        </p:nvGrpSpPr>
        <p:grpSpPr>
          <a:xfrm>
            <a:off x="7582645" y="2157341"/>
            <a:ext cx="685800" cy="685800"/>
            <a:chOff x="3005309" y="3698495"/>
            <a:chExt cx="685800" cy="685800"/>
          </a:xfrm>
        </p:grpSpPr>
        <p:sp>
          <p:nvSpPr>
            <p:cNvPr id="117" name="Oval 116"/>
            <p:cNvSpPr/>
            <p:nvPr/>
          </p:nvSpPr>
          <p:spPr>
            <a:xfrm>
              <a:off x="3062574" y="3782823"/>
              <a:ext cx="571271" cy="5171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8" name="Oval 117"/>
            <p:cNvSpPr/>
            <p:nvPr/>
          </p:nvSpPr>
          <p:spPr>
            <a:xfrm>
              <a:off x="3005309" y="3698495"/>
              <a:ext cx="685800" cy="6858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7569945" y="2146112"/>
            <a:ext cx="685800" cy="685800"/>
            <a:chOff x="1538344" y="5446079"/>
            <a:chExt cx="685800" cy="68580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20" name="Oval 119"/>
            <p:cNvSpPr/>
            <p:nvPr/>
          </p:nvSpPr>
          <p:spPr>
            <a:xfrm>
              <a:off x="1595609" y="5530407"/>
              <a:ext cx="571271" cy="5171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1" name="Oval 120"/>
            <p:cNvSpPr/>
            <p:nvPr/>
          </p:nvSpPr>
          <p:spPr>
            <a:xfrm>
              <a:off x="1538344" y="5446079"/>
              <a:ext cx="685800" cy="6858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29</a:t>
              </a:r>
            </a:p>
          </p:txBody>
        </p:sp>
      </p:grpSp>
      <p:sp>
        <p:nvSpPr>
          <p:cNvPr id="122" name="Freeform 121"/>
          <p:cNvSpPr/>
          <p:nvPr/>
        </p:nvSpPr>
        <p:spPr>
          <a:xfrm>
            <a:off x="648218" y="3769486"/>
            <a:ext cx="7961637" cy="870845"/>
          </a:xfrm>
          <a:custGeom>
            <a:avLst/>
            <a:gdLst>
              <a:gd name="connsiteX0" fmla="*/ 0 w 7194014"/>
              <a:gd name="connsiteY0" fmla="*/ 1305621 h 1526220"/>
              <a:gd name="connsiteX1" fmla="*/ 1388125 w 7194014"/>
              <a:gd name="connsiteY1" fmla="*/ 137833 h 1526220"/>
              <a:gd name="connsiteX2" fmla="*/ 3382178 w 7194014"/>
              <a:gd name="connsiteY2" fmla="*/ 1525958 h 1526220"/>
              <a:gd name="connsiteX3" fmla="*/ 5310130 w 7194014"/>
              <a:gd name="connsiteY3" fmla="*/ 5630 h 1526220"/>
              <a:gd name="connsiteX4" fmla="*/ 7194014 w 7194014"/>
              <a:gd name="connsiteY4" fmla="*/ 975115 h 1526220"/>
              <a:gd name="connsiteX5" fmla="*/ 7194014 w 7194014"/>
              <a:gd name="connsiteY5" fmla="*/ 975115 h 1526220"/>
              <a:gd name="connsiteX0" fmla="*/ 0 w 7194014"/>
              <a:gd name="connsiteY0" fmla="*/ 1303696 h 1414145"/>
              <a:gd name="connsiteX1" fmla="*/ 1388125 w 7194014"/>
              <a:gd name="connsiteY1" fmla="*/ 135908 h 1414145"/>
              <a:gd name="connsiteX2" fmla="*/ 3437263 w 7194014"/>
              <a:gd name="connsiteY2" fmla="*/ 1413865 h 1414145"/>
              <a:gd name="connsiteX3" fmla="*/ 5310130 w 7194014"/>
              <a:gd name="connsiteY3" fmla="*/ 3705 h 1414145"/>
              <a:gd name="connsiteX4" fmla="*/ 7194014 w 7194014"/>
              <a:gd name="connsiteY4" fmla="*/ 973190 h 1414145"/>
              <a:gd name="connsiteX5" fmla="*/ 7194014 w 7194014"/>
              <a:gd name="connsiteY5" fmla="*/ 973190 h 1414145"/>
              <a:gd name="connsiteX0" fmla="*/ 0 w 7414352"/>
              <a:gd name="connsiteY0" fmla="*/ 1270645 h 1414147"/>
              <a:gd name="connsiteX1" fmla="*/ 1608463 w 7414352"/>
              <a:gd name="connsiteY1" fmla="*/ 135908 h 1414147"/>
              <a:gd name="connsiteX2" fmla="*/ 3657601 w 7414352"/>
              <a:gd name="connsiteY2" fmla="*/ 1413865 h 1414147"/>
              <a:gd name="connsiteX3" fmla="*/ 5530468 w 7414352"/>
              <a:gd name="connsiteY3" fmla="*/ 3705 h 1414147"/>
              <a:gd name="connsiteX4" fmla="*/ 7414352 w 7414352"/>
              <a:gd name="connsiteY4" fmla="*/ 973190 h 1414147"/>
              <a:gd name="connsiteX5" fmla="*/ 7414352 w 7414352"/>
              <a:gd name="connsiteY5" fmla="*/ 973190 h 1414147"/>
              <a:gd name="connsiteX0" fmla="*/ 0 w 7414352"/>
              <a:gd name="connsiteY0" fmla="*/ 1282251 h 1425801"/>
              <a:gd name="connsiteX1" fmla="*/ 1608463 w 7414352"/>
              <a:gd name="connsiteY1" fmla="*/ 147514 h 1425801"/>
              <a:gd name="connsiteX2" fmla="*/ 3657601 w 7414352"/>
              <a:gd name="connsiteY2" fmla="*/ 1425471 h 1425801"/>
              <a:gd name="connsiteX3" fmla="*/ 5640637 w 7414352"/>
              <a:gd name="connsiteY3" fmla="*/ 4295 h 1425801"/>
              <a:gd name="connsiteX4" fmla="*/ 7414352 w 7414352"/>
              <a:gd name="connsiteY4" fmla="*/ 984796 h 1425801"/>
              <a:gd name="connsiteX5" fmla="*/ 7414352 w 7414352"/>
              <a:gd name="connsiteY5" fmla="*/ 984796 h 1425801"/>
              <a:gd name="connsiteX0" fmla="*/ 0 w 7414352"/>
              <a:gd name="connsiteY0" fmla="*/ 1135479 h 1278733"/>
              <a:gd name="connsiteX1" fmla="*/ 1608463 w 7414352"/>
              <a:gd name="connsiteY1" fmla="*/ 742 h 1278733"/>
              <a:gd name="connsiteX2" fmla="*/ 3657601 w 7414352"/>
              <a:gd name="connsiteY2" fmla="*/ 1278699 h 1278733"/>
              <a:gd name="connsiteX3" fmla="*/ 5706738 w 7414352"/>
              <a:gd name="connsiteY3" fmla="*/ 44810 h 1278733"/>
              <a:gd name="connsiteX4" fmla="*/ 7414352 w 7414352"/>
              <a:gd name="connsiteY4" fmla="*/ 838024 h 1278733"/>
              <a:gd name="connsiteX5" fmla="*/ 7414352 w 7414352"/>
              <a:gd name="connsiteY5" fmla="*/ 838024 h 1278733"/>
              <a:gd name="connsiteX0" fmla="*/ 0 w 7414352"/>
              <a:gd name="connsiteY0" fmla="*/ 1135479 h 1278731"/>
              <a:gd name="connsiteX1" fmla="*/ 1608463 w 7414352"/>
              <a:gd name="connsiteY1" fmla="*/ 742 h 1278731"/>
              <a:gd name="connsiteX2" fmla="*/ 3657601 w 7414352"/>
              <a:gd name="connsiteY2" fmla="*/ 1278699 h 1278731"/>
              <a:gd name="connsiteX3" fmla="*/ 5706738 w 7414352"/>
              <a:gd name="connsiteY3" fmla="*/ 44810 h 1278731"/>
              <a:gd name="connsiteX4" fmla="*/ 7414352 w 7414352"/>
              <a:gd name="connsiteY4" fmla="*/ 838024 h 1278731"/>
              <a:gd name="connsiteX5" fmla="*/ 7414352 w 7414352"/>
              <a:gd name="connsiteY5" fmla="*/ 838024 h 1278731"/>
              <a:gd name="connsiteX0" fmla="*/ 0 w 7414352"/>
              <a:gd name="connsiteY0" fmla="*/ 1134742 h 1277994"/>
              <a:gd name="connsiteX1" fmla="*/ 1608463 w 7414352"/>
              <a:gd name="connsiteY1" fmla="*/ 5 h 1277994"/>
              <a:gd name="connsiteX2" fmla="*/ 3657601 w 7414352"/>
              <a:gd name="connsiteY2" fmla="*/ 1277962 h 1277994"/>
              <a:gd name="connsiteX3" fmla="*/ 5706738 w 7414352"/>
              <a:gd name="connsiteY3" fmla="*/ 44073 h 1277994"/>
              <a:gd name="connsiteX4" fmla="*/ 7414352 w 7414352"/>
              <a:gd name="connsiteY4" fmla="*/ 837287 h 1277994"/>
              <a:gd name="connsiteX5" fmla="*/ 7414352 w 7414352"/>
              <a:gd name="connsiteY5" fmla="*/ 837287 h 1277994"/>
              <a:gd name="connsiteX0" fmla="*/ 0 w 7414352"/>
              <a:gd name="connsiteY0" fmla="*/ 1134792 h 1278012"/>
              <a:gd name="connsiteX1" fmla="*/ 1608463 w 7414352"/>
              <a:gd name="connsiteY1" fmla="*/ 55 h 1278012"/>
              <a:gd name="connsiteX2" fmla="*/ 3657601 w 7414352"/>
              <a:gd name="connsiteY2" fmla="*/ 1278012 h 1278012"/>
              <a:gd name="connsiteX3" fmla="*/ 5706738 w 7414352"/>
              <a:gd name="connsiteY3" fmla="*/ 56 h 1278012"/>
              <a:gd name="connsiteX4" fmla="*/ 7414352 w 7414352"/>
              <a:gd name="connsiteY4" fmla="*/ 837337 h 1278012"/>
              <a:gd name="connsiteX5" fmla="*/ 7414352 w 7414352"/>
              <a:gd name="connsiteY5" fmla="*/ 837337 h 1278012"/>
              <a:gd name="connsiteX0" fmla="*/ 0 w 7414352"/>
              <a:gd name="connsiteY0" fmla="*/ 1139654 h 1282874"/>
              <a:gd name="connsiteX1" fmla="*/ 1608463 w 7414352"/>
              <a:gd name="connsiteY1" fmla="*/ 4917 h 1282874"/>
              <a:gd name="connsiteX2" fmla="*/ 3734719 w 7414352"/>
              <a:gd name="connsiteY2" fmla="*/ 1282874 h 1282874"/>
              <a:gd name="connsiteX3" fmla="*/ 5706738 w 7414352"/>
              <a:gd name="connsiteY3" fmla="*/ 4918 h 1282874"/>
              <a:gd name="connsiteX4" fmla="*/ 7414352 w 7414352"/>
              <a:gd name="connsiteY4" fmla="*/ 842199 h 1282874"/>
              <a:gd name="connsiteX5" fmla="*/ 7414352 w 7414352"/>
              <a:gd name="connsiteY5" fmla="*/ 842199 h 1282874"/>
              <a:gd name="connsiteX0" fmla="*/ 0 w 7414352"/>
              <a:gd name="connsiteY0" fmla="*/ 1135380 h 1135380"/>
              <a:gd name="connsiteX1" fmla="*/ 1608463 w 7414352"/>
              <a:gd name="connsiteY1" fmla="*/ 643 h 1135380"/>
              <a:gd name="connsiteX2" fmla="*/ 3734719 w 7414352"/>
              <a:gd name="connsiteY2" fmla="*/ 959111 h 1135380"/>
              <a:gd name="connsiteX3" fmla="*/ 5706738 w 7414352"/>
              <a:gd name="connsiteY3" fmla="*/ 644 h 1135380"/>
              <a:gd name="connsiteX4" fmla="*/ 7414352 w 7414352"/>
              <a:gd name="connsiteY4" fmla="*/ 837925 h 1135380"/>
              <a:gd name="connsiteX5" fmla="*/ 7414352 w 7414352"/>
              <a:gd name="connsiteY5" fmla="*/ 837925 h 1135380"/>
              <a:gd name="connsiteX0" fmla="*/ 0 w 7425368"/>
              <a:gd name="connsiteY0" fmla="*/ 914817 h 958885"/>
              <a:gd name="connsiteX1" fmla="*/ 1619479 w 7425368"/>
              <a:gd name="connsiteY1" fmla="*/ 417 h 958885"/>
              <a:gd name="connsiteX2" fmla="*/ 3745735 w 7425368"/>
              <a:gd name="connsiteY2" fmla="*/ 958885 h 958885"/>
              <a:gd name="connsiteX3" fmla="*/ 5717754 w 7425368"/>
              <a:gd name="connsiteY3" fmla="*/ 418 h 958885"/>
              <a:gd name="connsiteX4" fmla="*/ 7425368 w 7425368"/>
              <a:gd name="connsiteY4" fmla="*/ 837699 h 958885"/>
              <a:gd name="connsiteX5" fmla="*/ 7425368 w 7425368"/>
              <a:gd name="connsiteY5" fmla="*/ 837699 h 958885"/>
              <a:gd name="connsiteX0" fmla="*/ 0 w 7425368"/>
              <a:gd name="connsiteY0" fmla="*/ 914524 h 958777"/>
              <a:gd name="connsiteX1" fmla="*/ 1619479 w 7425368"/>
              <a:gd name="connsiteY1" fmla="*/ 124 h 958777"/>
              <a:gd name="connsiteX2" fmla="*/ 3745735 w 7425368"/>
              <a:gd name="connsiteY2" fmla="*/ 958592 h 958777"/>
              <a:gd name="connsiteX3" fmla="*/ 5728770 w 7425368"/>
              <a:gd name="connsiteY3" fmla="*/ 88260 h 958777"/>
              <a:gd name="connsiteX4" fmla="*/ 7425368 w 7425368"/>
              <a:gd name="connsiteY4" fmla="*/ 837406 h 958777"/>
              <a:gd name="connsiteX5" fmla="*/ 7425368 w 7425368"/>
              <a:gd name="connsiteY5" fmla="*/ 837406 h 958777"/>
              <a:gd name="connsiteX0" fmla="*/ 0 w 7425368"/>
              <a:gd name="connsiteY0" fmla="*/ 826729 h 870845"/>
              <a:gd name="connsiteX1" fmla="*/ 1619479 w 7425368"/>
              <a:gd name="connsiteY1" fmla="*/ 44532 h 870845"/>
              <a:gd name="connsiteX2" fmla="*/ 3745735 w 7425368"/>
              <a:gd name="connsiteY2" fmla="*/ 870797 h 870845"/>
              <a:gd name="connsiteX3" fmla="*/ 5728770 w 7425368"/>
              <a:gd name="connsiteY3" fmla="*/ 465 h 870845"/>
              <a:gd name="connsiteX4" fmla="*/ 7425368 w 7425368"/>
              <a:gd name="connsiteY4" fmla="*/ 749611 h 870845"/>
              <a:gd name="connsiteX5" fmla="*/ 7425368 w 7425368"/>
              <a:gd name="connsiteY5" fmla="*/ 749611 h 870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425368" h="870845">
                <a:moveTo>
                  <a:pt x="0" y="826729"/>
                </a:moveTo>
                <a:cubicBezTo>
                  <a:pt x="412214" y="224473"/>
                  <a:pt x="995190" y="37187"/>
                  <a:pt x="1619479" y="44532"/>
                </a:cubicBezTo>
                <a:cubicBezTo>
                  <a:pt x="2243768" y="51877"/>
                  <a:pt x="3060853" y="878141"/>
                  <a:pt x="3745735" y="870797"/>
                </a:cubicBezTo>
                <a:cubicBezTo>
                  <a:pt x="4430617" y="863453"/>
                  <a:pt x="5115498" y="20663"/>
                  <a:pt x="5728770" y="465"/>
                </a:cubicBezTo>
                <a:cubicBezTo>
                  <a:pt x="6342042" y="-19733"/>
                  <a:pt x="7142602" y="624753"/>
                  <a:pt x="7425368" y="749611"/>
                </a:cubicBezTo>
                <a:lnTo>
                  <a:pt x="7425368" y="749611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/>
          <p:nvPr/>
        </p:nvSpPr>
        <p:spPr>
          <a:xfrm>
            <a:off x="648219" y="3862008"/>
            <a:ext cx="685800" cy="685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90</a:t>
            </a:r>
          </a:p>
        </p:txBody>
      </p:sp>
      <p:sp>
        <p:nvSpPr>
          <p:cNvPr id="124" name="Oval 123"/>
          <p:cNvSpPr/>
          <p:nvPr/>
        </p:nvSpPr>
        <p:spPr>
          <a:xfrm>
            <a:off x="2235201" y="3518010"/>
            <a:ext cx="685800" cy="685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92</a:t>
            </a:r>
          </a:p>
        </p:txBody>
      </p:sp>
      <p:sp>
        <p:nvSpPr>
          <p:cNvPr id="125" name="Oval 124"/>
          <p:cNvSpPr/>
          <p:nvPr/>
        </p:nvSpPr>
        <p:spPr>
          <a:xfrm>
            <a:off x="1410219" y="3538373"/>
            <a:ext cx="685800" cy="685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91</a:t>
            </a:r>
          </a:p>
        </p:txBody>
      </p:sp>
      <p:sp>
        <p:nvSpPr>
          <p:cNvPr id="126" name="Oval 125"/>
          <p:cNvSpPr/>
          <p:nvPr/>
        </p:nvSpPr>
        <p:spPr>
          <a:xfrm>
            <a:off x="3809257" y="4120397"/>
            <a:ext cx="685800" cy="685800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28" name="Oval 127"/>
          <p:cNvSpPr/>
          <p:nvPr/>
        </p:nvSpPr>
        <p:spPr>
          <a:xfrm>
            <a:off x="3041766" y="3798495"/>
            <a:ext cx="685800" cy="685800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29" name="Oval 128"/>
          <p:cNvSpPr/>
          <p:nvPr/>
        </p:nvSpPr>
        <p:spPr>
          <a:xfrm>
            <a:off x="5410429" y="3837010"/>
            <a:ext cx="685800" cy="685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96</a:t>
            </a:r>
          </a:p>
        </p:txBody>
      </p:sp>
      <p:sp>
        <p:nvSpPr>
          <p:cNvPr id="130" name="Oval 129"/>
          <p:cNvSpPr/>
          <p:nvPr/>
        </p:nvSpPr>
        <p:spPr>
          <a:xfrm>
            <a:off x="4654436" y="4164722"/>
            <a:ext cx="685800" cy="685800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31" name="Oval 130"/>
          <p:cNvSpPr/>
          <p:nvPr/>
        </p:nvSpPr>
        <p:spPr>
          <a:xfrm>
            <a:off x="6166194" y="3487387"/>
            <a:ext cx="685800" cy="685800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grpSp>
        <p:nvGrpSpPr>
          <p:cNvPr id="135" name="Group 134"/>
          <p:cNvGrpSpPr/>
          <p:nvPr/>
        </p:nvGrpSpPr>
        <p:grpSpPr>
          <a:xfrm>
            <a:off x="3041766" y="3789085"/>
            <a:ext cx="685800" cy="685800"/>
            <a:chOff x="3005309" y="3698495"/>
            <a:chExt cx="685800" cy="685800"/>
          </a:xfrm>
        </p:grpSpPr>
        <p:sp>
          <p:nvSpPr>
            <p:cNvPr id="136" name="Oval 135"/>
            <p:cNvSpPr/>
            <p:nvPr/>
          </p:nvSpPr>
          <p:spPr>
            <a:xfrm>
              <a:off x="3062574" y="3782823"/>
              <a:ext cx="571271" cy="5171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7" name="Oval 136"/>
            <p:cNvSpPr/>
            <p:nvPr/>
          </p:nvSpPr>
          <p:spPr>
            <a:xfrm>
              <a:off x="3005309" y="3698495"/>
              <a:ext cx="685800" cy="6858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</p:txBody>
        </p:sp>
      </p:grpSp>
      <p:grpSp>
        <p:nvGrpSpPr>
          <p:cNvPr id="138" name="Group 137"/>
          <p:cNvGrpSpPr/>
          <p:nvPr/>
        </p:nvGrpSpPr>
        <p:grpSpPr>
          <a:xfrm>
            <a:off x="3029066" y="3779882"/>
            <a:ext cx="685800" cy="685800"/>
            <a:chOff x="1538344" y="5446079"/>
            <a:chExt cx="685800" cy="68580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39" name="Oval 138"/>
            <p:cNvSpPr/>
            <p:nvPr/>
          </p:nvSpPr>
          <p:spPr>
            <a:xfrm>
              <a:off x="1595609" y="5530407"/>
              <a:ext cx="571271" cy="5171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0" name="Oval 139"/>
            <p:cNvSpPr/>
            <p:nvPr/>
          </p:nvSpPr>
          <p:spPr>
            <a:xfrm>
              <a:off x="1538344" y="5446079"/>
              <a:ext cx="685800" cy="6858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93</a:t>
              </a:r>
            </a:p>
          </p:txBody>
        </p:sp>
      </p:grpSp>
      <p:grpSp>
        <p:nvGrpSpPr>
          <p:cNvPr id="141" name="Group 140"/>
          <p:cNvGrpSpPr/>
          <p:nvPr/>
        </p:nvGrpSpPr>
        <p:grpSpPr>
          <a:xfrm>
            <a:off x="3809257" y="4111123"/>
            <a:ext cx="685800" cy="685800"/>
            <a:chOff x="3005309" y="3698495"/>
            <a:chExt cx="685800" cy="685800"/>
          </a:xfrm>
        </p:grpSpPr>
        <p:sp>
          <p:nvSpPr>
            <p:cNvPr id="142" name="Oval 141"/>
            <p:cNvSpPr/>
            <p:nvPr/>
          </p:nvSpPr>
          <p:spPr>
            <a:xfrm>
              <a:off x="3062574" y="3782823"/>
              <a:ext cx="571271" cy="5171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" name="Oval 142"/>
            <p:cNvSpPr/>
            <p:nvPr/>
          </p:nvSpPr>
          <p:spPr>
            <a:xfrm>
              <a:off x="3005309" y="3698495"/>
              <a:ext cx="685800" cy="6858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</p:txBody>
        </p:sp>
      </p:grpSp>
      <p:grpSp>
        <p:nvGrpSpPr>
          <p:cNvPr id="144" name="Group 143"/>
          <p:cNvGrpSpPr/>
          <p:nvPr/>
        </p:nvGrpSpPr>
        <p:grpSpPr>
          <a:xfrm>
            <a:off x="6166194" y="3496772"/>
            <a:ext cx="685800" cy="685800"/>
            <a:chOff x="3005309" y="3698495"/>
            <a:chExt cx="685800" cy="685800"/>
          </a:xfrm>
        </p:grpSpPr>
        <p:sp>
          <p:nvSpPr>
            <p:cNvPr id="145" name="Oval 144"/>
            <p:cNvSpPr/>
            <p:nvPr/>
          </p:nvSpPr>
          <p:spPr>
            <a:xfrm>
              <a:off x="3062574" y="3782823"/>
              <a:ext cx="571271" cy="5171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6" name="Oval 145"/>
            <p:cNvSpPr/>
            <p:nvPr/>
          </p:nvSpPr>
          <p:spPr>
            <a:xfrm>
              <a:off x="3005309" y="3698495"/>
              <a:ext cx="685800" cy="6858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</p:txBody>
        </p:sp>
      </p:grpSp>
      <p:sp>
        <p:nvSpPr>
          <p:cNvPr id="147" name="Oval 146"/>
          <p:cNvSpPr/>
          <p:nvPr/>
        </p:nvSpPr>
        <p:spPr>
          <a:xfrm>
            <a:off x="7760446" y="3866280"/>
            <a:ext cx="685800" cy="685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99</a:t>
            </a:r>
          </a:p>
        </p:txBody>
      </p:sp>
      <p:grpSp>
        <p:nvGrpSpPr>
          <p:cNvPr id="148" name="Group 147"/>
          <p:cNvGrpSpPr/>
          <p:nvPr/>
        </p:nvGrpSpPr>
        <p:grpSpPr>
          <a:xfrm>
            <a:off x="3796557" y="4101771"/>
            <a:ext cx="685800" cy="685800"/>
            <a:chOff x="1538344" y="5446079"/>
            <a:chExt cx="685800" cy="68580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49" name="Oval 148"/>
            <p:cNvSpPr/>
            <p:nvPr/>
          </p:nvSpPr>
          <p:spPr>
            <a:xfrm>
              <a:off x="1595609" y="5530407"/>
              <a:ext cx="571271" cy="5171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0" name="Oval 149"/>
            <p:cNvSpPr/>
            <p:nvPr/>
          </p:nvSpPr>
          <p:spPr>
            <a:xfrm>
              <a:off x="1538344" y="5446079"/>
              <a:ext cx="685800" cy="6858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94</a:t>
              </a:r>
            </a:p>
          </p:txBody>
        </p:sp>
      </p:grpSp>
      <p:grpSp>
        <p:nvGrpSpPr>
          <p:cNvPr id="151" name="Group 150"/>
          <p:cNvGrpSpPr/>
          <p:nvPr/>
        </p:nvGrpSpPr>
        <p:grpSpPr>
          <a:xfrm>
            <a:off x="4654436" y="4180482"/>
            <a:ext cx="685800" cy="685800"/>
            <a:chOff x="1538344" y="5446079"/>
            <a:chExt cx="685800" cy="68580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52" name="Oval 151"/>
            <p:cNvSpPr/>
            <p:nvPr/>
          </p:nvSpPr>
          <p:spPr>
            <a:xfrm>
              <a:off x="1595609" y="5530407"/>
              <a:ext cx="571271" cy="5171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3" name="Oval 152"/>
            <p:cNvSpPr/>
            <p:nvPr/>
          </p:nvSpPr>
          <p:spPr>
            <a:xfrm>
              <a:off x="1538344" y="5446079"/>
              <a:ext cx="685800" cy="6858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95</a:t>
              </a:r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6153494" y="3485543"/>
            <a:ext cx="685800" cy="685800"/>
            <a:chOff x="1538344" y="5446079"/>
            <a:chExt cx="685800" cy="68580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55" name="Oval 154"/>
            <p:cNvSpPr/>
            <p:nvPr/>
          </p:nvSpPr>
          <p:spPr>
            <a:xfrm>
              <a:off x="1595609" y="5530407"/>
              <a:ext cx="571271" cy="5171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6" name="Oval 155"/>
            <p:cNvSpPr/>
            <p:nvPr/>
          </p:nvSpPr>
          <p:spPr>
            <a:xfrm>
              <a:off x="1538344" y="5446079"/>
              <a:ext cx="685800" cy="6858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97</a:t>
              </a:r>
            </a:p>
          </p:txBody>
        </p:sp>
      </p:grpSp>
      <p:sp>
        <p:nvSpPr>
          <p:cNvPr id="157" name="Oval 156"/>
          <p:cNvSpPr/>
          <p:nvPr/>
        </p:nvSpPr>
        <p:spPr>
          <a:xfrm>
            <a:off x="7023330" y="3464043"/>
            <a:ext cx="685800" cy="685800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grpSp>
        <p:nvGrpSpPr>
          <p:cNvPr id="158" name="Group 157"/>
          <p:cNvGrpSpPr/>
          <p:nvPr/>
        </p:nvGrpSpPr>
        <p:grpSpPr>
          <a:xfrm>
            <a:off x="7023330" y="3473428"/>
            <a:ext cx="685800" cy="685800"/>
            <a:chOff x="3005309" y="3698495"/>
            <a:chExt cx="685800" cy="685800"/>
          </a:xfrm>
        </p:grpSpPr>
        <p:sp>
          <p:nvSpPr>
            <p:cNvPr id="159" name="Oval 158"/>
            <p:cNvSpPr/>
            <p:nvPr/>
          </p:nvSpPr>
          <p:spPr>
            <a:xfrm>
              <a:off x="3062574" y="3782823"/>
              <a:ext cx="571271" cy="5171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0" name="Oval 159"/>
            <p:cNvSpPr/>
            <p:nvPr/>
          </p:nvSpPr>
          <p:spPr>
            <a:xfrm>
              <a:off x="3005309" y="3698495"/>
              <a:ext cx="685800" cy="6858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</p:txBody>
        </p:sp>
      </p:grpSp>
      <p:grpSp>
        <p:nvGrpSpPr>
          <p:cNvPr id="161" name="Group 160"/>
          <p:cNvGrpSpPr/>
          <p:nvPr/>
        </p:nvGrpSpPr>
        <p:grpSpPr>
          <a:xfrm>
            <a:off x="7010630" y="3462199"/>
            <a:ext cx="685800" cy="685800"/>
            <a:chOff x="1538344" y="5446079"/>
            <a:chExt cx="685800" cy="68580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62" name="Oval 161"/>
            <p:cNvSpPr/>
            <p:nvPr/>
          </p:nvSpPr>
          <p:spPr>
            <a:xfrm>
              <a:off x="1595609" y="5530407"/>
              <a:ext cx="571271" cy="5171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3" name="Oval 162"/>
            <p:cNvSpPr/>
            <p:nvPr/>
          </p:nvSpPr>
          <p:spPr>
            <a:xfrm>
              <a:off x="1538344" y="5446079"/>
              <a:ext cx="685800" cy="6858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98</a:t>
              </a:r>
            </a:p>
          </p:txBody>
        </p:sp>
      </p:grpSp>
      <p:pic>
        <p:nvPicPr>
          <p:cNvPr id="132" name="Picture 2">
            <a:extLst>
              <a:ext uri="{FF2B5EF4-FFF2-40B4-BE49-F238E27FC236}">
                <a16:creationId xmlns:a16="http://schemas.microsoft.com/office/drawing/2014/main" id="{BF908BB2-7670-3A43-8AAE-972C7F636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9670" y="4493036"/>
            <a:ext cx="607774" cy="60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880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1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1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1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1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1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9" dur="1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8" dur="1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7" dur="1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6" dur="1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5" dur="1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"/>
                            </p:stCondLst>
                            <p:childTnLst>
                              <p:par>
                                <p:cTn id="1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4" dur="1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"/>
                            </p:stCondLst>
                            <p:childTnLst>
                              <p:par>
                                <p:cTn id="1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3" dur="1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tinh-tinh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</p:childTnLst>
        </p:cTn>
      </p:par>
    </p:tnLst>
    <p:bldLst>
      <p:bldP spid="53" grpId="0" animBg="1"/>
      <p:bldP spid="88" grpId="0" animBg="1"/>
      <p:bldP spid="13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69" t="13320" r="-1361" b="50000"/>
          <a:stretch/>
        </p:blipFill>
        <p:spPr bwMode="auto">
          <a:xfrm>
            <a:off x="4294187" y="136126"/>
            <a:ext cx="993775" cy="1447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455" r="64383" b="17625"/>
          <a:stretch/>
        </p:blipFill>
        <p:spPr bwMode="auto">
          <a:xfrm>
            <a:off x="990600" y="1123949"/>
            <a:ext cx="1287462" cy="157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162" y="333089"/>
            <a:ext cx="162718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400" y="15732"/>
            <a:ext cx="1176337" cy="210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743" y="1104898"/>
            <a:ext cx="1030287" cy="226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381" y="3830637"/>
            <a:ext cx="1335087" cy="112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" t="1490"/>
          <a:stretch/>
        </p:blipFill>
        <p:spPr bwMode="auto">
          <a:xfrm>
            <a:off x="6108754" y="3619726"/>
            <a:ext cx="2900612" cy="159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" r="-1" b="10086"/>
          <a:stretch/>
        </p:blipFill>
        <p:spPr bwMode="auto">
          <a:xfrm>
            <a:off x="5486400" y="2569729"/>
            <a:ext cx="1591593" cy="909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2"/>
          <a:stretch/>
        </p:blipFill>
        <p:spPr bwMode="auto">
          <a:xfrm>
            <a:off x="3358787" y="2368116"/>
            <a:ext cx="1627187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2043545" y="2277228"/>
            <a:ext cx="1524000" cy="73855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10800000" flipV="1">
            <a:off x="1981200" y="1497441"/>
            <a:ext cx="3962400" cy="1761696"/>
          </a:xfrm>
          <a:prstGeom prst="curvedConnector3">
            <a:avLst>
              <a:gd name="adj1" fmla="val 6180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cxnSpLocks/>
          </p:cNvCxnSpPr>
          <p:nvPr/>
        </p:nvCxnSpPr>
        <p:spPr>
          <a:xfrm>
            <a:off x="3461975" y="1459626"/>
            <a:ext cx="2728821" cy="2636124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5016029" y="1213858"/>
            <a:ext cx="927571" cy="166269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10800000" flipV="1">
            <a:off x="4419600" y="2464698"/>
            <a:ext cx="2971800" cy="1631052"/>
          </a:xfrm>
          <a:prstGeom prst="curvedConnector3">
            <a:avLst>
              <a:gd name="adj1" fmla="val 72028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/>
          <p:cNvGrpSpPr/>
          <p:nvPr/>
        </p:nvGrpSpPr>
        <p:grpSpPr>
          <a:xfrm>
            <a:off x="838200" y="3181350"/>
            <a:ext cx="1967345" cy="1969532"/>
            <a:chOff x="838200" y="3181350"/>
            <a:chExt cx="1967345" cy="1969532"/>
          </a:xfrm>
        </p:grpSpPr>
        <p:pic>
          <p:nvPicPr>
            <p:cNvPr id="3085" name="Picture 13"/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15" r="8608"/>
            <a:stretch/>
          </p:blipFill>
          <p:spPr bwMode="auto">
            <a:xfrm>
              <a:off x="990601" y="3181350"/>
              <a:ext cx="1437788" cy="1842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1" name="TextBox 30"/>
            <p:cNvSpPr txBox="1"/>
            <p:nvPr/>
          </p:nvSpPr>
          <p:spPr>
            <a:xfrm>
              <a:off x="838200" y="4781550"/>
              <a:ext cx="19673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latin typeface="Arial" pitchFamily="34" charset="0"/>
                  <a:cs typeface="Arial" pitchFamily="34" charset="0"/>
                </a:rPr>
                <a:t>Hai mươi mốt</a:t>
              </a: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3118785" y="4768334"/>
            <a:ext cx="1967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latin typeface="Arial" pitchFamily="34" charset="0"/>
                <a:cs typeface="Arial" pitchFamily="34" charset="0"/>
              </a:rPr>
              <a:t>Mười chín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328567" y="4768334"/>
            <a:ext cx="1967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latin typeface="Arial" pitchFamily="34" charset="0"/>
                <a:cs typeface="Arial" pitchFamily="34" charset="0"/>
              </a:rPr>
              <a:t>Chín mươi chín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336345" y="3419453"/>
            <a:ext cx="1621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latin typeface="Arial" pitchFamily="34" charset="0"/>
                <a:cs typeface="Arial" pitchFamily="34" charset="0"/>
              </a:rPr>
              <a:t>Năm mươi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486400" y="3309624"/>
            <a:ext cx="1621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Arial" pitchFamily="34" charset="0"/>
                <a:cs typeface="Arial" pitchFamily="34" charset="0"/>
              </a:rPr>
              <a:t>Mười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lăm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itle 4"/>
          <p:cNvSpPr txBox="1">
            <a:spLocks/>
          </p:cNvSpPr>
          <p:nvPr/>
        </p:nvSpPr>
        <p:spPr>
          <a:xfrm>
            <a:off x="647700" y="-162215"/>
            <a:ext cx="74295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>
                <a:latin typeface="Arial" pitchFamily="34" charset="0"/>
                <a:cs typeface="Arial" pitchFamily="34" charset="0"/>
              </a:rPr>
              <a:t>Tìm cách đọc số ghi trên mỗi con chim cánh cụt.</a:t>
            </a:r>
          </a:p>
        </p:txBody>
      </p:sp>
      <p:sp>
        <p:nvSpPr>
          <p:cNvPr id="24" name="Oval 23"/>
          <p:cNvSpPr/>
          <p:nvPr/>
        </p:nvSpPr>
        <p:spPr>
          <a:xfrm>
            <a:off x="185737" y="47045"/>
            <a:ext cx="500063" cy="500063"/>
          </a:xfrm>
          <a:prstGeom prst="ellipse">
            <a:avLst/>
          </a:prstGeom>
          <a:solidFill>
            <a:srgbClr val="00A1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2089C776-A5F2-0A42-9938-233B7F9A0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50" y="4464447"/>
            <a:ext cx="607774" cy="60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954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" fill="hold">
                                          <p:stCondLst>
                                            <p:cond delay="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" fill="hold">
                                          <p:stCondLst>
                                            <p:cond delay="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" fill="hold">
                                          <p:stCondLst>
                                            <p:cond delay="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" fill="hold">
                                          <p:stCondLst>
                                            <p:cond delay="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" fill="hold">
                                          <p:stCondLst>
                                            <p:cond delay="2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" fill="hold">
                                          <p:stCondLst>
                                            <p:cond delay="4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" fill="hold">
                                          <p:stCondLst>
                                            <p:cond delay="6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" fill="hold">
                                          <p:stCondLst>
                                            <p:cond delay="8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" fill="hold">
                                          <p:stCondLst>
                                            <p:cond delay="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" fill="hold">
                                          <p:stCondLst>
                                            <p:cond delay="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" fill="hold">
                                          <p:stCondLst>
                                            <p:cond delay="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" fill="hold">
                                          <p:stCondLst>
                                            <p:cond delay="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" fill="hold">
                                          <p:stCondLst>
                                            <p:cond delay="2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" fill="hold">
                                          <p:stCondLst>
                                            <p:cond delay="4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" fill="hold">
                                          <p:stCondLst>
                                            <p:cond delay="6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" fill="hold">
                                          <p:stCondLst>
                                            <p:cond delay="8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" fill="hold">
                                          <p:stCondLst>
                                            <p:cond delay="2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" fill="hold">
                                          <p:stCondLst>
                                            <p:cond delay="4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" fill="hold">
                                          <p:stCondLst>
                                            <p:cond delay="6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" fill="hold">
                                          <p:stCondLst>
                                            <p:cond delay="8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"/>
                            </p:stCondLst>
                            <p:childTnLst>
                              <p:par>
                                <p:cTn id="6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173180" y="775885"/>
            <a:ext cx="8763000" cy="3351615"/>
          </a:xfrm>
          <a:prstGeom prst="cloud">
            <a:avLst/>
          </a:prstGeom>
          <a:solidFill>
            <a:srgbClr val="FFB6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Dặn dò:</a:t>
            </a:r>
          </a:p>
          <a:p>
            <a:pPr algn="just"/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-  Xem lại bài đã học</a:t>
            </a:r>
          </a:p>
          <a:p>
            <a:pPr algn="just"/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-  Hoàn thành vở bài tập </a:t>
            </a:r>
          </a:p>
          <a:p>
            <a:pPr algn="just"/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- Chuẩn bị bài: </a:t>
            </a:r>
            <a:r>
              <a:rPr lang="en-US" sz="2800" i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Luyện tập </a:t>
            </a:r>
          </a:p>
          <a:p>
            <a:pPr algn="just"/>
            <a:r>
              <a:rPr lang="en-US" sz="2800" i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</a:t>
            </a:r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trang 12</a:t>
            </a:r>
          </a:p>
        </p:txBody>
      </p:sp>
    </p:spTree>
    <p:extLst>
      <p:ext uri="{BB962C8B-B14F-4D97-AF65-F5344CB8AC3E}">
        <p14:creationId xmlns:p14="http://schemas.microsoft.com/office/powerpoint/2010/main" val="542255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43032" y="0"/>
            <a:ext cx="9296400" cy="1581150"/>
          </a:xfrm>
          <a:prstGeom prst="rect">
            <a:avLst/>
          </a:prstGeom>
          <a:solidFill>
            <a:srgbClr val="90D0EC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 rot="21388221">
            <a:off x="76201" y="209550"/>
            <a:ext cx="2362200" cy="1503218"/>
            <a:chOff x="1143000" y="742950"/>
            <a:chExt cx="3962400" cy="2521527"/>
          </a:xfrm>
        </p:grpSpPr>
        <p:sp>
          <p:nvSpPr>
            <p:cNvPr id="5" name="Cloud 4"/>
            <p:cNvSpPr/>
            <p:nvPr/>
          </p:nvSpPr>
          <p:spPr>
            <a:xfrm>
              <a:off x="1143000" y="742950"/>
              <a:ext cx="3962400" cy="2521527"/>
            </a:xfrm>
            <a:prstGeom prst="cloud">
              <a:avLst/>
            </a:prstGeom>
            <a:solidFill>
              <a:srgbClr val="FFCF37"/>
            </a:solidFill>
            <a:ln>
              <a:solidFill>
                <a:schemeClr val="bg1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Cloud 5"/>
            <p:cNvSpPr/>
            <p:nvPr/>
          </p:nvSpPr>
          <p:spPr>
            <a:xfrm>
              <a:off x="1280432" y="830406"/>
              <a:ext cx="3687536" cy="2346614"/>
            </a:xfrm>
            <a:prstGeom prst="cloud">
              <a:avLst/>
            </a:prstGeom>
            <a:solidFill>
              <a:srgbClr val="FFCF37"/>
            </a:solidFill>
            <a:ln w="38100">
              <a:solidFill>
                <a:schemeClr val="bg1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 rot="20944908">
            <a:off x="489975" y="1325622"/>
            <a:ext cx="1726223" cy="511053"/>
          </a:xfrm>
        </p:spPr>
        <p:txBody>
          <a:bodyPr>
            <a:prstTxWarp prst="textArchUp">
              <a:avLst/>
            </a:prstTxWarp>
            <a:noAutofit/>
          </a:bodyPr>
          <a:lstStyle/>
          <a:p>
            <a:r>
              <a:rPr lang="en-US" sz="3600" b="1">
                <a:latin typeface="Arial" pitchFamily="34" charset="0"/>
                <a:cs typeface="Arial" pitchFamily="34" charset="0"/>
              </a:rPr>
              <a:t>Chủ đề</a:t>
            </a:r>
            <a:br>
              <a:rPr lang="en-US" sz="3600" b="1">
                <a:latin typeface="Arial" pitchFamily="34" charset="0"/>
                <a:cs typeface="Arial" pitchFamily="34" charset="0"/>
              </a:rPr>
            </a:br>
            <a:r>
              <a:rPr lang="en-US" sz="3600" b="1"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14600" y="467409"/>
            <a:ext cx="548640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b="1" spc="5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CÁC SỐ ĐẾN 100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304800" y="1806126"/>
            <a:ext cx="8458200" cy="1473493"/>
            <a:chOff x="304800" y="2038350"/>
            <a:chExt cx="8458200" cy="1473493"/>
          </a:xfrm>
        </p:grpSpPr>
        <p:sp>
          <p:nvSpPr>
            <p:cNvPr id="12" name="Rounded Rectangle 11"/>
            <p:cNvSpPr/>
            <p:nvPr/>
          </p:nvSpPr>
          <p:spPr>
            <a:xfrm>
              <a:off x="304800" y="2038350"/>
              <a:ext cx="8458200" cy="1473493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415636" y="2111087"/>
              <a:ext cx="8229600" cy="129801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600450" y="1991178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latin typeface="Arial" pitchFamily="34" charset="0"/>
                <a:cs typeface="Arial" pitchFamily="34" charset="0"/>
              </a:rPr>
              <a:t>Bài 21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09750" y="2538365"/>
            <a:ext cx="563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SỐ CÓ HAI CHỮ SỐ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913" y="3419475"/>
            <a:ext cx="4816475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7891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342" y="-120651"/>
            <a:ext cx="6008258" cy="4914900"/>
          </a:xfrm>
        </p:spPr>
      </p:pic>
      <p:sp>
        <p:nvSpPr>
          <p:cNvPr id="5" name="Rectangle 4"/>
          <p:cNvSpPr/>
          <p:nvPr/>
        </p:nvSpPr>
        <p:spPr>
          <a:xfrm>
            <a:off x="0" y="4236027"/>
            <a:ext cx="9144000" cy="907473"/>
          </a:xfrm>
          <a:custGeom>
            <a:avLst/>
            <a:gdLst>
              <a:gd name="connsiteX0" fmla="*/ 0 w 9144000"/>
              <a:gd name="connsiteY0" fmla="*/ 0 h 914400"/>
              <a:gd name="connsiteX1" fmla="*/ 9144000 w 9144000"/>
              <a:gd name="connsiteY1" fmla="*/ 0 h 914400"/>
              <a:gd name="connsiteX2" fmla="*/ 9144000 w 9144000"/>
              <a:gd name="connsiteY2" fmla="*/ 914400 h 914400"/>
              <a:gd name="connsiteX3" fmla="*/ 0 w 9144000"/>
              <a:gd name="connsiteY3" fmla="*/ 914400 h 914400"/>
              <a:gd name="connsiteX4" fmla="*/ 0 w 9144000"/>
              <a:gd name="connsiteY4" fmla="*/ 0 h 914400"/>
              <a:gd name="connsiteX0" fmla="*/ 0 w 9144000"/>
              <a:gd name="connsiteY0" fmla="*/ 197042 h 1111442"/>
              <a:gd name="connsiteX1" fmla="*/ 9144000 w 9144000"/>
              <a:gd name="connsiteY1" fmla="*/ 197042 h 1111442"/>
              <a:gd name="connsiteX2" fmla="*/ 9144000 w 9144000"/>
              <a:gd name="connsiteY2" fmla="*/ 1111442 h 1111442"/>
              <a:gd name="connsiteX3" fmla="*/ 0 w 9144000"/>
              <a:gd name="connsiteY3" fmla="*/ 1111442 h 1111442"/>
              <a:gd name="connsiteX4" fmla="*/ 0 w 9144000"/>
              <a:gd name="connsiteY4" fmla="*/ 197042 h 1111442"/>
              <a:gd name="connsiteX0" fmla="*/ 0 w 9144000"/>
              <a:gd name="connsiteY0" fmla="*/ 295564 h 1209964"/>
              <a:gd name="connsiteX1" fmla="*/ 9144000 w 9144000"/>
              <a:gd name="connsiteY1" fmla="*/ 295564 h 1209964"/>
              <a:gd name="connsiteX2" fmla="*/ 9144000 w 9144000"/>
              <a:gd name="connsiteY2" fmla="*/ 1209964 h 1209964"/>
              <a:gd name="connsiteX3" fmla="*/ 0 w 9144000"/>
              <a:gd name="connsiteY3" fmla="*/ 1209964 h 1209964"/>
              <a:gd name="connsiteX4" fmla="*/ 0 w 9144000"/>
              <a:gd name="connsiteY4" fmla="*/ 295564 h 1209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1209964">
                <a:moveTo>
                  <a:pt x="0" y="295564"/>
                </a:moveTo>
                <a:cubicBezTo>
                  <a:pt x="3810000" y="-369455"/>
                  <a:pt x="6096000" y="295564"/>
                  <a:pt x="9144000" y="295564"/>
                </a:cubicBezTo>
                <a:lnTo>
                  <a:pt x="9144000" y="1209964"/>
                </a:lnTo>
                <a:lnTo>
                  <a:pt x="0" y="1209964"/>
                </a:lnTo>
                <a:lnTo>
                  <a:pt x="0" y="295564"/>
                </a:lnTo>
                <a:close/>
              </a:path>
            </a:pathLst>
          </a:cu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223" y="934083"/>
            <a:ext cx="112712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534" y="507490"/>
            <a:ext cx="1122363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300" y="2800350"/>
            <a:ext cx="112712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223" y="934083"/>
            <a:ext cx="112712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534" y="507490"/>
            <a:ext cx="1122363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300" y="2800350"/>
            <a:ext cx="112712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32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550" y="4019550"/>
            <a:ext cx="609600" cy="609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PaintStrokes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9367">
            <a:off x="3404686" y="2570480"/>
            <a:ext cx="481514" cy="54356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PaintStrokes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9367">
            <a:off x="4331242" y="1694179"/>
            <a:ext cx="481514" cy="54356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PaintStrokes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9367">
            <a:off x="6323612" y="2136507"/>
            <a:ext cx="481514" cy="54356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PaintStrokes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9367">
            <a:off x="3964111" y="175668"/>
            <a:ext cx="368084" cy="41551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artisticPaintStrokes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9367">
            <a:off x="5237600" y="1998832"/>
            <a:ext cx="580036" cy="65477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artisticPaintStrokes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9367">
            <a:off x="2536070" y="1698149"/>
            <a:ext cx="719058" cy="81171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PaintStrokes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9367">
            <a:off x="4997559" y="78095"/>
            <a:ext cx="368084" cy="41551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2" y="213360"/>
            <a:ext cx="2547937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8395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"/>
                            </p:stCondLst>
                            <p:childTnLst>
                              <p:par>
                                <p:cTn id="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"/>
                            </p:stCondLst>
                            <p:childTnLst>
                              <p:par>
                                <p:cTn id="2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"/>
                            </p:stCondLst>
                            <p:childTnLst>
                              <p:par>
                                <p:cTn id="31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4579107"/>
            <a:ext cx="685800" cy="55400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Đâu là số tròn chục?</a:t>
            </a: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3657600" y="1678132"/>
            <a:ext cx="3657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>
                <a:latin typeface="Arial" pitchFamily="34" charset="0"/>
                <a:cs typeface="Arial" pitchFamily="34" charset="0"/>
              </a:rPr>
              <a:t>A.  99</a:t>
            </a: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3657600" y="2800350"/>
            <a:ext cx="3657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>
                <a:latin typeface="Arial" pitchFamily="34" charset="0"/>
                <a:cs typeface="Arial" pitchFamily="34" charset="0"/>
              </a:rPr>
              <a:t>B. 90</a:t>
            </a: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3657600" y="3922568"/>
            <a:ext cx="3657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>
                <a:latin typeface="Arial" pitchFamily="34" charset="0"/>
                <a:cs typeface="Arial" pitchFamily="34" charset="0"/>
              </a:rPr>
              <a:t>C.  15</a:t>
            </a:r>
          </a:p>
        </p:txBody>
      </p:sp>
    </p:spTree>
    <p:extLst>
      <p:ext uri="{BB962C8B-B14F-4D97-AF65-F5344CB8AC3E}">
        <p14:creationId xmlns:p14="http://schemas.microsoft.com/office/powerpoint/2010/main" val="22520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3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4579107"/>
            <a:ext cx="685800" cy="554002"/>
          </a:xfrm>
        </p:spPr>
      </p:pic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457200" y="3619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10 ; 20 ; 30 ; 40 ; …. ; 60 ; 70</a:t>
            </a:r>
            <a:br>
              <a:rPr lang="en-US">
                <a:latin typeface="Arial" pitchFamily="34" charset="0"/>
                <a:cs typeface="Arial" pitchFamily="34" charset="0"/>
              </a:rPr>
            </a:br>
            <a:r>
              <a:rPr lang="en-US">
                <a:latin typeface="Arial" pitchFamily="34" charset="0"/>
                <a:cs typeface="Arial" pitchFamily="34" charset="0"/>
              </a:rPr>
              <a:t>Số tròn chục còn thiếu là:</a:t>
            </a:r>
          </a:p>
        </p:txBody>
      </p:sp>
      <p:sp>
        <p:nvSpPr>
          <p:cNvPr id="12" name="Title 2"/>
          <p:cNvSpPr txBox="1">
            <a:spLocks/>
          </p:cNvSpPr>
          <p:nvPr/>
        </p:nvSpPr>
        <p:spPr>
          <a:xfrm>
            <a:off x="3467100" y="1678132"/>
            <a:ext cx="3657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>
                <a:latin typeface="Arial" pitchFamily="34" charset="0"/>
                <a:cs typeface="Arial" pitchFamily="34" charset="0"/>
              </a:rPr>
              <a:t>A.  39</a:t>
            </a:r>
          </a:p>
        </p:txBody>
      </p:sp>
      <p:sp>
        <p:nvSpPr>
          <p:cNvPr id="13" name="Title 2"/>
          <p:cNvSpPr txBox="1">
            <a:spLocks/>
          </p:cNvSpPr>
          <p:nvPr/>
        </p:nvSpPr>
        <p:spPr>
          <a:xfrm>
            <a:off x="3467100" y="4095750"/>
            <a:ext cx="3657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>
                <a:latin typeface="Arial" pitchFamily="34" charset="0"/>
                <a:cs typeface="Arial" pitchFamily="34" charset="0"/>
              </a:rPr>
              <a:t>C. 50</a:t>
            </a:r>
          </a:p>
        </p:txBody>
      </p:sp>
      <p:sp>
        <p:nvSpPr>
          <p:cNvPr id="14" name="Title 2"/>
          <p:cNvSpPr txBox="1">
            <a:spLocks/>
          </p:cNvSpPr>
          <p:nvPr/>
        </p:nvSpPr>
        <p:spPr>
          <a:xfrm>
            <a:off x="3467100" y="2873086"/>
            <a:ext cx="3657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>
                <a:latin typeface="Arial" pitchFamily="34" charset="0"/>
                <a:cs typeface="Arial" pitchFamily="34" charset="0"/>
              </a:rPr>
              <a:t>C.  41</a:t>
            </a:r>
          </a:p>
        </p:txBody>
      </p:sp>
    </p:spTree>
    <p:extLst>
      <p:ext uri="{BB962C8B-B14F-4D97-AF65-F5344CB8AC3E}">
        <p14:creationId xmlns:p14="http://schemas.microsoft.com/office/powerpoint/2010/main" val="43857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3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4579107"/>
            <a:ext cx="685800" cy="554002"/>
          </a:xfrm>
        </p:spPr>
      </p:pic>
      <p:sp>
        <p:nvSpPr>
          <p:cNvPr id="16" name="Title 2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Đâu là số tròn chục bé nhất?</a:t>
            </a: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2686050" y="2708564"/>
            <a:ext cx="3657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>
                <a:latin typeface="Arial" pitchFamily="34" charset="0"/>
                <a:cs typeface="Arial" pitchFamily="34" charset="0"/>
              </a:rPr>
              <a:t>B.  11</a:t>
            </a:r>
          </a:p>
        </p:txBody>
      </p:sp>
      <p:sp>
        <p:nvSpPr>
          <p:cNvPr id="18" name="Title 2"/>
          <p:cNvSpPr txBox="1">
            <a:spLocks/>
          </p:cNvSpPr>
          <p:nvPr/>
        </p:nvSpPr>
        <p:spPr>
          <a:xfrm>
            <a:off x="2686050" y="1504950"/>
            <a:ext cx="3657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>
                <a:latin typeface="Arial" pitchFamily="34" charset="0"/>
                <a:cs typeface="Arial" pitchFamily="34" charset="0"/>
              </a:rPr>
              <a:t>A. 10</a:t>
            </a:r>
          </a:p>
        </p:txBody>
      </p:sp>
      <p:sp>
        <p:nvSpPr>
          <p:cNvPr id="19" name="Title 2"/>
          <p:cNvSpPr txBox="1">
            <a:spLocks/>
          </p:cNvSpPr>
          <p:nvPr/>
        </p:nvSpPr>
        <p:spPr>
          <a:xfrm>
            <a:off x="2686050" y="3922568"/>
            <a:ext cx="3657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>
                <a:latin typeface="Arial" pitchFamily="34" charset="0"/>
                <a:cs typeface="Arial" pitchFamily="34" charset="0"/>
              </a:rPr>
              <a:t>C.  60</a:t>
            </a:r>
          </a:p>
        </p:txBody>
      </p:sp>
    </p:spTree>
    <p:extLst>
      <p:ext uri="{BB962C8B-B14F-4D97-AF65-F5344CB8AC3E}">
        <p14:creationId xmlns:p14="http://schemas.microsoft.com/office/powerpoint/2010/main" val="253929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885950"/>
            <a:ext cx="787412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286000" y="5467350"/>
            <a:ext cx="4648200" cy="1828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>
                <a:latin typeface="iCiel Cadena" pitchFamily="50" charset="0"/>
                <a:cs typeface="Arial" pitchFamily="34" charset="0"/>
              </a:rPr>
              <a:t>CÁC SỐ ĐẾN 99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04800"/>
            <a:ext cx="4687887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3690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icture 119">
            <a:extLst>
              <a:ext uri="{FF2B5EF4-FFF2-40B4-BE49-F238E27FC236}">
                <a16:creationId xmlns:a16="http://schemas.microsoft.com/office/drawing/2014/main" id="{B82A7865-1B14-A944-99EB-B985D5A6258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0"/>
            <a:ext cx="1202870" cy="601435"/>
          </a:xfrm>
          <a:prstGeom prst="rect">
            <a:avLst/>
          </a:prstGeom>
        </p:spPr>
      </p:pic>
      <p:sp>
        <p:nvSpPr>
          <p:cNvPr id="121" name="Title 2">
            <a:extLst>
              <a:ext uri="{FF2B5EF4-FFF2-40B4-BE49-F238E27FC236}">
                <a16:creationId xmlns:a16="http://schemas.microsoft.com/office/drawing/2014/main" id="{91CA8A77-F807-4141-B249-2E7CE2C85D9D}"/>
              </a:ext>
            </a:extLst>
          </p:cNvPr>
          <p:cNvSpPr txBox="1">
            <a:spLocks/>
          </p:cNvSpPr>
          <p:nvPr/>
        </p:nvSpPr>
        <p:spPr>
          <a:xfrm>
            <a:off x="3378821" y="125465"/>
            <a:ext cx="2386357" cy="411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số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đến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99</a:t>
            </a:r>
          </a:p>
        </p:txBody>
      </p:sp>
      <p:graphicFrame>
        <p:nvGraphicFramePr>
          <p:cNvPr id="122" name="Table 121">
            <a:extLst>
              <a:ext uri="{FF2B5EF4-FFF2-40B4-BE49-F238E27FC236}">
                <a16:creationId xmlns:a16="http://schemas.microsoft.com/office/drawing/2014/main" id="{4229026B-0D82-5A49-BFA0-02D8291E9BE7}"/>
              </a:ext>
            </a:extLst>
          </p:cNvPr>
          <p:cNvGraphicFramePr>
            <a:graphicFrameLocks noGrp="1"/>
          </p:cNvGraphicFramePr>
          <p:nvPr/>
        </p:nvGraphicFramePr>
        <p:xfrm>
          <a:off x="393700" y="636683"/>
          <a:ext cx="8445500" cy="4251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96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0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23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31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703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9503">
                <a:tc>
                  <a:txBody>
                    <a:bodyPr/>
                    <a:lstStyle/>
                    <a:p>
                      <a:pPr algn="ctr"/>
                      <a:endParaRPr lang="en-US" sz="360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Chục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EE39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Đơn</a:t>
                      </a:r>
                      <a:r>
                        <a:rPr lang="en-US" sz="200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vị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6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Viết</a:t>
                      </a:r>
                      <a:r>
                        <a:rPr lang="en-US" sz="200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số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6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Đọc</a:t>
                      </a:r>
                      <a:r>
                        <a:rPr lang="en-US" sz="200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số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6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2754"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2754">
                <a:tc>
                  <a:txBody>
                    <a:bodyPr/>
                    <a:lstStyle/>
                    <a:p>
                      <a:pPr algn="ctr"/>
                      <a:endParaRPr lang="en-US" sz="400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2754">
                <a:tc>
                  <a:txBody>
                    <a:bodyPr/>
                    <a:lstStyle/>
                    <a:p>
                      <a:pPr algn="ctr"/>
                      <a:endParaRPr lang="en-US" sz="400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2754">
                <a:tc>
                  <a:txBody>
                    <a:bodyPr/>
                    <a:lstStyle/>
                    <a:p>
                      <a:pPr algn="ctr"/>
                      <a:endParaRPr lang="en-US" sz="400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25" name="Picture 124">
            <a:extLst>
              <a:ext uri="{FF2B5EF4-FFF2-40B4-BE49-F238E27FC236}">
                <a16:creationId xmlns:a16="http://schemas.microsoft.com/office/drawing/2014/main" id="{01A8322C-B5B6-5F42-816C-B4C2D7C5DE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7800" r="97300">
                        <a14:foregroundMark x1="29400" y1="37130" x2="29600" y2="36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768" y="1797851"/>
            <a:ext cx="203843" cy="220151"/>
          </a:xfrm>
          <a:prstGeom prst="rect">
            <a:avLst/>
          </a:prstGeom>
        </p:spPr>
      </p:pic>
      <p:pic>
        <p:nvPicPr>
          <p:cNvPr id="126" name="Picture 6">
            <a:extLst>
              <a:ext uri="{FF2B5EF4-FFF2-40B4-BE49-F238E27FC236}">
                <a16:creationId xmlns:a16="http://schemas.microsoft.com/office/drawing/2014/main" id="{9A1C4FB7-E9CE-F947-A592-6B0A34A32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80" y="1468234"/>
            <a:ext cx="574792" cy="528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7" name="Picture 6">
            <a:extLst>
              <a:ext uri="{FF2B5EF4-FFF2-40B4-BE49-F238E27FC236}">
                <a16:creationId xmlns:a16="http://schemas.microsoft.com/office/drawing/2014/main" id="{CE34F6CB-E329-0E43-8767-8BB4372E9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793" y="1468234"/>
            <a:ext cx="574792" cy="528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8" name="Picture 127">
            <a:extLst>
              <a:ext uri="{FF2B5EF4-FFF2-40B4-BE49-F238E27FC236}">
                <a16:creationId xmlns:a16="http://schemas.microsoft.com/office/drawing/2014/main" id="{95DAEFB5-71B5-9C4F-A6F1-8BEBCE9931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7800" r="97300">
                        <a14:foregroundMark x1="29400" y1="37130" x2="29600" y2="36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170" y="1797851"/>
            <a:ext cx="203843" cy="220151"/>
          </a:xfrm>
          <a:prstGeom prst="rect">
            <a:avLst/>
          </a:prstGeom>
        </p:spPr>
      </p:pic>
      <p:pic>
        <p:nvPicPr>
          <p:cNvPr id="129" name="Picture 128">
            <a:extLst>
              <a:ext uri="{FF2B5EF4-FFF2-40B4-BE49-F238E27FC236}">
                <a16:creationId xmlns:a16="http://schemas.microsoft.com/office/drawing/2014/main" id="{DE6A5199-A573-5042-A83D-B0BF44FC6D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7800" r="97300">
                        <a14:foregroundMark x1="29400" y1="37130" x2="29600" y2="36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371" y="1797851"/>
            <a:ext cx="203843" cy="220151"/>
          </a:xfrm>
          <a:prstGeom prst="rect">
            <a:avLst/>
          </a:prstGeom>
        </p:spPr>
      </p:pic>
      <p:pic>
        <p:nvPicPr>
          <p:cNvPr id="130" name="Picture 129">
            <a:extLst>
              <a:ext uri="{FF2B5EF4-FFF2-40B4-BE49-F238E27FC236}">
                <a16:creationId xmlns:a16="http://schemas.microsoft.com/office/drawing/2014/main" id="{7EB5FEB6-9782-3747-B785-643E54D0C0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7800" r="97300">
                        <a14:foregroundMark x1="29400" y1="37130" x2="29600" y2="36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969" y="1797851"/>
            <a:ext cx="203843" cy="220151"/>
          </a:xfrm>
          <a:prstGeom prst="rect">
            <a:avLst/>
          </a:prstGeom>
        </p:spPr>
      </p:pic>
      <p:sp>
        <p:nvSpPr>
          <p:cNvPr id="131" name="Title 1">
            <a:extLst>
              <a:ext uri="{FF2B5EF4-FFF2-40B4-BE49-F238E27FC236}">
                <a16:creationId xmlns:a16="http://schemas.microsoft.com/office/drawing/2014/main" id="{2CDC8727-CA6C-5F4D-828A-E56BC22BE474}"/>
              </a:ext>
            </a:extLst>
          </p:cNvPr>
          <p:cNvSpPr txBox="1">
            <a:spLocks/>
          </p:cNvSpPr>
          <p:nvPr/>
        </p:nvSpPr>
        <p:spPr>
          <a:xfrm>
            <a:off x="3613982" y="1489114"/>
            <a:ext cx="560103" cy="52888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32" name="Title 1">
            <a:extLst>
              <a:ext uri="{FF2B5EF4-FFF2-40B4-BE49-F238E27FC236}">
                <a16:creationId xmlns:a16="http://schemas.microsoft.com/office/drawing/2014/main" id="{F6479D11-B97D-5D44-8D87-D07CD5E63C12}"/>
              </a:ext>
            </a:extLst>
          </p:cNvPr>
          <p:cNvSpPr txBox="1">
            <a:spLocks/>
          </p:cNvSpPr>
          <p:nvPr/>
        </p:nvSpPr>
        <p:spPr>
          <a:xfrm>
            <a:off x="3588520" y="1410645"/>
            <a:ext cx="611025" cy="64406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133" name="Title 1">
            <a:extLst>
              <a:ext uri="{FF2B5EF4-FFF2-40B4-BE49-F238E27FC236}">
                <a16:creationId xmlns:a16="http://schemas.microsoft.com/office/drawing/2014/main" id="{44BF935E-B5BB-8142-B42B-5288001B3402}"/>
              </a:ext>
            </a:extLst>
          </p:cNvPr>
          <p:cNvSpPr txBox="1">
            <a:spLocks/>
          </p:cNvSpPr>
          <p:nvPr/>
        </p:nvSpPr>
        <p:spPr>
          <a:xfrm>
            <a:off x="4625165" y="1502816"/>
            <a:ext cx="560103" cy="52888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34" name="Title 1">
            <a:extLst>
              <a:ext uri="{FF2B5EF4-FFF2-40B4-BE49-F238E27FC236}">
                <a16:creationId xmlns:a16="http://schemas.microsoft.com/office/drawing/2014/main" id="{29BAC766-A4B6-694F-B742-EC90BB100D99}"/>
              </a:ext>
            </a:extLst>
          </p:cNvPr>
          <p:cNvSpPr txBox="1">
            <a:spLocks/>
          </p:cNvSpPr>
          <p:nvPr/>
        </p:nvSpPr>
        <p:spPr>
          <a:xfrm>
            <a:off x="4599703" y="1424347"/>
            <a:ext cx="611025" cy="64406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135" name="Title 1">
            <a:extLst>
              <a:ext uri="{FF2B5EF4-FFF2-40B4-BE49-F238E27FC236}">
                <a16:creationId xmlns:a16="http://schemas.microsoft.com/office/drawing/2014/main" id="{9CFEE96B-0C36-034E-9F86-00042C939809}"/>
              </a:ext>
            </a:extLst>
          </p:cNvPr>
          <p:cNvSpPr txBox="1">
            <a:spLocks/>
          </p:cNvSpPr>
          <p:nvPr/>
        </p:nvSpPr>
        <p:spPr>
          <a:xfrm>
            <a:off x="5841855" y="1513190"/>
            <a:ext cx="560103" cy="52888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36" name="Title 1">
            <a:extLst>
              <a:ext uri="{FF2B5EF4-FFF2-40B4-BE49-F238E27FC236}">
                <a16:creationId xmlns:a16="http://schemas.microsoft.com/office/drawing/2014/main" id="{A1BBBF8E-C03B-3446-BF25-7CFCBA1D7ACD}"/>
              </a:ext>
            </a:extLst>
          </p:cNvPr>
          <p:cNvSpPr txBox="1">
            <a:spLocks/>
          </p:cNvSpPr>
          <p:nvPr/>
        </p:nvSpPr>
        <p:spPr>
          <a:xfrm>
            <a:off x="5816393" y="1434721"/>
            <a:ext cx="611025" cy="64406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Arial" pitchFamily="34" charset="0"/>
                <a:cs typeface="Arial" pitchFamily="34" charset="0"/>
              </a:rPr>
              <a:t>24</a:t>
            </a:r>
          </a:p>
        </p:txBody>
      </p:sp>
      <p:sp>
        <p:nvSpPr>
          <p:cNvPr id="137" name="Title 1">
            <a:extLst>
              <a:ext uri="{FF2B5EF4-FFF2-40B4-BE49-F238E27FC236}">
                <a16:creationId xmlns:a16="http://schemas.microsoft.com/office/drawing/2014/main" id="{234A445E-A5AF-E648-B149-B20708C47FC8}"/>
              </a:ext>
            </a:extLst>
          </p:cNvPr>
          <p:cNvSpPr txBox="1">
            <a:spLocks/>
          </p:cNvSpPr>
          <p:nvPr/>
        </p:nvSpPr>
        <p:spPr>
          <a:xfrm>
            <a:off x="6626982" y="1369226"/>
            <a:ext cx="1812018" cy="8572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38" name="Title 1">
            <a:extLst>
              <a:ext uri="{FF2B5EF4-FFF2-40B4-BE49-F238E27FC236}">
                <a16:creationId xmlns:a16="http://schemas.microsoft.com/office/drawing/2014/main" id="{CC8C2351-9AFF-ED44-823B-893212956542}"/>
              </a:ext>
            </a:extLst>
          </p:cNvPr>
          <p:cNvSpPr txBox="1">
            <a:spLocks/>
          </p:cNvSpPr>
          <p:nvPr/>
        </p:nvSpPr>
        <p:spPr>
          <a:xfrm>
            <a:off x="6787238" y="1358946"/>
            <a:ext cx="1937482" cy="74746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Arial" pitchFamily="34" charset="0"/>
                <a:cs typeface="Arial" pitchFamily="34" charset="0"/>
              </a:rPr>
              <a:t>Hai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mươi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tư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CC8BD9E3-D6F8-2D4C-A4D7-4597CB60D5BD}"/>
              </a:ext>
            </a:extLst>
          </p:cNvPr>
          <p:cNvGrpSpPr/>
          <p:nvPr/>
        </p:nvGrpSpPr>
        <p:grpSpPr>
          <a:xfrm>
            <a:off x="435229" y="2327934"/>
            <a:ext cx="2127661" cy="528888"/>
            <a:chOff x="111351" y="2082799"/>
            <a:chExt cx="2983987" cy="677083"/>
          </a:xfrm>
        </p:grpSpPr>
        <p:pic>
          <p:nvPicPr>
            <p:cNvPr id="140" name="Picture 139">
              <a:extLst>
                <a:ext uri="{FF2B5EF4-FFF2-40B4-BE49-F238E27FC236}">
                  <a16:creationId xmlns:a16="http://schemas.microsoft.com/office/drawing/2014/main" id="{FBEA0D7B-CF58-EC4F-B5FF-92D14AD06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2257" y="2292189"/>
              <a:ext cx="260959" cy="281836"/>
            </a:xfrm>
            <a:prstGeom prst="rect">
              <a:avLst/>
            </a:prstGeom>
          </p:spPr>
        </p:pic>
        <p:pic>
          <p:nvPicPr>
            <p:cNvPr id="141" name="Picture 6">
              <a:extLst>
                <a:ext uri="{FF2B5EF4-FFF2-40B4-BE49-F238E27FC236}">
                  <a16:creationId xmlns:a16="http://schemas.microsoft.com/office/drawing/2014/main" id="{E18EAF58-5AFC-A047-A64D-26CBBD2422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51" y="2082799"/>
              <a:ext cx="735849" cy="6770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2" name="Picture 6">
              <a:extLst>
                <a:ext uri="{FF2B5EF4-FFF2-40B4-BE49-F238E27FC236}">
                  <a16:creationId xmlns:a16="http://schemas.microsoft.com/office/drawing/2014/main" id="{B3867129-8AC7-F840-8461-2BF73C8911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151" y="2082799"/>
              <a:ext cx="735849" cy="6770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3" name="Picture 6">
              <a:extLst>
                <a:ext uri="{FF2B5EF4-FFF2-40B4-BE49-F238E27FC236}">
                  <a16:creationId xmlns:a16="http://schemas.microsoft.com/office/drawing/2014/main" id="{E4B34E57-C0BD-854B-A6BC-CCD73D80DE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0346" y="2082799"/>
              <a:ext cx="735849" cy="6770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4" name="Picture 143">
              <a:extLst>
                <a:ext uri="{FF2B5EF4-FFF2-40B4-BE49-F238E27FC236}">
                  <a16:creationId xmlns:a16="http://schemas.microsoft.com/office/drawing/2014/main" id="{39FD9FC5-FB35-BA44-A128-9F840A3A25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21547" y="2301714"/>
              <a:ext cx="260959" cy="281836"/>
            </a:xfrm>
            <a:prstGeom prst="rect">
              <a:avLst/>
            </a:prstGeom>
          </p:spPr>
        </p:pic>
        <p:pic>
          <p:nvPicPr>
            <p:cNvPr id="145" name="Picture 144">
              <a:extLst>
                <a:ext uri="{FF2B5EF4-FFF2-40B4-BE49-F238E27FC236}">
                  <a16:creationId xmlns:a16="http://schemas.microsoft.com/office/drawing/2014/main" id="{E41AA25D-305D-DD47-B259-2396FD64D4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86729" y="2456625"/>
              <a:ext cx="260959" cy="281836"/>
            </a:xfrm>
            <a:prstGeom prst="rect">
              <a:avLst/>
            </a:prstGeom>
          </p:spPr>
        </p:pic>
        <p:pic>
          <p:nvPicPr>
            <p:cNvPr id="146" name="Picture 145">
              <a:extLst>
                <a:ext uri="{FF2B5EF4-FFF2-40B4-BE49-F238E27FC236}">
                  <a16:creationId xmlns:a16="http://schemas.microsoft.com/office/drawing/2014/main" id="{F3A4C436-5BA9-E940-8CD9-2F0920D131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4379" y="2456625"/>
              <a:ext cx="260959" cy="281836"/>
            </a:xfrm>
            <a:prstGeom prst="rect">
              <a:avLst/>
            </a:prstGeom>
          </p:spPr>
        </p:pic>
        <p:pic>
          <p:nvPicPr>
            <p:cNvPr id="147" name="Picture 146">
              <a:extLst>
                <a:ext uri="{FF2B5EF4-FFF2-40B4-BE49-F238E27FC236}">
                  <a16:creationId xmlns:a16="http://schemas.microsoft.com/office/drawing/2014/main" id="{A6FF15A7-2985-424B-9B6D-BDCD5C72F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8304" y="2456625"/>
              <a:ext cx="260959" cy="281836"/>
            </a:xfrm>
            <a:prstGeom prst="rect">
              <a:avLst/>
            </a:prstGeom>
          </p:spPr>
        </p:pic>
      </p:grpSp>
      <p:sp>
        <p:nvSpPr>
          <p:cNvPr id="148" name="Title 1">
            <a:extLst>
              <a:ext uri="{FF2B5EF4-FFF2-40B4-BE49-F238E27FC236}">
                <a16:creationId xmlns:a16="http://schemas.microsoft.com/office/drawing/2014/main" id="{C697D142-FC36-B34D-9DCD-076B56A62320}"/>
              </a:ext>
            </a:extLst>
          </p:cNvPr>
          <p:cNvSpPr txBox="1">
            <a:spLocks/>
          </p:cNvSpPr>
          <p:nvPr/>
        </p:nvSpPr>
        <p:spPr>
          <a:xfrm>
            <a:off x="3596229" y="2382327"/>
            <a:ext cx="560103" cy="52888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49" name="Title 1">
            <a:extLst>
              <a:ext uri="{FF2B5EF4-FFF2-40B4-BE49-F238E27FC236}">
                <a16:creationId xmlns:a16="http://schemas.microsoft.com/office/drawing/2014/main" id="{0C5A7EB8-852F-A84F-B944-5A95D927D60E}"/>
              </a:ext>
            </a:extLst>
          </p:cNvPr>
          <p:cNvSpPr txBox="1">
            <a:spLocks/>
          </p:cNvSpPr>
          <p:nvPr/>
        </p:nvSpPr>
        <p:spPr>
          <a:xfrm>
            <a:off x="3570767" y="2303858"/>
            <a:ext cx="611025" cy="64406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150" name="Title 1">
            <a:extLst>
              <a:ext uri="{FF2B5EF4-FFF2-40B4-BE49-F238E27FC236}">
                <a16:creationId xmlns:a16="http://schemas.microsoft.com/office/drawing/2014/main" id="{CEE47D7C-DB88-E942-A030-BD09EB912856}"/>
              </a:ext>
            </a:extLst>
          </p:cNvPr>
          <p:cNvSpPr txBox="1">
            <a:spLocks/>
          </p:cNvSpPr>
          <p:nvPr/>
        </p:nvSpPr>
        <p:spPr>
          <a:xfrm>
            <a:off x="4607412" y="2396029"/>
            <a:ext cx="560103" cy="52888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51" name="Title 1">
            <a:extLst>
              <a:ext uri="{FF2B5EF4-FFF2-40B4-BE49-F238E27FC236}">
                <a16:creationId xmlns:a16="http://schemas.microsoft.com/office/drawing/2014/main" id="{68F3712C-0B38-0E46-9A42-EE42748EC5D8}"/>
              </a:ext>
            </a:extLst>
          </p:cNvPr>
          <p:cNvSpPr txBox="1">
            <a:spLocks/>
          </p:cNvSpPr>
          <p:nvPr/>
        </p:nvSpPr>
        <p:spPr>
          <a:xfrm>
            <a:off x="4581950" y="2317560"/>
            <a:ext cx="611025" cy="64406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152" name="Title 1">
            <a:extLst>
              <a:ext uri="{FF2B5EF4-FFF2-40B4-BE49-F238E27FC236}">
                <a16:creationId xmlns:a16="http://schemas.microsoft.com/office/drawing/2014/main" id="{04DCA672-D8F3-2E43-B91E-C57FB4AE4A45}"/>
              </a:ext>
            </a:extLst>
          </p:cNvPr>
          <p:cNvSpPr txBox="1">
            <a:spLocks/>
          </p:cNvSpPr>
          <p:nvPr/>
        </p:nvSpPr>
        <p:spPr>
          <a:xfrm>
            <a:off x="5824102" y="2406403"/>
            <a:ext cx="560103" cy="52888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53" name="Title 1">
            <a:extLst>
              <a:ext uri="{FF2B5EF4-FFF2-40B4-BE49-F238E27FC236}">
                <a16:creationId xmlns:a16="http://schemas.microsoft.com/office/drawing/2014/main" id="{77E10040-856A-D842-86B7-D1B72EC46706}"/>
              </a:ext>
            </a:extLst>
          </p:cNvPr>
          <p:cNvSpPr txBox="1">
            <a:spLocks/>
          </p:cNvSpPr>
          <p:nvPr/>
        </p:nvSpPr>
        <p:spPr>
          <a:xfrm>
            <a:off x="5798640" y="2327934"/>
            <a:ext cx="611025" cy="64406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Arial" pitchFamily="34" charset="0"/>
                <a:cs typeface="Arial" pitchFamily="34" charset="0"/>
              </a:rPr>
              <a:t>35</a:t>
            </a:r>
          </a:p>
        </p:txBody>
      </p:sp>
      <p:sp>
        <p:nvSpPr>
          <p:cNvPr id="154" name="Title 1">
            <a:extLst>
              <a:ext uri="{FF2B5EF4-FFF2-40B4-BE49-F238E27FC236}">
                <a16:creationId xmlns:a16="http://schemas.microsoft.com/office/drawing/2014/main" id="{6F6445FE-2695-8146-9899-9B919E9FFF8A}"/>
              </a:ext>
            </a:extLst>
          </p:cNvPr>
          <p:cNvSpPr txBox="1">
            <a:spLocks/>
          </p:cNvSpPr>
          <p:nvPr/>
        </p:nvSpPr>
        <p:spPr>
          <a:xfrm>
            <a:off x="6738559" y="2273040"/>
            <a:ext cx="1988165" cy="74746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Arial" pitchFamily="34" charset="0"/>
                <a:cs typeface="Arial" pitchFamily="34" charset="0"/>
              </a:rPr>
              <a:t>Ba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mươi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lăm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E361D5D4-95F5-DE49-91C6-822FEF9C3668}"/>
              </a:ext>
            </a:extLst>
          </p:cNvPr>
          <p:cNvGrpSpPr/>
          <p:nvPr/>
        </p:nvGrpSpPr>
        <p:grpSpPr>
          <a:xfrm>
            <a:off x="457200" y="3135246"/>
            <a:ext cx="2204255" cy="808806"/>
            <a:chOff x="91550" y="2944272"/>
            <a:chExt cx="3215658" cy="1031953"/>
          </a:xfrm>
        </p:grpSpPr>
        <p:pic>
          <p:nvPicPr>
            <p:cNvPr id="156" name="Picture 6">
              <a:extLst>
                <a:ext uri="{FF2B5EF4-FFF2-40B4-BE49-F238E27FC236}">
                  <a16:creationId xmlns:a16="http://schemas.microsoft.com/office/drawing/2014/main" id="{22AC7D44-4E47-DD41-8A41-3C238AA2B5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50" y="3379080"/>
              <a:ext cx="644299" cy="5928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7" name="Picture 6">
              <a:extLst>
                <a:ext uri="{FF2B5EF4-FFF2-40B4-BE49-F238E27FC236}">
                  <a16:creationId xmlns:a16="http://schemas.microsoft.com/office/drawing/2014/main" id="{70A9648F-D7A5-2A45-9DE4-AE311CFD1F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7350" y="3379080"/>
              <a:ext cx="644299" cy="5928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8" name="Picture 6">
              <a:extLst>
                <a:ext uri="{FF2B5EF4-FFF2-40B4-BE49-F238E27FC236}">
                  <a16:creationId xmlns:a16="http://schemas.microsoft.com/office/drawing/2014/main" id="{B044D43E-A54F-AD4E-A6F4-73DEAB5ACC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0545" y="3379080"/>
              <a:ext cx="644299" cy="5928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9" name="Picture 6">
              <a:extLst>
                <a:ext uri="{FF2B5EF4-FFF2-40B4-BE49-F238E27FC236}">
                  <a16:creationId xmlns:a16="http://schemas.microsoft.com/office/drawing/2014/main" id="{DFB72A4D-1639-7843-8369-FC15B75D8F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061" y="2944272"/>
              <a:ext cx="644299" cy="5928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0" name="Picture 6">
              <a:extLst>
                <a:ext uri="{FF2B5EF4-FFF2-40B4-BE49-F238E27FC236}">
                  <a16:creationId xmlns:a16="http://schemas.microsoft.com/office/drawing/2014/main" id="{41AC3B97-8F4B-C54F-92DB-DF32CA080F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9861" y="2944272"/>
              <a:ext cx="644299" cy="5928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1" name="Picture 6">
              <a:extLst>
                <a:ext uri="{FF2B5EF4-FFF2-40B4-BE49-F238E27FC236}">
                  <a16:creationId xmlns:a16="http://schemas.microsoft.com/office/drawing/2014/main" id="{FE77D564-9525-2241-9787-8CB2A525C9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3056" y="2944272"/>
              <a:ext cx="644299" cy="5928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2" name="Picture 6">
              <a:extLst>
                <a:ext uri="{FF2B5EF4-FFF2-40B4-BE49-F238E27FC236}">
                  <a16:creationId xmlns:a16="http://schemas.microsoft.com/office/drawing/2014/main" id="{9288633B-C9C8-6249-980C-123A1607E1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8950" y="3379080"/>
              <a:ext cx="644299" cy="5928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3" name="Picture 162">
              <a:extLst>
                <a:ext uri="{FF2B5EF4-FFF2-40B4-BE49-F238E27FC236}">
                  <a16:creationId xmlns:a16="http://schemas.microsoft.com/office/drawing/2014/main" id="{99C24556-CD53-AE4A-9D26-7DEEBAC4AA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6976" y="3608773"/>
              <a:ext cx="340232" cy="367452"/>
            </a:xfrm>
            <a:prstGeom prst="rect">
              <a:avLst/>
            </a:prstGeom>
          </p:spPr>
        </p:pic>
      </p:grpSp>
      <p:sp>
        <p:nvSpPr>
          <p:cNvPr id="164" name="Title 1">
            <a:extLst>
              <a:ext uri="{FF2B5EF4-FFF2-40B4-BE49-F238E27FC236}">
                <a16:creationId xmlns:a16="http://schemas.microsoft.com/office/drawing/2014/main" id="{253BACF8-31B6-2D42-B8CE-161C0808572F}"/>
              </a:ext>
            </a:extLst>
          </p:cNvPr>
          <p:cNvSpPr txBox="1">
            <a:spLocks/>
          </p:cNvSpPr>
          <p:nvPr/>
        </p:nvSpPr>
        <p:spPr>
          <a:xfrm>
            <a:off x="3613982" y="3324043"/>
            <a:ext cx="560103" cy="52888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65" name="Title 1">
            <a:extLst>
              <a:ext uri="{FF2B5EF4-FFF2-40B4-BE49-F238E27FC236}">
                <a16:creationId xmlns:a16="http://schemas.microsoft.com/office/drawing/2014/main" id="{03BA0E89-27F7-8043-98FE-98003A3B22DD}"/>
              </a:ext>
            </a:extLst>
          </p:cNvPr>
          <p:cNvSpPr txBox="1">
            <a:spLocks/>
          </p:cNvSpPr>
          <p:nvPr/>
        </p:nvSpPr>
        <p:spPr>
          <a:xfrm>
            <a:off x="3588520" y="3245574"/>
            <a:ext cx="611025" cy="64406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166" name="Title 1">
            <a:extLst>
              <a:ext uri="{FF2B5EF4-FFF2-40B4-BE49-F238E27FC236}">
                <a16:creationId xmlns:a16="http://schemas.microsoft.com/office/drawing/2014/main" id="{19AB488F-52E0-C242-A53A-4DB17F883770}"/>
              </a:ext>
            </a:extLst>
          </p:cNvPr>
          <p:cNvSpPr txBox="1">
            <a:spLocks/>
          </p:cNvSpPr>
          <p:nvPr/>
        </p:nvSpPr>
        <p:spPr>
          <a:xfrm>
            <a:off x="4625165" y="3337745"/>
            <a:ext cx="560103" cy="52888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67" name="Title 1">
            <a:extLst>
              <a:ext uri="{FF2B5EF4-FFF2-40B4-BE49-F238E27FC236}">
                <a16:creationId xmlns:a16="http://schemas.microsoft.com/office/drawing/2014/main" id="{3C7BB1C2-BE96-D144-898A-4E5DC22B23E1}"/>
              </a:ext>
            </a:extLst>
          </p:cNvPr>
          <p:cNvSpPr txBox="1">
            <a:spLocks/>
          </p:cNvSpPr>
          <p:nvPr/>
        </p:nvSpPr>
        <p:spPr>
          <a:xfrm>
            <a:off x="4599703" y="3259276"/>
            <a:ext cx="611025" cy="64406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68" name="Title 1">
            <a:extLst>
              <a:ext uri="{FF2B5EF4-FFF2-40B4-BE49-F238E27FC236}">
                <a16:creationId xmlns:a16="http://schemas.microsoft.com/office/drawing/2014/main" id="{2A712D6C-B5D2-3A4B-9F5F-B04C7242AFF8}"/>
              </a:ext>
            </a:extLst>
          </p:cNvPr>
          <p:cNvSpPr txBox="1">
            <a:spLocks/>
          </p:cNvSpPr>
          <p:nvPr/>
        </p:nvSpPr>
        <p:spPr>
          <a:xfrm>
            <a:off x="5841855" y="3348119"/>
            <a:ext cx="560103" cy="52888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69" name="Title 1">
            <a:extLst>
              <a:ext uri="{FF2B5EF4-FFF2-40B4-BE49-F238E27FC236}">
                <a16:creationId xmlns:a16="http://schemas.microsoft.com/office/drawing/2014/main" id="{F9756B97-95D2-1248-B59D-3DDD1008CF57}"/>
              </a:ext>
            </a:extLst>
          </p:cNvPr>
          <p:cNvSpPr txBox="1">
            <a:spLocks/>
          </p:cNvSpPr>
          <p:nvPr/>
        </p:nvSpPr>
        <p:spPr>
          <a:xfrm>
            <a:off x="5816393" y="3269650"/>
            <a:ext cx="611025" cy="64406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Arial" pitchFamily="34" charset="0"/>
                <a:cs typeface="Arial" pitchFamily="34" charset="0"/>
              </a:rPr>
              <a:t>71</a:t>
            </a:r>
          </a:p>
        </p:txBody>
      </p:sp>
      <p:sp>
        <p:nvSpPr>
          <p:cNvPr id="170" name="Title 1">
            <a:extLst>
              <a:ext uri="{FF2B5EF4-FFF2-40B4-BE49-F238E27FC236}">
                <a16:creationId xmlns:a16="http://schemas.microsoft.com/office/drawing/2014/main" id="{7FCA92FD-77FB-B849-B176-FF48AEF6FD19}"/>
              </a:ext>
            </a:extLst>
          </p:cNvPr>
          <p:cNvSpPr txBox="1">
            <a:spLocks/>
          </p:cNvSpPr>
          <p:nvPr/>
        </p:nvSpPr>
        <p:spPr>
          <a:xfrm>
            <a:off x="6871785" y="3238500"/>
            <a:ext cx="1812018" cy="8572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71" name="Title 1">
            <a:extLst>
              <a:ext uri="{FF2B5EF4-FFF2-40B4-BE49-F238E27FC236}">
                <a16:creationId xmlns:a16="http://schemas.microsoft.com/office/drawing/2014/main" id="{2966F0AA-1BE9-4E41-9056-4910AA46B081}"/>
              </a:ext>
            </a:extLst>
          </p:cNvPr>
          <p:cNvSpPr txBox="1">
            <a:spLocks/>
          </p:cNvSpPr>
          <p:nvPr/>
        </p:nvSpPr>
        <p:spPr>
          <a:xfrm>
            <a:off x="6698780" y="3238500"/>
            <a:ext cx="2216620" cy="74746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 err="1">
                <a:latin typeface="Arial" pitchFamily="34" charset="0"/>
                <a:cs typeface="Arial" pitchFamily="34" charset="0"/>
              </a:rPr>
              <a:t>Bảy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mươi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mốt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E420C48-FEB0-EF4F-BA2E-C662BFBB2350}"/>
              </a:ext>
            </a:extLst>
          </p:cNvPr>
          <p:cNvGrpSpPr/>
          <p:nvPr/>
        </p:nvGrpSpPr>
        <p:grpSpPr>
          <a:xfrm>
            <a:off x="478466" y="4008240"/>
            <a:ext cx="2608049" cy="856123"/>
            <a:chOff x="554666" y="3987612"/>
            <a:chExt cx="2608049" cy="856123"/>
          </a:xfrm>
        </p:grpSpPr>
        <p:pic>
          <p:nvPicPr>
            <p:cNvPr id="173" name="Picture 6">
              <a:extLst>
                <a:ext uri="{FF2B5EF4-FFF2-40B4-BE49-F238E27FC236}">
                  <a16:creationId xmlns:a16="http://schemas.microsoft.com/office/drawing/2014/main" id="{C53FC473-ADE4-C746-BCA4-AD5146EA1D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666" y="4375806"/>
              <a:ext cx="419242" cy="4456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4" name="Picture 6">
              <a:extLst>
                <a:ext uri="{FF2B5EF4-FFF2-40B4-BE49-F238E27FC236}">
                  <a16:creationId xmlns:a16="http://schemas.microsoft.com/office/drawing/2014/main" id="{145B82AA-CEAE-3B41-B888-855582BE23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6086" y="4375806"/>
              <a:ext cx="419242" cy="4456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5" name="Picture 6">
              <a:extLst>
                <a:ext uri="{FF2B5EF4-FFF2-40B4-BE49-F238E27FC236}">
                  <a16:creationId xmlns:a16="http://schemas.microsoft.com/office/drawing/2014/main" id="{1FE9AA21-1198-8342-9B58-3491CC2D06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4501" y="4375806"/>
              <a:ext cx="419242" cy="4456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6" name="Picture 6">
              <a:extLst>
                <a:ext uri="{FF2B5EF4-FFF2-40B4-BE49-F238E27FC236}">
                  <a16:creationId xmlns:a16="http://schemas.microsoft.com/office/drawing/2014/main" id="{EEAB97C5-99C1-7D46-8691-02FE76D126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8520" y="3987612"/>
              <a:ext cx="419242" cy="4456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7" name="Picture 6">
              <a:extLst>
                <a:ext uri="{FF2B5EF4-FFF2-40B4-BE49-F238E27FC236}">
                  <a16:creationId xmlns:a16="http://schemas.microsoft.com/office/drawing/2014/main" id="{40BC0946-4050-2D4C-B263-BF75933BE8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2645" y="3987612"/>
              <a:ext cx="419242" cy="4456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8" name="Picture 6">
              <a:extLst>
                <a:ext uri="{FF2B5EF4-FFF2-40B4-BE49-F238E27FC236}">
                  <a16:creationId xmlns:a16="http://schemas.microsoft.com/office/drawing/2014/main" id="{C4902052-A011-7247-8B39-32C898FC15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3250" y="3987612"/>
              <a:ext cx="419242" cy="4456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9" name="Picture 6">
              <a:extLst>
                <a:ext uri="{FF2B5EF4-FFF2-40B4-BE49-F238E27FC236}">
                  <a16:creationId xmlns:a16="http://schemas.microsoft.com/office/drawing/2014/main" id="{7E56D2C4-8038-BA41-90D2-A34D68C6C2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2915" y="4375806"/>
              <a:ext cx="419242" cy="4456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FDCF02F-A04F-7E43-83EC-3A5562EEC36A}"/>
                </a:ext>
              </a:extLst>
            </p:cNvPr>
            <p:cNvGrpSpPr/>
            <p:nvPr/>
          </p:nvGrpSpPr>
          <p:grpSpPr>
            <a:xfrm>
              <a:off x="2480213" y="4364293"/>
              <a:ext cx="682502" cy="479442"/>
              <a:chOff x="2213098" y="4489414"/>
              <a:chExt cx="468985" cy="312090"/>
            </a:xfrm>
          </p:grpSpPr>
          <p:pic>
            <p:nvPicPr>
              <p:cNvPr id="180" name="Picture 179">
                <a:extLst>
                  <a:ext uri="{FF2B5EF4-FFF2-40B4-BE49-F238E27FC236}">
                    <a16:creationId xmlns:a16="http://schemas.microsoft.com/office/drawing/2014/main" id="{1C4C054C-FDDE-A848-B850-FF6B202319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10000" b="90000" l="7800" r="97300">
                            <a14:foregroundMark x1="29400" y1="37130" x2="29600" y2="3601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70029" y="4569847"/>
                <a:ext cx="122197" cy="152449"/>
              </a:xfrm>
              <a:prstGeom prst="rect">
                <a:avLst/>
              </a:prstGeom>
            </p:spPr>
          </p:pic>
          <p:grpSp>
            <p:nvGrpSpPr>
              <p:cNvPr id="181" name="Group 180">
                <a:extLst>
                  <a:ext uri="{FF2B5EF4-FFF2-40B4-BE49-F238E27FC236}">
                    <a16:creationId xmlns:a16="http://schemas.microsoft.com/office/drawing/2014/main" id="{1433E0D8-F14A-D24B-A4FC-A088680A41F7}"/>
                  </a:ext>
                </a:extLst>
              </p:cNvPr>
              <p:cNvGrpSpPr/>
              <p:nvPr/>
            </p:nvGrpSpPr>
            <p:grpSpPr>
              <a:xfrm>
                <a:off x="2213098" y="4489414"/>
                <a:ext cx="468985" cy="312090"/>
                <a:chOff x="2532910" y="4617538"/>
                <a:chExt cx="717577" cy="413380"/>
              </a:xfrm>
            </p:grpSpPr>
            <p:pic>
              <p:nvPicPr>
                <p:cNvPr id="183" name="Picture 182">
                  <a:extLst>
                    <a:ext uri="{FF2B5EF4-FFF2-40B4-BE49-F238E27FC236}">
                      <a16:creationId xmlns:a16="http://schemas.microsoft.com/office/drawing/2014/main" id="{E0367081-A877-FD4A-99B5-D8E60C76279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BEBA8EAE-BF5A-486C-A8C5-ECC9F3942E4B}">
                      <a14:imgProps xmlns:a14="http://schemas.microsoft.com/office/drawing/2010/main">
                        <a14:imgLayer r:embed="rId14">
                          <a14:imgEffect>
                            <a14:backgroundRemoval t="10000" b="90000" l="7800" r="97300">
                              <a14:foregroundMark x1="29400" y1="37130" x2="29600" y2="3601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03583" y="4718502"/>
                  <a:ext cx="186969" cy="201927"/>
                </a:xfrm>
                <a:prstGeom prst="rect">
                  <a:avLst/>
                </a:prstGeom>
              </p:spPr>
            </p:pic>
            <p:pic>
              <p:nvPicPr>
                <p:cNvPr id="184" name="Picture 183">
                  <a:extLst>
                    <a:ext uri="{FF2B5EF4-FFF2-40B4-BE49-F238E27FC236}">
                      <a16:creationId xmlns:a16="http://schemas.microsoft.com/office/drawing/2014/main" id="{46638E97-7BDA-E64B-A403-808594B54B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BEBA8EAE-BF5A-486C-A8C5-ECC9F3942E4B}">
                      <a14:imgProps xmlns:a14="http://schemas.microsoft.com/office/drawing/2010/main">
                        <a14:imgLayer r:embed="rId14">
                          <a14:imgEffect>
                            <a14:backgroundRemoval t="10000" b="90000" l="7800" r="97300">
                              <a14:foregroundMark x1="29400" y1="37130" x2="29600" y2="3601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9558" y="4718502"/>
                  <a:ext cx="186969" cy="201927"/>
                </a:xfrm>
                <a:prstGeom prst="rect">
                  <a:avLst/>
                </a:prstGeom>
              </p:spPr>
            </p:pic>
            <p:pic>
              <p:nvPicPr>
                <p:cNvPr id="185" name="Picture 184">
                  <a:extLst>
                    <a:ext uri="{FF2B5EF4-FFF2-40B4-BE49-F238E27FC236}">
                      <a16:creationId xmlns:a16="http://schemas.microsoft.com/office/drawing/2014/main" id="{15421908-A8D4-C549-A04D-376AF58F7CE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BEBA8EAE-BF5A-486C-A8C5-ECC9F3942E4B}">
                      <a14:imgProps xmlns:a14="http://schemas.microsoft.com/office/drawing/2010/main">
                        <a14:imgLayer r:embed="rId14">
                          <a14:imgEffect>
                            <a14:backgroundRemoval t="10000" b="90000" l="7800" r="97300">
                              <a14:foregroundMark x1="29400" y1="37130" x2="29600" y2="3601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532910" y="4828991"/>
                  <a:ext cx="186969" cy="201927"/>
                </a:xfrm>
                <a:prstGeom prst="rect">
                  <a:avLst/>
                </a:prstGeom>
              </p:spPr>
            </p:pic>
            <p:pic>
              <p:nvPicPr>
                <p:cNvPr id="186" name="Picture 185">
                  <a:extLst>
                    <a:ext uri="{FF2B5EF4-FFF2-40B4-BE49-F238E27FC236}">
                      <a16:creationId xmlns:a16="http://schemas.microsoft.com/office/drawing/2014/main" id="{4BDED1AA-DE23-DC4B-8986-9E3DA79273A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BEBA8EAE-BF5A-486C-A8C5-ECC9F3942E4B}">
                      <a14:imgProps xmlns:a14="http://schemas.microsoft.com/office/drawing/2010/main">
                        <a14:imgLayer r:embed="rId14">
                          <a14:imgEffect>
                            <a14:backgroundRemoval t="10000" b="90000" l="7800" r="97300">
                              <a14:foregroundMark x1="29400" y1="37130" x2="29600" y2="3601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87543" y="4828991"/>
                  <a:ext cx="186969" cy="201927"/>
                </a:xfrm>
                <a:prstGeom prst="rect">
                  <a:avLst/>
                </a:prstGeom>
              </p:spPr>
            </p:pic>
            <p:pic>
              <p:nvPicPr>
                <p:cNvPr id="187" name="Picture 186">
                  <a:extLst>
                    <a:ext uri="{FF2B5EF4-FFF2-40B4-BE49-F238E27FC236}">
                      <a16:creationId xmlns:a16="http://schemas.microsoft.com/office/drawing/2014/main" id="{6E1F8ADF-5334-6E46-BEB6-07CEEFF9F6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BEBA8EAE-BF5A-486C-A8C5-ECC9F3942E4B}">
                      <a14:imgProps xmlns:a14="http://schemas.microsoft.com/office/drawing/2010/main">
                        <a14:imgLayer r:embed="rId14">
                          <a14:imgEffect>
                            <a14:backgroundRemoval t="10000" b="90000" l="7800" r="97300">
                              <a14:foregroundMark x1="29400" y1="37130" x2="29600" y2="3601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63518" y="4828991"/>
                  <a:ext cx="186969" cy="201927"/>
                </a:xfrm>
                <a:prstGeom prst="rect">
                  <a:avLst/>
                </a:prstGeom>
              </p:spPr>
            </p:pic>
            <p:pic>
              <p:nvPicPr>
                <p:cNvPr id="188" name="Picture 187">
                  <a:extLst>
                    <a:ext uri="{FF2B5EF4-FFF2-40B4-BE49-F238E27FC236}">
                      <a16:creationId xmlns:a16="http://schemas.microsoft.com/office/drawing/2014/main" id="{812E74B4-730A-C04E-BFE1-9FB5F1DF34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BEBA8EAE-BF5A-486C-A8C5-ECC9F3942E4B}">
                      <a14:imgProps xmlns:a14="http://schemas.microsoft.com/office/drawing/2010/main">
                        <a14:imgLayer r:embed="rId14">
                          <a14:imgEffect>
                            <a14:backgroundRemoval t="10000" b="90000" l="7800" r="97300">
                              <a14:foregroundMark x1="29400" y1="37130" x2="29600" y2="3601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10445" y="4828991"/>
                  <a:ext cx="186969" cy="201927"/>
                </a:xfrm>
                <a:prstGeom prst="rect">
                  <a:avLst/>
                </a:prstGeom>
              </p:spPr>
            </p:pic>
            <p:pic>
              <p:nvPicPr>
                <p:cNvPr id="189" name="Picture 188">
                  <a:extLst>
                    <a:ext uri="{FF2B5EF4-FFF2-40B4-BE49-F238E27FC236}">
                      <a16:creationId xmlns:a16="http://schemas.microsoft.com/office/drawing/2014/main" id="{AC875635-C61C-0C40-B070-A80A6365F3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BEBA8EAE-BF5A-486C-A8C5-ECC9F3942E4B}">
                      <a14:imgProps xmlns:a14="http://schemas.microsoft.com/office/drawing/2010/main">
                        <a14:imgLayer r:embed="rId14">
                          <a14:imgEffect>
                            <a14:backgroundRemoval t="10000" b="90000" l="7800" r="97300">
                              <a14:foregroundMark x1="29400" y1="37130" x2="29600" y2="3601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99867" y="4617538"/>
                  <a:ext cx="186969" cy="201927"/>
                </a:xfrm>
                <a:prstGeom prst="rect">
                  <a:avLst/>
                </a:prstGeom>
              </p:spPr>
            </p:pic>
            <p:pic>
              <p:nvPicPr>
                <p:cNvPr id="190" name="Picture 189">
                  <a:extLst>
                    <a:ext uri="{FF2B5EF4-FFF2-40B4-BE49-F238E27FC236}">
                      <a16:creationId xmlns:a16="http://schemas.microsoft.com/office/drawing/2014/main" id="{EB75D3B4-2102-A647-B2FF-46930D82C9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BEBA8EAE-BF5A-486C-A8C5-ECC9F3942E4B}">
                      <a14:imgProps xmlns:a14="http://schemas.microsoft.com/office/drawing/2010/main">
                        <a14:imgLayer r:embed="rId14">
                          <a14:imgEffect>
                            <a14:backgroundRemoval t="10000" b="90000" l="7800" r="97300">
                              <a14:foregroundMark x1="29400" y1="37130" x2="29600" y2="3601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75842" y="4617538"/>
                  <a:ext cx="186969" cy="201927"/>
                </a:xfrm>
                <a:prstGeom prst="rect">
                  <a:avLst/>
                </a:prstGeom>
              </p:spPr>
            </p:pic>
          </p:grpSp>
        </p:grpSp>
        <p:pic>
          <p:nvPicPr>
            <p:cNvPr id="182" name="Picture 6">
              <a:extLst>
                <a:ext uri="{FF2B5EF4-FFF2-40B4-BE49-F238E27FC236}">
                  <a16:creationId xmlns:a16="http://schemas.microsoft.com/office/drawing/2014/main" id="{54458A26-4805-8145-96EE-29295BDFD6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8812" y="3987612"/>
              <a:ext cx="419242" cy="4456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91" name="Title 1">
            <a:extLst>
              <a:ext uri="{FF2B5EF4-FFF2-40B4-BE49-F238E27FC236}">
                <a16:creationId xmlns:a16="http://schemas.microsoft.com/office/drawing/2014/main" id="{67C878E5-6355-1845-99DE-727B10C8AC14}"/>
              </a:ext>
            </a:extLst>
          </p:cNvPr>
          <p:cNvSpPr txBox="1">
            <a:spLocks/>
          </p:cNvSpPr>
          <p:nvPr/>
        </p:nvSpPr>
        <p:spPr>
          <a:xfrm>
            <a:off x="3619263" y="4196588"/>
            <a:ext cx="560103" cy="52888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92" name="Title 1">
            <a:extLst>
              <a:ext uri="{FF2B5EF4-FFF2-40B4-BE49-F238E27FC236}">
                <a16:creationId xmlns:a16="http://schemas.microsoft.com/office/drawing/2014/main" id="{2ABE81AB-6767-154A-8A1F-FE0C5BC428DF}"/>
              </a:ext>
            </a:extLst>
          </p:cNvPr>
          <p:cNvSpPr txBox="1">
            <a:spLocks/>
          </p:cNvSpPr>
          <p:nvPr/>
        </p:nvSpPr>
        <p:spPr>
          <a:xfrm>
            <a:off x="3593801" y="4118119"/>
            <a:ext cx="611025" cy="64406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193" name="Title 1">
            <a:extLst>
              <a:ext uri="{FF2B5EF4-FFF2-40B4-BE49-F238E27FC236}">
                <a16:creationId xmlns:a16="http://schemas.microsoft.com/office/drawing/2014/main" id="{C16CB692-392B-9640-9DEE-DF4BC621AFBE}"/>
              </a:ext>
            </a:extLst>
          </p:cNvPr>
          <p:cNvSpPr txBox="1">
            <a:spLocks/>
          </p:cNvSpPr>
          <p:nvPr/>
        </p:nvSpPr>
        <p:spPr>
          <a:xfrm>
            <a:off x="4630446" y="4210290"/>
            <a:ext cx="560103" cy="52888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94" name="Title 1">
            <a:extLst>
              <a:ext uri="{FF2B5EF4-FFF2-40B4-BE49-F238E27FC236}">
                <a16:creationId xmlns:a16="http://schemas.microsoft.com/office/drawing/2014/main" id="{AFFA6BE3-2E0C-2048-ACB4-FC473268361B}"/>
              </a:ext>
            </a:extLst>
          </p:cNvPr>
          <p:cNvSpPr txBox="1">
            <a:spLocks/>
          </p:cNvSpPr>
          <p:nvPr/>
        </p:nvSpPr>
        <p:spPr>
          <a:xfrm>
            <a:off x="4604984" y="4131821"/>
            <a:ext cx="611025" cy="64406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195" name="Title 1">
            <a:extLst>
              <a:ext uri="{FF2B5EF4-FFF2-40B4-BE49-F238E27FC236}">
                <a16:creationId xmlns:a16="http://schemas.microsoft.com/office/drawing/2014/main" id="{AB15B5BB-AC93-7647-BB88-1B6526159690}"/>
              </a:ext>
            </a:extLst>
          </p:cNvPr>
          <p:cNvSpPr txBox="1">
            <a:spLocks/>
          </p:cNvSpPr>
          <p:nvPr/>
        </p:nvSpPr>
        <p:spPr>
          <a:xfrm>
            <a:off x="5847136" y="4220664"/>
            <a:ext cx="560103" cy="52888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96" name="Title 1">
            <a:extLst>
              <a:ext uri="{FF2B5EF4-FFF2-40B4-BE49-F238E27FC236}">
                <a16:creationId xmlns:a16="http://schemas.microsoft.com/office/drawing/2014/main" id="{EA39F5F0-6B72-5442-92A8-671B81320A8B}"/>
              </a:ext>
            </a:extLst>
          </p:cNvPr>
          <p:cNvSpPr txBox="1">
            <a:spLocks/>
          </p:cNvSpPr>
          <p:nvPr/>
        </p:nvSpPr>
        <p:spPr>
          <a:xfrm>
            <a:off x="5821674" y="4142195"/>
            <a:ext cx="611025" cy="64406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Arial" pitchFamily="34" charset="0"/>
                <a:cs typeface="Arial" pitchFamily="34" charset="0"/>
              </a:rPr>
              <a:t>89</a:t>
            </a:r>
          </a:p>
        </p:txBody>
      </p:sp>
      <p:sp>
        <p:nvSpPr>
          <p:cNvPr id="197" name="Title 1">
            <a:extLst>
              <a:ext uri="{FF2B5EF4-FFF2-40B4-BE49-F238E27FC236}">
                <a16:creationId xmlns:a16="http://schemas.microsoft.com/office/drawing/2014/main" id="{DE60E8E0-1292-CB47-8121-078EB1CAFA99}"/>
              </a:ext>
            </a:extLst>
          </p:cNvPr>
          <p:cNvSpPr txBox="1">
            <a:spLocks/>
          </p:cNvSpPr>
          <p:nvPr/>
        </p:nvSpPr>
        <p:spPr>
          <a:xfrm>
            <a:off x="6936393" y="4076700"/>
            <a:ext cx="1812018" cy="8572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98" name="Title 1">
            <a:extLst>
              <a:ext uri="{FF2B5EF4-FFF2-40B4-BE49-F238E27FC236}">
                <a16:creationId xmlns:a16="http://schemas.microsoft.com/office/drawing/2014/main" id="{3F825C98-DE16-6942-B205-CE806AFCB667}"/>
              </a:ext>
            </a:extLst>
          </p:cNvPr>
          <p:cNvSpPr txBox="1">
            <a:spLocks/>
          </p:cNvSpPr>
          <p:nvPr/>
        </p:nvSpPr>
        <p:spPr>
          <a:xfrm>
            <a:off x="6602545" y="4087301"/>
            <a:ext cx="2274628" cy="74746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 err="1">
                <a:latin typeface="Arial" pitchFamily="34" charset="0"/>
                <a:cs typeface="Arial" pitchFamily="34" charset="0"/>
              </a:rPr>
              <a:t>Tám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mươi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chín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380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2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2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6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0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5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0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5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0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5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0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7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/>
      <p:bldP spid="132" grpId="0" animBg="1"/>
      <p:bldP spid="133" grpId="0"/>
      <p:bldP spid="134" grpId="0" animBg="1"/>
      <p:bldP spid="135" grpId="0"/>
      <p:bldP spid="136" grpId="0" animBg="1"/>
      <p:bldP spid="137" grpId="0"/>
      <p:bldP spid="138" grpId="0" animBg="1"/>
      <p:bldP spid="148" grpId="0"/>
      <p:bldP spid="149" grpId="0" animBg="1"/>
      <p:bldP spid="150" grpId="0"/>
      <p:bldP spid="151" grpId="0" animBg="1"/>
      <p:bldP spid="152" grpId="0"/>
      <p:bldP spid="153" grpId="0" animBg="1"/>
      <p:bldP spid="154" grpId="0" animBg="1"/>
      <p:bldP spid="164" grpId="0"/>
      <p:bldP spid="165" grpId="0" animBg="1"/>
      <p:bldP spid="166" grpId="0"/>
      <p:bldP spid="167" grpId="0" animBg="1"/>
      <p:bldP spid="168" grpId="0"/>
      <p:bldP spid="169" grpId="0" animBg="1"/>
      <p:bldP spid="170" grpId="0"/>
      <p:bldP spid="170" grpId="1"/>
      <p:bldP spid="171" grpId="0" animBg="1"/>
      <p:bldP spid="191" grpId="0"/>
      <p:bldP spid="192" grpId="0" animBg="1"/>
      <p:bldP spid="193" grpId="0"/>
      <p:bldP spid="194" grpId="0" animBg="1"/>
      <p:bldP spid="195" grpId="0"/>
      <p:bldP spid="196" grpId="0" animBg="1"/>
      <p:bldP spid="197" grpId="0"/>
      <p:bldP spid="197" grpId="1"/>
      <p:bldP spid="19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47632" y="658607"/>
            <a:ext cx="1729591" cy="857250"/>
          </a:xfrm>
        </p:spPr>
        <p:txBody>
          <a:bodyPr>
            <a:noAutofit/>
          </a:bodyPr>
          <a:lstStyle/>
          <a:p>
            <a:pPr algn="just"/>
            <a:r>
              <a:rPr lang="en-US" sz="2800" dirty="0" err="1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8" name="Oval 7"/>
          <p:cNvSpPr/>
          <p:nvPr/>
        </p:nvSpPr>
        <p:spPr>
          <a:xfrm>
            <a:off x="286460" y="755444"/>
            <a:ext cx="533400" cy="533400"/>
          </a:xfrm>
          <a:prstGeom prst="ellipse">
            <a:avLst/>
          </a:prstGeom>
          <a:solidFill>
            <a:srgbClr val="00A1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38182" y="1921087"/>
            <a:ext cx="3395816" cy="1525410"/>
            <a:chOff x="375784" y="2138919"/>
            <a:chExt cx="2840018" cy="1275744"/>
          </a:xfrm>
        </p:grpSpPr>
        <p:grpSp>
          <p:nvGrpSpPr>
            <p:cNvPr id="13" name="Group 12"/>
            <p:cNvGrpSpPr/>
            <p:nvPr/>
          </p:nvGrpSpPr>
          <p:grpSpPr>
            <a:xfrm>
              <a:off x="375784" y="2138919"/>
              <a:ext cx="2840018" cy="1275744"/>
              <a:chOff x="75305" y="1372206"/>
              <a:chExt cx="2840018" cy="1275744"/>
            </a:xfrm>
          </p:grpSpPr>
          <p:pic>
            <p:nvPicPr>
              <p:cNvPr id="14" name="Picture 5" descr="ถาดเสริฟไม้ รุ่น วาสโซ 32 x 24 x 1.5 ซม. - ลายไม้ธรรมชาติ ...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55" t="33894" r="7388" b="38462"/>
              <a:stretch/>
            </p:blipFill>
            <p:spPr bwMode="auto">
              <a:xfrm>
                <a:off x="75305" y="1552575"/>
                <a:ext cx="2840018" cy="10953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3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8828" b="62240" l="30820" r="3858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136" t="49549" r="61623" b="37228"/>
              <a:stretch/>
            </p:blipFill>
            <p:spPr bwMode="auto">
              <a:xfrm>
                <a:off x="332460" y="1573393"/>
                <a:ext cx="899640" cy="9236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55" name="Picture 3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8828" b="62240" l="30820" r="3858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136" t="49549" r="61623" b="37228"/>
              <a:stretch/>
            </p:blipFill>
            <p:spPr bwMode="auto">
              <a:xfrm>
                <a:off x="1056460" y="1372206"/>
                <a:ext cx="899640" cy="9236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6003" y="2656386"/>
              <a:ext cx="232803" cy="251427"/>
            </a:xfrm>
            <a:prstGeom prst="rect">
              <a:avLst/>
            </a:prstGeom>
          </p:spPr>
        </p:pic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4606" y="2816321"/>
              <a:ext cx="232803" cy="251427"/>
            </a:xfrm>
            <a:prstGeom prst="rect">
              <a:avLst/>
            </a:prstGeom>
          </p:spPr>
        </p:pic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0084" y="2821166"/>
              <a:ext cx="232803" cy="251427"/>
            </a:xfrm>
            <a:prstGeom prst="rect">
              <a:avLst/>
            </a:prstGeom>
          </p:spPr>
        </p:pic>
      </p:grpSp>
      <p:cxnSp>
        <p:nvCxnSpPr>
          <p:cNvPr id="43" name="Straight Connector 42"/>
          <p:cNvCxnSpPr/>
          <p:nvPr/>
        </p:nvCxnSpPr>
        <p:spPr>
          <a:xfrm>
            <a:off x="215894" y="4011762"/>
            <a:ext cx="9144000" cy="0"/>
          </a:xfrm>
          <a:prstGeom prst="line">
            <a:avLst/>
          </a:prstGeom>
          <a:ln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4584700" y="1644914"/>
            <a:ext cx="0" cy="3223537"/>
          </a:xfrm>
          <a:prstGeom prst="line">
            <a:avLst/>
          </a:prstGeom>
          <a:ln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69857" y="3392992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Arial" pitchFamily="34" charset="0"/>
                <a:cs typeface="Arial" pitchFamily="34" charset="0"/>
              </a:rPr>
              <a:t>23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gồm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?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chục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?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đơn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vị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5143610" y="2093168"/>
            <a:ext cx="3395816" cy="1309742"/>
            <a:chOff x="375784" y="2319288"/>
            <a:chExt cx="2840018" cy="1095375"/>
          </a:xfrm>
        </p:grpSpPr>
        <p:grpSp>
          <p:nvGrpSpPr>
            <p:cNvPr id="60" name="Group 59"/>
            <p:cNvGrpSpPr/>
            <p:nvPr/>
          </p:nvGrpSpPr>
          <p:grpSpPr>
            <a:xfrm>
              <a:off x="375784" y="2319288"/>
              <a:ext cx="2840018" cy="1095375"/>
              <a:chOff x="75305" y="1552575"/>
              <a:chExt cx="2840018" cy="1095375"/>
            </a:xfrm>
          </p:grpSpPr>
          <p:pic>
            <p:nvPicPr>
              <p:cNvPr id="64" name="Picture 5" descr="ถาดเสริฟไม้ รุ่น วาสโซ 32 x 24 x 1.5 ซม. - ลายไม้ธรรมชาติ ...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55" t="33894" r="7388" b="38462"/>
              <a:stretch/>
            </p:blipFill>
            <p:spPr bwMode="auto">
              <a:xfrm>
                <a:off x="75305" y="1552575"/>
                <a:ext cx="2840018" cy="10953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5" name="Picture 3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8828" b="62240" l="30820" r="3858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136" t="49549" r="61623" b="37228"/>
              <a:stretch/>
            </p:blipFill>
            <p:spPr bwMode="auto">
              <a:xfrm>
                <a:off x="550218" y="1552575"/>
                <a:ext cx="899640" cy="9236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6003" y="2740035"/>
              <a:ext cx="235073" cy="253878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8169" y="2907813"/>
              <a:ext cx="235073" cy="253878"/>
            </a:xfrm>
            <a:prstGeom prst="rect">
              <a:avLst/>
            </a:prstGeom>
          </p:spPr>
        </p:pic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3394" y="2908390"/>
              <a:ext cx="235073" cy="253878"/>
            </a:xfrm>
            <a:prstGeom prst="rect">
              <a:avLst/>
            </a:prstGeom>
          </p:spPr>
        </p:pic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0931" y="2740036"/>
              <a:ext cx="235073" cy="253878"/>
            </a:xfrm>
            <a:prstGeom prst="rect">
              <a:avLst/>
            </a:prstGeom>
          </p:spPr>
        </p:pic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5355" y="2599254"/>
              <a:ext cx="235073" cy="253878"/>
            </a:xfrm>
            <a:prstGeom prst="rect">
              <a:avLst/>
            </a:prstGeom>
          </p:spPr>
        </p:pic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2667" y="2908390"/>
              <a:ext cx="235073" cy="253878"/>
            </a:xfrm>
            <a:prstGeom prst="rect">
              <a:avLst/>
            </a:prstGeom>
          </p:spPr>
        </p:pic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0632" y="2747437"/>
              <a:ext cx="235073" cy="253878"/>
            </a:xfrm>
            <a:prstGeom prst="rect">
              <a:avLst/>
            </a:prstGeom>
          </p:spPr>
        </p:pic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7800" r="97300">
                          <a14:foregroundMark x1="29400" y1="37130" x2="29600" y2="360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0427" y="2914710"/>
              <a:ext cx="235073" cy="253878"/>
            </a:xfrm>
            <a:prstGeom prst="rect">
              <a:avLst/>
            </a:prstGeom>
          </p:spPr>
        </p:pic>
      </p:grpSp>
      <p:sp>
        <p:nvSpPr>
          <p:cNvPr id="67" name="TextBox 66"/>
          <p:cNvSpPr txBox="1"/>
          <p:nvPr/>
        </p:nvSpPr>
        <p:spPr>
          <a:xfrm>
            <a:off x="4879998" y="3391520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gồm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1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chục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8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đơn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vị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4648200" y="3105150"/>
            <a:ext cx="888999" cy="1041609"/>
            <a:chOff x="3529485" y="2122629"/>
            <a:chExt cx="888999" cy="1041609"/>
          </a:xfrm>
        </p:grpSpPr>
        <p:sp>
          <p:nvSpPr>
            <p:cNvPr id="53" name="Rounded Rectangle 52"/>
            <p:cNvSpPr/>
            <p:nvPr/>
          </p:nvSpPr>
          <p:spPr>
            <a:xfrm>
              <a:off x="3708400" y="2360456"/>
              <a:ext cx="565957" cy="565957"/>
            </a:xfrm>
            <a:prstGeom prst="round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ounded Rectangle 53"/>
            <p:cNvSpPr/>
            <p:nvPr/>
          </p:nvSpPr>
          <p:spPr>
            <a:xfrm>
              <a:off x="3529485" y="2122629"/>
              <a:ext cx="888999" cy="10416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384" y="3371624"/>
            <a:ext cx="444500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32379EC-5600-1D4D-B4B8-66B828A8A46E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646605" y="256036"/>
            <a:ext cx="1850789" cy="925395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4E129E1B-C855-5441-A9AD-26497C86C68F}"/>
              </a:ext>
            </a:extLst>
          </p:cNvPr>
          <p:cNvSpPr/>
          <p:nvPr/>
        </p:nvSpPr>
        <p:spPr>
          <a:xfrm>
            <a:off x="11312" y="27587"/>
            <a:ext cx="9098462" cy="5117687"/>
          </a:xfrm>
          <a:prstGeom prst="rect">
            <a:avLst/>
          </a:prstGeom>
          <a:noFill/>
          <a:ln w="317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5920"/>
            <a:endParaRPr lang="en-VN" sz="189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B7625F4-3AF4-214B-9635-D2114C6A31E1}"/>
              </a:ext>
            </a:extLst>
          </p:cNvPr>
          <p:cNvSpPr txBox="1"/>
          <p:nvPr/>
        </p:nvSpPr>
        <p:spPr>
          <a:xfrm>
            <a:off x="173927" y="3396475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Arial" pitchFamily="34" charset="0"/>
                <a:cs typeface="Arial" pitchFamily="34" charset="0"/>
              </a:rPr>
              <a:t>23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gồm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2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chục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3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đơn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vị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8393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7" grpId="0"/>
      <p:bldP spid="4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714</TotalTime>
  <Words>323</Words>
  <Application>Microsoft Office PowerPoint</Application>
  <PresentationFormat>On-screen Show (16:9)</PresentationFormat>
  <Paragraphs>151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iCiel Cadena</vt:lpstr>
      <vt:lpstr>Office Theme</vt:lpstr>
      <vt:lpstr>PowerPoint Presentation</vt:lpstr>
      <vt:lpstr>Chủ đề 6</vt:lpstr>
      <vt:lpstr>PowerPoint Presentation</vt:lpstr>
      <vt:lpstr>Đâu là số tròn chục?</vt:lpstr>
      <vt:lpstr>10 ; 20 ; 30 ; 40 ; …. ; 60 ; 70 Số tròn chục còn thiếu là:</vt:lpstr>
      <vt:lpstr>Đâu là số tròn chục bé nhất?</vt:lpstr>
      <vt:lpstr>PowerPoint Presentation</vt:lpstr>
      <vt:lpstr>PowerPoint Presentation</vt:lpstr>
      <vt:lpstr>Số?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TOÁN</dc:title>
  <dc:creator>PC</dc:creator>
  <cp:lastModifiedBy>Phan Thi Linh (FE FSC DN)</cp:lastModifiedBy>
  <cp:revision>114</cp:revision>
  <dcterms:created xsi:type="dcterms:W3CDTF">2021-01-09T02:19:28Z</dcterms:created>
  <dcterms:modified xsi:type="dcterms:W3CDTF">2022-02-07T13:44:09Z</dcterms:modified>
</cp:coreProperties>
</file>