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89" r:id="rId2"/>
    <p:sldId id="290" r:id="rId3"/>
    <p:sldId id="291" r:id="rId4"/>
    <p:sldId id="292" r:id="rId5"/>
    <p:sldId id="293" r:id="rId6"/>
    <p:sldId id="294" r:id="rId7"/>
    <p:sldId id="256" r:id="rId8"/>
    <p:sldId id="273" r:id="rId9"/>
    <p:sldId id="258" r:id="rId10"/>
    <p:sldId id="260" r:id="rId11"/>
    <p:sldId id="277" r:id="rId12"/>
    <p:sldId id="261" r:id="rId13"/>
    <p:sldId id="263" r:id="rId14"/>
    <p:sldId id="262" r:id="rId15"/>
    <p:sldId id="279" r:id="rId16"/>
    <p:sldId id="278" r:id="rId17"/>
    <p:sldId id="264" r:id="rId18"/>
    <p:sldId id="266" r:id="rId19"/>
    <p:sldId id="267" r:id="rId20"/>
    <p:sldId id="282" r:id="rId21"/>
    <p:sldId id="286" r:id="rId22"/>
    <p:sldId id="287" r:id="rId23"/>
    <p:sldId id="288" r:id="rId24"/>
    <p:sldId id="270" r:id="rId25"/>
    <p:sldId id="271" r:id="rId26"/>
    <p:sldId id="272" r:id="rId27"/>
  </p:sldIdLst>
  <p:sldSz cx="9144000" cy="5143500" type="screen16x9"/>
  <p:notesSz cx="6858000" cy="9144000"/>
  <p:defaultTextStyle>
    <a:defPPr>
      <a:defRPr lang="en-US"/>
    </a:defPPr>
    <a:lvl1pPr marL="0" algn="l" defTabSz="913056" rtl="0" eaLnBrk="1" latinLnBrk="0" hangingPunct="1">
      <a:defRPr sz="1800" kern="1200">
        <a:solidFill>
          <a:schemeClr val="tx1"/>
        </a:solidFill>
        <a:latin typeface="+mn-lt"/>
        <a:ea typeface="+mn-ea"/>
        <a:cs typeface="+mn-cs"/>
      </a:defRPr>
    </a:lvl1pPr>
    <a:lvl2pPr marL="456527" algn="l" defTabSz="913056" rtl="0" eaLnBrk="1" latinLnBrk="0" hangingPunct="1">
      <a:defRPr sz="1800" kern="1200">
        <a:solidFill>
          <a:schemeClr val="tx1"/>
        </a:solidFill>
        <a:latin typeface="+mn-lt"/>
        <a:ea typeface="+mn-ea"/>
        <a:cs typeface="+mn-cs"/>
      </a:defRPr>
    </a:lvl2pPr>
    <a:lvl3pPr marL="913056" algn="l" defTabSz="913056" rtl="0" eaLnBrk="1" latinLnBrk="0" hangingPunct="1">
      <a:defRPr sz="1800" kern="1200">
        <a:solidFill>
          <a:schemeClr val="tx1"/>
        </a:solidFill>
        <a:latin typeface="+mn-lt"/>
        <a:ea typeface="+mn-ea"/>
        <a:cs typeface="+mn-cs"/>
      </a:defRPr>
    </a:lvl3pPr>
    <a:lvl4pPr marL="1369583" algn="l" defTabSz="913056" rtl="0" eaLnBrk="1" latinLnBrk="0" hangingPunct="1">
      <a:defRPr sz="1800" kern="1200">
        <a:solidFill>
          <a:schemeClr val="tx1"/>
        </a:solidFill>
        <a:latin typeface="+mn-lt"/>
        <a:ea typeface="+mn-ea"/>
        <a:cs typeface="+mn-cs"/>
      </a:defRPr>
    </a:lvl4pPr>
    <a:lvl5pPr marL="1826111" algn="l" defTabSz="913056" rtl="0" eaLnBrk="1" latinLnBrk="0" hangingPunct="1">
      <a:defRPr sz="1800" kern="1200">
        <a:solidFill>
          <a:schemeClr val="tx1"/>
        </a:solidFill>
        <a:latin typeface="+mn-lt"/>
        <a:ea typeface="+mn-ea"/>
        <a:cs typeface="+mn-cs"/>
      </a:defRPr>
    </a:lvl5pPr>
    <a:lvl6pPr marL="2282638" algn="l" defTabSz="913056" rtl="0" eaLnBrk="1" latinLnBrk="0" hangingPunct="1">
      <a:defRPr sz="1800" kern="1200">
        <a:solidFill>
          <a:schemeClr val="tx1"/>
        </a:solidFill>
        <a:latin typeface="+mn-lt"/>
        <a:ea typeface="+mn-ea"/>
        <a:cs typeface="+mn-cs"/>
      </a:defRPr>
    </a:lvl6pPr>
    <a:lvl7pPr marL="2739166" algn="l" defTabSz="913056" rtl="0" eaLnBrk="1" latinLnBrk="0" hangingPunct="1">
      <a:defRPr sz="1800" kern="1200">
        <a:solidFill>
          <a:schemeClr val="tx1"/>
        </a:solidFill>
        <a:latin typeface="+mn-lt"/>
        <a:ea typeface="+mn-ea"/>
        <a:cs typeface="+mn-cs"/>
      </a:defRPr>
    </a:lvl7pPr>
    <a:lvl8pPr marL="3195694" algn="l" defTabSz="913056" rtl="0" eaLnBrk="1" latinLnBrk="0" hangingPunct="1">
      <a:defRPr sz="1800" kern="1200">
        <a:solidFill>
          <a:schemeClr val="tx1"/>
        </a:solidFill>
        <a:latin typeface="+mn-lt"/>
        <a:ea typeface="+mn-ea"/>
        <a:cs typeface="+mn-cs"/>
      </a:defRPr>
    </a:lvl8pPr>
    <a:lvl9pPr marL="3652221" algn="l" defTabSz="913056"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2980"/>
    <a:srgbClr val="FEDEF3"/>
    <a:srgbClr val="FE8ACC"/>
    <a:srgbClr val="FECEED"/>
    <a:srgbClr val="FD0B95"/>
    <a:srgbClr val="FDBBE5"/>
    <a:srgbClr val="FD49B0"/>
    <a:srgbClr val="FEA8D9"/>
    <a:srgbClr val="FD2BA3"/>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772" autoAdjust="0"/>
  </p:normalViewPr>
  <p:slideViewPr>
    <p:cSldViewPr>
      <p:cViewPr>
        <p:scale>
          <a:sx n="66" d="100"/>
          <a:sy n="66" d="100"/>
        </p:scale>
        <p:origin x="1506" y="28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31BC2AF-ECAD-4B64-9E5E-57F7F29CBAD2}" type="datetimeFigureOut">
              <a:rPr lang="en-US" smtClean="0"/>
              <a:t>2/13/2023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AFEA3F6-B450-4284-BB2C-4DA94784FDB0}" type="slidenum">
              <a:rPr lang="en-US" smtClean="0"/>
              <a:t>‹#›</a:t>
            </a:fld>
            <a:endParaRPr lang="en-US"/>
          </a:p>
        </p:txBody>
      </p:sp>
    </p:spTree>
    <p:extLst>
      <p:ext uri="{BB962C8B-B14F-4D97-AF65-F5344CB8AC3E}">
        <p14:creationId xmlns:p14="http://schemas.microsoft.com/office/powerpoint/2010/main" val="2254272202"/>
      </p:ext>
    </p:extLst>
  </p:cSld>
  <p:clrMap bg1="lt1" tx1="dk1" bg2="lt2" tx2="dk2" accent1="accent1" accent2="accent2" accent3="accent3" accent4="accent4" accent5="accent5" accent6="accent6" hlink="hlink" folHlink="folHlink"/>
  <p:notesStyle>
    <a:lvl1pPr marL="0" algn="l" defTabSz="913178" rtl="0" eaLnBrk="1" latinLnBrk="0" hangingPunct="1">
      <a:defRPr sz="1200" kern="1200">
        <a:solidFill>
          <a:schemeClr val="tx1"/>
        </a:solidFill>
        <a:latin typeface="+mn-lt"/>
        <a:ea typeface="+mn-ea"/>
        <a:cs typeface="+mn-cs"/>
      </a:defRPr>
    </a:lvl1pPr>
    <a:lvl2pPr marL="456589" algn="l" defTabSz="913178" rtl="0" eaLnBrk="1" latinLnBrk="0" hangingPunct="1">
      <a:defRPr sz="1200" kern="1200">
        <a:solidFill>
          <a:schemeClr val="tx1"/>
        </a:solidFill>
        <a:latin typeface="+mn-lt"/>
        <a:ea typeface="+mn-ea"/>
        <a:cs typeface="+mn-cs"/>
      </a:defRPr>
    </a:lvl2pPr>
    <a:lvl3pPr marL="913178" algn="l" defTabSz="913178" rtl="0" eaLnBrk="1" latinLnBrk="0" hangingPunct="1">
      <a:defRPr sz="1200" kern="1200">
        <a:solidFill>
          <a:schemeClr val="tx1"/>
        </a:solidFill>
        <a:latin typeface="+mn-lt"/>
        <a:ea typeface="+mn-ea"/>
        <a:cs typeface="+mn-cs"/>
      </a:defRPr>
    </a:lvl3pPr>
    <a:lvl4pPr marL="1369769" algn="l" defTabSz="913178" rtl="0" eaLnBrk="1" latinLnBrk="0" hangingPunct="1">
      <a:defRPr sz="1200" kern="1200">
        <a:solidFill>
          <a:schemeClr val="tx1"/>
        </a:solidFill>
        <a:latin typeface="+mn-lt"/>
        <a:ea typeface="+mn-ea"/>
        <a:cs typeface="+mn-cs"/>
      </a:defRPr>
    </a:lvl4pPr>
    <a:lvl5pPr marL="1826358" algn="l" defTabSz="913178" rtl="0" eaLnBrk="1" latinLnBrk="0" hangingPunct="1">
      <a:defRPr sz="1200" kern="1200">
        <a:solidFill>
          <a:schemeClr val="tx1"/>
        </a:solidFill>
        <a:latin typeface="+mn-lt"/>
        <a:ea typeface="+mn-ea"/>
        <a:cs typeface="+mn-cs"/>
      </a:defRPr>
    </a:lvl5pPr>
    <a:lvl6pPr marL="2282948" algn="l" defTabSz="913178" rtl="0" eaLnBrk="1" latinLnBrk="0" hangingPunct="1">
      <a:defRPr sz="1200" kern="1200">
        <a:solidFill>
          <a:schemeClr val="tx1"/>
        </a:solidFill>
        <a:latin typeface="+mn-lt"/>
        <a:ea typeface="+mn-ea"/>
        <a:cs typeface="+mn-cs"/>
      </a:defRPr>
    </a:lvl6pPr>
    <a:lvl7pPr marL="2739538" algn="l" defTabSz="913178" rtl="0" eaLnBrk="1" latinLnBrk="0" hangingPunct="1">
      <a:defRPr sz="1200" kern="1200">
        <a:solidFill>
          <a:schemeClr val="tx1"/>
        </a:solidFill>
        <a:latin typeface="+mn-lt"/>
        <a:ea typeface="+mn-ea"/>
        <a:cs typeface="+mn-cs"/>
      </a:defRPr>
    </a:lvl7pPr>
    <a:lvl8pPr marL="3196127" algn="l" defTabSz="913178" rtl="0" eaLnBrk="1" latinLnBrk="0" hangingPunct="1">
      <a:defRPr sz="1200" kern="1200">
        <a:solidFill>
          <a:schemeClr val="tx1"/>
        </a:solidFill>
        <a:latin typeface="+mn-lt"/>
        <a:ea typeface="+mn-ea"/>
        <a:cs typeface="+mn-cs"/>
      </a:defRPr>
    </a:lvl8pPr>
    <a:lvl9pPr marL="3652716" algn="l" defTabSz="913178"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Chơi</a:t>
            </a:r>
            <a:r>
              <a:rPr lang="en-US" baseline="0"/>
              <a:t> xong, bấm vào mũi tên để đi tới bài mới</a:t>
            </a:r>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2</a:t>
            </a:fld>
            <a:endParaRPr lang="en-US"/>
          </a:p>
        </p:txBody>
      </p:sp>
    </p:spTree>
    <p:extLst>
      <p:ext uri="{BB962C8B-B14F-4D97-AF65-F5344CB8AC3E}">
        <p14:creationId xmlns:p14="http://schemas.microsoft.com/office/powerpoint/2010/main" val="25965446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GV hướng</a:t>
            </a:r>
            <a:r>
              <a:rPr lang="en-US" baseline="0"/>
              <a:t> dẫn hs đồ chữ hoa K. GV hỏi để khai thác cho HS hiểu kĩ thuật viết (chữ đầu câu viết hoa, cuối câu có dấu chấm, khoảng cách các chữ bằng 1 con chữ o…)</a:t>
            </a:r>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24</a:t>
            </a:fld>
            <a:endParaRPr lang="en-US"/>
          </a:p>
        </p:txBody>
      </p:sp>
    </p:spTree>
    <p:extLst>
      <p:ext uri="{BB962C8B-B14F-4D97-AF65-F5344CB8AC3E}">
        <p14:creationId xmlns:p14="http://schemas.microsoft.com/office/powerpoint/2010/main" val="23654460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Click vào</a:t>
            </a:r>
            <a:r>
              <a:rPr lang="en-US" baseline="0"/>
              <a:t> quả cam để quay về</a:t>
            </a:r>
          </a:p>
        </p:txBody>
      </p:sp>
      <p:sp>
        <p:nvSpPr>
          <p:cNvPr id="4" name="Slide Number Placeholder 3"/>
          <p:cNvSpPr>
            <a:spLocks noGrp="1"/>
          </p:cNvSpPr>
          <p:nvPr>
            <p:ph type="sldNum" sz="quarter" idx="10"/>
          </p:nvPr>
        </p:nvSpPr>
        <p:spPr/>
        <p:txBody>
          <a:bodyPr/>
          <a:lstStyle/>
          <a:p>
            <a:fld id="{7AFEA3F6-B450-4284-BB2C-4DA94784FDB0}" type="slidenum">
              <a:rPr lang="en-US" smtClean="0"/>
              <a:t>3</a:t>
            </a:fld>
            <a:endParaRPr lang="en-US"/>
          </a:p>
        </p:txBody>
      </p:sp>
    </p:spTree>
    <p:extLst>
      <p:ext uri="{BB962C8B-B14F-4D97-AF65-F5344CB8AC3E}">
        <p14:creationId xmlns:p14="http://schemas.microsoft.com/office/powerpoint/2010/main" val="33946513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3178" rtl="0" eaLnBrk="1" fontAlgn="auto" latinLnBrk="0" hangingPunct="1">
              <a:lnSpc>
                <a:spcPct val="100000"/>
              </a:lnSpc>
              <a:spcBef>
                <a:spcPts val="0"/>
              </a:spcBef>
              <a:spcAft>
                <a:spcPts val="0"/>
              </a:spcAft>
              <a:buClrTx/>
              <a:buSzTx/>
              <a:buFontTx/>
              <a:buNone/>
              <a:tabLst/>
              <a:defRPr/>
            </a:pPr>
            <a:r>
              <a:rPr lang="en-US"/>
              <a:t>Click vào</a:t>
            </a:r>
            <a:r>
              <a:rPr lang="en-US" baseline="0"/>
              <a:t> quả cam để quay về</a:t>
            </a:r>
          </a:p>
          <a:p>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4</a:t>
            </a:fld>
            <a:endParaRPr lang="en-US"/>
          </a:p>
        </p:txBody>
      </p:sp>
    </p:spTree>
    <p:extLst>
      <p:ext uri="{BB962C8B-B14F-4D97-AF65-F5344CB8AC3E}">
        <p14:creationId xmlns:p14="http://schemas.microsoft.com/office/powerpoint/2010/main" val="30414594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3178" rtl="0" eaLnBrk="1" fontAlgn="auto" latinLnBrk="0" hangingPunct="1">
              <a:lnSpc>
                <a:spcPct val="100000"/>
              </a:lnSpc>
              <a:spcBef>
                <a:spcPts val="0"/>
              </a:spcBef>
              <a:spcAft>
                <a:spcPts val="0"/>
              </a:spcAft>
              <a:buClrTx/>
              <a:buSzTx/>
              <a:buFontTx/>
              <a:buNone/>
              <a:tabLst/>
              <a:defRPr/>
            </a:pPr>
            <a:r>
              <a:rPr lang="en-US"/>
              <a:t>Click vào</a:t>
            </a:r>
            <a:r>
              <a:rPr lang="en-US" baseline="0"/>
              <a:t> quả cam để quay về</a:t>
            </a:r>
          </a:p>
          <a:p>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5</a:t>
            </a:fld>
            <a:endParaRPr lang="en-US"/>
          </a:p>
        </p:txBody>
      </p:sp>
    </p:spTree>
    <p:extLst>
      <p:ext uri="{BB962C8B-B14F-4D97-AF65-F5344CB8AC3E}">
        <p14:creationId xmlns:p14="http://schemas.microsoft.com/office/powerpoint/2010/main" val="39130458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3178" rtl="0" eaLnBrk="1" fontAlgn="auto" latinLnBrk="0" hangingPunct="1">
              <a:lnSpc>
                <a:spcPct val="100000"/>
              </a:lnSpc>
              <a:spcBef>
                <a:spcPts val="0"/>
              </a:spcBef>
              <a:spcAft>
                <a:spcPts val="0"/>
              </a:spcAft>
              <a:buClrTx/>
              <a:buSzTx/>
              <a:buFontTx/>
              <a:buNone/>
              <a:tabLst/>
              <a:defRPr/>
            </a:pPr>
            <a:r>
              <a:rPr lang="en-US"/>
              <a:t>Click vào</a:t>
            </a:r>
            <a:r>
              <a:rPr lang="en-US" baseline="0"/>
              <a:t> quả cam để quay về</a:t>
            </a:r>
          </a:p>
          <a:p>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6</a:t>
            </a:fld>
            <a:endParaRPr lang="en-US"/>
          </a:p>
        </p:txBody>
      </p:sp>
    </p:spTree>
    <p:extLst>
      <p:ext uri="{BB962C8B-B14F-4D97-AF65-F5344CB8AC3E}">
        <p14:creationId xmlns:p14="http://schemas.microsoft.com/office/powerpoint/2010/main" val="14105047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Giáo</a:t>
            </a:r>
            <a:r>
              <a:rPr lang="en-US" baseline="0"/>
              <a:t> viên chủ động giải thích từ khó, cho hs luyện đọc từ. Từ khó có thể linh động theo vùng miền, không nhất thiết dạy theo giáo án soạn sẵn.</a:t>
            </a:r>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10</a:t>
            </a:fld>
            <a:endParaRPr lang="en-US"/>
          </a:p>
        </p:txBody>
      </p:sp>
    </p:spTree>
    <p:extLst>
      <p:ext uri="{BB962C8B-B14F-4D97-AF65-F5344CB8AC3E}">
        <p14:creationId xmlns:p14="http://schemas.microsoft.com/office/powerpoint/2010/main" val="22058044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12</a:t>
            </a:fld>
            <a:endParaRPr lang="en-US"/>
          </a:p>
        </p:txBody>
      </p:sp>
    </p:spTree>
    <p:extLst>
      <p:ext uri="{BB962C8B-B14F-4D97-AF65-F5344CB8AC3E}">
        <p14:creationId xmlns:p14="http://schemas.microsoft.com/office/powerpoint/2010/main" val="38619717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GV đọc</a:t>
            </a:r>
            <a:r>
              <a:rPr lang="en-US" baseline="0"/>
              <a:t> sách GV để nắm chắc phần này. Phần này k nên nói quá sâu vì kiến thức sinh học hơi phức tạp.</a:t>
            </a:r>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15</a:t>
            </a:fld>
            <a:endParaRPr lang="en-US"/>
          </a:p>
        </p:txBody>
      </p:sp>
    </p:spTree>
    <p:extLst>
      <p:ext uri="{BB962C8B-B14F-4D97-AF65-F5344CB8AC3E}">
        <p14:creationId xmlns:p14="http://schemas.microsoft.com/office/powerpoint/2010/main" val="42418519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Gọi</a:t>
            </a:r>
            <a:r>
              <a:rPr lang="en-US" baseline="0"/>
              <a:t> HS đọc lại bài</a:t>
            </a:r>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18</a:t>
            </a:fld>
            <a:endParaRPr lang="en-US"/>
          </a:p>
        </p:txBody>
      </p:sp>
    </p:spTree>
    <p:extLst>
      <p:ext uri="{BB962C8B-B14F-4D97-AF65-F5344CB8AC3E}">
        <p14:creationId xmlns:p14="http://schemas.microsoft.com/office/powerpoint/2010/main" val="23454543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3"/>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6527" indent="0" algn="ctr">
              <a:buNone/>
              <a:defRPr>
                <a:solidFill>
                  <a:schemeClr val="tx1">
                    <a:tint val="75000"/>
                  </a:schemeClr>
                </a:solidFill>
              </a:defRPr>
            </a:lvl2pPr>
            <a:lvl3pPr marL="913056" indent="0" algn="ctr">
              <a:buNone/>
              <a:defRPr>
                <a:solidFill>
                  <a:schemeClr val="tx1">
                    <a:tint val="75000"/>
                  </a:schemeClr>
                </a:solidFill>
              </a:defRPr>
            </a:lvl3pPr>
            <a:lvl4pPr marL="1369583" indent="0" algn="ctr">
              <a:buNone/>
              <a:defRPr>
                <a:solidFill>
                  <a:schemeClr val="tx1">
                    <a:tint val="75000"/>
                  </a:schemeClr>
                </a:solidFill>
              </a:defRPr>
            </a:lvl4pPr>
            <a:lvl5pPr marL="1826111" indent="0" algn="ctr">
              <a:buNone/>
              <a:defRPr>
                <a:solidFill>
                  <a:schemeClr val="tx1">
                    <a:tint val="75000"/>
                  </a:schemeClr>
                </a:solidFill>
              </a:defRPr>
            </a:lvl5pPr>
            <a:lvl6pPr marL="2282638" indent="0" algn="ctr">
              <a:buNone/>
              <a:defRPr>
                <a:solidFill>
                  <a:schemeClr val="tx1">
                    <a:tint val="75000"/>
                  </a:schemeClr>
                </a:solidFill>
              </a:defRPr>
            </a:lvl6pPr>
            <a:lvl7pPr marL="2739166" indent="0" algn="ctr">
              <a:buNone/>
              <a:defRPr>
                <a:solidFill>
                  <a:schemeClr val="tx1">
                    <a:tint val="75000"/>
                  </a:schemeClr>
                </a:solidFill>
              </a:defRPr>
            </a:lvl7pPr>
            <a:lvl8pPr marL="3195694" indent="0" algn="ctr">
              <a:buNone/>
              <a:defRPr>
                <a:solidFill>
                  <a:schemeClr val="tx1">
                    <a:tint val="75000"/>
                  </a:schemeClr>
                </a:solidFill>
              </a:defRPr>
            </a:lvl8pPr>
            <a:lvl9pPr marL="3652221"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CEF851F-4C9B-4ED8-A706-7687066F5A2C}" type="datetimeFigureOut">
              <a:rPr lang="en-US" smtClean="0"/>
              <a:t>2/13/2023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1126957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CEF851F-4C9B-4ED8-A706-7687066F5A2C}" type="datetimeFigureOut">
              <a:rPr lang="en-US" smtClean="0"/>
              <a:t>2/13/2023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1508913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CEF851F-4C9B-4ED8-A706-7687066F5A2C}" type="datetimeFigureOut">
              <a:rPr lang="en-US" smtClean="0"/>
              <a:t>2/13/2023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1106682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CEF851F-4C9B-4ED8-A706-7687066F5A2C}" type="datetimeFigureOut">
              <a:rPr lang="en-US" smtClean="0"/>
              <a:t>2/13/2023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28205739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6527" indent="0">
              <a:buNone/>
              <a:defRPr sz="1800">
                <a:solidFill>
                  <a:schemeClr val="tx1">
                    <a:tint val="75000"/>
                  </a:schemeClr>
                </a:solidFill>
              </a:defRPr>
            </a:lvl2pPr>
            <a:lvl3pPr marL="913056" indent="0">
              <a:buNone/>
              <a:defRPr sz="1600">
                <a:solidFill>
                  <a:schemeClr val="tx1">
                    <a:tint val="75000"/>
                  </a:schemeClr>
                </a:solidFill>
              </a:defRPr>
            </a:lvl3pPr>
            <a:lvl4pPr marL="1369583" indent="0">
              <a:buNone/>
              <a:defRPr sz="1400">
                <a:solidFill>
                  <a:schemeClr val="tx1">
                    <a:tint val="75000"/>
                  </a:schemeClr>
                </a:solidFill>
              </a:defRPr>
            </a:lvl4pPr>
            <a:lvl5pPr marL="1826111" indent="0">
              <a:buNone/>
              <a:defRPr sz="1400">
                <a:solidFill>
                  <a:schemeClr val="tx1">
                    <a:tint val="75000"/>
                  </a:schemeClr>
                </a:solidFill>
              </a:defRPr>
            </a:lvl5pPr>
            <a:lvl6pPr marL="2282638" indent="0">
              <a:buNone/>
              <a:defRPr sz="1400">
                <a:solidFill>
                  <a:schemeClr val="tx1">
                    <a:tint val="75000"/>
                  </a:schemeClr>
                </a:solidFill>
              </a:defRPr>
            </a:lvl6pPr>
            <a:lvl7pPr marL="2739166" indent="0">
              <a:buNone/>
              <a:defRPr sz="1400">
                <a:solidFill>
                  <a:schemeClr val="tx1">
                    <a:tint val="75000"/>
                  </a:schemeClr>
                </a:solidFill>
              </a:defRPr>
            </a:lvl7pPr>
            <a:lvl8pPr marL="3195694" indent="0">
              <a:buNone/>
              <a:defRPr sz="1400">
                <a:solidFill>
                  <a:schemeClr val="tx1">
                    <a:tint val="75000"/>
                  </a:schemeClr>
                </a:solidFill>
              </a:defRPr>
            </a:lvl8pPr>
            <a:lvl9pPr marL="3652221"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CEF851F-4C9B-4ED8-A706-7687066F5A2C}" type="datetimeFigureOut">
              <a:rPr lang="en-US" smtClean="0"/>
              <a:t>2/13/2023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560170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CEF851F-4C9B-4ED8-A706-7687066F5A2C}" type="datetimeFigureOut">
              <a:rPr lang="en-US" smtClean="0"/>
              <a:t>2/13/2023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38802069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6527" indent="0">
              <a:buNone/>
              <a:defRPr sz="2000" b="1"/>
            </a:lvl2pPr>
            <a:lvl3pPr marL="913056" indent="0">
              <a:buNone/>
              <a:defRPr sz="1800" b="1"/>
            </a:lvl3pPr>
            <a:lvl4pPr marL="1369583" indent="0">
              <a:buNone/>
              <a:defRPr sz="1600" b="1"/>
            </a:lvl4pPr>
            <a:lvl5pPr marL="1826111" indent="0">
              <a:buNone/>
              <a:defRPr sz="1600" b="1"/>
            </a:lvl5pPr>
            <a:lvl6pPr marL="2282638" indent="0">
              <a:buNone/>
              <a:defRPr sz="1600" b="1"/>
            </a:lvl6pPr>
            <a:lvl7pPr marL="2739166" indent="0">
              <a:buNone/>
              <a:defRPr sz="1600" b="1"/>
            </a:lvl7pPr>
            <a:lvl8pPr marL="3195694" indent="0">
              <a:buNone/>
              <a:defRPr sz="1600" b="1"/>
            </a:lvl8pPr>
            <a:lvl9pPr marL="3652221"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0" y="1151335"/>
            <a:ext cx="4041775" cy="479822"/>
          </a:xfrm>
        </p:spPr>
        <p:txBody>
          <a:bodyPr anchor="b"/>
          <a:lstStyle>
            <a:lvl1pPr marL="0" indent="0">
              <a:buNone/>
              <a:defRPr sz="2400" b="1"/>
            </a:lvl1pPr>
            <a:lvl2pPr marL="456527" indent="0">
              <a:buNone/>
              <a:defRPr sz="2000" b="1"/>
            </a:lvl2pPr>
            <a:lvl3pPr marL="913056" indent="0">
              <a:buNone/>
              <a:defRPr sz="1800" b="1"/>
            </a:lvl3pPr>
            <a:lvl4pPr marL="1369583" indent="0">
              <a:buNone/>
              <a:defRPr sz="1600" b="1"/>
            </a:lvl4pPr>
            <a:lvl5pPr marL="1826111" indent="0">
              <a:buNone/>
              <a:defRPr sz="1600" b="1"/>
            </a:lvl5pPr>
            <a:lvl6pPr marL="2282638" indent="0">
              <a:buNone/>
              <a:defRPr sz="1600" b="1"/>
            </a:lvl6pPr>
            <a:lvl7pPr marL="2739166" indent="0">
              <a:buNone/>
              <a:defRPr sz="1600" b="1"/>
            </a:lvl7pPr>
            <a:lvl8pPr marL="3195694" indent="0">
              <a:buNone/>
              <a:defRPr sz="1600" b="1"/>
            </a:lvl8pPr>
            <a:lvl9pPr marL="3652221"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0"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CEF851F-4C9B-4ED8-A706-7687066F5A2C}" type="datetimeFigureOut">
              <a:rPr lang="en-US" smtClean="0"/>
              <a:t>2/13/2023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820699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CEF851F-4C9B-4ED8-A706-7687066F5A2C}" type="datetimeFigureOut">
              <a:rPr lang="en-US" smtClean="0"/>
              <a:t>2/13/2023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2757197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EF851F-4C9B-4ED8-A706-7687066F5A2C}" type="datetimeFigureOut">
              <a:rPr lang="en-US" smtClean="0"/>
              <a:t>2/13/2023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35887494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5"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5" y="1076329"/>
            <a:ext cx="3008313" cy="3518297"/>
          </a:xfrm>
        </p:spPr>
        <p:txBody>
          <a:bodyPr/>
          <a:lstStyle>
            <a:lvl1pPr marL="0" indent="0">
              <a:buNone/>
              <a:defRPr sz="1400"/>
            </a:lvl1pPr>
            <a:lvl2pPr marL="456527" indent="0">
              <a:buNone/>
              <a:defRPr sz="1200"/>
            </a:lvl2pPr>
            <a:lvl3pPr marL="913056" indent="0">
              <a:buNone/>
              <a:defRPr sz="1000"/>
            </a:lvl3pPr>
            <a:lvl4pPr marL="1369583" indent="0">
              <a:buNone/>
              <a:defRPr sz="900"/>
            </a:lvl4pPr>
            <a:lvl5pPr marL="1826111" indent="0">
              <a:buNone/>
              <a:defRPr sz="900"/>
            </a:lvl5pPr>
            <a:lvl6pPr marL="2282638" indent="0">
              <a:buNone/>
              <a:defRPr sz="900"/>
            </a:lvl6pPr>
            <a:lvl7pPr marL="2739166" indent="0">
              <a:buNone/>
              <a:defRPr sz="900"/>
            </a:lvl7pPr>
            <a:lvl8pPr marL="3195694" indent="0">
              <a:buNone/>
              <a:defRPr sz="900"/>
            </a:lvl8pPr>
            <a:lvl9pPr marL="3652221"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CEF851F-4C9B-4ED8-A706-7687066F5A2C}" type="datetimeFigureOut">
              <a:rPr lang="en-US" smtClean="0"/>
              <a:t>2/13/2023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23228783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6527" indent="0">
              <a:buNone/>
              <a:defRPr sz="2800"/>
            </a:lvl2pPr>
            <a:lvl3pPr marL="913056" indent="0">
              <a:buNone/>
              <a:defRPr sz="2400"/>
            </a:lvl3pPr>
            <a:lvl4pPr marL="1369583" indent="0">
              <a:buNone/>
              <a:defRPr sz="2000"/>
            </a:lvl4pPr>
            <a:lvl5pPr marL="1826111" indent="0">
              <a:buNone/>
              <a:defRPr sz="2000"/>
            </a:lvl5pPr>
            <a:lvl6pPr marL="2282638" indent="0">
              <a:buNone/>
              <a:defRPr sz="2000"/>
            </a:lvl6pPr>
            <a:lvl7pPr marL="2739166" indent="0">
              <a:buNone/>
              <a:defRPr sz="2000"/>
            </a:lvl7pPr>
            <a:lvl8pPr marL="3195694" indent="0">
              <a:buNone/>
              <a:defRPr sz="2000"/>
            </a:lvl8pPr>
            <a:lvl9pPr marL="3652221" indent="0">
              <a:buNone/>
              <a:defRPr sz="2000"/>
            </a:lvl9pPr>
          </a:lstStyle>
          <a:p>
            <a:endParaRPr lang="en-US"/>
          </a:p>
        </p:txBody>
      </p:sp>
      <p:sp>
        <p:nvSpPr>
          <p:cNvPr id="4" name="Text Placeholder 3"/>
          <p:cNvSpPr>
            <a:spLocks noGrp="1"/>
          </p:cNvSpPr>
          <p:nvPr>
            <p:ph type="body" sz="half" idx="2"/>
          </p:nvPr>
        </p:nvSpPr>
        <p:spPr>
          <a:xfrm>
            <a:off x="1792288" y="4025507"/>
            <a:ext cx="5486400" cy="603647"/>
          </a:xfrm>
        </p:spPr>
        <p:txBody>
          <a:bodyPr/>
          <a:lstStyle>
            <a:lvl1pPr marL="0" indent="0">
              <a:buNone/>
              <a:defRPr sz="1400"/>
            </a:lvl1pPr>
            <a:lvl2pPr marL="456527" indent="0">
              <a:buNone/>
              <a:defRPr sz="1200"/>
            </a:lvl2pPr>
            <a:lvl3pPr marL="913056" indent="0">
              <a:buNone/>
              <a:defRPr sz="1000"/>
            </a:lvl3pPr>
            <a:lvl4pPr marL="1369583" indent="0">
              <a:buNone/>
              <a:defRPr sz="900"/>
            </a:lvl4pPr>
            <a:lvl5pPr marL="1826111" indent="0">
              <a:buNone/>
              <a:defRPr sz="900"/>
            </a:lvl5pPr>
            <a:lvl6pPr marL="2282638" indent="0">
              <a:buNone/>
              <a:defRPr sz="900"/>
            </a:lvl6pPr>
            <a:lvl7pPr marL="2739166" indent="0">
              <a:buNone/>
              <a:defRPr sz="900"/>
            </a:lvl7pPr>
            <a:lvl8pPr marL="3195694" indent="0">
              <a:buNone/>
              <a:defRPr sz="900"/>
            </a:lvl8pPr>
            <a:lvl9pPr marL="3652221"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CEF851F-4C9B-4ED8-A706-7687066F5A2C}" type="datetimeFigureOut">
              <a:rPr lang="en-US" smtClean="0"/>
              <a:t>2/13/2023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2232427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305" tIns="45654" rIns="91305" bIns="45654"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305" tIns="45654" rIns="91305" bIns="4565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305" tIns="45654" rIns="91305" bIns="45654" rtlCol="0" anchor="ctr"/>
          <a:lstStyle>
            <a:lvl1pPr algn="l">
              <a:defRPr sz="1200">
                <a:solidFill>
                  <a:schemeClr val="tx1">
                    <a:tint val="75000"/>
                  </a:schemeClr>
                </a:solidFill>
              </a:defRPr>
            </a:lvl1pPr>
          </a:lstStyle>
          <a:p>
            <a:fld id="{4CEF851F-4C9B-4ED8-A706-7687066F5A2C}" type="datetimeFigureOut">
              <a:rPr lang="en-US" smtClean="0"/>
              <a:t>2/13/2023</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305" tIns="45654" rIns="91305" bIns="45654"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305" tIns="45654" rIns="91305" bIns="45654" rtlCol="0" anchor="ctr"/>
          <a:lstStyle>
            <a:lvl1pPr algn="r">
              <a:defRPr sz="1200">
                <a:solidFill>
                  <a:schemeClr val="tx1">
                    <a:tint val="75000"/>
                  </a:schemeClr>
                </a:solidFill>
              </a:defRPr>
            </a:lvl1pPr>
          </a:lstStyle>
          <a:p>
            <a:fld id="{46F2045C-80A1-433A-B3B9-3018D210B466}" type="slidenum">
              <a:rPr lang="en-US" smtClean="0"/>
              <a:t>‹#›</a:t>
            </a:fld>
            <a:endParaRPr lang="en-US"/>
          </a:p>
        </p:txBody>
      </p:sp>
      <p:sp>
        <p:nvSpPr>
          <p:cNvPr id="7" name="TextBox 6">
            <a:extLst>
              <a:ext uri="{FF2B5EF4-FFF2-40B4-BE49-F238E27FC236}">
                <a16:creationId xmlns:a16="http://schemas.microsoft.com/office/drawing/2014/main" id="{7C0E286B-D773-306B-403A-2EFB4A2F42EB}"/>
              </a:ext>
            </a:extLst>
          </p:cNvPr>
          <p:cNvSpPr txBox="1"/>
          <p:nvPr userDrawn="1"/>
        </p:nvSpPr>
        <p:spPr>
          <a:xfrm>
            <a:off x="537999" y="5619750"/>
            <a:ext cx="8144203" cy="830997"/>
          </a:xfrm>
          <a:prstGeom prst="rect">
            <a:avLst/>
          </a:prstGeom>
          <a:noFill/>
        </p:spPr>
        <p:txBody>
          <a:bodyPr wrap="square" rtlCol="0">
            <a:spAutoFit/>
          </a:bodyPr>
          <a:lstStyle/>
          <a:p>
            <a:pPr algn="ctr"/>
            <a:r>
              <a:rPr lang="en-US" sz="2400">
                <a:solidFill>
                  <a:srgbClr val="00B050"/>
                </a:solidFill>
                <a:latin typeface="SVN-ToySans" panose="02000500000000000000" pitchFamily="2" charset="0"/>
              </a:rPr>
              <a:t>Kho ppt Phan Linh_0916.604.268</a:t>
            </a:r>
          </a:p>
          <a:p>
            <a:pPr algn="ctr"/>
            <a:r>
              <a:rPr lang="en-US" sz="2400">
                <a:solidFill>
                  <a:srgbClr val="00B050"/>
                </a:solidFill>
                <a:latin typeface="SVN-ToySans" panose="02000500000000000000" pitchFamily="2" charset="0"/>
              </a:rPr>
              <a:t>Hỗ trợ quý thầy cô giáo án powerpoint SGK mới</a:t>
            </a:r>
          </a:p>
        </p:txBody>
      </p:sp>
    </p:spTree>
    <p:extLst>
      <p:ext uri="{BB962C8B-B14F-4D97-AF65-F5344CB8AC3E}">
        <p14:creationId xmlns:p14="http://schemas.microsoft.com/office/powerpoint/2010/main" val="12181778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3056" rtl="0" eaLnBrk="1" latinLnBrk="0" hangingPunct="1">
        <a:spcBef>
          <a:spcPct val="0"/>
        </a:spcBef>
        <a:buNone/>
        <a:defRPr sz="4400" kern="1200">
          <a:solidFill>
            <a:schemeClr val="tx1"/>
          </a:solidFill>
          <a:latin typeface="+mj-lt"/>
          <a:ea typeface="+mj-ea"/>
          <a:cs typeface="+mj-cs"/>
        </a:defRPr>
      </a:lvl1pPr>
    </p:titleStyle>
    <p:bodyStyle>
      <a:lvl1pPr marL="342395" indent="-342395" algn="l" defTabSz="913056"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1857" indent="-285330" algn="l" defTabSz="913056"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1319" indent="-228265" algn="l" defTabSz="913056"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7847" indent="-228265" algn="l" defTabSz="913056"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4375" indent="-228265" algn="l" defTabSz="913056"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0902" indent="-228265" algn="l" defTabSz="91305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7429" indent="-228265" algn="l" defTabSz="91305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3958" indent="-228265" algn="l" defTabSz="91305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0485" indent="-228265" algn="l" defTabSz="91305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3056" rtl="0" eaLnBrk="1" latinLnBrk="0" hangingPunct="1">
        <a:defRPr sz="1800" kern="1200">
          <a:solidFill>
            <a:schemeClr val="tx1"/>
          </a:solidFill>
          <a:latin typeface="+mn-lt"/>
          <a:ea typeface="+mn-ea"/>
          <a:cs typeface="+mn-cs"/>
        </a:defRPr>
      </a:lvl1pPr>
      <a:lvl2pPr marL="456527" algn="l" defTabSz="913056" rtl="0" eaLnBrk="1" latinLnBrk="0" hangingPunct="1">
        <a:defRPr sz="1800" kern="1200">
          <a:solidFill>
            <a:schemeClr val="tx1"/>
          </a:solidFill>
          <a:latin typeface="+mn-lt"/>
          <a:ea typeface="+mn-ea"/>
          <a:cs typeface="+mn-cs"/>
        </a:defRPr>
      </a:lvl2pPr>
      <a:lvl3pPr marL="913056" algn="l" defTabSz="913056" rtl="0" eaLnBrk="1" latinLnBrk="0" hangingPunct="1">
        <a:defRPr sz="1800" kern="1200">
          <a:solidFill>
            <a:schemeClr val="tx1"/>
          </a:solidFill>
          <a:latin typeface="+mn-lt"/>
          <a:ea typeface="+mn-ea"/>
          <a:cs typeface="+mn-cs"/>
        </a:defRPr>
      </a:lvl3pPr>
      <a:lvl4pPr marL="1369583" algn="l" defTabSz="913056" rtl="0" eaLnBrk="1" latinLnBrk="0" hangingPunct="1">
        <a:defRPr sz="1800" kern="1200">
          <a:solidFill>
            <a:schemeClr val="tx1"/>
          </a:solidFill>
          <a:latin typeface="+mn-lt"/>
          <a:ea typeface="+mn-ea"/>
          <a:cs typeface="+mn-cs"/>
        </a:defRPr>
      </a:lvl4pPr>
      <a:lvl5pPr marL="1826111" algn="l" defTabSz="913056" rtl="0" eaLnBrk="1" latinLnBrk="0" hangingPunct="1">
        <a:defRPr sz="1800" kern="1200">
          <a:solidFill>
            <a:schemeClr val="tx1"/>
          </a:solidFill>
          <a:latin typeface="+mn-lt"/>
          <a:ea typeface="+mn-ea"/>
          <a:cs typeface="+mn-cs"/>
        </a:defRPr>
      </a:lvl5pPr>
      <a:lvl6pPr marL="2282638" algn="l" defTabSz="913056" rtl="0" eaLnBrk="1" latinLnBrk="0" hangingPunct="1">
        <a:defRPr sz="1800" kern="1200">
          <a:solidFill>
            <a:schemeClr val="tx1"/>
          </a:solidFill>
          <a:latin typeface="+mn-lt"/>
          <a:ea typeface="+mn-ea"/>
          <a:cs typeface="+mn-cs"/>
        </a:defRPr>
      </a:lvl6pPr>
      <a:lvl7pPr marL="2739166" algn="l" defTabSz="913056" rtl="0" eaLnBrk="1" latinLnBrk="0" hangingPunct="1">
        <a:defRPr sz="1800" kern="1200">
          <a:solidFill>
            <a:schemeClr val="tx1"/>
          </a:solidFill>
          <a:latin typeface="+mn-lt"/>
          <a:ea typeface="+mn-ea"/>
          <a:cs typeface="+mn-cs"/>
        </a:defRPr>
      </a:lvl7pPr>
      <a:lvl8pPr marL="3195694" algn="l" defTabSz="913056" rtl="0" eaLnBrk="1" latinLnBrk="0" hangingPunct="1">
        <a:defRPr sz="1800" kern="1200">
          <a:solidFill>
            <a:schemeClr val="tx1"/>
          </a:solidFill>
          <a:latin typeface="+mn-lt"/>
          <a:ea typeface="+mn-ea"/>
          <a:cs typeface="+mn-cs"/>
        </a:defRPr>
      </a:lvl8pPr>
      <a:lvl9pPr marL="3652221" algn="l" defTabSz="91305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slide" Target="slide5.xml"/><Relationship Id="rId3" Type="http://schemas.openxmlformats.org/officeDocument/2006/relationships/audio" Target="../media/audio1.wav"/><Relationship Id="rId7" Type="http://schemas.openxmlformats.org/officeDocument/2006/relationships/image" Target="../media/image6.png"/><Relationship Id="rId12" Type="http://schemas.openxmlformats.org/officeDocument/2006/relationships/image" Target="../media/image9.png"/><Relationship Id="rId17" Type="http://schemas.openxmlformats.org/officeDocument/2006/relationships/image" Target="../media/image11.png"/><Relationship Id="rId2" Type="http://schemas.openxmlformats.org/officeDocument/2006/relationships/notesSlide" Target="../notesSlides/notesSlide1.xml"/><Relationship Id="rId16" Type="http://schemas.openxmlformats.org/officeDocument/2006/relationships/slide" Target="slide7.xml"/><Relationship Id="rId1" Type="http://schemas.openxmlformats.org/officeDocument/2006/relationships/slideLayout" Target="../slideLayouts/slideLayout6.xml"/><Relationship Id="rId6" Type="http://schemas.openxmlformats.org/officeDocument/2006/relationships/image" Target="../media/image5.png"/><Relationship Id="rId11" Type="http://schemas.openxmlformats.org/officeDocument/2006/relationships/slide" Target="slide4.xml"/><Relationship Id="rId5" Type="http://schemas.openxmlformats.org/officeDocument/2006/relationships/image" Target="../media/image4.png"/><Relationship Id="rId15" Type="http://schemas.openxmlformats.org/officeDocument/2006/relationships/slide" Target="slide6.xml"/><Relationship Id="rId10" Type="http://schemas.openxmlformats.org/officeDocument/2006/relationships/image" Target="../media/image8.png"/><Relationship Id="rId4" Type="http://schemas.openxmlformats.org/officeDocument/2006/relationships/image" Target="../media/image3.jpg"/><Relationship Id="rId9" Type="http://schemas.openxmlformats.org/officeDocument/2006/relationships/slide" Target="slide3.xml"/><Relationship Id="rId14"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4.png"/><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2.jpe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4.jpe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5.jpe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jpeg"/><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504949"/>
            <a:ext cx="7772400" cy="192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26637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62346" y="465937"/>
            <a:ext cx="8991600" cy="4293350"/>
          </a:xfrm>
          <a:prstGeom prst="rect">
            <a:avLst/>
          </a:prstGeom>
          <a:noFill/>
        </p:spPr>
        <p:txBody>
          <a:bodyPr wrap="square" lIns="91305" tIns="45654" rIns="91305" bIns="45654" rtlCol="0">
            <a:spAutoFit/>
          </a:bodyPr>
          <a:lstStyle/>
          <a:p>
            <a:pPr algn="just"/>
            <a:r>
              <a:rPr lang="en-US" sz="2100">
                <a:latin typeface="Arial" pitchFamily="34" charset="0"/>
                <a:ea typeface="Arial-Rounded" pitchFamily="34" charset="0"/>
                <a:cs typeface="Arial" pitchFamily="34" charset="0"/>
              </a:rPr>
              <a:t>	Một con kiến không may bị rơi xuống nước. Nó vùng vẫy và la lên:</a:t>
            </a:r>
          </a:p>
          <a:p>
            <a:pPr algn="just"/>
            <a:r>
              <a:rPr lang="en-US" sz="2100">
                <a:latin typeface="Arial" pitchFamily="34" charset="0"/>
                <a:ea typeface="Arial-Rounded" pitchFamily="34" charset="0"/>
                <a:cs typeface="Arial" pitchFamily="34" charset="0"/>
              </a:rPr>
              <a:t>	</a:t>
            </a:r>
            <a:r>
              <a:rPr lang="en-US" sz="2100">
                <a:latin typeface="Arial" pitchFamily="34" charset="0"/>
                <a:cs typeface="Arial" pitchFamily="34" charset="0"/>
              </a:rPr>
              <a:t> –</a:t>
            </a:r>
            <a:r>
              <a:rPr lang="en-US" sz="2100">
                <a:latin typeface="Arial" pitchFamily="34" charset="0"/>
                <a:ea typeface="Arial-Rounded" pitchFamily="34" charset="0"/>
                <a:cs typeface="Arial" pitchFamily="34" charset="0"/>
              </a:rPr>
              <a:t> Cứu tôi với, cứu tôi với!</a:t>
            </a:r>
          </a:p>
          <a:p>
            <a:pPr algn="just"/>
            <a:r>
              <a:rPr lang="en-US" sz="2100">
                <a:latin typeface="Arial" pitchFamily="34" charset="0"/>
                <a:ea typeface="Arial-Rounded" pitchFamily="34" charset="0"/>
                <a:cs typeface="Arial" pitchFamily="34" charset="0"/>
              </a:rPr>
              <a:t>	Nghe tiếng kêu cứu của kiến, bồ câu nhanh trí nhặt một chiếc lá thả xuống nước. Kiến bám vào chiếc lá và leo được lên bờ.</a:t>
            </a:r>
          </a:p>
          <a:p>
            <a:pPr algn="just"/>
            <a:r>
              <a:rPr lang="en-US" sz="2100">
                <a:latin typeface="Arial" pitchFamily="34" charset="0"/>
                <a:ea typeface="Arial-Rounded" pitchFamily="34" charset="0"/>
                <a:cs typeface="Arial" pitchFamily="34" charset="0"/>
              </a:rPr>
              <a:t>	Một hôm, kiến thấy người thợ săn đang ngắm bắn bồ câu. Ngay lập tức, nó bò đến, cắn vào chân anh ta. Người thợ săn giật mình. Bồ câu thấy động liền bay đi.</a:t>
            </a:r>
          </a:p>
          <a:p>
            <a:pPr algn="just"/>
            <a:r>
              <a:rPr lang="en-US" sz="2100">
                <a:latin typeface="Arial" pitchFamily="34" charset="0"/>
                <a:ea typeface="Arial-Rounded" pitchFamily="34" charset="0"/>
                <a:cs typeface="Arial" pitchFamily="34" charset="0"/>
              </a:rPr>
              <a:t>	Bồ câu tìm đến chỗ kiến, cảm động nói:</a:t>
            </a:r>
          </a:p>
          <a:p>
            <a:pPr algn="just"/>
            <a:r>
              <a:rPr lang="en-US" sz="2100">
                <a:latin typeface="Arial" pitchFamily="34" charset="0"/>
                <a:ea typeface="Arial-Rounded" pitchFamily="34" charset="0"/>
                <a:cs typeface="Arial" pitchFamily="34" charset="0"/>
              </a:rPr>
              <a:t>	</a:t>
            </a:r>
            <a:r>
              <a:rPr lang="en-US" sz="2100">
                <a:latin typeface="Arial" pitchFamily="34" charset="0"/>
                <a:cs typeface="Arial" pitchFamily="34" charset="0"/>
              </a:rPr>
              <a:t> –</a:t>
            </a:r>
            <a:r>
              <a:rPr lang="en-US" sz="2100">
                <a:latin typeface="Arial" pitchFamily="34" charset="0"/>
                <a:ea typeface="Arial-Rounded" pitchFamily="34" charset="0"/>
                <a:cs typeface="Arial" pitchFamily="34" charset="0"/>
              </a:rPr>
              <a:t> Cảm ơn cậu đã cứu tớ.</a:t>
            </a:r>
          </a:p>
          <a:p>
            <a:pPr algn="just"/>
            <a:r>
              <a:rPr lang="en-US" sz="2100">
                <a:latin typeface="Arial" pitchFamily="34" charset="0"/>
                <a:ea typeface="Arial-Rounded" pitchFamily="34" charset="0"/>
                <a:cs typeface="Arial" pitchFamily="34" charset="0"/>
              </a:rPr>
              <a:t>	Kiến đáp:</a:t>
            </a:r>
          </a:p>
          <a:p>
            <a:pPr algn="just"/>
            <a:r>
              <a:rPr lang="en-US" sz="2100">
                <a:latin typeface="Arial" pitchFamily="34" charset="0"/>
                <a:ea typeface="Arial-Rounded" pitchFamily="34" charset="0"/>
                <a:cs typeface="Arial" pitchFamily="34" charset="0"/>
              </a:rPr>
              <a:t>	</a:t>
            </a:r>
            <a:r>
              <a:rPr lang="en-US" sz="2100">
                <a:latin typeface="Arial" pitchFamily="34" charset="0"/>
                <a:cs typeface="Arial" pitchFamily="34" charset="0"/>
              </a:rPr>
              <a:t> –</a:t>
            </a:r>
            <a:r>
              <a:rPr lang="en-US" sz="2100">
                <a:latin typeface="Arial" pitchFamily="34" charset="0"/>
                <a:ea typeface="Arial-Rounded" pitchFamily="34" charset="0"/>
                <a:cs typeface="Arial" pitchFamily="34" charset="0"/>
              </a:rPr>
              <a:t> Cậu cũng giúp tớ thoát chết mà.</a:t>
            </a:r>
          </a:p>
          <a:p>
            <a:pPr algn="just"/>
            <a:r>
              <a:rPr lang="en-US" sz="2100">
                <a:latin typeface="Arial" pitchFamily="34" charset="0"/>
                <a:ea typeface="Arial-Rounded" pitchFamily="34" charset="0"/>
                <a:cs typeface="Arial" pitchFamily="34" charset="0"/>
              </a:rPr>
              <a:t>	Cả hai đều rất vui vì đã giúp nhau.</a:t>
            </a:r>
          </a:p>
          <a:p>
            <a:pPr algn="r"/>
            <a:r>
              <a:rPr lang="en-US" sz="2100">
                <a:latin typeface="Arial" pitchFamily="34" charset="0"/>
                <a:ea typeface="Arial-Rounded" pitchFamily="34" charset="0"/>
                <a:cs typeface="Arial" pitchFamily="34" charset="0"/>
              </a:rPr>
              <a:t>(</a:t>
            </a:r>
            <a:r>
              <a:rPr lang="en-US" sz="2100" i="1">
                <a:latin typeface="Arial" pitchFamily="34" charset="0"/>
                <a:ea typeface="Arial-Rounded" pitchFamily="34" charset="0"/>
                <a:cs typeface="Arial" pitchFamily="34" charset="0"/>
              </a:rPr>
              <a:t>Theo</a:t>
            </a:r>
            <a:r>
              <a:rPr lang="en-US" sz="2100">
                <a:latin typeface="Arial" pitchFamily="34" charset="0"/>
                <a:ea typeface="Arial-Rounded" pitchFamily="34" charset="0"/>
                <a:cs typeface="Arial" pitchFamily="34" charset="0"/>
              </a:rPr>
              <a:t> Ê-dốp)</a:t>
            </a:r>
          </a:p>
        </p:txBody>
      </p:sp>
      <p:sp>
        <p:nvSpPr>
          <p:cNvPr id="4" name="TextBox 3"/>
          <p:cNvSpPr txBox="1"/>
          <p:nvPr/>
        </p:nvSpPr>
        <p:spPr>
          <a:xfrm>
            <a:off x="1174877" y="4503504"/>
            <a:ext cx="5117841" cy="461544"/>
          </a:xfrm>
          <a:prstGeom prst="rect">
            <a:avLst/>
          </a:prstGeom>
          <a:solidFill>
            <a:srgbClr val="FEDEF3"/>
          </a:solidFill>
        </p:spPr>
        <p:txBody>
          <a:bodyPr wrap="square" lIns="91318" tIns="45660" rIns="91318" bIns="45660" rtlCol="0">
            <a:spAutoFit/>
          </a:bodyPr>
          <a:lstStyle/>
          <a:p>
            <a:pPr algn="ctr"/>
            <a:r>
              <a:rPr lang="en-US" sz="2400">
                <a:latin typeface="Arial" pitchFamily="34" charset="0"/>
                <a:ea typeface="Arial-Rounded" pitchFamily="34" charset="0"/>
                <a:cs typeface="Arial" pitchFamily="34" charset="0"/>
              </a:rPr>
              <a:t>Em hãy tìm từ khó trong bài.</a:t>
            </a:r>
          </a:p>
        </p:txBody>
      </p:sp>
      <p:cxnSp>
        <p:nvCxnSpPr>
          <p:cNvPr id="5" name="Straight Connector 4"/>
          <p:cNvCxnSpPr/>
          <p:nvPr/>
        </p:nvCxnSpPr>
        <p:spPr>
          <a:xfrm flipH="1">
            <a:off x="6679052" y="819150"/>
            <a:ext cx="109334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a:off x="5727704" y="1454150"/>
            <a:ext cx="1054096"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3250133" y="3384550"/>
            <a:ext cx="48366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965706" y="7012132"/>
            <a:ext cx="4191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a:off x="6934448" y="2419350"/>
            <a:ext cx="106655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4273980" y="2114550"/>
            <a:ext cx="100423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4664695" y="7349837"/>
            <a:ext cx="87976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6061695" y="7718137"/>
            <a:ext cx="57496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584614" y="-19050"/>
            <a:ext cx="5947064" cy="523087"/>
          </a:xfrm>
          <a:prstGeom prst="rect">
            <a:avLst/>
          </a:prstGeom>
          <a:noFill/>
        </p:spPr>
        <p:txBody>
          <a:bodyPr wrap="square" lIns="91305" tIns="45654" rIns="91305" bIns="45654" rtlCol="0">
            <a:spAutoFit/>
          </a:bodyPr>
          <a:lstStyle/>
          <a:p>
            <a:pPr algn="ctr"/>
            <a:r>
              <a:rPr lang="en-US" sz="2800" b="1">
                <a:latin typeface="Arial" pitchFamily="34" charset="0"/>
                <a:ea typeface="Arial-Rounded" pitchFamily="34" charset="0"/>
                <a:cs typeface="Arial" pitchFamily="34" charset="0"/>
              </a:rPr>
              <a:t>Kiến và chim bồ câu</a:t>
            </a:r>
          </a:p>
        </p:txBody>
      </p:sp>
    </p:spTree>
    <p:extLst>
      <p:ext uri="{BB962C8B-B14F-4D97-AF65-F5344CB8AC3E}">
        <p14:creationId xmlns:p14="http://schemas.microsoft.com/office/powerpoint/2010/main" val="2313969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1+#ppt_w/2"/>
                                          </p:val>
                                        </p:tav>
                                        <p:tav tm="100000">
                                          <p:val>
                                            <p:strVal val="#ppt_x"/>
                                          </p:val>
                                        </p:tav>
                                      </p:tavLst>
                                    </p:anim>
                                    <p:anim calcmode="lin" valueType="num">
                                      <p:cBhvr additive="base">
                                        <p:cTn id="8" dur="20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500"/>
                                        <p:tgtEl>
                                          <p:spTgt spid="12"/>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500"/>
                                        <p:tgtEl>
                                          <p:spTgt spid="14"/>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500"/>
                                        <p:tgtEl>
                                          <p:spTgt spid="13"/>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0" y="1352550"/>
            <a:ext cx="4800600" cy="3352800"/>
          </a:xfrm>
        </p:spPr>
        <p:txBody>
          <a:bodyPr>
            <a:normAutofit/>
          </a:bodyPr>
          <a:lstStyle/>
          <a:p>
            <a:pPr algn="l"/>
            <a:r>
              <a:rPr lang="en-US">
                <a:latin typeface="Arial" pitchFamily="34" charset="0"/>
                <a:cs typeface="Arial" pitchFamily="34" charset="0"/>
              </a:rPr>
              <a:t>vùng vẫy			</a:t>
            </a:r>
            <a:br>
              <a:rPr lang="en-US">
                <a:latin typeface="Arial" pitchFamily="34" charset="0"/>
                <a:cs typeface="Arial" pitchFamily="34" charset="0"/>
              </a:rPr>
            </a:br>
            <a:r>
              <a:rPr lang="en-US">
                <a:latin typeface="Arial" pitchFamily="34" charset="0"/>
                <a:cs typeface="Arial" pitchFamily="34" charset="0"/>
              </a:rPr>
              <a:t>nhanh trí		</a:t>
            </a:r>
            <a:br>
              <a:rPr lang="en-US">
                <a:latin typeface="Arial" pitchFamily="34" charset="0"/>
                <a:cs typeface="Arial" pitchFamily="34" charset="0"/>
              </a:rPr>
            </a:br>
            <a:r>
              <a:rPr lang="en-US">
                <a:latin typeface="Arial" pitchFamily="34" charset="0"/>
                <a:cs typeface="Arial" pitchFamily="34" charset="0"/>
              </a:rPr>
              <a:t>thợ săn</a:t>
            </a:r>
            <a:br>
              <a:rPr lang="en-US">
                <a:latin typeface="Arial" pitchFamily="34" charset="0"/>
                <a:cs typeface="Arial" pitchFamily="34" charset="0"/>
              </a:rPr>
            </a:br>
            <a:r>
              <a:rPr lang="en-US">
                <a:latin typeface="Arial" pitchFamily="34" charset="0"/>
                <a:cs typeface="Arial" pitchFamily="34" charset="0"/>
              </a:rPr>
              <a:t>giật mình		</a:t>
            </a:r>
          </a:p>
        </p:txBody>
      </p:sp>
      <p:sp>
        <p:nvSpPr>
          <p:cNvPr id="3" name="Title 1"/>
          <p:cNvSpPr txBox="1">
            <a:spLocks/>
          </p:cNvSpPr>
          <p:nvPr/>
        </p:nvSpPr>
        <p:spPr>
          <a:xfrm>
            <a:off x="2021114" y="0"/>
            <a:ext cx="4419600" cy="1676400"/>
          </a:xfrm>
          <a:prstGeom prst="rect">
            <a:avLst/>
          </a:prstGeom>
        </p:spPr>
        <p:txBody>
          <a:bodyPr vert="horz" lIns="91305" tIns="45654" rIns="91305" bIns="45654" rtlCol="0" anchor="ctr">
            <a:normAutofit/>
          </a:bodyPr>
          <a:lstStyle>
            <a:lvl1pPr algn="ctr" defTabSz="913180" rtl="0" eaLnBrk="1" latinLnBrk="0" hangingPunct="1">
              <a:spcBef>
                <a:spcPct val="0"/>
              </a:spcBef>
              <a:buNone/>
              <a:defRPr sz="4400" kern="1200">
                <a:solidFill>
                  <a:schemeClr val="tx1"/>
                </a:solidFill>
                <a:latin typeface="+mj-lt"/>
                <a:ea typeface="+mj-ea"/>
                <a:cs typeface="+mj-cs"/>
              </a:defRPr>
            </a:lvl1pPr>
          </a:lstStyle>
          <a:p>
            <a:r>
              <a:rPr lang="en-US" b="1">
                <a:latin typeface="Arial" pitchFamily="34" charset="0"/>
                <a:cs typeface="Arial" pitchFamily="34" charset="0"/>
              </a:rPr>
              <a:t>Luyện đọc</a:t>
            </a:r>
          </a:p>
        </p:txBody>
      </p:sp>
    </p:spTree>
    <p:extLst>
      <p:ext uri="{BB962C8B-B14F-4D97-AF65-F5344CB8AC3E}">
        <p14:creationId xmlns:p14="http://schemas.microsoft.com/office/powerpoint/2010/main" val="40382457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62346" y="465937"/>
            <a:ext cx="8991600" cy="4293350"/>
          </a:xfrm>
          <a:prstGeom prst="rect">
            <a:avLst/>
          </a:prstGeom>
          <a:noFill/>
        </p:spPr>
        <p:txBody>
          <a:bodyPr wrap="square" lIns="91305" tIns="45654" rIns="91305" bIns="45654" rtlCol="0">
            <a:spAutoFit/>
          </a:bodyPr>
          <a:lstStyle/>
          <a:p>
            <a:pPr algn="just"/>
            <a:r>
              <a:rPr lang="en-US" sz="2100">
                <a:latin typeface="Arial" pitchFamily="34" charset="0"/>
                <a:ea typeface="Arial-Rounded" pitchFamily="34" charset="0"/>
                <a:cs typeface="Arial" pitchFamily="34" charset="0"/>
              </a:rPr>
              <a:t>	Một con kiến không may bị rơi xuống nước. Nó vùng vẫy và la lên:</a:t>
            </a:r>
          </a:p>
          <a:p>
            <a:pPr algn="just"/>
            <a:r>
              <a:rPr lang="en-US" sz="2100">
                <a:latin typeface="Arial" pitchFamily="34" charset="0"/>
                <a:ea typeface="Arial-Rounded" pitchFamily="34" charset="0"/>
                <a:cs typeface="Arial" pitchFamily="34" charset="0"/>
              </a:rPr>
              <a:t>	- Cứu tôi với, cứu tôi với!</a:t>
            </a:r>
          </a:p>
          <a:p>
            <a:pPr algn="just"/>
            <a:r>
              <a:rPr lang="en-US" sz="2100">
                <a:latin typeface="Arial" pitchFamily="34" charset="0"/>
                <a:ea typeface="Arial-Rounded" pitchFamily="34" charset="0"/>
                <a:cs typeface="Arial" pitchFamily="34" charset="0"/>
              </a:rPr>
              <a:t>	Nghe tiếng kêu cứu của kiến, bồ câu nhanh trí nhặt một chiếc lá thả xuống nước. Kiến bám vào chiếc lá và leo được lên bờ.</a:t>
            </a:r>
          </a:p>
          <a:p>
            <a:pPr algn="just"/>
            <a:r>
              <a:rPr lang="en-US" sz="2100">
                <a:latin typeface="Arial" pitchFamily="34" charset="0"/>
                <a:ea typeface="Arial-Rounded" pitchFamily="34" charset="0"/>
                <a:cs typeface="Arial" pitchFamily="34" charset="0"/>
              </a:rPr>
              <a:t>	Một hôm, kiến thấy người thợ săn đang ngắm bắn bồ câu. Ngay lập tức, nó bò đến, cắn vào chân anh ta. Người thợ săn giật mình. Bồ câu thấy động liền bay đi.</a:t>
            </a:r>
          </a:p>
          <a:p>
            <a:pPr algn="just"/>
            <a:r>
              <a:rPr lang="en-US" sz="2100">
                <a:latin typeface="Arial" pitchFamily="34" charset="0"/>
                <a:ea typeface="Arial-Rounded" pitchFamily="34" charset="0"/>
                <a:cs typeface="Arial" pitchFamily="34" charset="0"/>
              </a:rPr>
              <a:t>	Bồ câu tìm đến chỗ kiến, cảm động nói:</a:t>
            </a:r>
          </a:p>
          <a:p>
            <a:pPr algn="just"/>
            <a:r>
              <a:rPr lang="en-US" sz="2100">
                <a:latin typeface="Arial" pitchFamily="34" charset="0"/>
                <a:ea typeface="Arial-Rounded" pitchFamily="34" charset="0"/>
                <a:cs typeface="Arial" pitchFamily="34" charset="0"/>
              </a:rPr>
              <a:t>	- Cảm ơn cậu đã cứu tớ.</a:t>
            </a:r>
          </a:p>
          <a:p>
            <a:pPr algn="just"/>
            <a:r>
              <a:rPr lang="en-US" sz="2100">
                <a:latin typeface="Arial" pitchFamily="34" charset="0"/>
                <a:ea typeface="Arial-Rounded" pitchFamily="34" charset="0"/>
                <a:cs typeface="Arial" pitchFamily="34" charset="0"/>
              </a:rPr>
              <a:t>	Kiến đáp:</a:t>
            </a:r>
          </a:p>
          <a:p>
            <a:pPr algn="just"/>
            <a:r>
              <a:rPr lang="en-US" sz="2100">
                <a:latin typeface="Arial" pitchFamily="34" charset="0"/>
                <a:ea typeface="Arial-Rounded" pitchFamily="34" charset="0"/>
                <a:cs typeface="Arial" pitchFamily="34" charset="0"/>
              </a:rPr>
              <a:t>	- Cậu cũng giúp tớ thoát chết mà.</a:t>
            </a:r>
          </a:p>
          <a:p>
            <a:pPr algn="just"/>
            <a:r>
              <a:rPr lang="en-US" sz="2100">
                <a:latin typeface="Arial" pitchFamily="34" charset="0"/>
                <a:ea typeface="Arial-Rounded" pitchFamily="34" charset="0"/>
                <a:cs typeface="Arial" pitchFamily="34" charset="0"/>
              </a:rPr>
              <a:t>	Cả hai đều rất vui vì đã giúp nhau.</a:t>
            </a:r>
          </a:p>
          <a:p>
            <a:pPr algn="r"/>
            <a:r>
              <a:rPr lang="en-US" sz="2100">
                <a:latin typeface="Arial" pitchFamily="34" charset="0"/>
                <a:ea typeface="Arial-Rounded" pitchFamily="34" charset="0"/>
                <a:cs typeface="Arial" pitchFamily="34" charset="0"/>
              </a:rPr>
              <a:t>(</a:t>
            </a:r>
            <a:r>
              <a:rPr lang="en-US" sz="2100" i="1">
                <a:latin typeface="Arial" pitchFamily="34" charset="0"/>
                <a:ea typeface="Arial-Rounded" pitchFamily="34" charset="0"/>
                <a:cs typeface="Arial" pitchFamily="34" charset="0"/>
              </a:rPr>
              <a:t>Theo</a:t>
            </a:r>
            <a:r>
              <a:rPr lang="en-US" sz="2100">
                <a:latin typeface="Arial" pitchFamily="34" charset="0"/>
                <a:ea typeface="Arial-Rounded" pitchFamily="34" charset="0"/>
                <a:cs typeface="Arial" pitchFamily="34" charset="0"/>
              </a:rPr>
              <a:t> Ê-dốp)</a:t>
            </a:r>
          </a:p>
        </p:txBody>
      </p:sp>
      <p:sp>
        <p:nvSpPr>
          <p:cNvPr id="11" name="TextBox 10"/>
          <p:cNvSpPr txBox="1"/>
          <p:nvPr/>
        </p:nvSpPr>
        <p:spPr>
          <a:xfrm>
            <a:off x="1584614" y="-19050"/>
            <a:ext cx="5947064" cy="523087"/>
          </a:xfrm>
          <a:prstGeom prst="rect">
            <a:avLst/>
          </a:prstGeom>
          <a:noFill/>
        </p:spPr>
        <p:txBody>
          <a:bodyPr wrap="square" lIns="91305" tIns="45654" rIns="91305" bIns="45654" rtlCol="0">
            <a:spAutoFit/>
          </a:bodyPr>
          <a:lstStyle/>
          <a:p>
            <a:pPr algn="ctr"/>
            <a:r>
              <a:rPr lang="en-US" sz="2800" b="1">
                <a:latin typeface="Arial" pitchFamily="34" charset="0"/>
                <a:ea typeface="Arial-Rounded" pitchFamily="34" charset="0"/>
                <a:cs typeface="Arial" pitchFamily="34" charset="0"/>
              </a:rPr>
              <a:t>Kiến và chim bồ câu</a:t>
            </a:r>
          </a:p>
        </p:txBody>
      </p:sp>
      <p:sp>
        <p:nvSpPr>
          <p:cNvPr id="12" name="TextBox 11"/>
          <p:cNvSpPr txBox="1"/>
          <p:nvPr/>
        </p:nvSpPr>
        <p:spPr>
          <a:xfrm>
            <a:off x="76200" y="361950"/>
            <a:ext cx="8991600" cy="4616515"/>
          </a:xfrm>
          <a:prstGeom prst="rect">
            <a:avLst/>
          </a:prstGeom>
          <a:solidFill>
            <a:schemeClr val="bg1"/>
          </a:solidFill>
        </p:spPr>
        <p:txBody>
          <a:bodyPr wrap="square" lIns="91305" tIns="45654" rIns="91305" bIns="45654" rtlCol="0">
            <a:spAutoFit/>
          </a:bodyPr>
          <a:lstStyle/>
          <a:p>
            <a:pPr algn="just"/>
            <a:r>
              <a:rPr lang="en-US" sz="2100">
                <a:latin typeface="Arial" pitchFamily="34" charset="0"/>
                <a:ea typeface="Arial-Rounded" pitchFamily="34" charset="0"/>
                <a:cs typeface="Arial" pitchFamily="34" charset="0"/>
              </a:rPr>
              <a:t>	Một con kiến không may bị rơi xuống nước. </a:t>
            </a:r>
            <a:r>
              <a:rPr lang="en-US" sz="2100">
                <a:solidFill>
                  <a:srgbClr val="FD0B95"/>
                </a:solidFill>
                <a:latin typeface="Arial" pitchFamily="34" charset="0"/>
                <a:ea typeface="Arial-Rounded" pitchFamily="34" charset="0"/>
                <a:cs typeface="Arial" pitchFamily="34" charset="0"/>
              </a:rPr>
              <a:t>//</a:t>
            </a:r>
            <a:r>
              <a:rPr lang="en-US" sz="2100">
                <a:latin typeface="Arial" pitchFamily="34" charset="0"/>
                <a:ea typeface="Arial-Rounded" pitchFamily="34" charset="0"/>
                <a:cs typeface="Arial" pitchFamily="34" charset="0"/>
              </a:rPr>
              <a:t> Nó vùng vẫy và la lên:</a:t>
            </a:r>
          </a:p>
          <a:p>
            <a:pPr algn="just"/>
            <a:r>
              <a:rPr lang="en-US" sz="2100">
                <a:latin typeface="Arial" pitchFamily="34" charset="0"/>
                <a:ea typeface="Arial-Rounded" pitchFamily="34" charset="0"/>
                <a:cs typeface="Arial" pitchFamily="34" charset="0"/>
              </a:rPr>
              <a:t>	</a:t>
            </a:r>
            <a:r>
              <a:rPr lang="en-US" sz="2100">
                <a:latin typeface="Arial" pitchFamily="34" charset="0"/>
                <a:cs typeface="Arial" pitchFamily="34" charset="0"/>
              </a:rPr>
              <a:t> –</a:t>
            </a:r>
            <a:r>
              <a:rPr lang="en-US" sz="2100">
                <a:latin typeface="Arial" pitchFamily="34" charset="0"/>
                <a:ea typeface="Arial-Rounded" pitchFamily="34" charset="0"/>
                <a:cs typeface="Arial" pitchFamily="34" charset="0"/>
              </a:rPr>
              <a:t> Cứu tôi với, cứu tôi với! </a:t>
            </a:r>
            <a:r>
              <a:rPr lang="en-US" sz="2100">
                <a:solidFill>
                  <a:srgbClr val="FD0B95"/>
                </a:solidFill>
                <a:latin typeface="Arial" pitchFamily="34" charset="0"/>
                <a:ea typeface="Arial-Rounded" pitchFamily="34" charset="0"/>
                <a:cs typeface="Arial" pitchFamily="34" charset="0"/>
              </a:rPr>
              <a:t>//</a:t>
            </a:r>
          </a:p>
          <a:p>
            <a:pPr algn="just"/>
            <a:r>
              <a:rPr lang="en-US" sz="2100">
                <a:latin typeface="Arial" pitchFamily="34" charset="0"/>
                <a:ea typeface="Arial-Rounded" pitchFamily="34" charset="0"/>
                <a:cs typeface="Arial" pitchFamily="34" charset="0"/>
              </a:rPr>
              <a:t>	Nghe tiếng kêu cứu của kiến, bồ câu nhanh trí nhặt một chiếc lá thả xuống nước. </a:t>
            </a:r>
            <a:r>
              <a:rPr lang="en-US" sz="2100">
                <a:solidFill>
                  <a:srgbClr val="FD0B95"/>
                </a:solidFill>
                <a:latin typeface="Arial" pitchFamily="34" charset="0"/>
                <a:ea typeface="Arial-Rounded" pitchFamily="34" charset="0"/>
                <a:cs typeface="Arial" pitchFamily="34" charset="0"/>
              </a:rPr>
              <a:t>//</a:t>
            </a:r>
            <a:r>
              <a:rPr lang="en-US" sz="2100">
                <a:latin typeface="Arial" pitchFamily="34" charset="0"/>
                <a:ea typeface="Arial-Rounded" pitchFamily="34" charset="0"/>
                <a:cs typeface="Arial" pitchFamily="34" charset="0"/>
              </a:rPr>
              <a:t> Kiến bám vào chiếc lá và leo được lên bờ.</a:t>
            </a:r>
            <a:r>
              <a:rPr lang="en-US" sz="2100">
                <a:solidFill>
                  <a:srgbClr val="FD0B95"/>
                </a:solidFill>
                <a:latin typeface="Arial" pitchFamily="34" charset="0"/>
                <a:ea typeface="Arial-Rounded" pitchFamily="34" charset="0"/>
                <a:cs typeface="Arial" pitchFamily="34" charset="0"/>
              </a:rPr>
              <a:t> //</a:t>
            </a:r>
            <a:endParaRPr lang="en-US" sz="2100">
              <a:latin typeface="Arial" pitchFamily="34" charset="0"/>
              <a:ea typeface="Arial-Rounded" pitchFamily="34" charset="0"/>
              <a:cs typeface="Arial" pitchFamily="34" charset="0"/>
            </a:endParaRPr>
          </a:p>
          <a:p>
            <a:pPr algn="just"/>
            <a:r>
              <a:rPr lang="en-US" sz="2100">
                <a:latin typeface="Arial" pitchFamily="34" charset="0"/>
                <a:ea typeface="Arial-Rounded" pitchFamily="34" charset="0"/>
                <a:cs typeface="Arial" pitchFamily="34" charset="0"/>
              </a:rPr>
              <a:t>	Một hôm, kiến thấy người thợ săn đang ngắm bắn bồ câu. </a:t>
            </a:r>
            <a:r>
              <a:rPr lang="en-US" sz="2100">
                <a:solidFill>
                  <a:srgbClr val="FD0B95"/>
                </a:solidFill>
                <a:latin typeface="Arial" pitchFamily="34" charset="0"/>
                <a:ea typeface="Arial-Rounded" pitchFamily="34" charset="0"/>
                <a:cs typeface="Arial" pitchFamily="34" charset="0"/>
              </a:rPr>
              <a:t>//</a:t>
            </a:r>
            <a:r>
              <a:rPr lang="en-US" sz="2100">
                <a:latin typeface="Arial" pitchFamily="34" charset="0"/>
                <a:ea typeface="Arial-Rounded" pitchFamily="34" charset="0"/>
                <a:cs typeface="Arial" pitchFamily="34" charset="0"/>
              </a:rPr>
              <a:t> Ngay lập tức, nó bò đến, cắn vào chân anh ta. </a:t>
            </a:r>
            <a:r>
              <a:rPr lang="en-US" sz="2100">
                <a:solidFill>
                  <a:srgbClr val="FD0B95"/>
                </a:solidFill>
                <a:latin typeface="Arial" pitchFamily="34" charset="0"/>
                <a:ea typeface="Arial-Rounded" pitchFamily="34" charset="0"/>
                <a:cs typeface="Arial" pitchFamily="34" charset="0"/>
              </a:rPr>
              <a:t>//</a:t>
            </a:r>
            <a:r>
              <a:rPr lang="en-US" sz="2100">
                <a:latin typeface="Arial" pitchFamily="34" charset="0"/>
                <a:ea typeface="Arial-Rounded" pitchFamily="34" charset="0"/>
                <a:cs typeface="Arial" pitchFamily="34" charset="0"/>
              </a:rPr>
              <a:t> Người thợ săn giật mình. </a:t>
            </a:r>
            <a:r>
              <a:rPr lang="en-US" sz="2100">
                <a:solidFill>
                  <a:srgbClr val="FD0B95"/>
                </a:solidFill>
                <a:latin typeface="Arial" pitchFamily="34" charset="0"/>
                <a:ea typeface="Arial-Rounded" pitchFamily="34" charset="0"/>
                <a:cs typeface="Arial" pitchFamily="34" charset="0"/>
              </a:rPr>
              <a:t>//</a:t>
            </a:r>
            <a:r>
              <a:rPr lang="en-US" sz="2100">
                <a:latin typeface="Arial" pitchFamily="34" charset="0"/>
                <a:ea typeface="Arial-Rounded" pitchFamily="34" charset="0"/>
                <a:cs typeface="Arial" pitchFamily="34" charset="0"/>
              </a:rPr>
              <a:t> Bồ câu thấy động liền bay đi. </a:t>
            </a:r>
            <a:r>
              <a:rPr lang="en-US" sz="2100">
                <a:solidFill>
                  <a:srgbClr val="FD0B95"/>
                </a:solidFill>
                <a:latin typeface="Arial" pitchFamily="34" charset="0"/>
                <a:ea typeface="Arial-Rounded" pitchFamily="34" charset="0"/>
                <a:cs typeface="Arial" pitchFamily="34" charset="0"/>
              </a:rPr>
              <a:t>//</a:t>
            </a:r>
            <a:endParaRPr lang="en-US" sz="2100">
              <a:latin typeface="Arial" pitchFamily="34" charset="0"/>
              <a:ea typeface="Arial-Rounded" pitchFamily="34" charset="0"/>
              <a:cs typeface="Arial" pitchFamily="34" charset="0"/>
            </a:endParaRPr>
          </a:p>
          <a:p>
            <a:pPr algn="just"/>
            <a:r>
              <a:rPr lang="en-US" sz="2100">
                <a:latin typeface="Arial" pitchFamily="34" charset="0"/>
                <a:ea typeface="Arial-Rounded" pitchFamily="34" charset="0"/>
                <a:cs typeface="Arial" pitchFamily="34" charset="0"/>
              </a:rPr>
              <a:t>	Bồ câu tìm đến chỗ kiến, cảm động nói:</a:t>
            </a:r>
          </a:p>
          <a:p>
            <a:pPr algn="just"/>
            <a:r>
              <a:rPr lang="en-US" sz="2100">
                <a:latin typeface="Arial" pitchFamily="34" charset="0"/>
                <a:ea typeface="Arial-Rounded" pitchFamily="34" charset="0"/>
                <a:cs typeface="Arial" pitchFamily="34" charset="0"/>
              </a:rPr>
              <a:t>	</a:t>
            </a:r>
            <a:r>
              <a:rPr lang="en-US" sz="2100">
                <a:latin typeface="Arial" pitchFamily="34" charset="0"/>
                <a:cs typeface="Arial" pitchFamily="34" charset="0"/>
              </a:rPr>
              <a:t> –</a:t>
            </a:r>
            <a:r>
              <a:rPr lang="en-US" sz="2100">
                <a:latin typeface="Arial" pitchFamily="34" charset="0"/>
                <a:ea typeface="Arial-Rounded" pitchFamily="34" charset="0"/>
                <a:cs typeface="Arial" pitchFamily="34" charset="0"/>
              </a:rPr>
              <a:t> Cảm ơn cậu đã cứu tớ. </a:t>
            </a:r>
            <a:r>
              <a:rPr lang="en-US" sz="2100">
                <a:solidFill>
                  <a:srgbClr val="FD0B95"/>
                </a:solidFill>
                <a:latin typeface="Arial" pitchFamily="34" charset="0"/>
                <a:ea typeface="Arial-Rounded" pitchFamily="34" charset="0"/>
                <a:cs typeface="Arial" pitchFamily="34" charset="0"/>
              </a:rPr>
              <a:t>//</a:t>
            </a:r>
            <a:endParaRPr lang="en-US" sz="2100">
              <a:latin typeface="Arial" pitchFamily="34" charset="0"/>
              <a:ea typeface="Arial-Rounded" pitchFamily="34" charset="0"/>
              <a:cs typeface="Arial" pitchFamily="34" charset="0"/>
            </a:endParaRPr>
          </a:p>
          <a:p>
            <a:pPr algn="just"/>
            <a:r>
              <a:rPr lang="en-US" sz="2100">
                <a:latin typeface="Arial" pitchFamily="34" charset="0"/>
                <a:ea typeface="Arial-Rounded" pitchFamily="34" charset="0"/>
                <a:cs typeface="Arial" pitchFamily="34" charset="0"/>
              </a:rPr>
              <a:t>	Kiến đáp:</a:t>
            </a:r>
          </a:p>
          <a:p>
            <a:pPr algn="just"/>
            <a:r>
              <a:rPr lang="en-US" sz="2100">
                <a:latin typeface="Arial" pitchFamily="34" charset="0"/>
                <a:ea typeface="Arial-Rounded" pitchFamily="34" charset="0"/>
                <a:cs typeface="Arial" pitchFamily="34" charset="0"/>
              </a:rPr>
              <a:t>	</a:t>
            </a:r>
            <a:r>
              <a:rPr lang="en-US" sz="2100">
                <a:latin typeface="Arial" pitchFamily="34" charset="0"/>
                <a:cs typeface="Arial" pitchFamily="34" charset="0"/>
              </a:rPr>
              <a:t> –</a:t>
            </a:r>
            <a:r>
              <a:rPr lang="en-US" sz="2100">
                <a:latin typeface="Arial" pitchFamily="34" charset="0"/>
                <a:ea typeface="Arial-Rounded" pitchFamily="34" charset="0"/>
                <a:cs typeface="Arial" pitchFamily="34" charset="0"/>
              </a:rPr>
              <a:t> Cậu cũng giúp tớ thoát chết mà. </a:t>
            </a:r>
            <a:r>
              <a:rPr lang="en-US" sz="2100">
                <a:solidFill>
                  <a:srgbClr val="FD0B95"/>
                </a:solidFill>
                <a:latin typeface="Arial" pitchFamily="34" charset="0"/>
                <a:ea typeface="Arial-Rounded" pitchFamily="34" charset="0"/>
                <a:cs typeface="Arial" pitchFamily="34" charset="0"/>
              </a:rPr>
              <a:t>//</a:t>
            </a:r>
            <a:endParaRPr lang="en-US" sz="2100">
              <a:latin typeface="Arial" pitchFamily="34" charset="0"/>
              <a:ea typeface="Arial-Rounded" pitchFamily="34" charset="0"/>
              <a:cs typeface="Arial" pitchFamily="34" charset="0"/>
            </a:endParaRPr>
          </a:p>
          <a:p>
            <a:pPr algn="just"/>
            <a:r>
              <a:rPr lang="en-US" sz="2100">
                <a:latin typeface="Arial" pitchFamily="34" charset="0"/>
                <a:ea typeface="Arial-Rounded" pitchFamily="34" charset="0"/>
                <a:cs typeface="Arial" pitchFamily="34" charset="0"/>
              </a:rPr>
              <a:t>	Cả hai đều rất vui vì đã giúp nhau. </a:t>
            </a:r>
            <a:r>
              <a:rPr lang="en-US" sz="2100">
                <a:solidFill>
                  <a:srgbClr val="FD0B95"/>
                </a:solidFill>
                <a:latin typeface="Arial" pitchFamily="34" charset="0"/>
                <a:ea typeface="Arial-Rounded" pitchFamily="34" charset="0"/>
                <a:cs typeface="Arial" pitchFamily="34" charset="0"/>
              </a:rPr>
              <a:t>//</a:t>
            </a:r>
            <a:endParaRPr lang="en-US" sz="2100">
              <a:latin typeface="Arial" pitchFamily="34" charset="0"/>
              <a:ea typeface="Arial-Rounded" pitchFamily="34" charset="0"/>
              <a:cs typeface="Arial" pitchFamily="34" charset="0"/>
            </a:endParaRPr>
          </a:p>
          <a:p>
            <a:pPr algn="r"/>
            <a:r>
              <a:rPr lang="en-US" sz="2100">
                <a:latin typeface="Arial" pitchFamily="34" charset="0"/>
                <a:ea typeface="Arial-Rounded" pitchFamily="34" charset="0"/>
                <a:cs typeface="Arial" pitchFamily="34" charset="0"/>
              </a:rPr>
              <a:t>(</a:t>
            </a:r>
            <a:r>
              <a:rPr lang="en-US" sz="2100" i="1">
                <a:latin typeface="Arial" pitchFamily="34" charset="0"/>
                <a:ea typeface="Arial-Rounded" pitchFamily="34" charset="0"/>
                <a:cs typeface="Arial" pitchFamily="34" charset="0"/>
              </a:rPr>
              <a:t>Theo</a:t>
            </a:r>
            <a:r>
              <a:rPr lang="en-US" sz="2100">
                <a:latin typeface="Arial" pitchFamily="34" charset="0"/>
                <a:ea typeface="Arial-Rounded" pitchFamily="34" charset="0"/>
                <a:cs typeface="Arial" pitchFamily="34" charset="0"/>
              </a:rPr>
              <a:t> Ê-dốp)</a:t>
            </a:r>
          </a:p>
        </p:txBody>
      </p:sp>
      <p:sp>
        <p:nvSpPr>
          <p:cNvPr id="6" name="TextBox 5"/>
          <p:cNvSpPr txBox="1"/>
          <p:nvPr/>
        </p:nvSpPr>
        <p:spPr>
          <a:xfrm>
            <a:off x="2104347" y="4662906"/>
            <a:ext cx="4907598" cy="461544"/>
          </a:xfrm>
          <a:prstGeom prst="rect">
            <a:avLst/>
          </a:prstGeom>
          <a:solidFill>
            <a:srgbClr val="FEDEF3"/>
          </a:solidFill>
        </p:spPr>
        <p:txBody>
          <a:bodyPr wrap="square" lIns="91318" tIns="45660" rIns="91318" bIns="45660" rtlCol="0">
            <a:spAutoFit/>
          </a:bodyPr>
          <a:lstStyle/>
          <a:p>
            <a:pPr algn="ctr"/>
            <a:r>
              <a:rPr lang="en-US" sz="2400">
                <a:latin typeface="Arial" pitchFamily="34" charset="0"/>
                <a:ea typeface="Arial-Rounded" pitchFamily="34" charset="0"/>
                <a:cs typeface="Arial" pitchFamily="34" charset="0"/>
              </a:rPr>
              <a:t>Em hãy tự ngắt câu vào SGK</a:t>
            </a:r>
          </a:p>
        </p:txBody>
      </p:sp>
      <p:sp>
        <p:nvSpPr>
          <p:cNvPr id="7" name="TextBox 6"/>
          <p:cNvSpPr txBox="1"/>
          <p:nvPr/>
        </p:nvSpPr>
        <p:spPr>
          <a:xfrm>
            <a:off x="2100682" y="4662906"/>
            <a:ext cx="4914929" cy="461544"/>
          </a:xfrm>
          <a:prstGeom prst="rect">
            <a:avLst/>
          </a:prstGeom>
          <a:solidFill>
            <a:srgbClr val="FEDEF3"/>
          </a:solidFill>
        </p:spPr>
        <p:txBody>
          <a:bodyPr wrap="square" lIns="91318" tIns="45660" rIns="91318" bIns="45660" rtlCol="0">
            <a:spAutoFit/>
          </a:bodyPr>
          <a:lstStyle/>
          <a:p>
            <a:pPr algn="ctr"/>
            <a:r>
              <a:rPr lang="en-US" sz="2400">
                <a:latin typeface="Arial" pitchFamily="34" charset="0"/>
                <a:ea typeface="Arial-Rounded" pitchFamily="34" charset="0"/>
                <a:cs typeface="Arial" pitchFamily="34" charset="0"/>
              </a:rPr>
              <a:t>Đọc nối tiếp câu</a:t>
            </a:r>
          </a:p>
        </p:txBody>
      </p:sp>
    </p:spTree>
    <p:extLst>
      <p:ext uri="{BB962C8B-B14F-4D97-AF65-F5344CB8AC3E}">
        <p14:creationId xmlns:p14="http://schemas.microsoft.com/office/powerpoint/2010/main" val="299078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1+#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1000" fill="hold"/>
                                        <p:tgtEl>
                                          <p:spTgt spid="7"/>
                                        </p:tgtEl>
                                        <p:attrNameLst>
                                          <p:attrName>ppt_x</p:attrName>
                                        </p:attrNameLst>
                                      </p:cBhvr>
                                      <p:tavLst>
                                        <p:tav tm="0">
                                          <p:val>
                                            <p:strVal val="1+#ppt_w/2"/>
                                          </p:val>
                                        </p:tav>
                                        <p:tav tm="100000">
                                          <p:val>
                                            <p:strVal val="#ppt_x"/>
                                          </p:val>
                                        </p:tav>
                                      </p:tavLst>
                                    </p:anim>
                                    <p:anim calcmode="lin" valueType="num">
                                      <p:cBhvr additive="base">
                                        <p:cTn id="19" dur="1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6" grpId="0" animBg="1"/>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09800" y="466150"/>
            <a:ext cx="4419600" cy="584654"/>
          </a:xfrm>
          <a:prstGeom prst="rect">
            <a:avLst/>
          </a:prstGeom>
          <a:solidFill>
            <a:srgbClr val="FEDEF3"/>
          </a:solidFill>
        </p:spPr>
        <p:txBody>
          <a:bodyPr wrap="square" lIns="91318" tIns="45660" rIns="91318" bIns="45660" rtlCol="0">
            <a:spAutoFit/>
          </a:bodyPr>
          <a:lstStyle/>
          <a:p>
            <a:pPr algn="ctr"/>
            <a:r>
              <a:rPr lang="en-US" sz="3200" b="1">
                <a:latin typeface="Arial" pitchFamily="34" charset="0"/>
                <a:ea typeface="Arial-Rounded" pitchFamily="34" charset="0"/>
                <a:cs typeface="Arial" pitchFamily="34" charset="0"/>
              </a:rPr>
              <a:t>Luyện đọc câu dài:</a:t>
            </a:r>
          </a:p>
        </p:txBody>
      </p:sp>
      <p:sp>
        <p:nvSpPr>
          <p:cNvPr id="4" name="TextBox 3"/>
          <p:cNvSpPr txBox="1"/>
          <p:nvPr/>
        </p:nvSpPr>
        <p:spPr>
          <a:xfrm>
            <a:off x="431740" y="1733552"/>
            <a:ext cx="8407461" cy="1077097"/>
          </a:xfrm>
          <a:prstGeom prst="rect">
            <a:avLst/>
          </a:prstGeom>
          <a:noFill/>
        </p:spPr>
        <p:txBody>
          <a:bodyPr wrap="square" lIns="91318" tIns="45660" rIns="91318" bIns="45660" rtlCol="0">
            <a:spAutoFit/>
          </a:bodyPr>
          <a:lstStyle/>
          <a:p>
            <a:pPr algn="just"/>
            <a:r>
              <a:rPr lang="en-US" sz="3200">
                <a:latin typeface="Arial" pitchFamily="34" charset="0"/>
                <a:ea typeface="Arial-Rounded" pitchFamily="34" charset="0"/>
                <a:cs typeface="Arial" pitchFamily="34" charset="0"/>
              </a:rPr>
              <a:t>Nghe tiếng kêu cứu của kiến, bồ câu nhanh trí nhặt một chiếc lá thả xuống nước. </a:t>
            </a:r>
          </a:p>
        </p:txBody>
      </p:sp>
      <p:cxnSp>
        <p:nvCxnSpPr>
          <p:cNvPr id="5" name="Straight Connector 4"/>
          <p:cNvCxnSpPr/>
          <p:nvPr/>
        </p:nvCxnSpPr>
        <p:spPr>
          <a:xfrm flipH="1">
            <a:off x="6096000" y="1846875"/>
            <a:ext cx="38100" cy="42522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431739" y="3130013"/>
            <a:ext cx="8382000" cy="1077097"/>
          </a:xfrm>
          <a:prstGeom prst="rect">
            <a:avLst/>
          </a:prstGeom>
          <a:noFill/>
        </p:spPr>
        <p:txBody>
          <a:bodyPr wrap="square" lIns="91318" tIns="45660" rIns="91318" bIns="45660" rtlCol="0">
            <a:spAutoFit/>
          </a:bodyPr>
          <a:lstStyle/>
          <a:p>
            <a:pPr algn="just"/>
            <a:r>
              <a:rPr lang="en-US" sz="3200">
                <a:latin typeface="Arial" pitchFamily="34" charset="0"/>
                <a:ea typeface="Arial-Rounded" pitchFamily="34" charset="0"/>
                <a:cs typeface="Arial" pitchFamily="34" charset="0"/>
              </a:rPr>
              <a:t>Ngay lập tức, nó bò đến, cắn vào chân anh ta.</a:t>
            </a:r>
            <a:endParaRPr lang="en-US" sz="3200">
              <a:latin typeface="Arial-Rounded" pitchFamily="34" charset="0"/>
              <a:ea typeface="Arial-Rounded" pitchFamily="34" charset="0"/>
              <a:cs typeface="Arial-Rounded" pitchFamily="34" charset="0"/>
            </a:endParaRPr>
          </a:p>
        </p:txBody>
      </p:sp>
      <p:cxnSp>
        <p:nvCxnSpPr>
          <p:cNvPr id="10" name="Straight Connector 9"/>
          <p:cNvCxnSpPr/>
          <p:nvPr/>
        </p:nvCxnSpPr>
        <p:spPr>
          <a:xfrm flipH="1">
            <a:off x="3048000" y="3236058"/>
            <a:ext cx="38100" cy="42522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5257800" y="3177749"/>
            <a:ext cx="38100" cy="42522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6" name="Group 5"/>
          <p:cNvGrpSpPr/>
          <p:nvPr/>
        </p:nvGrpSpPr>
        <p:grpSpPr>
          <a:xfrm>
            <a:off x="1066800" y="3690410"/>
            <a:ext cx="107372" cy="429295"/>
            <a:chOff x="5029200" y="3423349"/>
            <a:chExt cx="107372" cy="429295"/>
          </a:xfrm>
        </p:grpSpPr>
        <p:cxnSp>
          <p:nvCxnSpPr>
            <p:cNvPr id="12" name="Straight Connector 11"/>
            <p:cNvCxnSpPr/>
            <p:nvPr/>
          </p:nvCxnSpPr>
          <p:spPr>
            <a:xfrm flipH="1">
              <a:off x="5029200" y="3423349"/>
              <a:ext cx="38100" cy="42522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5098472" y="3427419"/>
              <a:ext cx="38100" cy="42522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 name="Group 1"/>
          <p:cNvGrpSpPr/>
          <p:nvPr/>
        </p:nvGrpSpPr>
        <p:grpSpPr>
          <a:xfrm>
            <a:off x="7239000" y="2265750"/>
            <a:ext cx="98712" cy="435617"/>
            <a:chOff x="2590800" y="2272159"/>
            <a:chExt cx="98712" cy="435617"/>
          </a:xfrm>
        </p:grpSpPr>
        <p:cxnSp>
          <p:nvCxnSpPr>
            <p:cNvPr id="8" name="Straight Connector 7"/>
            <p:cNvCxnSpPr/>
            <p:nvPr/>
          </p:nvCxnSpPr>
          <p:spPr>
            <a:xfrm flipH="1">
              <a:off x="2590800" y="2272159"/>
              <a:ext cx="38100" cy="42522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2651412" y="2282551"/>
              <a:ext cx="38100" cy="42522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15" name="Straight Connector 14"/>
          <p:cNvCxnSpPr/>
          <p:nvPr/>
        </p:nvCxnSpPr>
        <p:spPr>
          <a:xfrm flipH="1">
            <a:off x="914400" y="2330208"/>
            <a:ext cx="38100" cy="42522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4114800" y="2276142"/>
            <a:ext cx="38100" cy="42522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2642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1+#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par>
                                <p:cTn id="17" presetID="10"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par>
                                <p:cTn id="20" presetID="10" presetClass="entr" presetSubtype="0"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1000" fill="hold"/>
                                        <p:tgtEl>
                                          <p:spTgt spid="9"/>
                                        </p:tgtEl>
                                        <p:attrNameLst>
                                          <p:attrName>ppt_x</p:attrName>
                                        </p:attrNameLst>
                                      </p:cBhvr>
                                      <p:tavLst>
                                        <p:tav tm="0">
                                          <p:val>
                                            <p:strVal val="1+#ppt_w/2"/>
                                          </p:val>
                                        </p:tav>
                                        <p:tav tm="100000">
                                          <p:val>
                                            <p:strVal val="#ppt_x"/>
                                          </p:val>
                                        </p:tav>
                                      </p:tavLst>
                                    </p:anim>
                                    <p:anim calcmode="lin" valueType="num">
                                      <p:cBhvr additive="base">
                                        <p:cTn id="28" dur="1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500"/>
                                        <p:tgtEl>
                                          <p:spTgt spid="10"/>
                                        </p:tgtEl>
                                      </p:cBhvr>
                                    </p:animEffect>
                                  </p:childTnLst>
                                </p:cTn>
                              </p:par>
                              <p:par>
                                <p:cTn id="34" presetID="10" presetClass="entr" presetSubtype="0" fill="hold" nodeType="with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500"/>
                                        <p:tgtEl>
                                          <p:spTgt spid="11"/>
                                        </p:tgtEl>
                                      </p:cBhvr>
                                    </p:animEffect>
                                  </p:childTnLst>
                                </p:cTn>
                              </p:par>
                              <p:par>
                                <p:cTn id="37" presetID="10" presetClass="entr" presetSubtype="0" fill="hold" nodeType="with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fade">
                                      <p:cBhvr>
                                        <p:cTn id="3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457200" y="380935"/>
            <a:ext cx="8686800" cy="4770403"/>
          </a:xfrm>
          <a:prstGeom prst="rect">
            <a:avLst/>
          </a:prstGeom>
          <a:noFill/>
        </p:spPr>
        <p:txBody>
          <a:bodyPr wrap="square" lIns="91305" tIns="45654" rIns="91305" bIns="45654" rtlCol="0">
            <a:spAutoFit/>
          </a:bodyPr>
          <a:lstStyle/>
          <a:p>
            <a:pPr algn="just"/>
            <a:r>
              <a:rPr lang="en-US" sz="2100">
                <a:latin typeface="Arial" pitchFamily="34" charset="0"/>
                <a:ea typeface="Arial-Rounded" pitchFamily="34" charset="0"/>
                <a:cs typeface="Arial" pitchFamily="34" charset="0"/>
              </a:rPr>
              <a:t>	Một con kiến không may bị rơi xuống nước. Nó vùng vẫy và la lên:</a:t>
            </a:r>
          </a:p>
          <a:p>
            <a:pPr algn="just"/>
            <a:r>
              <a:rPr lang="en-US" sz="2100">
                <a:latin typeface="Arial" pitchFamily="34" charset="0"/>
                <a:ea typeface="Arial-Rounded" pitchFamily="34" charset="0"/>
                <a:cs typeface="Arial" pitchFamily="34" charset="0"/>
              </a:rPr>
              <a:t>	</a:t>
            </a:r>
            <a:r>
              <a:rPr lang="en-US" sz="2100">
                <a:latin typeface="Arial" pitchFamily="34" charset="0"/>
                <a:cs typeface="Arial" pitchFamily="34" charset="0"/>
              </a:rPr>
              <a:t> –</a:t>
            </a:r>
            <a:r>
              <a:rPr lang="en-US" sz="2100">
                <a:latin typeface="Arial" pitchFamily="34" charset="0"/>
                <a:ea typeface="Arial-Rounded" pitchFamily="34" charset="0"/>
                <a:cs typeface="Arial" pitchFamily="34" charset="0"/>
              </a:rPr>
              <a:t> Cứu tôi với, cứu tôi với!</a:t>
            </a:r>
          </a:p>
          <a:p>
            <a:pPr algn="just">
              <a:spcAft>
                <a:spcPts val="600"/>
              </a:spcAft>
            </a:pPr>
            <a:r>
              <a:rPr lang="en-US" sz="2100">
                <a:latin typeface="Arial" pitchFamily="34" charset="0"/>
                <a:ea typeface="Arial-Rounded" pitchFamily="34" charset="0"/>
                <a:cs typeface="Arial" pitchFamily="34" charset="0"/>
              </a:rPr>
              <a:t>	Nghe tiếng kêu cứu của kiến, bồ câu nhanh trí nhặt một chiếc lá thả xuống nước. Kiến bám vào chiếc lá và leo được lên bờ.</a:t>
            </a:r>
          </a:p>
          <a:p>
            <a:pPr algn="just">
              <a:spcAft>
                <a:spcPts val="600"/>
              </a:spcAft>
            </a:pPr>
            <a:r>
              <a:rPr lang="en-US" sz="2100">
                <a:latin typeface="Arial" pitchFamily="34" charset="0"/>
                <a:ea typeface="Arial-Rounded" pitchFamily="34" charset="0"/>
                <a:cs typeface="Arial" pitchFamily="34" charset="0"/>
              </a:rPr>
              <a:t>	Một hôm, kiến thấy người thợ săn đang ngắm bắn bồ câu. Ngay lập tức, nó bò đến, cắn vào chân anh ta. Người thợ săn giật mình. Bồ câu thấy động liền bay đi.</a:t>
            </a:r>
          </a:p>
          <a:p>
            <a:pPr algn="just"/>
            <a:r>
              <a:rPr lang="en-US" sz="2100">
                <a:latin typeface="Arial" pitchFamily="34" charset="0"/>
                <a:ea typeface="Arial-Rounded" pitchFamily="34" charset="0"/>
                <a:cs typeface="Arial" pitchFamily="34" charset="0"/>
              </a:rPr>
              <a:t>	Bồ câu tìm đến chỗ kiến, cảm động nói:</a:t>
            </a:r>
          </a:p>
          <a:p>
            <a:pPr algn="just"/>
            <a:r>
              <a:rPr lang="en-US" sz="2100">
                <a:latin typeface="Arial" pitchFamily="34" charset="0"/>
                <a:ea typeface="Arial-Rounded" pitchFamily="34" charset="0"/>
                <a:cs typeface="Arial" pitchFamily="34" charset="0"/>
              </a:rPr>
              <a:t>	</a:t>
            </a:r>
            <a:r>
              <a:rPr lang="en-US" sz="2100">
                <a:latin typeface="Arial" pitchFamily="34" charset="0"/>
                <a:cs typeface="Arial" pitchFamily="34" charset="0"/>
              </a:rPr>
              <a:t> –</a:t>
            </a:r>
            <a:r>
              <a:rPr lang="en-US" sz="2100">
                <a:latin typeface="Arial" pitchFamily="34" charset="0"/>
                <a:ea typeface="Arial-Rounded" pitchFamily="34" charset="0"/>
                <a:cs typeface="Arial" pitchFamily="34" charset="0"/>
              </a:rPr>
              <a:t> Cảm ơn cậu đã cứu tớ.</a:t>
            </a:r>
          </a:p>
          <a:p>
            <a:pPr algn="just"/>
            <a:r>
              <a:rPr lang="en-US" sz="2100">
                <a:latin typeface="Arial" pitchFamily="34" charset="0"/>
                <a:ea typeface="Arial-Rounded" pitchFamily="34" charset="0"/>
                <a:cs typeface="Arial" pitchFamily="34" charset="0"/>
              </a:rPr>
              <a:t>	Kiến đáp:</a:t>
            </a:r>
          </a:p>
          <a:p>
            <a:pPr algn="just"/>
            <a:r>
              <a:rPr lang="en-US" sz="2100">
                <a:latin typeface="Arial" pitchFamily="34" charset="0"/>
                <a:ea typeface="Arial-Rounded" pitchFamily="34" charset="0"/>
                <a:cs typeface="Arial" pitchFamily="34" charset="0"/>
              </a:rPr>
              <a:t>	</a:t>
            </a:r>
            <a:r>
              <a:rPr lang="en-US" sz="2100">
                <a:latin typeface="Arial" pitchFamily="34" charset="0"/>
                <a:cs typeface="Arial" pitchFamily="34" charset="0"/>
              </a:rPr>
              <a:t> –</a:t>
            </a:r>
            <a:r>
              <a:rPr lang="en-US" sz="2100">
                <a:latin typeface="Arial" pitchFamily="34" charset="0"/>
                <a:ea typeface="Arial-Rounded" pitchFamily="34" charset="0"/>
                <a:cs typeface="Arial" pitchFamily="34" charset="0"/>
              </a:rPr>
              <a:t> Cậu cũng giúp tớ thoát chết mà.</a:t>
            </a:r>
          </a:p>
          <a:p>
            <a:pPr algn="just"/>
            <a:r>
              <a:rPr lang="en-US" sz="2100">
                <a:latin typeface="Arial" pitchFamily="34" charset="0"/>
                <a:ea typeface="Arial-Rounded" pitchFamily="34" charset="0"/>
                <a:cs typeface="Arial" pitchFamily="34" charset="0"/>
              </a:rPr>
              <a:t>	Cả hai đều rất vui vì đã giúp nhau.</a:t>
            </a:r>
          </a:p>
          <a:p>
            <a:pPr algn="r"/>
            <a:r>
              <a:rPr lang="en-US" sz="2100">
                <a:latin typeface="Arial" pitchFamily="34" charset="0"/>
                <a:ea typeface="Arial-Rounded" pitchFamily="34" charset="0"/>
                <a:cs typeface="Arial" pitchFamily="34" charset="0"/>
              </a:rPr>
              <a:t>(</a:t>
            </a:r>
            <a:r>
              <a:rPr lang="en-US" sz="2100" i="1">
                <a:latin typeface="Arial" pitchFamily="34" charset="0"/>
                <a:ea typeface="Arial-Rounded" pitchFamily="34" charset="0"/>
                <a:cs typeface="Arial" pitchFamily="34" charset="0"/>
              </a:rPr>
              <a:t>Theo</a:t>
            </a:r>
            <a:r>
              <a:rPr lang="en-US" sz="2100">
                <a:latin typeface="Arial" pitchFamily="34" charset="0"/>
                <a:ea typeface="Arial-Rounded" pitchFamily="34" charset="0"/>
                <a:cs typeface="Arial" pitchFamily="34" charset="0"/>
              </a:rPr>
              <a:t> Ê-dốp)</a:t>
            </a:r>
          </a:p>
        </p:txBody>
      </p:sp>
      <p:sp>
        <p:nvSpPr>
          <p:cNvPr id="12" name="TextBox 11"/>
          <p:cNvSpPr txBox="1"/>
          <p:nvPr/>
        </p:nvSpPr>
        <p:spPr>
          <a:xfrm>
            <a:off x="1600200" y="4781550"/>
            <a:ext cx="4000202" cy="330568"/>
          </a:xfrm>
          <a:prstGeom prst="rect">
            <a:avLst/>
          </a:prstGeom>
          <a:solidFill>
            <a:srgbClr val="FEDEF3"/>
          </a:solidFill>
        </p:spPr>
        <p:txBody>
          <a:bodyPr wrap="square" lIns="91318" tIns="45660" rIns="91318" bIns="45660" rtlCol="0">
            <a:spAutoFit/>
          </a:bodyPr>
          <a:lstStyle/>
          <a:p>
            <a:pPr algn="ctr"/>
            <a:r>
              <a:rPr lang="en-US" sz="2000">
                <a:latin typeface="Arial" pitchFamily="34" charset="0"/>
                <a:ea typeface="Arial-Rounded" pitchFamily="34" charset="0"/>
                <a:cs typeface="Arial" pitchFamily="34" charset="0"/>
              </a:rPr>
              <a:t>Bài đọc có mấy đoạn?</a:t>
            </a:r>
          </a:p>
        </p:txBody>
      </p:sp>
      <p:sp>
        <p:nvSpPr>
          <p:cNvPr id="8" name="TextBox 7"/>
          <p:cNvSpPr txBox="1"/>
          <p:nvPr/>
        </p:nvSpPr>
        <p:spPr>
          <a:xfrm>
            <a:off x="1879785" y="4781550"/>
            <a:ext cx="3441033" cy="330568"/>
          </a:xfrm>
          <a:prstGeom prst="rect">
            <a:avLst/>
          </a:prstGeom>
          <a:solidFill>
            <a:srgbClr val="FEDEF3"/>
          </a:solidFill>
        </p:spPr>
        <p:txBody>
          <a:bodyPr wrap="square" lIns="91318" tIns="45660" rIns="91318" bIns="45660" rtlCol="0">
            <a:spAutoFit/>
          </a:bodyPr>
          <a:lstStyle/>
          <a:p>
            <a:pPr algn="ctr"/>
            <a:r>
              <a:rPr lang="en-US" sz="2000">
                <a:latin typeface="Arial" pitchFamily="34" charset="0"/>
                <a:ea typeface="Arial-Rounded" pitchFamily="34" charset="0"/>
                <a:cs typeface="Arial" pitchFamily="34" charset="0"/>
              </a:rPr>
              <a:t>Đọc nối tiếp đoạn</a:t>
            </a:r>
          </a:p>
        </p:txBody>
      </p:sp>
      <p:pic>
        <p:nvPicPr>
          <p:cNvPr id="1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8750" y="44450"/>
            <a:ext cx="527050"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8750" y="1949450"/>
            <a:ext cx="52705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1979468" y="-31750"/>
            <a:ext cx="5745469" cy="523087"/>
          </a:xfrm>
          <a:prstGeom prst="rect">
            <a:avLst/>
          </a:prstGeom>
          <a:noFill/>
        </p:spPr>
        <p:txBody>
          <a:bodyPr wrap="square" lIns="91305" tIns="45654" rIns="91305" bIns="45654" rtlCol="0">
            <a:spAutoFit/>
          </a:bodyPr>
          <a:lstStyle/>
          <a:p>
            <a:pPr algn="ctr"/>
            <a:r>
              <a:rPr lang="en-US" sz="2800" b="1">
                <a:latin typeface="Arial" pitchFamily="34" charset="0"/>
                <a:ea typeface="Arial-Rounded" pitchFamily="34" charset="0"/>
                <a:cs typeface="Arial" pitchFamily="34" charset="0"/>
              </a:rPr>
              <a:t>Kiến và chim bồ câu</a:t>
            </a:r>
          </a:p>
        </p:txBody>
      </p:sp>
      <p:pic>
        <p:nvPicPr>
          <p:cNvPr id="1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8750" y="2940050"/>
            <a:ext cx="527050"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5400" y="1074343"/>
            <a:ext cx="381000" cy="400110"/>
          </a:xfrm>
          <a:prstGeom prst="rect">
            <a:avLst/>
          </a:prstGeom>
          <a:noFill/>
        </p:spPr>
        <p:txBody>
          <a:bodyPr wrap="square" rtlCol="0">
            <a:spAutoFit/>
          </a:bodyPr>
          <a:lstStyle/>
          <a:p>
            <a:pPr algn="ctr"/>
            <a:r>
              <a:rPr lang="en-US" sz="2000" b="1">
                <a:latin typeface="Arial" pitchFamily="34" charset="0"/>
                <a:cs typeface="Arial" pitchFamily="34" charset="0"/>
              </a:rPr>
              <a:t>1</a:t>
            </a:r>
          </a:p>
        </p:txBody>
      </p:sp>
      <p:sp>
        <p:nvSpPr>
          <p:cNvPr id="14" name="TextBox 13"/>
          <p:cNvSpPr txBox="1"/>
          <p:nvPr/>
        </p:nvSpPr>
        <p:spPr>
          <a:xfrm>
            <a:off x="57150" y="2432050"/>
            <a:ext cx="381000" cy="400110"/>
          </a:xfrm>
          <a:prstGeom prst="rect">
            <a:avLst/>
          </a:prstGeom>
          <a:noFill/>
        </p:spPr>
        <p:txBody>
          <a:bodyPr wrap="square" rtlCol="0">
            <a:spAutoFit/>
          </a:bodyPr>
          <a:lstStyle/>
          <a:p>
            <a:pPr algn="ctr"/>
            <a:r>
              <a:rPr lang="en-US" sz="2000" b="1">
                <a:latin typeface="Arial" pitchFamily="34" charset="0"/>
                <a:cs typeface="Arial" pitchFamily="34" charset="0"/>
              </a:rPr>
              <a:t>2</a:t>
            </a:r>
          </a:p>
        </p:txBody>
      </p:sp>
      <p:sp>
        <p:nvSpPr>
          <p:cNvPr id="15" name="TextBox 14"/>
          <p:cNvSpPr txBox="1"/>
          <p:nvPr/>
        </p:nvSpPr>
        <p:spPr>
          <a:xfrm>
            <a:off x="44450" y="3790950"/>
            <a:ext cx="381000" cy="400110"/>
          </a:xfrm>
          <a:prstGeom prst="rect">
            <a:avLst/>
          </a:prstGeom>
          <a:noFill/>
        </p:spPr>
        <p:txBody>
          <a:bodyPr wrap="square" rtlCol="0">
            <a:spAutoFit/>
          </a:bodyPr>
          <a:lstStyle/>
          <a:p>
            <a:pPr algn="ctr"/>
            <a:r>
              <a:rPr lang="en-US" sz="2000" b="1">
                <a:latin typeface="Arial" pitchFamily="34" charset="0"/>
                <a:cs typeface="Arial" pitchFamily="34" charset="0"/>
              </a:rPr>
              <a:t>3</a:t>
            </a:r>
          </a:p>
        </p:txBody>
      </p:sp>
    </p:spTree>
    <p:extLst>
      <p:ext uri="{BB962C8B-B14F-4D97-AF65-F5344CB8AC3E}">
        <p14:creationId xmlns:p14="http://schemas.microsoft.com/office/powerpoint/2010/main" val="26165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1+#ppt_w/2"/>
                                          </p:val>
                                        </p:tav>
                                        <p:tav tm="100000">
                                          <p:val>
                                            <p:strVal val="#ppt_x"/>
                                          </p:val>
                                        </p:tav>
                                      </p:tavLst>
                                    </p:anim>
                                    <p:anim calcmode="lin" valueType="num">
                                      <p:cBhvr additive="base">
                                        <p:cTn id="8" dur="10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500"/>
                                        <p:tgtEl>
                                          <p:spTgt spid="1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500"/>
                                        <p:tgtEl>
                                          <p:spTgt spid="13"/>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2000" fill="hold"/>
                                        <p:tgtEl>
                                          <p:spTgt spid="8"/>
                                        </p:tgtEl>
                                        <p:attrNameLst>
                                          <p:attrName>ppt_x</p:attrName>
                                        </p:attrNameLst>
                                      </p:cBhvr>
                                      <p:tavLst>
                                        <p:tav tm="0">
                                          <p:val>
                                            <p:strVal val="1+#ppt_w/2"/>
                                          </p:val>
                                        </p:tav>
                                        <p:tav tm="100000">
                                          <p:val>
                                            <p:strVal val="#ppt_x"/>
                                          </p:val>
                                        </p:tav>
                                      </p:tavLst>
                                    </p:anim>
                                    <p:anim calcmode="lin" valueType="num">
                                      <p:cBhvr additive="base">
                                        <p:cTn id="38" dur="2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8" grpId="0" animBg="1"/>
      <p:bldP spid="2" grpId="0"/>
      <p:bldP spid="14" grpId="0"/>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4381"/>
            <a:ext cx="8229600" cy="857250"/>
          </a:xfrm>
        </p:spPr>
        <p:txBody>
          <a:bodyPr>
            <a:normAutofit/>
          </a:bodyPr>
          <a:lstStyle/>
          <a:p>
            <a:r>
              <a:rPr lang="en-US" sz="4000">
                <a:latin typeface="Arial" pitchFamily="34" charset="0"/>
                <a:cs typeface="Arial" pitchFamily="34" charset="0"/>
              </a:rPr>
              <a:t>Giải nghĩa từ khó:</a:t>
            </a:r>
          </a:p>
        </p:txBody>
      </p:sp>
      <p:sp>
        <p:nvSpPr>
          <p:cNvPr id="3" name="Title 1"/>
          <p:cNvSpPr txBox="1">
            <a:spLocks/>
          </p:cNvSpPr>
          <p:nvPr/>
        </p:nvSpPr>
        <p:spPr>
          <a:xfrm>
            <a:off x="228600" y="971550"/>
            <a:ext cx="9144000" cy="857250"/>
          </a:xfrm>
          <a:prstGeom prst="rect">
            <a:avLst/>
          </a:prstGeom>
        </p:spPr>
        <p:txBody>
          <a:bodyPr vert="horz" lIns="91305" tIns="45654" rIns="91305" bIns="45654" rtlCol="0" anchor="ctr">
            <a:noAutofit/>
          </a:bodyPr>
          <a:lstStyle>
            <a:lvl1pPr algn="ctr" defTabSz="913180" rtl="0" eaLnBrk="1" latinLnBrk="0" hangingPunct="1">
              <a:spcBef>
                <a:spcPct val="0"/>
              </a:spcBef>
              <a:buNone/>
              <a:defRPr sz="4400" kern="1200">
                <a:solidFill>
                  <a:schemeClr val="tx1"/>
                </a:solidFill>
                <a:latin typeface="+mj-lt"/>
                <a:ea typeface="+mj-ea"/>
                <a:cs typeface="+mj-cs"/>
              </a:defRPr>
            </a:lvl1pPr>
          </a:lstStyle>
          <a:p>
            <a:pPr algn="l"/>
            <a:r>
              <a:rPr lang="en-US" sz="3400" b="1">
                <a:solidFill>
                  <a:srgbClr val="FF0000"/>
                </a:solidFill>
                <a:latin typeface="Arial" pitchFamily="34" charset="0"/>
                <a:cs typeface="Arial" pitchFamily="34" charset="0"/>
              </a:rPr>
              <a:t>Vùng vẫy</a:t>
            </a:r>
            <a:r>
              <a:rPr lang="en-US" sz="3400" b="1">
                <a:latin typeface="Arial" pitchFamily="34" charset="0"/>
                <a:cs typeface="Arial" pitchFamily="34" charset="0"/>
              </a:rPr>
              <a:t>:</a:t>
            </a:r>
            <a:r>
              <a:rPr lang="en-US" sz="3400" b="1">
                <a:solidFill>
                  <a:srgbClr val="FF0000"/>
                </a:solidFill>
                <a:latin typeface="Arial" pitchFamily="34" charset="0"/>
                <a:cs typeface="Arial" pitchFamily="34" charset="0"/>
              </a:rPr>
              <a:t> </a:t>
            </a:r>
            <a:r>
              <a:rPr lang="en-US" sz="3400">
                <a:latin typeface="Arial" pitchFamily="34" charset="0"/>
                <a:cs typeface="Arial" pitchFamily="34" charset="0"/>
              </a:rPr>
              <a:t>hoạt động liên tiếp để thoát khỏi một tình trạng nào đó.</a:t>
            </a:r>
          </a:p>
        </p:txBody>
      </p:sp>
      <p:sp>
        <p:nvSpPr>
          <p:cNvPr id="6" name="Title 1"/>
          <p:cNvSpPr txBox="1">
            <a:spLocks/>
          </p:cNvSpPr>
          <p:nvPr/>
        </p:nvSpPr>
        <p:spPr>
          <a:xfrm>
            <a:off x="228600" y="1981200"/>
            <a:ext cx="9144000" cy="857250"/>
          </a:xfrm>
          <a:prstGeom prst="rect">
            <a:avLst/>
          </a:prstGeom>
        </p:spPr>
        <p:txBody>
          <a:bodyPr vert="horz" lIns="91305" tIns="45654" rIns="91305" bIns="45654" rtlCol="0" anchor="ctr">
            <a:normAutofit/>
          </a:bodyPr>
          <a:lstStyle>
            <a:lvl1pPr algn="ctr" defTabSz="913180" rtl="0" eaLnBrk="1" latinLnBrk="0" hangingPunct="1">
              <a:spcBef>
                <a:spcPct val="0"/>
              </a:spcBef>
              <a:buNone/>
              <a:defRPr sz="4400" kern="1200">
                <a:solidFill>
                  <a:schemeClr val="tx1"/>
                </a:solidFill>
                <a:latin typeface="+mj-lt"/>
                <a:ea typeface="+mj-ea"/>
                <a:cs typeface="+mj-cs"/>
              </a:defRPr>
            </a:lvl1pPr>
          </a:lstStyle>
          <a:p>
            <a:pPr algn="l"/>
            <a:r>
              <a:rPr lang="en-US" sz="3400" b="1">
                <a:solidFill>
                  <a:srgbClr val="FF0000"/>
                </a:solidFill>
                <a:latin typeface="Arial" pitchFamily="34" charset="0"/>
                <a:cs typeface="Arial" pitchFamily="34" charset="0"/>
              </a:rPr>
              <a:t>Nhanh trí</a:t>
            </a:r>
            <a:r>
              <a:rPr lang="en-US" sz="3400" b="1">
                <a:latin typeface="Arial" pitchFamily="34" charset="0"/>
                <a:cs typeface="Arial" pitchFamily="34" charset="0"/>
              </a:rPr>
              <a:t>:</a:t>
            </a:r>
            <a:r>
              <a:rPr lang="en-US" sz="3400" b="1">
                <a:solidFill>
                  <a:srgbClr val="FF0000"/>
                </a:solidFill>
                <a:latin typeface="Arial" pitchFamily="34" charset="0"/>
                <a:cs typeface="Arial" pitchFamily="34" charset="0"/>
              </a:rPr>
              <a:t> </a:t>
            </a:r>
            <a:r>
              <a:rPr lang="en-US" sz="3400">
                <a:latin typeface="Arial" pitchFamily="34" charset="0"/>
                <a:cs typeface="Arial" pitchFamily="34" charset="0"/>
              </a:rPr>
              <a:t>suy nghĩ nhanh, ứng phó nhanh.</a:t>
            </a:r>
          </a:p>
        </p:txBody>
      </p:sp>
      <p:sp>
        <p:nvSpPr>
          <p:cNvPr id="7" name="Title 1"/>
          <p:cNvSpPr txBox="1">
            <a:spLocks/>
          </p:cNvSpPr>
          <p:nvPr/>
        </p:nvSpPr>
        <p:spPr>
          <a:xfrm>
            <a:off x="215900" y="2990850"/>
            <a:ext cx="9144000" cy="857250"/>
          </a:xfrm>
          <a:prstGeom prst="rect">
            <a:avLst/>
          </a:prstGeom>
        </p:spPr>
        <p:txBody>
          <a:bodyPr vert="horz" lIns="91305" tIns="45654" rIns="91305" bIns="45654" rtlCol="0" anchor="ctr">
            <a:noAutofit/>
          </a:bodyPr>
          <a:lstStyle>
            <a:lvl1pPr algn="ctr" defTabSz="913180" rtl="0" eaLnBrk="1" latinLnBrk="0" hangingPunct="1">
              <a:spcBef>
                <a:spcPct val="0"/>
              </a:spcBef>
              <a:buNone/>
              <a:defRPr sz="4400" kern="1200">
                <a:solidFill>
                  <a:schemeClr val="tx1"/>
                </a:solidFill>
                <a:latin typeface="+mj-lt"/>
                <a:ea typeface="+mj-ea"/>
                <a:cs typeface="+mj-cs"/>
              </a:defRPr>
            </a:lvl1pPr>
          </a:lstStyle>
          <a:p>
            <a:pPr algn="l"/>
            <a:r>
              <a:rPr lang="en-US" sz="3400" b="1">
                <a:solidFill>
                  <a:srgbClr val="FF0000"/>
                </a:solidFill>
                <a:latin typeface="Arial" pitchFamily="34" charset="0"/>
                <a:cs typeface="Arial" pitchFamily="34" charset="0"/>
              </a:rPr>
              <a:t>Thợ săn</a:t>
            </a:r>
            <a:r>
              <a:rPr lang="en-US" sz="3400" b="1">
                <a:latin typeface="Arial" pitchFamily="34" charset="0"/>
                <a:cs typeface="Arial" pitchFamily="34" charset="0"/>
              </a:rPr>
              <a:t>:</a:t>
            </a:r>
            <a:r>
              <a:rPr lang="en-US" sz="3400" b="1">
                <a:solidFill>
                  <a:srgbClr val="FF0000"/>
                </a:solidFill>
                <a:latin typeface="Arial" pitchFamily="34" charset="0"/>
                <a:cs typeface="Arial" pitchFamily="34" charset="0"/>
              </a:rPr>
              <a:t> </a:t>
            </a:r>
            <a:r>
              <a:rPr lang="en-US" sz="3400">
                <a:latin typeface="Arial" pitchFamily="34" charset="0"/>
                <a:cs typeface="Arial" pitchFamily="34" charset="0"/>
              </a:rPr>
              <a:t>người chuyên làm nghề săn bắt thú rừng và chim.</a:t>
            </a:r>
          </a:p>
        </p:txBody>
      </p:sp>
    </p:spTree>
    <p:extLst>
      <p:ext uri="{BB962C8B-B14F-4D97-AF65-F5344CB8AC3E}">
        <p14:creationId xmlns:p14="http://schemas.microsoft.com/office/powerpoint/2010/main" val="5023848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52400" y="562912"/>
            <a:ext cx="8991600" cy="4447238"/>
          </a:xfrm>
          <a:prstGeom prst="rect">
            <a:avLst/>
          </a:prstGeom>
          <a:noFill/>
        </p:spPr>
        <p:txBody>
          <a:bodyPr wrap="square" lIns="91305" tIns="45654" rIns="91305" bIns="45654" rtlCol="0">
            <a:spAutoFit/>
          </a:bodyPr>
          <a:lstStyle/>
          <a:p>
            <a:pPr algn="just"/>
            <a:r>
              <a:rPr lang="en-US" sz="2100">
                <a:latin typeface="Arial" pitchFamily="34" charset="0"/>
                <a:ea typeface="Arial-Rounded" pitchFamily="34" charset="0"/>
                <a:cs typeface="Arial" pitchFamily="34" charset="0"/>
              </a:rPr>
              <a:t>	Một con kiến không may bị rơi xuống nước. Nó vùng vẫy và la lên:</a:t>
            </a:r>
          </a:p>
          <a:p>
            <a:pPr algn="just"/>
            <a:r>
              <a:rPr lang="en-US" sz="2100">
                <a:latin typeface="Arial" pitchFamily="34" charset="0"/>
                <a:ea typeface="Arial-Rounded" pitchFamily="34" charset="0"/>
                <a:cs typeface="Arial" pitchFamily="34" charset="0"/>
              </a:rPr>
              <a:t>	</a:t>
            </a:r>
            <a:r>
              <a:rPr lang="en-US" sz="2100">
                <a:latin typeface="Arial" pitchFamily="34" charset="0"/>
                <a:cs typeface="Arial" pitchFamily="34" charset="0"/>
              </a:rPr>
              <a:t> –</a:t>
            </a:r>
            <a:r>
              <a:rPr lang="en-US" sz="2100">
                <a:latin typeface="Arial" pitchFamily="34" charset="0"/>
                <a:ea typeface="Arial-Rounded" pitchFamily="34" charset="0"/>
                <a:cs typeface="Arial" pitchFamily="34" charset="0"/>
              </a:rPr>
              <a:t> Cứu tôi với, cứu tôi với!</a:t>
            </a:r>
          </a:p>
          <a:p>
            <a:pPr algn="just">
              <a:spcAft>
                <a:spcPts val="600"/>
              </a:spcAft>
            </a:pPr>
            <a:r>
              <a:rPr lang="en-US" sz="2100">
                <a:latin typeface="Arial" pitchFamily="34" charset="0"/>
                <a:ea typeface="Arial-Rounded" pitchFamily="34" charset="0"/>
                <a:cs typeface="Arial" pitchFamily="34" charset="0"/>
              </a:rPr>
              <a:t>	Nghe tiếng kêu cứu của kiến, bồ câu nhanh trí nhặt một chiếc lá thả xuống nước. Kiến bám vào chiếc lá và leo được lên bờ.</a:t>
            </a:r>
          </a:p>
          <a:p>
            <a:pPr algn="just">
              <a:spcAft>
                <a:spcPts val="600"/>
              </a:spcAft>
            </a:pPr>
            <a:r>
              <a:rPr lang="en-US" sz="2100">
                <a:latin typeface="Arial" pitchFamily="34" charset="0"/>
                <a:ea typeface="Arial-Rounded" pitchFamily="34" charset="0"/>
                <a:cs typeface="Arial" pitchFamily="34" charset="0"/>
              </a:rPr>
              <a:t>	Một hôm, kiến thấy người thợ săn đang ngắm bắn bồ câu. Ngay lập tức, nó bò đến, cắn vào chân anh ta. Người thợ săn giật mình. Bồ câu thấy động liền bay đi.</a:t>
            </a:r>
          </a:p>
          <a:p>
            <a:pPr algn="just"/>
            <a:r>
              <a:rPr lang="en-US" sz="2100">
                <a:latin typeface="Arial" pitchFamily="34" charset="0"/>
                <a:ea typeface="Arial-Rounded" pitchFamily="34" charset="0"/>
                <a:cs typeface="Arial" pitchFamily="34" charset="0"/>
              </a:rPr>
              <a:t>	Bồ câu tìm đến chỗ kiến, cảm động nói:</a:t>
            </a:r>
          </a:p>
          <a:p>
            <a:pPr algn="just"/>
            <a:r>
              <a:rPr lang="en-US" sz="2100">
                <a:latin typeface="Arial" pitchFamily="34" charset="0"/>
                <a:ea typeface="Arial-Rounded" pitchFamily="34" charset="0"/>
                <a:cs typeface="Arial" pitchFamily="34" charset="0"/>
              </a:rPr>
              <a:t>	</a:t>
            </a:r>
            <a:r>
              <a:rPr lang="en-US" sz="2100">
                <a:latin typeface="Arial" pitchFamily="34" charset="0"/>
                <a:cs typeface="Arial" pitchFamily="34" charset="0"/>
              </a:rPr>
              <a:t> –</a:t>
            </a:r>
            <a:r>
              <a:rPr lang="en-US" sz="2100">
                <a:latin typeface="Arial" pitchFamily="34" charset="0"/>
                <a:ea typeface="Arial-Rounded" pitchFamily="34" charset="0"/>
                <a:cs typeface="Arial" pitchFamily="34" charset="0"/>
              </a:rPr>
              <a:t> Cảm ơn cậu đã cứu tớ.</a:t>
            </a:r>
          </a:p>
          <a:p>
            <a:pPr algn="just"/>
            <a:r>
              <a:rPr lang="en-US" sz="2100">
                <a:latin typeface="Arial" pitchFamily="34" charset="0"/>
                <a:ea typeface="Arial-Rounded" pitchFamily="34" charset="0"/>
                <a:cs typeface="Arial" pitchFamily="34" charset="0"/>
              </a:rPr>
              <a:t>	Kiến đáp:</a:t>
            </a:r>
          </a:p>
          <a:p>
            <a:pPr algn="just"/>
            <a:r>
              <a:rPr lang="en-US" sz="2100">
                <a:latin typeface="Arial" pitchFamily="34" charset="0"/>
                <a:ea typeface="Arial-Rounded" pitchFamily="34" charset="0"/>
                <a:cs typeface="Arial" pitchFamily="34" charset="0"/>
              </a:rPr>
              <a:t>	</a:t>
            </a:r>
            <a:r>
              <a:rPr lang="en-US" sz="2100">
                <a:latin typeface="Arial" pitchFamily="34" charset="0"/>
                <a:cs typeface="Arial" pitchFamily="34" charset="0"/>
              </a:rPr>
              <a:t> –</a:t>
            </a:r>
            <a:r>
              <a:rPr lang="en-US" sz="2100">
                <a:latin typeface="Arial" pitchFamily="34" charset="0"/>
                <a:ea typeface="Arial-Rounded" pitchFamily="34" charset="0"/>
                <a:cs typeface="Arial" pitchFamily="34" charset="0"/>
              </a:rPr>
              <a:t> Cậu cũng giúp tớ thoát chết mà.</a:t>
            </a:r>
          </a:p>
          <a:p>
            <a:pPr algn="just"/>
            <a:r>
              <a:rPr lang="en-US" sz="2100">
                <a:latin typeface="Arial" pitchFamily="34" charset="0"/>
                <a:ea typeface="Arial-Rounded" pitchFamily="34" charset="0"/>
                <a:cs typeface="Arial" pitchFamily="34" charset="0"/>
              </a:rPr>
              <a:t>	Cả hai đều rất vui vì đã giúp nhau.</a:t>
            </a:r>
          </a:p>
          <a:p>
            <a:pPr algn="r"/>
            <a:r>
              <a:rPr lang="en-US" sz="2100">
                <a:latin typeface="Arial" pitchFamily="34" charset="0"/>
                <a:ea typeface="Arial-Rounded" pitchFamily="34" charset="0"/>
                <a:cs typeface="Arial" pitchFamily="34" charset="0"/>
              </a:rPr>
              <a:t>(</a:t>
            </a:r>
            <a:r>
              <a:rPr lang="en-US" sz="2100" i="1">
                <a:latin typeface="Arial" pitchFamily="34" charset="0"/>
                <a:ea typeface="Arial-Rounded" pitchFamily="34" charset="0"/>
                <a:cs typeface="Arial" pitchFamily="34" charset="0"/>
              </a:rPr>
              <a:t>Theo</a:t>
            </a:r>
            <a:r>
              <a:rPr lang="en-US" sz="2100">
                <a:latin typeface="Arial" pitchFamily="34" charset="0"/>
                <a:ea typeface="Arial-Rounded" pitchFamily="34" charset="0"/>
                <a:cs typeface="Arial" pitchFamily="34" charset="0"/>
              </a:rPr>
              <a:t> Ê-dốp)</a:t>
            </a:r>
          </a:p>
        </p:txBody>
      </p:sp>
      <p:sp>
        <p:nvSpPr>
          <p:cNvPr id="9" name="TextBox 8"/>
          <p:cNvSpPr txBox="1"/>
          <p:nvPr/>
        </p:nvSpPr>
        <p:spPr>
          <a:xfrm>
            <a:off x="1600200" y="4770288"/>
            <a:ext cx="3441033" cy="381441"/>
          </a:xfrm>
          <a:prstGeom prst="rect">
            <a:avLst/>
          </a:prstGeom>
          <a:solidFill>
            <a:srgbClr val="FEDEF3"/>
          </a:solidFill>
        </p:spPr>
        <p:txBody>
          <a:bodyPr wrap="square" lIns="91318" tIns="45660" rIns="91318" bIns="45660" rtlCol="0">
            <a:spAutoFit/>
          </a:bodyPr>
          <a:lstStyle/>
          <a:p>
            <a:pPr algn="ctr"/>
            <a:r>
              <a:rPr lang="en-US" sz="2400">
                <a:latin typeface="Arial" pitchFamily="34" charset="0"/>
                <a:ea typeface="Arial-Rounded" pitchFamily="34" charset="0"/>
                <a:cs typeface="Arial" pitchFamily="34" charset="0"/>
              </a:rPr>
              <a:t>Đọc theo nhóm</a:t>
            </a:r>
          </a:p>
        </p:txBody>
      </p:sp>
      <p:sp>
        <p:nvSpPr>
          <p:cNvPr id="10" name="TextBox 9"/>
          <p:cNvSpPr txBox="1"/>
          <p:nvPr/>
        </p:nvSpPr>
        <p:spPr>
          <a:xfrm>
            <a:off x="1600200" y="4770288"/>
            <a:ext cx="3441033" cy="381441"/>
          </a:xfrm>
          <a:prstGeom prst="rect">
            <a:avLst/>
          </a:prstGeom>
          <a:solidFill>
            <a:srgbClr val="FEDEF3"/>
          </a:solidFill>
        </p:spPr>
        <p:txBody>
          <a:bodyPr wrap="square" lIns="91318" tIns="45660" rIns="91318" bIns="45660" rtlCol="0">
            <a:spAutoFit/>
          </a:bodyPr>
          <a:lstStyle/>
          <a:p>
            <a:pPr algn="ctr"/>
            <a:r>
              <a:rPr lang="en-US" sz="2400">
                <a:latin typeface="Arial" pitchFamily="34" charset="0"/>
                <a:ea typeface="Arial-Rounded" pitchFamily="34" charset="0"/>
                <a:cs typeface="Arial" pitchFamily="34" charset="0"/>
              </a:rPr>
              <a:t>Đọc toàn bài</a:t>
            </a:r>
          </a:p>
        </p:txBody>
      </p:sp>
      <p:sp>
        <p:nvSpPr>
          <p:cNvPr id="8" name="TextBox 7"/>
          <p:cNvSpPr txBox="1"/>
          <p:nvPr/>
        </p:nvSpPr>
        <p:spPr>
          <a:xfrm>
            <a:off x="1979468" y="150227"/>
            <a:ext cx="5745469" cy="523087"/>
          </a:xfrm>
          <a:prstGeom prst="rect">
            <a:avLst/>
          </a:prstGeom>
          <a:noFill/>
        </p:spPr>
        <p:txBody>
          <a:bodyPr wrap="square" lIns="91305" tIns="45654" rIns="91305" bIns="45654" rtlCol="0">
            <a:spAutoFit/>
          </a:bodyPr>
          <a:lstStyle/>
          <a:p>
            <a:pPr algn="ctr"/>
            <a:r>
              <a:rPr lang="en-US" sz="2800" b="1">
                <a:latin typeface="Arial" pitchFamily="34" charset="0"/>
                <a:ea typeface="Arial-Rounded" pitchFamily="34" charset="0"/>
                <a:cs typeface="Arial" pitchFamily="34" charset="0"/>
              </a:rPr>
              <a:t>Kiến và chim bồ câu</a:t>
            </a:r>
          </a:p>
        </p:txBody>
      </p:sp>
    </p:spTree>
    <p:extLst>
      <p:ext uri="{BB962C8B-B14F-4D97-AF65-F5344CB8AC3E}">
        <p14:creationId xmlns:p14="http://schemas.microsoft.com/office/powerpoint/2010/main" val="3480743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000" fill="hold"/>
                                        <p:tgtEl>
                                          <p:spTgt spid="9"/>
                                        </p:tgtEl>
                                        <p:attrNameLst>
                                          <p:attrName>ppt_x</p:attrName>
                                        </p:attrNameLst>
                                      </p:cBhvr>
                                      <p:tavLst>
                                        <p:tav tm="0">
                                          <p:val>
                                            <p:strVal val="1+#ppt_w/2"/>
                                          </p:val>
                                        </p:tav>
                                        <p:tav tm="100000">
                                          <p:val>
                                            <p:strVal val="#ppt_x"/>
                                          </p:val>
                                        </p:tav>
                                      </p:tavLst>
                                    </p:anim>
                                    <p:anim calcmode="lin" valueType="num">
                                      <p:cBhvr additive="base">
                                        <p:cTn id="8" dur="2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2000" fill="hold"/>
                                        <p:tgtEl>
                                          <p:spTgt spid="10"/>
                                        </p:tgtEl>
                                        <p:attrNameLst>
                                          <p:attrName>ppt_x</p:attrName>
                                        </p:attrNameLst>
                                      </p:cBhvr>
                                      <p:tavLst>
                                        <p:tav tm="0">
                                          <p:val>
                                            <p:strVal val="1+#ppt_w/2"/>
                                          </p:val>
                                        </p:tav>
                                        <p:tav tm="100000">
                                          <p:val>
                                            <p:strVal val="#ppt_x"/>
                                          </p:val>
                                        </p:tav>
                                      </p:tavLst>
                                    </p:anim>
                                    <p:anim calcmode="lin" valueType="num">
                                      <p:cBhvr additive="base">
                                        <p:cTn id="14" dur="20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52400" y="438150"/>
            <a:ext cx="8991600" cy="4447238"/>
          </a:xfrm>
          <a:prstGeom prst="rect">
            <a:avLst/>
          </a:prstGeom>
          <a:noFill/>
        </p:spPr>
        <p:txBody>
          <a:bodyPr wrap="square" lIns="91305" tIns="45654" rIns="91305" bIns="45654" rtlCol="0">
            <a:spAutoFit/>
          </a:bodyPr>
          <a:lstStyle/>
          <a:p>
            <a:pPr algn="just"/>
            <a:r>
              <a:rPr lang="en-US" sz="2100">
                <a:latin typeface="Arial" pitchFamily="34" charset="0"/>
                <a:ea typeface="Arial-Rounded" pitchFamily="34" charset="0"/>
                <a:cs typeface="Arial" pitchFamily="34" charset="0"/>
              </a:rPr>
              <a:t>	Một con kiến không may bị rơi xuống nước. Nó vùng vẫy và la lên:</a:t>
            </a:r>
          </a:p>
          <a:p>
            <a:pPr algn="just"/>
            <a:r>
              <a:rPr lang="en-US" sz="2100">
                <a:latin typeface="Arial" pitchFamily="34" charset="0"/>
                <a:ea typeface="Arial-Rounded" pitchFamily="34" charset="0"/>
                <a:cs typeface="Arial" pitchFamily="34" charset="0"/>
              </a:rPr>
              <a:t>	</a:t>
            </a:r>
            <a:r>
              <a:rPr lang="en-US" sz="2100">
                <a:latin typeface="Arial" pitchFamily="34" charset="0"/>
                <a:cs typeface="Arial" pitchFamily="34" charset="0"/>
              </a:rPr>
              <a:t> –</a:t>
            </a:r>
            <a:r>
              <a:rPr lang="en-US" sz="2100">
                <a:latin typeface="Arial" pitchFamily="34" charset="0"/>
                <a:ea typeface="Arial-Rounded" pitchFamily="34" charset="0"/>
                <a:cs typeface="Arial" pitchFamily="34" charset="0"/>
              </a:rPr>
              <a:t> Cứu tôi với, cứu tôi với!</a:t>
            </a:r>
          </a:p>
          <a:p>
            <a:pPr algn="just">
              <a:spcAft>
                <a:spcPts val="600"/>
              </a:spcAft>
            </a:pPr>
            <a:r>
              <a:rPr lang="en-US" sz="2100">
                <a:latin typeface="Arial" pitchFamily="34" charset="0"/>
                <a:ea typeface="Arial-Rounded" pitchFamily="34" charset="0"/>
                <a:cs typeface="Arial" pitchFamily="34" charset="0"/>
              </a:rPr>
              <a:t>	Nghe tiếng kêu cứu của kiến, bồ câu nhanh trí nhặt một chiếc lá thả xuống nước. Kiến bám vào chiếc lá và leo được lên bờ.</a:t>
            </a:r>
          </a:p>
          <a:p>
            <a:pPr algn="just">
              <a:spcAft>
                <a:spcPts val="600"/>
              </a:spcAft>
            </a:pPr>
            <a:r>
              <a:rPr lang="en-US" sz="2100">
                <a:latin typeface="Arial" pitchFamily="34" charset="0"/>
                <a:ea typeface="Arial-Rounded" pitchFamily="34" charset="0"/>
                <a:cs typeface="Arial" pitchFamily="34" charset="0"/>
              </a:rPr>
              <a:t>	Một hôm, kiến thấy người thợ săn đang ngắm bắn bồ câu. Ngay lập tức, nó bò đến, cắn vào chân anh ta. Người thợ săn giật mình. Bồ câu thấy động liền bay đi.</a:t>
            </a:r>
          </a:p>
          <a:p>
            <a:pPr algn="just"/>
            <a:r>
              <a:rPr lang="en-US" sz="2100">
                <a:latin typeface="Arial" pitchFamily="34" charset="0"/>
                <a:ea typeface="Arial-Rounded" pitchFamily="34" charset="0"/>
                <a:cs typeface="Arial" pitchFamily="34" charset="0"/>
              </a:rPr>
              <a:t>	Bồ câu tìm đến chỗ kiến, cảm động nói:</a:t>
            </a:r>
          </a:p>
          <a:p>
            <a:pPr algn="just"/>
            <a:r>
              <a:rPr lang="en-US" sz="2100">
                <a:latin typeface="Arial" pitchFamily="34" charset="0"/>
                <a:ea typeface="Arial-Rounded" pitchFamily="34" charset="0"/>
                <a:cs typeface="Arial" pitchFamily="34" charset="0"/>
              </a:rPr>
              <a:t>	</a:t>
            </a:r>
            <a:r>
              <a:rPr lang="en-US" sz="2100">
                <a:latin typeface="Arial" pitchFamily="34" charset="0"/>
                <a:cs typeface="Arial" pitchFamily="34" charset="0"/>
              </a:rPr>
              <a:t> –</a:t>
            </a:r>
            <a:r>
              <a:rPr lang="en-US" sz="2100">
                <a:latin typeface="Arial" pitchFamily="34" charset="0"/>
                <a:ea typeface="Arial-Rounded" pitchFamily="34" charset="0"/>
                <a:cs typeface="Arial" pitchFamily="34" charset="0"/>
              </a:rPr>
              <a:t> Cảm ơn cậu đã cứu tớ.</a:t>
            </a:r>
          </a:p>
          <a:p>
            <a:pPr algn="just"/>
            <a:r>
              <a:rPr lang="en-US" sz="2100">
                <a:latin typeface="Arial" pitchFamily="34" charset="0"/>
                <a:ea typeface="Arial-Rounded" pitchFamily="34" charset="0"/>
                <a:cs typeface="Arial" pitchFamily="34" charset="0"/>
              </a:rPr>
              <a:t>	Kiến đáp:</a:t>
            </a:r>
          </a:p>
          <a:p>
            <a:pPr algn="just"/>
            <a:r>
              <a:rPr lang="en-US" sz="2100">
                <a:latin typeface="Arial" pitchFamily="34" charset="0"/>
                <a:ea typeface="Arial-Rounded" pitchFamily="34" charset="0"/>
                <a:cs typeface="Arial" pitchFamily="34" charset="0"/>
              </a:rPr>
              <a:t>	</a:t>
            </a:r>
            <a:r>
              <a:rPr lang="en-US" sz="2100">
                <a:latin typeface="Arial" pitchFamily="34" charset="0"/>
                <a:cs typeface="Arial" pitchFamily="34" charset="0"/>
              </a:rPr>
              <a:t> –</a:t>
            </a:r>
            <a:r>
              <a:rPr lang="en-US" sz="2100">
                <a:latin typeface="Arial" pitchFamily="34" charset="0"/>
                <a:ea typeface="Arial-Rounded" pitchFamily="34" charset="0"/>
                <a:cs typeface="Arial" pitchFamily="34" charset="0"/>
              </a:rPr>
              <a:t> Cậu cũng giúp tớ thoát chết mà.</a:t>
            </a:r>
          </a:p>
          <a:p>
            <a:pPr algn="just"/>
            <a:r>
              <a:rPr lang="en-US" sz="2100">
                <a:latin typeface="Arial" pitchFamily="34" charset="0"/>
                <a:ea typeface="Arial-Rounded" pitchFamily="34" charset="0"/>
                <a:cs typeface="Arial" pitchFamily="34" charset="0"/>
              </a:rPr>
              <a:t>	Cả hai đều rất vui vì đã giúp nhau.</a:t>
            </a:r>
          </a:p>
          <a:p>
            <a:pPr algn="r"/>
            <a:r>
              <a:rPr lang="en-US" sz="2100">
                <a:latin typeface="Arial" pitchFamily="34" charset="0"/>
                <a:ea typeface="Arial-Rounded" pitchFamily="34" charset="0"/>
                <a:cs typeface="Arial" pitchFamily="34" charset="0"/>
              </a:rPr>
              <a:t>(</a:t>
            </a:r>
            <a:r>
              <a:rPr lang="en-US" sz="2100" i="1">
                <a:latin typeface="Arial" pitchFamily="34" charset="0"/>
                <a:ea typeface="Arial-Rounded" pitchFamily="34" charset="0"/>
                <a:cs typeface="Arial" pitchFamily="34" charset="0"/>
              </a:rPr>
              <a:t>Theo</a:t>
            </a:r>
            <a:r>
              <a:rPr lang="en-US" sz="2100">
                <a:latin typeface="Arial" pitchFamily="34" charset="0"/>
                <a:ea typeface="Arial-Rounded" pitchFamily="34" charset="0"/>
                <a:cs typeface="Arial" pitchFamily="34" charset="0"/>
              </a:rPr>
              <a:t> Ê-dốp)</a:t>
            </a:r>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t="20182" b="30348"/>
          <a:stretch/>
        </p:blipFill>
        <p:spPr>
          <a:xfrm>
            <a:off x="3640623" y="4710301"/>
            <a:ext cx="1143000" cy="441037"/>
          </a:xfrm>
          <a:prstGeom prst="rect">
            <a:avLst/>
          </a:prstGeom>
        </p:spPr>
      </p:pic>
      <p:sp>
        <p:nvSpPr>
          <p:cNvPr id="4" name="TextBox 3"/>
          <p:cNvSpPr txBox="1"/>
          <p:nvPr/>
        </p:nvSpPr>
        <p:spPr>
          <a:xfrm>
            <a:off x="4796323" y="4781109"/>
            <a:ext cx="2736687" cy="381441"/>
          </a:xfrm>
          <a:prstGeom prst="rect">
            <a:avLst/>
          </a:prstGeom>
          <a:solidFill>
            <a:srgbClr val="FEDEF3"/>
          </a:solidFill>
        </p:spPr>
        <p:txBody>
          <a:bodyPr wrap="square" lIns="91318" tIns="45660" rIns="91318" bIns="45660" rtlCol="0">
            <a:spAutoFit/>
          </a:bodyPr>
          <a:lstStyle/>
          <a:p>
            <a:pPr algn="ctr"/>
            <a:r>
              <a:rPr lang="en-US" sz="2400">
                <a:latin typeface="Arial" pitchFamily="34" charset="0"/>
                <a:ea typeface="Arial-Rounded" pitchFamily="34" charset="0"/>
                <a:cs typeface="Arial" pitchFamily="34" charset="0"/>
              </a:rPr>
              <a:t>Thi đua</a:t>
            </a:r>
          </a:p>
        </p:txBody>
      </p:sp>
      <p:sp>
        <p:nvSpPr>
          <p:cNvPr id="9" name="TextBox 8"/>
          <p:cNvSpPr txBox="1"/>
          <p:nvPr/>
        </p:nvSpPr>
        <p:spPr>
          <a:xfrm>
            <a:off x="1979468" y="67463"/>
            <a:ext cx="5745469" cy="523087"/>
          </a:xfrm>
          <a:prstGeom prst="rect">
            <a:avLst/>
          </a:prstGeom>
          <a:noFill/>
        </p:spPr>
        <p:txBody>
          <a:bodyPr wrap="square" lIns="91305" tIns="45654" rIns="91305" bIns="45654" rtlCol="0">
            <a:spAutoFit/>
          </a:bodyPr>
          <a:lstStyle/>
          <a:p>
            <a:pPr algn="ctr"/>
            <a:r>
              <a:rPr lang="en-US" sz="2800" b="1">
                <a:latin typeface="Arial" pitchFamily="34" charset="0"/>
                <a:ea typeface="Arial-Rounded" pitchFamily="34" charset="0"/>
                <a:cs typeface="Arial" pitchFamily="34" charset="0"/>
              </a:rPr>
              <a:t>Kiến và chim bồ câu</a:t>
            </a:r>
          </a:p>
        </p:txBody>
      </p:sp>
    </p:spTree>
    <p:extLst>
      <p:ext uri="{BB962C8B-B14F-4D97-AF65-F5344CB8AC3E}">
        <p14:creationId xmlns:p14="http://schemas.microsoft.com/office/powerpoint/2010/main" val="4213727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1+#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16530" y="93050"/>
            <a:ext cx="3193470" cy="461532"/>
          </a:xfrm>
          <a:prstGeom prst="rect">
            <a:avLst/>
          </a:prstGeom>
          <a:noFill/>
        </p:spPr>
        <p:txBody>
          <a:bodyPr wrap="square" lIns="91305" tIns="45654" rIns="91305" bIns="45654" rtlCol="0">
            <a:spAutoFit/>
          </a:bodyPr>
          <a:lstStyle/>
          <a:p>
            <a:pPr algn="just"/>
            <a:r>
              <a:rPr lang="en-US" sz="2400" b="1">
                <a:latin typeface="Arial" pitchFamily="34" charset="0"/>
                <a:ea typeface="Arial-Rounded" pitchFamily="34" charset="0"/>
                <a:cs typeface="Arial" pitchFamily="34" charset="0"/>
              </a:rPr>
              <a:t>Trả lời câu hỏi</a:t>
            </a:r>
          </a:p>
        </p:txBody>
      </p:sp>
      <p:sp>
        <p:nvSpPr>
          <p:cNvPr id="2" name="Cloud 1"/>
          <p:cNvSpPr/>
          <p:nvPr/>
        </p:nvSpPr>
        <p:spPr>
          <a:xfrm>
            <a:off x="7010400" y="0"/>
            <a:ext cx="2209800" cy="543435"/>
          </a:xfrm>
          <a:prstGeom prst="cloud">
            <a:avLst/>
          </a:prstGeom>
          <a:solidFill>
            <a:srgbClr val="FEDEF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318" tIns="45660" rIns="91318" bIns="45660" rtlCol="0" anchor="ctr"/>
          <a:lstStyle/>
          <a:p>
            <a:pPr algn="ctr"/>
            <a:r>
              <a:rPr lang="en-US" sz="1600">
                <a:solidFill>
                  <a:schemeClr val="tx1"/>
                </a:solidFill>
                <a:latin typeface="Arial" pitchFamily="34" charset="0"/>
                <a:ea typeface="Arial-Rounded" pitchFamily="34" charset="0"/>
                <a:cs typeface="Arial" pitchFamily="34" charset="0"/>
              </a:rPr>
              <a:t>Đọc toàn bài</a:t>
            </a:r>
          </a:p>
        </p:txBody>
      </p:sp>
      <p:sp>
        <p:nvSpPr>
          <p:cNvPr id="8" name="Oval 7"/>
          <p:cNvSpPr/>
          <p:nvPr/>
        </p:nvSpPr>
        <p:spPr>
          <a:xfrm>
            <a:off x="-1219200" y="238635"/>
            <a:ext cx="609600" cy="609600"/>
          </a:xfrm>
          <a:prstGeom prst="ellipse">
            <a:avLst/>
          </a:prstGeom>
          <a:solidFill>
            <a:srgbClr val="FE8ACC"/>
          </a:solidFill>
          <a:ln>
            <a:noFill/>
          </a:ln>
        </p:spPr>
        <p:style>
          <a:lnRef idx="2">
            <a:schemeClr val="accent1">
              <a:shade val="50000"/>
            </a:schemeClr>
          </a:lnRef>
          <a:fillRef idx="1">
            <a:schemeClr val="accent1"/>
          </a:fillRef>
          <a:effectRef idx="0">
            <a:schemeClr val="accent1"/>
          </a:effectRef>
          <a:fontRef idx="minor">
            <a:schemeClr val="lt1"/>
          </a:fontRef>
        </p:style>
        <p:txBody>
          <a:bodyPr lIns="91318" tIns="45660" rIns="91318" bIns="45660" rtlCol="0" anchor="ctr"/>
          <a:lstStyle/>
          <a:p>
            <a:pPr algn="ctr"/>
            <a:r>
              <a:rPr lang="en-US" sz="2800" b="1">
                <a:solidFill>
                  <a:schemeClr val="bg1"/>
                </a:solidFill>
                <a:latin typeface="Arial-Rounded" pitchFamily="34" charset="0"/>
                <a:ea typeface="Arial-Rounded" pitchFamily="34" charset="0"/>
                <a:cs typeface="Arial-Rounded" pitchFamily="34" charset="0"/>
              </a:rPr>
              <a:t>3</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80" y="-19050"/>
            <a:ext cx="628650"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0" y="715312"/>
            <a:ext cx="9144000" cy="4447238"/>
          </a:xfrm>
          <a:prstGeom prst="rect">
            <a:avLst/>
          </a:prstGeom>
          <a:noFill/>
        </p:spPr>
        <p:txBody>
          <a:bodyPr wrap="square" lIns="91305" tIns="45654" rIns="91305" bIns="45654" rtlCol="0">
            <a:spAutoFit/>
          </a:bodyPr>
          <a:lstStyle/>
          <a:p>
            <a:pPr algn="just"/>
            <a:r>
              <a:rPr lang="en-US" sz="2100">
                <a:latin typeface="Arial" pitchFamily="34" charset="0"/>
                <a:ea typeface="Arial-Rounded" pitchFamily="34" charset="0"/>
                <a:cs typeface="Arial" pitchFamily="34" charset="0"/>
              </a:rPr>
              <a:t>	Một con kiến không may bị rơi xuống nước. Nó vùng vẫy và la lên:</a:t>
            </a:r>
          </a:p>
          <a:p>
            <a:pPr algn="just"/>
            <a:r>
              <a:rPr lang="en-US" sz="2100">
                <a:latin typeface="Arial" pitchFamily="34" charset="0"/>
                <a:ea typeface="Arial-Rounded" pitchFamily="34" charset="0"/>
                <a:cs typeface="Arial" pitchFamily="34" charset="0"/>
              </a:rPr>
              <a:t>	</a:t>
            </a:r>
            <a:r>
              <a:rPr lang="en-US" sz="2100">
                <a:latin typeface="Arial" pitchFamily="34" charset="0"/>
                <a:cs typeface="Arial" pitchFamily="34" charset="0"/>
              </a:rPr>
              <a:t> –</a:t>
            </a:r>
            <a:r>
              <a:rPr lang="en-US" sz="2100">
                <a:latin typeface="Arial" pitchFamily="34" charset="0"/>
                <a:ea typeface="Arial-Rounded" pitchFamily="34" charset="0"/>
                <a:cs typeface="Arial" pitchFamily="34" charset="0"/>
              </a:rPr>
              <a:t> Cứu tôi với, cứu tôi với!</a:t>
            </a:r>
          </a:p>
          <a:p>
            <a:pPr algn="just">
              <a:spcAft>
                <a:spcPts val="600"/>
              </a:spcAft>
            </a:pPr>
            <a:r>
              <a:rPr lang="en-US" sz="2100">
                <a:latin typeface="Arial" pitchFamily="34" charset="0"/>
                <a:ea typeface="Arial-Rounded" pitchFamily="34" charset="0"/>
                <a:cs typeface="Arial" pitchFamily="34" charset="0"/>
              </a:rPr>
              <a:t>	Nghe tiếng kêu cứu của kiến, bồ câu nhanh trí nhặt một chiếc lá thả xuống nước. Kiến bám vào chiếc lá và leo được lên bờ.</a:t>
            </a:r>
          </a:p>
          <a:p>
            <a:pPr algn="just">
              <a:spcAft>
                <a:spcPts val="600"/>
              </a:spcAft>
            </a:pPr>
            <a:r>
              <a:rPr lang="en-US" sz="2100">
                <a:latin typeface="Arial" pitchFamily="34" charset="0"/>
                <a:ea typeface="Arial-Rounded" pitchFamily="34" charset="0"/>
                <a:cs typeface="Arial" pitchFamily="34" charset="0"/>
              </a:rPr>
              <a:t>	Một hôm, kiến thấy người thợ săn đang ngắm bắn bồ câu. Ngay lập tức, nó bò đến, cắn vào chân anh ta. Người thợ săn giật mình. Bồ câu thấy động liền bay đi.</a:t>
            </a:r>
          </a:p>
          <a:p>
            <a:pPr algn="just"/>
            <a:r>
              <a:rPr lang="en-US" sz="2100">
                <a:latin typeface="Arial" pitchFamily="34" charset="0"/>
                <a:ea typeface="Arial-Rounded" pitchFamily="34" charset="0"/>
                <a:cs typeface="Arial" pitchFamily="34" charset="0"/>
              </a:rPr>
              <a:t>	Bồ câu tìm đến chỗ kiến, cảm động nói:</a:t>
            </a:r>
          </a:p>
          <a:p>
            <a:pPr algn="just"/>
            <a:r>
              <a:rPr lang="en-US" sz="2100">
                <a:latin typeface="Arial" pitchFamily="34" charset="0"/>
                <a:ea typeface="Arial-Rounded" pitchFamily="34" charset="0"/>
                <a:cs typeface="Arial" pitchFamily="34" charset="0"/>
              </a:rPr>
              <a:t>	</a:t>
            </a:r>
            <a:r>
              <a:rPr lang="en-US" sz="2100">
                <a:latin typeface="Arial" pitchFamily="34" charset="0"/>
                <a:cs typeface="Arial" pitchFamily="34" charset="0"/>
              </a:rPr>
              <a:t> –</a:t>
            </a:r>
            <a:r>
              <a:rPr lang="en-US" sz="2100">
                <a:latin typeface="Arial" pitchFamily="34" charset="0"/>
                <a:ea typeface="Arial-Rounded" pitchFamily="34" charset="0"/>
                <a:cs typeface="Arial" pitchFamily="34" charset="0"/>
              </a:rPr>
              <a:t> Cảm ơn cậu đã cứu tớ.</a:t>
            </a:r>
          </a:p>
          <a:p>
            <a:pPr algn="just"/>
            <a:r>
              <a:rPr lang="en-US" sz="2100">
                <a:latin typeface="Arial" pitchFamily="34" charset="0"/>
                <a:ea typeface="Arial-Rounded" pitchFamily="34" charset="0"/>
                <a:cs typeface="Arial" pitchFamily="34" charset="0"/>
              </a:rPr>
              <a:t>	Kiến đáp:</a:t>
            </a:r>
          </a:p>
          <a:p>
            <a:pPr algn="just"/>
            <a:r>
              <a:rPr lang="en-US" sz="2100">
                <a:latin typeface="Arial" pitchFamily="34" charset="0"/>
                <a:ea typeface="Arial-Rounded" pitchFamily="34" charset="0"/>
                <a:cs typeface="Arial" pitchFamily="34" charset="0"/>
              </a:rPr>
              <a:t>	</a:t>
            </a:r>
            <a:r>
              <a:rPr lang="en-US" sz="2100">
                <a:latin typeface="Arial" pitchFamily="34" charset="0"/>
                <a:cs typeface="Arial" pitchFamily="34" charset="0"/>
              </a:rPr>
              <a:t> –</a:t>
            </a:r>
            <a:r>
              <a:rPr lang="en-US" sz="2100">
                <a:latin typeface="Arial" pitchFamily="34" charset="0"/>
                <a:ea typeface="Arial-Rounded" pitchFamily="34" charset="0"/>
                <a:cs typeface="Arial" pitchFamily="34" charset="0"/>
              </a:rPr>
              <a:t> Cậu cũng giúp tớ thoát chết mà.</a:t>
            </a:r>
          </a:p>
          <a:p>
            <a:pPr algn="just"/>
            <a:r>
              <a:rPr lang="en-US" sz="2100">
                <a:latin typeface="Arial" pitchFamily="34" charset="0"/>
                <a:ea typeface="Arial-Rounded" pitchFamily="34" charset="0"/>
                <a:cs typeface="Arial" pitchFamily="34" charset="0"/>
              </a:rPr>
              <a:t>	Cả hai đều rất vui vì đã giúp nhau.</a:t>
            </a:r>
          </a:p>
          <a:p>
            <a:pPr algn="r"/>
            <a:r>
              <a:rPr lang="en-US" sz="2100">
                <a:latin typeface="Arial" pitchFamily="34" charset="0"/>
                <a:ea typeface="Arial-Rounded" pitchFamily="34" charset="0"/>
                <a:cs typeface="Arial" pitchFamily="34" charset="0"/>
              </a:rPr>
              <a:t>(</a:t>
            </a:r>
            <a:r>
              <a:rPr lang="en-US" sz="2100" i="1">
                <a:latin typeface="Arial" pitchFamily="34" charset="0"/>
                <a:ea typeface="Arial-Rounded" pitchFamily="34" charset="0"/>
                <a:cs typeface="Arial" pitchFamily="34" charset="0"/>
              </a:rPr>
              <a:t>Theo</a:t>
            </a:r>
            <a:r>
              <a:rPr lang="en-US" sz="2100">
                <a:latin typeface="Arial" pitchFamily="34" charset="0"/>
                <a:ea typeface="Arial-Rounded" pitchFamily="34" charset="0"/>
                <a:cs typeface="Arial" pitchFamily="34" charset="0"/>
              </a:rPr>
              <a:t> Ê-dốp)</a:t>
            </a:r>
          </a:p>
        </p:txBody>
      </p:sp>
      <p:sp>
        <p:nvSpPr>
          <p:cNvPr id="12" name="TextBox 11"/>
          <p:cNvSpPr txBox="1"/>
          <p:nvPr/>
        </p:nvSpPr>
        <p:spPr>
          <a:xfrm>
            <a:off x="1954068" y="219863"/>
            <a:ext cx="5745469" cy="523087"/>
          </a:xfrm>
          <a:prstGeom prst="rect">
            <a:avLst/>
          </a:prstGeom>
          <a:noFill/>
        </p:spPr>
        <p:txBody>
          <a:bodyPr wrap="square" lIns="91305" tIns="45654" rIns="91305" bIns="45654" rtlCol="0">
            <a:spAutoFit/>
          </a:bodyPr>
          <a:lstStyle/>
          <a:p>
            <a:pPr algn="ctr"/>
            <a:r>
              <a:rPr lang="en-US" sz="2800" b="1">
                <a:latin typeface="Arial" pitchFamily="34" charset="0"/>
                <a:ea typeface="Arial-Rounded" pitchFamily="34" charset="0"/>
                <a:cs typeface="Arial" pitchFamily="34" charset="0"/>
              </a:rPr>
              <a:t>Kiến và chim bồ câu</a:t>
            </a:r>
          </a:p>
        </p:txBody>
      </p:sp>
    </p:spTree>
    <p:extLst>
      <p:ext uri="{BB962C8B-B14F-4D97-AF65-F5344CB8AC3E}">
        <p14:creationId xmlns:p14="http://schemas.microsoft.com/office/powerpoint/2010/main" val="21827409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1" y="1123950"/>
            <a:ext cx="8762999" cy="3046867"/>
          </a:xfrm>
          <a:prstGeom prst="rect">
            <a:avLst/>
          </a:prstGeom>
        </p:spPr>
        <p:txBody>
          <a:bodyPr wrap="square" lIns="91318" tIns="45660" rIns="91318" bIns="45660">
            <a:spAutoFit/>
          </a:bodyPr>
          <a:lstStyle/>
          <a:p>
            <a:pPr algn="just"/>
            <a:r>
              <a:rPr lang="en-US" sz="3200">
                <a:latin typeface="Arial" pitchFamily="34" charset="0"/>
                <a:ea typeface="Arial-Rounded" pitchFamily="34" charset="0"/>
                <a:cs typeface="Arial" pitchFamily="34" charset="0"/>
              </a:rPr>
              <a:t>	Một con kiến không may bị rơi xuống nước. Nó vùng vẫy và la lên:</a:t>
            </a:r>
          </a:p>
          <a:p>
            <a:pPr algn="just"/>
            <a:r>
              <a:rPr lang="en-US" sz="3200">
                <a:latin typeface="Arial" pitchFamily="34" charset="0"/>
                <a:ea typeface="Arial-Rounded" pitchFamily="34" charset="0"/>
                <a:cs typeface="Arial" pitchFamily="34" charset="0"/>
              </a:rPr>
              <a:t>	</a:t>
            </a:r>
            <a:r>
              <a:rPr lang="en-US" sz="3200">
                <a:latin typeface="Arial" pitchFamily="34" charset="0"/>
                <a:cs typeface="Arial" pitchFamily="34" charset="0"/>
              </a:rPr>
              <a:t> –</a:t>
            </a:r>
            <a:r>
              <a:rPr lang="en-US" sz="3200">
                <a:latin typeface="Arial" pitchFamily="34" charset="0"/>
                <a:ea typeface="Arial-Rounded" pitchFamily="34" charset="0"/>
                <a:cs typeface="Arial" pitchFamily="34" charset="0"/>
              </a:rPr>
              <a:t> Cứu tôi với, cứu tôi với!</a:t>
            </a:r>
          </a:p>
          <a:p>
            <a:pPr algn="just">
              <a:spcAft>
                <a:spcPts val="600"/>
              </a:spcAft>
            </a:pPr>
            <a:r>
              <a:rPr lang="en-US" sz="3200">
                <a:latin typeface="Arial" pitchFamily="34" charset="0"/>
                <a:ea typeface="Arial-Rounded" pitchFamily="34" charset="0"/>
                <a:cs typeface="Arial" pitchFamily="34" charset="0"/>
              </a:rPr>
              <a:t>	Nghe tiếng kêu cứu của kiến, bồ câu nhanh trí nhặt một chiếc lá thả xuống nước. Kiến bám vào chiếc lá và leo được lên bờ.</a:t>
            </a:r>
          </a:p>
        </p:txBody>
      </p:sp>
      <p:sp>
        <p:nvSpPr>
          <p:cNvPr id="5" name="TextBox 4"/>
          <p:cNvSpPr txBox="1"/>
          <p:nvPr/>
        </p:nvSpPr>
        <p:spPr>
          <a:xfrm>
            <a:off x="2895601" y="285750"/>
            <a:ext cx="3642531" cy="584654"/>
          </a:xfrm>
          <a:prstGeom prst="rect">
            <a:avLst/>
          </a:prstGeom>
          <a:solidFill>
            <a:srgbClr val="FEDEF3"/>
          </a:solidFill>
        </p:spPr>
        <p:txBody>
          <a:bodyPr wrap="square" lIns="91318" tIns="45660" rIns="91318" bIns="45660" rtlCol="0">
            <a:spAutoFit/>
          </a:bodyPr>
          <a:lstStyle/>
          <a:p>
            <a:pPr algn="ctr"/>
            <a:r>
              <a:rPr lang="en-US" sz="3200" b="1">
                <a:latin typeface="Arial" pitchFamily="34" charset="0"/>
                <a:ea typeface="Arial-Rounded" pitchFamily="34" charset="0"/>
                <a:cs typeface="Arial" pitchFamily="34" charset="0"/>
              </a:rPr>
              <a:t>Đọc đoạn 1:</a:t>
            </a:r>
          </a:p>
        </p:txBody>
      </p:sp>
      <p:sp>
        <p:nvSpPr>
          <p:cNvPr id="6" name="TextBox 5"/>
          <p:cNvSpPr txBox="1"/>
          <p:nvPr/>
        </p:nvSpPr>
        <p:spPr>
          <a:xfrm>
            <a:off x="-19050" y="4253801"/>
            <a:ext cx="9144000" cy="584654"/>
          </a:xfrm>
          <a:prstGeom prst="rect">
            <a:avLst/>
          </a:prstGeom>
          <a:solidFill>
            <a:srgbClr val="FEDEF3"/>
          </a:solidFill>
        </p:spPr>
        <p:txBody>
          <a:bodyPr wrap="square" lIns="91318" tIns="45660" rIns="91318" bIns="45660" rtlCol="0">
            <a:spAutoFit/>
          </a:bodyPr>
          <a:lstStyle/>
          <a:p>
            <a:pPr algn="ctr"/>
            <a:r>
              <a:rPr lang="en-US" sz="3200">
                <a:latin typeface="Arial" pitchFamily="34" charset="0"/>
                <a:ea typeface="Arial-Rounded" pitchFamily="34" charset="0"/>
                <a:cs typeface="Arial" pitchFamily="34" charset="0"/>
              </a:rPr>
              <a:t>Con vật nào gặp nạn?</a:t>
            </a:r>
          </a:p>
        </p:txBody>
      </p:sp>
      <p:sp>
        <p:nvSpPr>
          <p:cNvPr id="7" name="TextBox 6"/>
          <p:cNvSpPr txBox="1"/>
          <p:nvPr/>
        </p:nvSpPr>
        <p:spPr>
          <a:xfrm>
            <a:off x="-19050" y="4253801"/>
            <a:ext cx="9144000" cy="584654"/>
          </a:xfrm>
          <a:prstGeom prst="rect">
            <a:avLst/>
          </a:prstGeom>
          <a:solidFill>
            <a:srgbClr val="FEDEF3"/>
          </a:solidFill>
        </p:spPr>
        <p:txBody>
          <a:bodyPr wrap="square" lIns="91318" tIns="45660" rIns="91318" bIns="45660" rtlCol="0">
            <a:spAutoFit/>
          </a:bodyPr>
          <a:lstStyle/>
          <a:p>
            <a:pPr algn="ctr"/>
            <a:r>
              <a:rPr lang="en-US" sz="3200">
                <a:latin typeface="Arial" pitchFamily="34" charset="0"/>
                <a:ea typeface="Arial-Rounded" pitchFamily="34" charset="0"/>
                <a:cs typeface="Arial" pitchFamily="34" charset="0"/>
              </a:rPr>
              <a:t>Bồ câu đã làm gì để cứu kiến?</a:t>
            </a:r>
          </a:p>
        </p:txBody>
      </p:sp>
      <p:sp>
        <p:nvSpPr>
          <p:cNvPr id="8" name="TextBox 7"/>
          <p:cNvSpPr txBox="1"/>
          <p:nvPr/>
        </p:nvSpPr>
        <p:spPr>
          <a:xfrm>
            <a:off x="-19050" y="4253801"/>
            <a:ext cx="9144000" cy="584654"/>
          </a:xfrm>
          <a:prstGeom prst="rect">
            <a:avLst/>
          </a:prstGeom>
          <a:solidFill>
            <a:srgbClr val="FEDEF3"/>
          </a:solidFill>
        </p:spPr>
        <p:txBody>
          <a:bodyPr wrap="square" lIns="91318" tIns="45660" rIns="91318" bIns="45660" rtlCol="0">
            <a:spAutoFit/>
          </a:bodyPr>
          <a:lstStyle/>
          <a:p>
            <a:pPr algn="ctr"/>
            <a:r>
              <a:rPr lang="en-US" sz="3200">
                <a:latin typeface="Arial" pitchFamily="34" charset="0"/>
                <a:ea typeface="Arial-Rounded" pitchFamily="34" charset="0"/>
                <a:cs typeface="Arial" pitchFamily="34" charset="0"/>
              </a:rPr>
              <a:t>Em nhận xét gì về hành động của bồ câu?</a:t>
            </a:r>
          </a:p>
        </p:txBody>
      </p:sp>
    </p:spTree>
    <p:extLst>
      <p:ext uri="{BB962C8B-B14F-4D97-AF65-F5344CB8AC3E}">
        <p14:creationId xmlns:p14="http://schemas.microsoft.com/office/powerpoint/2010/main" val="519086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1+#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2250" fill="hold"/>
                                        <p:tgtEl>
                                          <p:spTgt spid="6"/>
                                        </p:tgtEl>
                                        <p:attrNameLst>
                                          <p:attrName>ppt_x</p:attrName>
                                        </p:attrNameLst>
                                      </p:cBhvr>
                                      <p:tavLst>
                                        <p:tav tm="0">
                                          <p:val>
                                            <p:strVal val="1+#ppt_w/2"/>
                                          </p:val>
                                        </p:tav>
                                        <p:tav tm="100000">
                                          <p:val>
                                            <p:strVal val="#ppt_x"/>
                                          </p:val>
                                        </p:tav>
                                      </p:tavLst>
                                    </p:anim>
                                    <p:anim calcmode="lin" valueType="num">
                                      <p:cBhvr additive="base">
                                        <p:cTn id="14" dur="225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2000" fill="hold"/>
                                        <p:tgtEl>
                                          <p:spTgt spid="7"/>
                                        </p:tgtEl>
                                        <p:attrNameLst>
                                          <p:attrName>ppt_x</p:attrName>
                                        </p:attrNameLst>
                                      </p:cBhvr>
                                      <p:tavLst>
                                        <p:tav tm="0">
                                          <p:val>
                                            <p:strVal val="1+#ppt_w/2"/>
                                          </p:val>
                                        </p:tav>
                                        <p:tav tm="100000">
                                          <p:val>
                                            <p:strVal val="#ppt_x"/>
                                          </p:val>
                                        </p:tav>
                                      </p:tavLst>
                                    </p:anim>
                                    <p:anim calcmode="lin" valueType="num">
                                      <p:cBhvr additive="base">
                                        <p:cTn id="20" dur="2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2000" fill="hold"/>
                                        <p:tgtEl>
                                          <p:spTgt spid="8"/>
                                        </p:tgtEl>
                                        <p:attrNameLst>
                                          <p:attrName>ppt_x</p:attrName>
                                        </p:attrNameLst>
                                      </p:cBhvr>
                                      <p:tavLst>
                                        <p:tav tm="0">
                                          <p:val>
                                            <p:strVal val="1+#ppt_w/2"/>
                                          </p:val>
                                        </p:tav>
                                        <p:tav tm="100000">
                                          <p:val>
                                            <p:strVal val="#ppt_x"/>
                                          </p:val>
                                        </p:tav>
                                      </p:tavLst>
                                    </p:anim>
                                    <p:anim calcmode="lin" valueType="num">
                                      <p:cBhvr additive="base">
                                        <p:cTn id="26" dur="2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7"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3000" b="-17000"/>
          </a:stretch>
        </a:blip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02107" y="-100302"/>
            <a:ext cx="4630186" cy="501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5" name="Picture 1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77200" y="4003691"/>
            <a:ext cx="1192902" cy="1238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6" name="Picture 1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62800" y="4138433"/>
            <a:ext cx="1099188" cy="1248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50345" y="606425"/>
            <a:ext cx="907455" cy="974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7">
            <a:hlinkClick r:id="rId9" action="ppaction://hlinksldjump"/>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50345" y="606425"/>
            <a:ext cx="907455" cy="974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115821" y="1655689"/>
            <a:ext cx="1049337" cy="112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8">
            <a:hlinkClick r:id="rId11" action="ppaction://hlinksldjump"/>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115821" y="1655689"/>
            <a:ext cx="1049337" cy="112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796416" y="522214"/>
            <a:ext cx="1049337" cy="112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9">
            <a:hlinkClick r:id="rId13" action="ppaction://hlinksldjump"/>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796415" y="522213"/>
            <a:ext cx="1049337" cy="112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10"/>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747079" y="1306512"/>
            <a:ext cx="1049337" cy="112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10">
            <a:hlinkClick r:id="rId15" action="ppaction://hlinksldjump"/>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747079" y="1309545"/>
            <a:ext cx="1049337" cy="112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ight Arrow 1">
            <a:hlinkClick r:id="rId16" action="ppaction://hlinksldjump"/>
          </p:cNvPr>
          <p:cNvSpPr/>
          <p:nvPr/>
        </p:nvSpPr>
        <p:spPr>
          <a:xfrm>
            <a:off x="7532671" y="0"/>
            <a:ext cx="1458633" cy="4714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t>Đi tới bài mới</a:t>
            </a:r>
          </a:p>
        </p:txBody>
      </p:sp>
      <p:pic>
        <p:nvPicPr>
          <p:cNvPr id="3" name="Picture 2"/>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6200" y="2619200"/>
            <a:ext cx="2857626" cy="30384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794745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10"/>
                                        <p:tgtEl>
                                          <p:spTgt spid="17"/>
                                        </p:tgtEl>
                                      </p:cBhvr>
                                    </p:animEffect>
                                    <p:set>
                                      <p:cBhvr>
                                        <p:cTn id="7" dur="1" fill="hold">
                                          <p:stCondLst>
                                            <p:cond delay="9"/>
                                          </p:stCondLst>
                                        </p:cTn>
                                        <p:tgtEl>
                                          <p:spTgt spid="17"/>
                                        </p:tgtEl>
                                        <p:attrNameLst>
                                          <p:attrName>style.visibility</p:attrName>
                                        </p:attrNameLst>
                                      </p:cBhvr>
                                      <p:to>
                                        <p:strVal val="hidden"/>
                                      </p:to>
                                    </p:set>
                                  </p:childTnLst>
                                </p:cTn>
                              </p:par>
                            </p:childTnLst>
                          </p:cTn>
                        </p:par>
                        <p:par>
                          <p:cTn id="8" fill="hold">
                            <p:stCondLst>
                              <p:cond delay="10"/>
                            </p:stCondLst>
                            <p:childTnLst>
                              <p:par>
                                <p:cTn id="9" presetID="42" presetClass="path" presetSubtype="0" accel="50000" decel="50000" fill="hold" nodeType="afterEffect">
                                  <p:stCondLst>
                                    <p:cond delay="0"/>
                                  </p:stCondLst>
                                  <p:childTnLst>
                                    <p:animMotion origin="layout" path="M 2.77778E-6 -4.32099E-6 L -0.40035 0.64291 " pathEditMode="relative" rAng="0" ptsTypes="AA">
                                      <p:cBhvr>
                                        <p:cTn id="10" dur="2500" fill="hold"/>
                                        <p:tgtEl>
                                          <p:spTgt spid="1031"/>
                                        </p:tgtEl>
                                        <p:attrNameLst>
                                          <p:attrName>ppt_x</p:attrName>
                                          <p:attrName>ppt_y</p:attrName>
                                        </p:attrNameLst>
                                      </p:cBhvr>
                                      <p:rCtr x="-20017" y="32130"/>
                                    </p:animMotion>
                                  </p:childTnLst>
                                  <p:subTnLst>
                                    <p:audio>
                                      <p:cMediaNode>
                                        <p:cTn display="0" masterRel="sameClick">
                                          <p:stCondLst>
                                            <p:cond evt="begin" delay="0">
                                              <p:tn val="9"/>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17"/>
                  </p:tgtEl>
                </p:cond>
              </p:nextCondLst>
            </p:seq>
            <p:seq concurrent="1" nextAc="seek">
              <p:cTn id="11" restart="whenNotActive" fill="hold" evtFilter="cancelBubble" nodeType="interactiveSeq">
                <p:stCondLst>
                  <p:cond evt="onClick" delay="0">
                    <p:tgtEl>
                      <p:spTgt spid="18"/>
                    </p:tgtEl>
                  </p:cond>
                </p:stCondLst>
                <p:endSync evt="end" delay="0">
                  <p:rtn val="all"/>
                </p:endSync>
                <p:childTnLst>
                  <p:par>
                    <p:cTn id="12" fill="hold">
                      <p:stCondLst>
                        <p:cond delay="0"/>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10"/>
                                        <p:tgtEl>
                                          <p:spTgt spid="18"/>
                                        </p:tgtEl>
                                      </p:cBhvr>
                                    </p:animEffect>
                                    <p:set>
                                      <p:cBhvr>
                                        <p:cTn id="16" dur="1" fill="hold">
                                          <p:stCondLst>
                                            <p:cond delay="9"/>
                                          </p:stCondLst>
                                        </p:cTn>
                                        <p:tgtEl>
                                          <p:spTgt spid="18"/>
                                        </p:tgtEl>
                                        <p:attrNameLst>
                                          <p:attrName>style.visibility</p:attrName>
                                        </p:attrNameLst>
                                      </p:cBhvr>
                                      <p:to>
                                        <p:strVal val="hidden"/>
                                      </p:to>
                                    </p:set>
                                  </p:childTnLst>
                                </p:cTn>
                              </p:par>
                            </p:childTnLst>
                          </p:cTn>
                        </p:par>
                        <p:par>
                          <p:cTn id="17" fill="hold">
                            <p:stCondLst>
                              <p:cond delay="10"/>
                            </p:stCondLst>
                            <p:childTnLst>
                              <p:par>
                                <p:cTn id="18" presetID="42" presetClass="path" presetSubtype="0" accel="50000" decel="50000" fill="hold" nodeType="afterEffect">
                                  <p:stCondLst>
                                    <p:cond delay="0"/>
                                  </p:stCondLst>
                                  <p:childTnLst>
                                    <p:animMotion origin="layout" path="M -2.77778E-7 -1.48148E-6 L -0.18976 0.40926 " pathEditMode="relative" rAng="0" ptsTypes="AA">
                                      <p:cBhvr>
                                        <p:cTn id="19" dur="2250" fill="hold"/>
                                        <p:tgtEl>
                                          <p:spTgt spid="1032"/>
                                        </p:tgtEl>
                                        <p:attrNameLst>
                                          <p:attrName>ppt_x</p:attrName>
                                          <p:attrName>ppt_y</p:attrName>
                                        </p:attrNameLst>
                                      </p:cBhvr>
                                      <p:rCtr x="-9497" y="20463"/>
                                    </p:animMotion>
                                  </p:childTnLst>
                                  <p:subTnLst>
                                    <p:audio>
                                      <p:cMediaNode>
                                        <p:cTn display="0" masterRel="sameClick">
                                          <p:stCondLst>
                                            <p:cond evt="begin" delay="0">
                                              <p:tn val="18"/>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18"/>
                  </p:tgtEl>
                </p:cond>
              </p:nextCondLst>
            </p:seq>
            <p:seq concurrent="1" nextAc="seek">
              <p:cTn id="20" restart="whenNotActive" fill="hold" evtFilter="cancelBubble" nodeType="interactiveSeq">
                <p:stCondLst>
                  <p:cond evt="onClick" delay="0">
                    <p:tgtEl>
                      <p:spTgt spid="19"/>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10"/>
                                        <p:tgtEl>
                                          <p:spTgt spid="19"/>
                                        </p:tgtEl>
                                      </p:cBhvr>
                                    </p:animEffect>
                                    <p:set>
                                      <p:cBhvr>
                                        <p:cTn id="25" dur="1" fill="hold">
                                          <p:stCondLst>
                                            <p:cond delay="9"/>
                                          </p:stCondLst>
                                        </p:cTn>
                                        <p:tgtEl>
                                          <p:spTgt spid="19"/>
                                        </p:tgtEl>
                                        <p:attrNameLst>
                                          <p:attrName>style.visibility</p:attrName>
                                        </p:attrNameLst>
                                      </p:cBhvr>
                                      <p:to>
                                        <p:strVal val="hidden"/>
                                      </p:to>
                                    </p:set>
                                  </p:childTnLst>
                                </p:cTn>
                              </p:par>
                            </p:childTnLst>
                          </p:cTn>
                        </p:par>
                        <p:par>
                          <p:cTn id="26" fill="hold">
                            <p:stCondLst>
                              <p:cond delay="10"/>
                            </p:stCondLst>
                            <p:childTnLst>
                              <p:par>
                                <p:cTn id="27" presetID="42" presetClass="path" presetSubtype="0" accel="50000" decel="50000" fill="hold" nodeType="afterEffect">
                                  <p:stCondLst>
                                    <p:cond delay="0"/>
                                  </p:stCondLst>
                                  <p:childTnLst>
                                    <p:animMotion origin="layout" path="M 4.16667E-6 -1.11111E-6 L -0.62448 0.64445 " pathEditMode="relative" rAng="0" ptsTypes="AA">
                                      <p:cBhvr>
                                        <p:cTn id="28" dur="2000" fill="hold"/>
                                        <p:tgtEl>
                                          <p:spTgt spid="1033"/>
                                        </p:tgtEl>
                                        <p:attrNameLst>
                                          <p:attrName>ppt_x</p:attrName>
                                          <p:attrName>ppt_y</p:attrName>
                                        </p:attrNameLst>
                                      </p:cBhvr>
                                      <p:rCtr x="-31233" y="32222"/>
                                    </p:animMotion>
                                  </p:childTnLst>
                                  <p:subTnLst>
                                    <p:audio>
                                      <p:cMediaNode>
                                        <p:cTn display="0" masterRel="sameClick">
                                          <p:stCondLst>
                                            <p:cond evt="begin" delay="0">
                                              <p:tn val="27"/>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19"/>
                  </p:tgtEl>
                </p:cond>
              </p:nextCondLst>
            </p:seq>
            <p:seq concurrent="1" nextAc="seek">
              <p:cTn id="29" restart="whenNotActive" fill="hold" evtFilter="cancelBubble" nodeType="interactiveSeq">
                <p:stCondLst>
                  <p:cond evt="onClick" delay="0">
                    <p:tgtEl>
                      <p:spTgt spid="20"/>
                    </p:tgtEl>
                  </p:cond>
                </p:stCondLst>
                <p:endSync evt="end" delay="0">
                  <p:rtn val="all"/>
                </p:endSync>
                <p:childTnLst>
                  <p:par>
                    <p:cTn id="30" fill="hold">
                      <p:stCondLst>
                        <p:cond delay="0"/>
                      </p:stCondLst>
                      <p:childTnLst>
                        <p:par>
                          <p:cTn id="31" fill="hold">
                            <p:stCondLst>
                              <p:cond delay="0"/>
                            </p:stCondLst>
                            <p:childTnLst>
                              <p:par>
                                <p:cTn id="32" presetID="10" presetClass="exit" presetSubtype="0" fill="hold" nodeType="clickEffect">
                                  <p:stCondLst>
                                    <p:cond delay="0"/>
                                  </p:stCondLst>
                                  <p:childTnLst>
                                    <p:animEffect transition="out" filter="fade">
                                      <p:cBhvr>
                                        <p:cTn id="33" dur="10"/>
                                        <p:tgtEl>
                                          <p:spTgt spid="20"/>
                                        </p:tgtEl>
                                      </p:cBhvr>
                                    </p:animEffect>
                                    <p:set>
                                      <p:cBhvr>
                                        <p:cTn id="34" dur="1" fill="hold">
                                          <p:stCondLst>
                                            <p:cond delay="9"/>
                                          </p:stCondLst>
                                        </p:cTn>
                                        <p:tgtEl>
                                          <p:spTgt spid="20"/>
                                        </p:tgtEl>
                                        <p:attrNameLst>
                                          <p:attrName>style.visibility</p:attrName>
                                        </p:attrNameLst>
                                      </p:cBhvr>
                                      <p:to>
                                        <p:strVal val="hidden"/>
                                      </p:to>
                                    </p:set>
                                  </p:childTnLst>
                                </p:cTn>
                              </p:par>
                            </p:childTnLst>
                          </p:cTn>
                        </p:par>
                        <p:par>
                          <p:cTn id="35" fill="hold">
                            <p:stCondLst>
                              <p:cond delay="10"/>
                            </p:stCondLst>
                            <p:childTnLst>
                              <p:par>
                                <p:cTn id="36" presetID="42" presetClass="path" presetSubtype="0" accel="50000" decel="50000" fill="hold" nodeType="afterEffect">
                                  <p:stCondLst>
                                    <p:cond delay="0"/>
                                  </p:stCondLst>
                                  <p:childTnLst>
                                    <p:animMotion origin="layout" path="M 1.11111E-6 -2.46914E-7 L -0.41806 0.49198 " pathEditMode="relative" rAng="0" ptsTypes="AA">
                                      <p:cBhvr>
                                        <p:cTn id="37" dur="2000" fill="hold"/>
                                        <p:tgtEl>
                                          <p:spTgt spid="27"/>
                                        </p:tgtEl>
                                        <p:attrNameLst>
                                          <p:attrName>ppt_x</p:attrName>
                                          <p:attrName>ppt_y</p:attrName>
                                        </p:attrNameLst>
                                      </p:cBhvr>
                                      <p:rCtr x="-20903" y="24599"/>
                                    </p:animMotion>
                                  </p:childTnLst>
                                  <p:subTnLst>
                                    <p:audio>
                                      <p:cMediaNode>
                                        <p:cTn display="0" masterRel="sameClick">
                                          <p:stCondLst>
                                            <p:cond evt="begin" delay="0">
                                              <p:tn val="36"/>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20"/>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200" y="1200150"/>
            <a:ext cx="8382000" cy="3416308"/>
          </a:xfrm>
          <a:prstGeom prst="rect">
            <a:avLst/>
          </a:prstGeom>
        </p:spPr>
        <p:txBody>
          <a:bodyPr wrap="square" lIns="91428" tIns="45714" rIns="91428" bIns="45714">
            <a:spAutoFit/>
          </a:bodyPr>
          <a:lstStyle/>
          <a:p>
            <a:pPr algn="just"/>
            <a:r>
              <a:rPr lang="en-US" sz="3600">
                <a:latin typeface="Arial" pitchFamily="34" charset="0"/>
                <a:ea typeface="Arial-Rounded" pitchFamily="34" charset="0"/>
                <a:cs typeface="Arial" pitchFamily="34" charset="0"/>
              </a:rPr>
              <a:t>	Một hôm, kiến thấy người thợ săn đang ngắm bắn bồ câu. Ngay lập tức, nó bò đến, cắn vào chân anh ta. Người thợ săn giật mình. Bồ câu thấy động liền bay đi.</a:t>
            </a:r>
          </a:p>
          <a:p>
            <a:pPr algn="just"/>
            <a:endParaRPr lang="en-US" sz="3600"/>
          </a:p>
        </p:txBody>
      </p:sp>
      <p:sp>
        <p:nvSpPr>
          <p:cNvPr id="4" name="TextBox 3"/>
          <p:cNvSpPr txBox="1"/>
          <p:nvPr/>
        </p:nvSpPr>
        <p:spPr>
          <a:xfrm>
            <a:off x="-1185" y="4253801"/>
            <a:ext cx="9144000" cy="584654"/>
          </a:xfrm>
          <a:prstGeom prst="rect">
            <a:avLst/>
          </a:prstGeom>
          <a:solidFill>
            <a:srgbClr val="FEDEF3"/>
          </a:solidFill>
        </p:spPr>
        <p:txBody>
          <a:bodyPr wrap="square" lIns="91318" tIns="45660" rIns="91318" bIns="45660" rtlCol="0">
            <a:spAutoFit/>
          </a:bodyPr>
          <a:lstStyle/>
          <a:p>
            <a:pPr algn="ctr"/>
            <a:r>
              <a:rPr lang="en-US" sz="3200">
                <a:latin typeface="Arial" pitchFamily="34" charset="0"/>
                <a:ea typeface="Arial-Rounded" pitchFamily="34" charset="0"/>
                <a:cs typeface="Arial" pitchFamily="34" charset="0"/>
              </a:rPr>
              <a:t>Bồ câu gặp chuyện nguy hiểm gì?</a:t>
            </a:r>
          </a:p>
        </p:txBody>
      </p:sp>
      <p:sp>
        <p:nvSpPr>
          <p:cNvPr id="5" name="TextBox 4"/>
          <p:cNvSpPr txBox="1"/>
          <p:nvPr/>
        </p:nvSpPr>
        <p:spPr>
          <a:xfrm>
            <a:off x="-1185" y="4253801"/>
            <a:ext cx="9144000" cy="584654"/>
          </a:xfrm>
          <a:prstGeom prst="rect">
            <a:avLst/>
          </a:prstGeom>
          <a:solidFill>
            <a:srgbClr val="FEDEF3"/>
          </a:solidFill>
        </p:spPr>
        <p:txBody>
          <a:bodyPr wrap="square" lIns="91318" tIns="45660" rIns="91318" bIns="45660" rtlCol="0">
            <a:spAutoFit/>
          </a:bodyPr>
          <a:lstStyle/>
          <a:p>
            <a:pPr algn="ctr"/>
            <a:r>
              <a:rPr lang="en-US" sz="3200">
                <a:latin typeface="Arial" pitchFamily="34" charset="0"/>
                <a:ea typeface="Arial-Rounded" pitchFamily="34" charset="0"/>
                <a:cs typeface="Arial" pitchFamily="34" charset="0"/>
              </a:rPr>
              <a:t>Kiến đã làm gì để cứu bồ câu?</a:t>
            </a:r>
          </a:p>
        </p:txBody>
      </p:sp>
      <p:sp>
        <p:nvSpPr>
          <p:cNvPr id="6" name="TextBox 5"/>
          <p:cNvSpPr txBox="1"/>
          <p:nvPr/>
        </p:nvSpPr>
        <p:spPr>
          <a:xfrm>
            <a:off x="2895601" y="466148"/>
            <a:ext cx="3642531" cy="584654"/>
          </a:xfrm>
          <a:prstGeom prst="rect">
            <a:avLst/>
          </a:prstGeom>
          <a:solidFill>
            <a:srgbClr val="FEDEF3"/>
          </a:solidFill>
        </p:spPr>
        <p:txBody>
          <a:bodyPr wrap="square" lIns="91318" tIns="45660" rIns="91318" bIns="45660" rtlCol="0">
            <a:spAutoFit/>
          </a:bodyPr>
          <a:lstStyle/>
          <a:p>
            <a:pPr algn="ctr"/>
            <a:r>
              <a:rPr lang="en-US" sz="3200" b="1">
                <a:latin typeface="Arial" pitchFamily="34" charset="0"/>
                <a:ea typeface="Arial-Rounded" pitchFamily="34" charset="0"/>
                <a:cs typeface="Arial" pitchFamily="34" charset="0"/>
              </a:rPr>
              <a:t>Đọc đoạn 2:</a:t>
            </a:r>
          </a:p>
        </p:txBody>
      </p:sp>
    </p:spTree>
    <p:extLst>
      <p:ext uri="{BB962C8B-B14F-4D97-AF65-F5344CB8AC3E}">
        <p14:creationId xmlns:p14="http://schemas.microsoft.com/office/powerpoint/2010/main" val="1964992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1+#ppt_w/2"/>
                                          </p:val>
                                        </p:tav>
                                        <p:tav tm="100000">
                                          <p:val>
                                            <p:strVal val="#ppt_x"/>
                                          </p:val>
                                        </p:tav>
                                      </p:tavLst>
                                    </p:anim>
                                    <p:anim calcmode="lin" valueType="num">
                                      <p:cBhvr additive="base">
                                        <p:cTn id="8" dur="20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2000" fill="hold"/>
                                        <p:tgtEl>
                                          <p:spTgt spid="5"/>
                                        </p:tgtEl>
                                        <p:attrNameLst>
                                          <p:attrName>ppt_x</p:attrName>
                                        </p:attrNameLst>
                                      </p:cBhvr>
                                      <p:tavLst>
                                        <p:tav tm="0">
                                          <p:val>
                                            <p:strVal val="1+#ppt_w/2"/>
                                          </p:val>
                                        </p:tav>
                                        <p:tav tm="100000">
                                          <p:val>
                                            <p:strVal val="#ppt_x"/>
                                          </p:val>
                                        </p:tav>
                                      </p:tavLst>
                                    </p:anim>
                                    <p:anim calcmode="lin" valueType="num">
                                      <p:cBhvr additive="base">
                                        <p:cTn id="14" dur="2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1" y="1123950"/>
            <a:ext cx="8762999" cy="2554424"/>
          </a:xfrm>
          <a:prstGeom prst="rect">
            <a:avLst/>
          </a:prstGeom>
        </p:spPr>
        <p:txBody>
          <a:bodyPr wrap="square" lIns="91318" tIns="45660" rIns="91318" bIns="45660">
            <a:spAutoFit/>
          </a:bodyPr>
          <a:lstStyle/>
          <a:p>
            <a:pPr algn="just"/>
            <a:r>
              <a:rPr lang="en-US" sz="3200">
                <a:latin typeface="Arial" pitchFamily="34" charset="0"/>
                <a:ea typeface="Arial-Rounded" pitchFamily="34" charset="0"/>
                <a:cs typeface="Arial" pitchFamily="34" charset="0"/>
              </a:rPr>
              <a:t>	Bồ câu tìm đến chỗ kiến, cảm động nói:</a:t>
            </a:r>
          </a:p>
          <a:p>
            <a:pPr algn="just"/>
            <a:r>
              <a:rPr lang="en-US" sz="3200">
                <a:latin typeface="Arial" pitchFamily="34" charset="0"/>
                <a:ea typeface="Arial-Rounded" pitchFamily="34" charset="0"/>
                <a:cs typeface="Arial" pitchFamily="34" charset="0"/>
              </a:rPr>
              <a:t>	</a:t>
            </a:r>
            <a:r>
              <a:rPr lang="en-US" sz="3200">
                <a:latin typeface="Arial" pitchFamily="34" charset="0"/>
                <a:cs typeface="Arial" pitchFamily="34" charset="0"/>
              </a:rPr>
              <a:t> –</a:t>
            </a:r>
            <a:r>
              <a:rPr lang="en-US" sz="3200">
                <a:latin typeface="Arial" pitchFamily="34" charset="0"/>
                <a:ea typeface="Arial-Rounded" pitchFamily="34" charset="0"/>
                <a:cs typeface="Arial" pitchFamily="34" charset="0"/>
              </a:rPr>
              <a:t> Cảm ơn cậu đã cứu tớ.</a:t>
            </a:r>
          </a:p>
          <a:p>
            <a:pPr algn="just"/>
            <a:r>
              <a:rPr lang="en-US" sz="3200">
                <a:latin typeface="Arial" pitchFamily="34" charset="0"/>
                <a:ea typeface="Arial-Rounded" pitchFamily="34" charset="0"/>
                <a:cs typeface="Arial" pitchFamily="34" charset="0"/>
              </a:rPr>
              <a:t>	Kiến đáp:</a:t>
            </a:r>
          </a:p>
          <a:p>
            <a:pPr algn="just"/>
            <a:r>
              <a:rPr lang="en-US" sz="3200">
                <a:latin typeface="Arial" pitchFamily="34" charset="0"/>
                <a:ea typeface="Arial-Rounded" pitchFamily="34" charset="0"/>
                <a:cs typeface="Arial" pitchFamily="34" charset="0"/>
              </a:rPr>
              <a:t>	</a:t>
            </a:r>
            <a:r>
              <a:rPr lang="en-US" sz="3200">
                <a:latin typeface="Arial" pitchFamily="34" charset="0"/>
                <a:cs typeface="Arial" pitchFamily="34" charset="0"/>
              </a:rPr>
              <a:t> –</a:t>
            </a:r>
            <a:r>
              <a:rPr lang="en-US" sz="3200">
                <a:latin typeface="Arial" pitchFamily="34" charset="0"/>
                <a:ea typeface="Arial-Rounded" pitchFamily="34" charset="0"/>
                <a:cs typeface="Arial" pitchFamily="34" charset="0"/>
              </a:rPr>
              <a:t> Cậu cũng giúp tớ thoát chết mà.</a:t>
            </a:r>
          </a:p>
          <a:p>
            <a:pPr algn="just"/>
            <a:r>
              <a:rPr lang="en-US" sz="3200">
                <a:latin typeface="Arial" pitchFamily="34" charset="0"/>
                <a:ea typeface="Arial-Rounded" pitchFamily="34" charset="0"/>
                <a:cs typeface="Arial" pitchFamily="34" charset="0"/>
              </a:rPr>
              <a:t>	Cả hai đều rất vui vì đã giúp nhau.</a:t>
            </a:r>
          </a:p>
        </p:txBody>
      </p:sp>
      <p:sp>
        <p:nvSpPr>
          <p:cNvPr id="5" name="TextBox 4"/>
          <p:cNvSpPr txBox="1"/>
          <p:nvPr/>
        </p:nvSpPr>
        <p:spPr>
          <a:xfrm>
            <a:off x="2895601" y="285750"/>
            <a:ext cx="3642531" cy="584654"/>
          </a:xfrm>
          <a:prstGeom prst="rect">
            <a:avLst/>
          </a:prstGeom>
          <a:solidFill>
            <a:srgbClr val="FEDEF3"/>
          </a:solidFill>
        </p:spPr>
        <p:txBody>
          <a:bodyPr wrap="square" lIns="91318" tIns="45660" rIns="91318" bIns="45660" rtlCol="0">
            <a:spAutoFit/>
          </a:bodyPr>
          <a:lstStyle/>
          <a:p>
            <a:pPr algn="ctr"/>
            <a:r>
              <a:rPr lang="en-US" sz="3200" b="1">
                <a:latin typeface="Arial" pitchFamily="34" charset="0"/>
                <a:ea typeface="Arial-Rounded" pitchFamily="34" charset="0"/>
                <a:cs typeface="Arial" pitchFamily="34" charset="0"/>
              </a:rPr>
              <a:t>Đọc đoạn 3:</a:t>
            </a:r>
          </a:p>
        </p:txBody>
      </p:sp>
      <p:sp>
        <p:nvSpPr>
          <p:cNvPr id="6" name="TextBox 5"/>
          <p:cNvSpPr txBox="1"/>
          <p:nvPr/>
        </p:nvSpPr>
        <p:spPr>
          <a:xfrm>
            <a:off x="-19050" y="4253801"/>
            <a:ext cx="9144000" cy="523099"/>
          </a:xfrm>
          <a:prstGeom prst="rect">
            <a:avLst/>
          </a:prstGeom>
          <a:solidFill>
            <a:srgbClr val="FEDEF3"/>
          </a:solidFill>
        </p:spPr>
        <p:txBody>
          <a:bodyPr wrap="square" lIns="91318" tIns="45660" rIns="91318" bIns="45660" rtlCol="0">
            <a:spAutoFit/>
          </a:bodyPr>
          <a:lstStyle/>
          <a:p>
            <a:pPr algn="ctr"/>
            <a:r>
              <a:rPr lang="en-US" sz="2800">
                <a:latin typeface="Arial" pitchFamily="34" charset="0"/>
                <a:ea typeface="Arial-Rounded" pitchFamily="34" charset="0"/>
                <a:cs typeface="Arial" pitchFamily="34" charset="0"/>
              </a:rPr>
              <a:t>Bồ câu đã làm gì sau khi được kiến cứu?</a:t>
            </a:r>
          </a:p>
        </p:txBody>
      </p:sp>
      <p:sp>
        <p:nvSpPr>
          <p:cNvPr id="7" name="TextBox 6"/>
          <p:cNvSpPr txBox="1"/>
          <p:nvPr/>
        </p:nvSpPr>
        <p:spPr>
          <a:xfrm>
            <a:off x="0" y="4253801"/>
            <a:ext cx="9144000" cy="523099"/>
          </a:xfrm>
          <a:prstGeom prst="rect">
            <a:avLst/>
          </a:prstGeom>
          <a:solidFill>
            <a:srgbClr val="FEDEF3"/>
          </a:solidFill>
        </p:spPr>
        <p:txBody>
          <a:bodyPr wrap="square" lIns="91318" tIns="45660" rIns="91318" bIns="45660" rtlCol="0">
            <a:spAutoFit/>
          </a:bodyPr>
          <a:lstStyle/>
          <a:p>
            <a:pPr algn="ctr"/>
            <a:r>
              <a:rPr lang="en-US" sz="2800">
                <a:latin typeface="Arial" pitchFamily="34" charset="0"/>
                <a:ea typeface="Arial-Rounded" pitchFamily="34" charset="0"/>
                <a:cs typeface="Arial" pitchFamily="34" charset="0"/>
              </a:rPr>
              <a:t>Cảm xúc của kiến và bồ câu lúc này như thế nào?</a:t>
            </a:r>
          </a:p>
        </p:txBody>
      </p:sp>
    </p:spTree>
    <p:extLst>
      <p:ext uri="{BB962C8B-B14F-4D97-AF65-F5344CB8AC3E}">
        <p14:creationId xmlns:p14="http://schemas.microsoft.com/office/powerpoint/2010/main" val="3141981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1+#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2250" fill="hold"/>
                                        <p:tgtEl>
                                          <p:spTgt spid="6"/>
                                        </p:tgtEl>
                                        <p:attrNameLst>
                                          <p:attrName>ppt_x</p:attrName>
                                        </p:attrNameLst>
                                      </p:cBhvr>
                                      <p:tavLst>
                                        <p:tav tm="0">
                                          <p:val>
                                            <p:strVal val="1+#ppt_w/2"/>
                                          </p:val>
                                        </p:tav>
                                        <p:tav tm="100000">
                                          <p:val>
                                            <p:strVal val="#ppt_x"/>
                                          </p:val>
                                        </p:tav>
                                      </p:tavLst>
                                    </p:anim>
                                    <p:anim calcmode="lin" valueType="num">
                                      <p:cBhvr additive="base">
                                        <p:cTn id="14" dur="225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2000" fill="hold"/>
                                        <p:tgtEl>
                                          <p:spTgt spid="7"/>
                                        </p:tgtEl>
                                        <p:attrNameLst>
                                          <p:attrName>ppt_x</p:attrName>
                                        </p:attrNameLst>
                                      </p:cBhvr>
                                      <p:tavLst>
                                        <p:tav tm="0">
                                          <p:val>
                                            <p:strVal val="1+#ppt_w/2"/>
                                          </p:val>
                                        </p:tav>
                                        <p:tav tm="100000">
                                          <p:val>
                                            <p:strVal val="#ppt_x"/>
                                          </p:val>
                                        </p:tav>
                                      </p:tavLst>
                                    </p:anim>
                                    <p:anim calcmode="lin" valueType="num">
                                      <p:cBhvr additive="base">
                                        <p:cTn id="20" dur="2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1750" y="4095750"/>
            <a:ext cx="9144000" cy="523099"/>
          </a:xfrm>
          <a:prstGeom prst="rect">
            <a:avLst/>
          </a:prstGeom>
          <a:solidFill>
            <a:srgbClr val="FEDEF3"/>
          </a:solidFill>
        </p:spPr>
        <p:txBody>
          <a:bodyPr wrap="square" lIns="91318" tIns="45660" rIns="91318" bIns="45660" rtlCol="0">
            <a:spAutoFit/>
          </a:bodyPr>
          <a:lstStyle/>
          <a:p>
            <a:pPr algn="ctr"/>
            <a:r>
              <a:rPr lang="en-US" sz="2800">
                <a:latin typeface="Arial" pitchFamily="34" charset="0"/>
                <a:ea typeface="Arial-Rounded" pitchFamily="34" charset="0"/>
                <a:cs typeface="Arial" pitchFamily="34" charset="0"/>
              </a:rPr>
              <a:t>Em học được điều gì từ câu chuyện này?</a:t>
            </a:r>
          </a:p>
        </p:txBody>
      </p:sp>
      <p:pic>
        <p:nvPicPr>
          <p:cNvPr id="5123" name="Picture 3"/>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745431" y="584199"/>
            <a:ext cx="7589637" cy="3355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72359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250" fill="hold"/>
                                        <p:tgtEl>
                                          <p:spTgt spid="6"/>
                                        </p:tgtEl>
                                        <p:attrNameLst>
                                          <p:attrName>ppt_x</p:attrName>
                                        </p:attrNameLst>
                                      </p:cBhvr>
                                      <p:tavLst>
                                        <p:tav tm="0">
                                          <p:val>
                                            <p:strVal val="1+#ppt_w/2"/>
                                          </p:val>
                                        </p:tav>
                                        <p:tav tm="100000">
                                          <p:val>
                                            <p:strVal val="#ppt_x"/>
                                          </p:val>
                                        </p:tav>
                                      </p:tavLst>
                                    </p:anim>
                                    <p:anim calcmode="lin" valueType="num">
                                      <p:cBhvr additive="base">
                                        <p:cTn id="8" dur="225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b="7407"/>
          <a:stretch/>
        </p:blipFill>
        <p:spPr>
          <a:xfrm flipH="1">
            <a:off x="76200" y="2724150"/>
            <a:ext cx="794547" cy="1059395"/>
          </a:xfrm>
          <a:prstGeom prst="rect">
            <a:avLst/>
          </a:prstGeom>
        </p:spPr>
      </p:pic>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7407"/>
          <a:stretch/>
        </p:blipFill>
        <p:spPr>
          <a:xfrm flipH="1">
            <a:off x="0" y="209550"/>
            <a:ext cx="794547" cy="1059395"/>
          </a:xfrm>
          <a:prstGeom prst="rect">
            <a:avLst/>
          </a:prstGeom>
        </p:spPr>
      </p:pic>
      <p:sp>
        <p:nvSpPr>
          <p:cNvPr id="2" name="Title 1"/>
          <p:cNvSpPr>
            <a:spLocks noGrp="1"/>
          </p:cNvSpPr>
          <p:nvPr>
            <p:ph type="title"/>
          </p:nvPr>
        </p:nvSpPr>
        <p:spPr>
          <a:xfrm>
            <a:off x="609600" y="209550"/>
            <a:ext cx="8229600" cy="2457450"/>
          </a:xfrm>
        </p:spPr>
        <p:txBody>
          <a:bodyPr>
            <a:normAutofit/>
          </a:bodyPr>
          <a:lstStyle/>
          <a:p>
            <a:pPr algn="just"/>
            <a:r>
              <a:rPr lang="en-US">
                <a:latin typeface="Arial" pitchFamily="34" charset="0"/>
                <a:cs typeface="Arial" pitchFamily="34" charset="0"/>
              </a:rPr>
              <a:t>	Trong cuộc sống cần giúp đỡ nhau, nhất là khi người khác gặp hoạn nạn. </a:t>
            </a:r>
          </a:p>
        </p:txBody>
      </p:sp>
      <p:sp>
        <p:nvSpPr>
          <p:cNvPr id="3" name="Title 1"/>
          <p:cNvSpPr txBox="1">
            <a:spLocks/>
          </p:cNvSpPr>
          <p:nvPr/>
        </p:nvSpPr>
        <p:spPr>
          <a:xfrm>
            <a:off x="609600" y="2705100"/>
            <a:ext cx="8229600" cy="2457450"/>
          </a:xfrm>
          <a:prstGeom prst="rect">
            <a:avLst/>
          </a:prstGeom>
        </p:spPr>
        <p:txBody>
          <a:bodyPr vert="horz" lIns="91305" tIns="45654" rIns="91305" bIns="45654" rtlCol="0" anchor="ctr">
            <a:normAutofit/>
          </a:bodyPr>
          <a:lstStyle>
            <a:lvl1pPr algn="ctr" defTabSz="913056" rtl="0" eaLnBrk="1" latinLnBrk="0" hangingPunct="1">
              <a:spcBef>
                <a:spcPct val="0"/>
              </a:spcBef>
              <a:buNone/>
              <a:defRPr sz="4400" kern="1200">
                <a:solidFill>
                  <a:schemeClr val="tx1"/>
                </a:solidFill>
                <a:latin typeface="+mj-lt"/>
                <a:ea typeface="+mj-ea"/>
                <a:cs typeface="+mj-cs"/>
              </a:defRPr>
            </a:lvl1pPr>
          </a:lstStyle>
          <a:p>
            <a:pPr algn="just"/>
            <a:r>
              <a:rPr lang="en-US">
                <a:latin typeface="Arial" pitchFamily="34" charset="0"/>
                <a:cs typeface="Arial" pitchFamily="34" charset="0"/>
              </a:rPr>
              <a:t>	Nên nói lời cảm ơn, bày tỏ lòng biết ơn khi nhận được sự giúp đỡ.</a:t>
            </a:r>
          </a:p>
        </p:txBody>
      </p:sp>
    </p:spTree>
    <p:extLst>
      <p:ext uri="{BB962C8B-B14F-4D97-AF65-F5344CB8AC3E}">
        <p14:creationId xmlns:p14="http://schemas.microsoft.com/office/powerpoint/2010/main" val="30408429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138546" y="2117609"/>
            <a:ext cx="8795354" cy="2147323"/>
            <a:chOff x="103910" y="3503807"/>
            <a:chExt cx="8795354" cy="2147323"/>
          </a:xfrm>
        </p:grpSpPr>
        <p:pic>
          <p:nvPicPr>
            <p:cNvPr id="1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5314" y="3503807"/>
              <a:ext cx="8743950" cy="2147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Rectangle 18"/>
            <p:cNvSpPr/>
            <p:nvPr/>
          </p:nvSpPr>
          <p:spPr>
            <a:xfrm>
              <a:off x="751611" y="3971178"/>
              <a:ext cx="8014946" cy="584775"/>
            </a:xfrm>
            <a:prstGeom prst="rect">
              <a:avLst/>
            </a:prstGeom>
          </p:spPr>
          <p:txBody>
            <a:bodyPr wrap="square">
              <a:spAutoFit/>
            </a:bodyPr>
            <a:lstStyle/>
            <a:p>
              <a:pPr algn="just"/>
              <a:r>
                <a:rPr lang="vi-VN" sz="3200" b="1">
                  <a:solidFill>
                    <a:srgbClr val="7030A0"/>
                  </a:solidFill>
                  <a:latin typeface="HP001 4 hàng" pitchFamily="34" charset="0"/>
                  <a:ea typeface="Arial-Rounded" pitchFamily="34" charset="0"/>
                  <a:cs typeface="Arial-Rounded" pitchFamily="34" charset="0"/>
                </a:rPr>
                <a:t>K</a:t>
              </a:r>
              <a:r>
                <a:rPr lang="el-GR" sz="3200" b="1">
                  <a:solidFill>
                    <a:srgbClr val="7030A0"/>
                  </a:solidFill>
                  <a:latin typeface="HP001 4 hàng" pitchFamily="34" charset="0"/>
                  <a:ea typeface="Arial-Rounded" pitchFamily="34" charset="0"/>
                  <a:cs typeface="Arial-Rounded" pitchFamily="34" charset="0"/>
                </a:rPr>
                <a:t>Η</a:t>
              </a:r>
              <a:r>
                <a:rPr lang="vi-VN" sz="3200" b="1">
                  <a:solidFill>
                    <a:srgbClr val="7030A0"/>
                  </a:solidFill>
                  <a:latin typeface="HP001 4 hàng" pitchFamily="34" charset="0"/>
                  <a:ea typeface="Arial-Rounded" pitchFamily="34" charset="0"/>
                  <a:cs typeface="Arial-Rounded" pitchFamily="34" charset="0"/>
                </a:rPr>
                <a:t>Ğn bò </a:t>
              </a:r>
              <a:r>
                <a:rPr lang="el-GR" sz="3200" b="1">
                  <a:solidFill>
                    <a:srgbClr val="7030A0"/>
                  </a:solidFill>
                  <a:latin typeface="HP001 4 hàng" pitchFamily="34" charset="0"/>
                  <a:ea typeface="Arial-Rounded" pitchFamily="34" charset="0"/>
                  <a:cs typeface="Arial-Rounded" pitchFamily="34" charset="0"/>
                </a:rPr>
                <a:t>Α</a:t>
              </a:r>
              <a:r>
                <a:rPr lang="vi-VN" sz="3200" b="1">
                  <a:solidFill>
                    <a:srgbClr val="7030A0"/>
                  </a:solidFill>
                  <a:latin typeface="HP001 4 hàng" pitchFamily="34" charset="0"/>
                  <a:ea typeface="Arial-Rounded" pitchFamily="34" charset="0"/>
                  <a:cs typeface="Arial-Rounded" pitchFamily="34" charset="0"/>
                </a:rPr>
                <a:t>Ğn </a:t>
              </a:r>
              <a:r>
                <a:rPr lang="el-GR" sz="3200" b="1">
                  <a:solidFill>
                    <a:srgbClr val="7030A0"/>
                  </a:solidFill>
                  <a:latin typeface="HP001 4 hàng" pitchFamily="34" charset="0"/>
                  <a:ea typeface="Arial-Rounded" pitchFamily="34" charset="0"/>
                  <a:cs typeface="Arial-Rounded" pitchFamily="34" charset="0"/>
                </a:rPr>
                <a:t>ε</a:t>
              </a:r>
              <a:r>
                <a:rPr lang="vi-VN" sz="3200" b="1">
                  <a:solidFill>
                    <a:srgbClr val="7030A0"/>
                  </a:solidFill>
                  <a:latin typeface="HP001 4 hàng" pitchFamily="34" charset="0"/>
                  <a:ea typeface="Arial-Rounded" pitchFamily="34" charset="0"/>
                  <a:cs typeface="Arial-Rounded" pitchFamily="34" charset="0"/>
                </a:rPr>
                <a:t>ỗ wgưƟ </a:t>
              </a:r>
              <a:r>
                <a:rPr lang="el-GR" sz="3200" b="1">
                  <a:solidFill>
                    <a:srgbClr val="7030A0"/>
                  </a:solidFill>
                  <a:latin typeface="HP001 4 hàng" pitchFamily="34" charset="0"/>
                  <a:ea typeface="Arial-Rounded" pitchFamily="34" charset="0"/>
                  <a:cs typeface="Arial-Rounded" pitchFamily="34" charset="0"/>
                </a:rPr>
                <a:t>κ</a:t>
              </a:r>
              <a:r>
                <a:rPr lang="vi-VN" sz="3200" b="1">
                  <a:solidFill>
                    <a:srgbClr val="7030A0"/>
                  </a:solidFill>
                  <a:latin typeface="HP001 4 hàng" pitchFamily="34" charset="0"/>
                  <a:ea typeface="Arial-Rounded" pitchFamily="34" charset="0"/>
                  <a:cs typeface="Arial-Rounded" pitchFamily="34" charset="0"/>
                </a:rPr>
                <a:t>ợ săn và cắn</a:t>
              </a:r>
              <a:r>
                <a:rPr lang="en-US" sz="3200" b="1">
                  <a:solidFill>
                    <a:srgbClr val="7030A0"/>
                  </a:solidFill>
                  <a:latin typeface="HP001 4 hàng" pitchFamily="34" charset="0"/>
                  <a:ea typeface="Arial-Rounded" pitchFamily="34" charset="0"/>
                  <a:cs typeface="Arial-Rounded" pitchFamily="34" charset="0"/>
                </a:rPr>
                <a:t> vào</a:t>
              </a:r>
            </a:p>
          </p:txBody>
        </p:sp>
        <p:sp>
          <p:nvSpPr>
            <p:cNvPr id="20" name="Rectangle 19"/>
            <p:cNvSpPr/>
            <p:nvPr/>
          </p:nvSpPr>
          <p:spPr>
            <a:xfrm>
              <a:off x="103910" y="4643749"/>
              <a:ext cx="8649947" cy="584775"/>
            </a:xfrm>
            <a:prstGeom prst="rect">
              <a:avLst/>
            </a:prstGeom>
          </p:spPr>
          <p:txBody>
            <a:bodyPr wrap="square">
              <a:spAutoFit/>
            </a:bodyPr>
            <a:lstStyle/>
            <a:p>
              <a:pPr algn="just"/>
              <a:r>
                <a:rPr lang="el-GR" sz="3200" b="1">
                  <a:solidFill>
                    <a:srgbClr val="7030A0"/>
                  </a:solidFill>
                  <a:latin typeface="HP001 4 hàng" pitchFamily="34" charset="0"/>
                  <a:ea typeface="Arial-Rounded" pitchFamily="34" charset="0"/>
                  <a:cs typeface="Arial-Rounded" pitchFamily="34" charset="0"/>
                </a:rPr>
                <a:t>ε</a:t>
              </a:r>
              <a:r>
                <a:rPr lang="en-US" sz="3200" b="1">
                  <a:solidFill>
                    <a:srgbClr val="7030A0"/>
                  </a:solidFill>
                  <a:latin typeface="HP001 4 hàng" pitchFamily="34" charset="0"/>
                  <a:ea typeface="Arial-Rounded" pitchFamily="34" charset="0"/>
                  <a:cs typeface="Arial-Rounded" pitchFamily="34" charset="0"/>
                </a:rPr>
                <a:t>ân a</a:t>
              </a:r>
              <a:r>
                <a:rPr lang="el-GR" sz="3200" b="1">
                  <a:solidFill>
                    <a:srgbClr val="7030A0"/>
                  </a:solidFill>
                  <a:latin typeface="HP001 4 hàng" pitchFamily="34" charset="0"/>
                  <a:ea typeface="Arial-Rounded" pitchFamily="34" charset="0"/>
                  <a:cs typeface="Arial-Rounded" pitchFamily="34" charset="0"/>
                </a:rPr>
                <a:t>ζ </a:t>
              </a:r>
              <a:r>
                <a:rPr lang="en-US" sz="3200" b="1">
                  <a:solidFill>
                    <a:srgbClr val="7030A0"/>
                  </a:solidFill>
                  <a:latin typeface="HP001 4 hàng" pitchFamily="34" charset="0"/>
                  <a:ea typeface="Arial-Rounded" pitchFamily="34" charset="0"/>
                  <a:cs typeface="Arial-Rounded" pitchFamily="34" charset="0"/>
                </a:rPr>
                <a:t>Ǉa.</a:t>
              </a:r>
            </a:p>
          </p:txBody>
        </p:sp>
      </p:grpSp>
      <p:sp>
        <p:nvSpPr>
          <p:cNvPr id="3" name="Oval 2"/>
          <p:cNvSpPr/>
          <p:nvPr/>
        </p:nvSpPr>
        <p:spPr>
          <a:xfrm>
            <a:off x="-914400" y="445960"/>
            <a:ext cx="609600" cy="609600"/>
          </a:xfrm>
          <a:prstGeom prst="ellipse">
            <a:avLst/>
          </a:prstGeom>
          <a:solidFill>
            <a:srgbClr val="FF2980"/>
          </a:solidFill>
          <a:ln>
            <a:noFill/>
          </a:ln>
        </p:spPr>
        <p:style>
          <a:lnRef idx="2">
            <a:schemeClr val="accent1">
              <a:shade val="50000"/>
            </a:schemeClr>
          </a:lnRef>
          <a:fillRef idx="1">
            <a:schemeClr val="accent1"/>
          </a:fillRef>
          <a:effectRef idx="0">
            <a:schemeClr val="accent1"/>
          </a:effectRef>
          <a:fontRef idx="minor">
            <a:schemeClr val="lt1"/>
          </a:fontRef>
        </p:style>
        <p:txBody>
          <a:bodyPr lIns="91318" tIns="45660" rIns="91318" bIns="45660" rtlCol="0" anchor="ctr"/>
          <a:lstStyle/>
          <a:p>
            <a:pPr algn="ctr"/>
            <a:r>
              <a:rPr lang="en-US" sz="2800" b="1">
                <a:solidFill>
                  <a:schemeClr val="bg1"/>
                </a:solidFill>
                <a:latin typeface="Arial" pitchFamily="34" charset="0"/>
                <a:cs typeface="Arial" pitchFamily="34" charset="0"/>
              </a:rPr>
              <a:t>4</a:t>
            </a:r>
          </a:p>
        </p:txBody>
      </p:sp>
      <p:sp>
        <p:nvSpPr>
          <p:cNvPr id="4" name="TextBox 3"/>
          <p:cNvSpPr txBox="1"/>
          <p:nvPr/>
        </p:nvSpPr>
        <p:spPr>
          <a:xfrm>
            <a:off x="692730" y="445960"/>
            <a:ext cx="7308270" cy="461532"/>
          </a:xfrm>
          <a:prstGeom prst="rect">
            <a:avLst/>
          </a:prstGeom>
          <a:noFill/>
        </p:spPr>
        <p:txBody>
          <a:bodyPr wrap="square" lIns="91305" tIns="45654" rIns="91305" bIns="45654" rtlCol="0">
            <a:spAutoFit/>
          </a:bodyPr>
          <a:lstStyle/>
          <a:p>
            <a:pPr algn="just"/>
            <a:r>
              <a:rPr lang="en-US" sz="2400" b="1">
                <a:latin typeface="Arial" pitchFamily="34" charset="0"/>
                <a:ea typeface="Arial-Rounded" pitchFamily="34" charset="0"/>
                <a:cs typeface="Arial" pitchFamily="34" charset="0"/>
              </a:rPr>
              <a:t>Viết vào vở câu trả lời cho câu hỏi b ở mục 3</a:t>
            </a:r>
          </a:p>
        </p:txBody>
      </p:sp>
      <p:sp>
        <p:nvSpPr>
          <p:cNvPr id="5" name="Rectangle 4"/>
          <p:cNvSpPr/>
          <p:nvPr/>
        </p:nvSpPr>
        <p:spPr>
          <a:xfrm>
            <a:off x="340110" y="1170811"/>
            <a:ext cx="6832073" cy="523099"/>
          </a:xfrm>
          <a:prstGeom prst="rect">
            <a:avLst/>
          </a:prstGeom>
        </p:spPr>
        <p:txBody>
          <a:bodyPr wrap="none" lIns="91318" tIns="45660" rIns="91318" bIns="45660">
            <a:spAutoFit/>
          </a:bodyPr>
          <a:lstStyle/>
          <a:p>
            <a:pPr algn="ctr"/>
            <a:r>
              <a:rPr lang="en-US" sz="2800">
                <a:latin typeface="Arial" pitchFamily="34" charset="0"/>
                <a:ea typeface="Arial-Rounded" pitchFamily="34" charset="0"/>
                <a:cs typeface="Arial" pitchFamily="34" charset="0"/>
              </a:rPr>
              <a:t>b. Kiến bò đến chỗ người thợ săn và (…).</a:t>
            </a:r>
          </a:p>
        </p:txBody>
      </p:sp>
      <p:cxnSp>
        <p:nvCxnSpPr>
          <p:cNvPr id="11" name="Straight Arrow Connector 10"/>
          <p:cNvCxnSpPr/>
          <p:nvPr/>
        </p:nvCxnSpPr>
        <p:spPr>
          <a:xfrm>
            <a:off x="189950" y="2850920"/>
            <a:ext cx="648250" cy="21253"/>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2514600" y="3149203"/>
            <a:ext cx="381000" cy="40073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6248400" y="2114550"/>
            <a:ext cx="0" cy="6229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5486400" y="2114550"/>
            <a:ext cx="0" cy="6229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4819120" y="2114550"/>
            <a:ext cx="0" cy="6229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3756146" y="2138795"/>
            <a:ext cx="0" cy="6229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3048000" y="2114550"/>
            <a:ext cx="0" cy="6229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2362200" y="2117609"/>
            <a:ext cx="0" cy="6229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1866900" y="2117609"/>
            <a:ext cx="0" cy="6229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784514" y="4411308"/>
            <a:ext cx="7536872" cy="461544"/>
          </a:xfrm>
          <a:prstGeom prst="rect">
            <a:avLst/>
          </a:prstGeom>
          <a:solidFill>
            <a:srgbClr val="B9EDFF"/>
          </a:solidFill>
        </p:spPr>
        <p:txBody>
          <a:bodyPr wrap="square" lIns="91318" tIns="45660" rIns="91318" bIns="45660" rtlCol="0">
            <a:spAutoFit/>
          </a:bodyPr>
          <a:lstStyle/>
          <a:p>
            <a:pPr algn="ctr"/>
            <a:r>
              <a:rPr lang="en-US" sz="2400">
                <a:latin typeface="Arial" pitchFamily="34" charset="0"/>
                <a:ea typeface="Arial-Rounded" pitchFamily="34" charset="0"/>
                <a:cs typeface="Arial" pitchFamily="34" charset="0"/>
              </a:rPr>
              <a:t>Cần chú ý gì khi viết chữ đầu câu?</a:t>
            </a:r>
          </a:p>
        </p:txBody>
      </p:sp>
      <p:sp>
        <p:nvSpPr>
          <p:cNvPr id="35" name="TextBox 34"/>
          <p:cNvSpPr txBox="1"/>
          <p:nvPr/>
        </p:nvSpPr>
        <p:spPr>
          <a:xfrm>
            <a:off x="784514" y="4415716"/>
            <a:ext cx="7536872" cy="461544"/>
          </a:xfrm>
          <a:prstGeom prst="rect">
            <a:avLst/>
          </a:prstGeom>
          <a:solidFill>
            <a:srgbClr val="B9EDFF"/>
          </a:solidFill>
        </p:spPr>
        <p:txBody>
          <a:bodyPr wrap="square" lIns="91318" tIns="45660" rIns="91318" bIns="45660" rtlCol="0">
            <a:spAutoFit/>
          </a:bodyPr>
          <a:lstStyle/>
          <a:p>
            <a:pPr algn="ctr"/>
            <a:r>
              <a:rPr lang="en-US" sz="2400">
                <a:latin typeface="Arial" pitchFamily="34" charset="0"/>
                <a:ea typeface="Arial-Rounded" pitchFamily="34" charset="0"/>
                <a:cs typeface="Arial" pitchFamily="34" charset="0"/>
              </a:rPr>
              <a:t>Cuối câu có dấu gì?</a:t>
            </a:r>
          </a:p>
        </p:txBody>
      </p:sp>
      <p:sp>
        <p:nvSpPr>
          <p:cNvPr id="36" name="TextBox 35"/>
          <p:cNvSpPr txBox="1"/>
          <p:nvPr/>
        </p:nvSpPr>
        <p:spPr>
          <a:xfrm>
            <a:off x="784514" y="4415716"/>
            <a:ext cx="7536872" cy="461544"/>
          </a:xfrm>
          <a:prstGeom prst="rect">
            <a:avLst/>
          </a:prstGeom>
          <a:solidFill>
            <a:srgbClr val="B9EDFF"/>
          </a:solidFill>
        </p:spPr>
        <p:txBody>
          <a:bodyPr wrap="square" lIns="91318" tIns="45660" rIns="91318" bIns="45660" rtlCol="0">
            <a:spAutoFit/>
          </a:bodyPr>
          <a:lstStyle/>
          <a:p>
            <a:pPr algn="ctr"/>
            <a:r>
              <a:rPr lang="en-US" sz="2400">
                <a:latin typeface="Arial" pitchFamily="34" charset="0"/>
                <a:ea typeface="Arial-Rounded" pitchFamily="34" charset="0"/>
                <a:cs typeface="Arial" pitchFamily="34" charset="0"/>
              </a:rPr>
              <a:t>Khoảng cách giữa các chữ như thế nào?</a:t>
            </a:r>
          </a:p>
        </p:txBody>
      </p:sp>
      <p:cxnSp>
        <p:nvCxnSpPr>
          <p:cNvPr id="21" name="Straight Arrow Connector 20"/>
          <p:cNvCxnSpPr/>
          <p:nvPr/>
        </p:nvCxnSpPr>
        <p:spPr>
          <a:xfrm>
            <a:off x="6858000" y="2114550"/>
            <a:ext cx="0" cy="6229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7620000" y="2152019"/>
            <a:ext cx="0" cy="6229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1143000" y="2779568"/>
            <a:ext cx="0" cy="6229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1981200" y="2800350"/>
            <a:ext cx="0" cy="6229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14500" y="2599587"/>
            <a:ext cx="381000" cy="584775"/>
          </a:xfrm>
          <a:prstGeom prst="rect">
            <a:avLst/>
          </a:prstGeom>
          <a:noFill/>
        </p:spPr>
        <p:txBody>
          <a:bodyPr wrap="square" rtlCol="0">
            <a:spAutoFit/>
          </a:bodyPr>
          <a:lstStyle/>
          <a:p>
            <a:r>
              <a:rPr lang="en-US" sz="3200" b="1">
                <a:solidFill>
                  <a:srgbClr val="FF0000"/>
                </a:solidFill>
                <a:latin typeface="HP001 4 hàng" pitchFamily="34" charset="0"/>
                <a:cs typeface="Arial" pitchFamily="34" charset="0"/>
              </a:rPr>
              <a:t>o</a:t>
            </a:r>
          </a:p>
        </p:txBody>
      </p:sp>
      <p:sp>
        <p:nvSpPr>
          <p:cNvPr id="26" name="TextBox 25"/>
          <p:cNvSpPr txBox="1"/>
          <p:nvPr/>
        </p:nvSpPr>
        <p:spPr>
          <a:xfrm>
            <a:off x="2179320" y="2589431"/>
            <a:ext cx="381000" cy="584775"/>
          </a:xfrm>
          <a:prstGeom prst="rect">
            <a:avLst/>
          </a:prstGeom>
          <a:noFill/>
        </p:spPr>
        <p:txBody>
          <a:bodyPr wrap="square" rtlCol="0">
            <a:spAutoFit/>
          </a:bodyPr>
          <a:lstStyle/>
          <a:p>
            <a:r>
              <a:rPr lang="en-US" sz="3200" b="1">
                <a:solidFill>
                  <a:srgbClr val="FF0000"/>
                </a:solidFill>
                <a:latin typeface="HP001 4 hàng" pitchFamily="34" charset="0"/>
                <a:cs typeface="Arial" pitchFamily="34" charset="0"/>
              </a:rPr>
              <a:t>o</a:t>
            </a:r>
          </a:p>
        </p:txBody>
      </p:sp>
      <p:sp>
        <p:nvSpPr>
          <p:cNvPr id="27" name="TextBox 26"/>
          <p:cNvSpPr txBox="1"/>
          <p:nvPr/>
        </p:nvSpPr>
        <p:spPr>
          <a:xfrm>
            <a:off x="2941320" y="2588790"/>
            <a:ext cx="381000" cy="584775"/>
          </a:xfrm>
          <a:prstGeom prst="rect">
            <a:avLst/>
          </a:prstGeom>
          <a:noFill/>
        </p:spPr>
        <p:txBody>
          <a:bodyPr wrap="square" rtlCol="0">
            <a:spAutoFit/>
          </a:bodyPr>
          <a:lstStyle/>
          <a:p>
            <a:r>
              <a:rPr lang="en-US" sz="3200" b="1">
                <a:solidFill>
                  <a:srgbClr val="FF0000"/>
                </a:solidFill>
                <a:latin typeface="HP001 4 hàng" pitchFamily="34" charset="0"/>
                <a:cs typeface="Arial" pitchFamily="34" charset="0"/>
              </a:rPr>
              <a:t>o</a:t>
            </a:r>
          </a:p>
        </p:txBody>
      </p:sp>
      <p:sp>
        <p:nvSpPr>
          <p:cNvPr id="37" name="TextBox 36"/>
          <p:cNvSpPr txBox="1"/>
          <p:nvPr/>
        </p:nvSpPr>
        <p:spPr>
          <a:xfrm>
            <a:off x="3604260" y="2588149"/>
            <a:ext cx="381000" cy="584775"/>
          </a:xfrm>
          <a:prstGeom prst="rect">
            <a:avLst/>
          </a:prstGeom>
          <a:noFill/>
        </p:spPr>
        <p:txBody>
          <a:bodyPr wrap="square" rtlCol="0">
            <a:spAutoFit/>
          </a:bodyPr>
          <a:lstStyle/>
          <a:p>
            <a:r>
              <a:rPr lang="en-US" sz="3200" b="1">
                <a:solidFill>
                  <a:srgbClr val="FF0000"/>
                </a:solidFill>
                <a:latin typeface="HP001 4 hàng" pitchFamily="34" charset="0"/>
                <a:cs typeface="Arial" pitchFamily="34" charset="0"/>
              </a:rPr>
              <a:t>o</a:t>
            </a:r>
          </a:p>
        </p:txBody>
      </p:sp>
      <p:sp>
        <p:nvSpPr>
          <p:cNvPr id="38" name="TextBox 37"/>
          <p:cNvSpPr txBox="1"/>
          <p:nvPr/>
        </p:nvSpPr>
        <p:spPr>
          <a:xfrm>
            <a:off x="4671060" y="2587508"/>
            <a:ext cx="381000" cy="584775"/>
          </a:xfrm>
          <a:prstGeom prst="rect">
            <a:avLst/>
          </a:prstGeom>
          <a:noFill/>
        </p:spPr>
        <p:txBody>
          <a:bodyPr wrap="square" rtlCol="0">
            <a:spAutoFit/>
          </a:bodyPr>
          <a:lstStyle/>
          <a:p>
            <a:r>
              <a:rPr lang="en-US" sz="3200" b="1">
                <a:solidFill>
                  <a:srgbClr val="FF0000"/>
                </a:solidFill>
                <a:latin typeface="HP001 4 hàng" pitchFamily="34" charset="0"/>
                <a:cs typeface="Arial" pitchFamily="34" charset="0"/>
              </a:rPr>
              <a:t>o</a:t>
            </a:r>
          </a:p>
        </p:txBody>
      </p:sp>
      <p:sp>
        <p:nvSpPr>
          <p:cNvPr id="39" name="TextBox 38"/>
          <p:cNvSpPr txBox="1"/>
          <p:nvPr/>
        </p:nvSpPr>
        <p:spPr>
          <a:xfrm>
            <a:off x="5326380" y="2586867"/>
            <a:ext cx="381000" cy="584775"/>
          </a:xfrm>
          <a:prstGeom prst="rect">
            <a:avLst/>
          </a:prstGeom>
          <a:noFill/>
        </p:spPr>
        <p:txBody>
          <a:bodyPr wrap="square" rtlCol="0">
            <a:spAutoFit/>
          </a:bodyPr>
          <a:lstStyle/>
          <a:p>
            <a:r>
              <a:rPr lang="en-US" sz="3200" b="1">
                <a:solidFill>
                  <a:srgbClr val="FF0000"/>
                </a:solidFill>
                <a:latin typeface="HP001 4 hàng" pitchFamily="34" charset="0"/>
                <a:cs typeface="Arial" pitchFamily="34" charset="0"/>
              </a:rPr>
              <a:t>o</a:t>
            </a:r>
          </a:p>
        </p:txBody>
      </p:sp>
      <p:sp>
        <p:nvSpPr>
          <p:cNvPr id="40" name="TextBox 39"/>
          <p:cNvSpPr txBox="1"/>
          <p:nvPr/>
        </p:nvSpPr>
        <p:spPr>
          <a:xfrm>
            <a:off x="6141720" y="2586226"/>
            <a:ext cx="381000" cy="584775"/>
          </a:xfrm>
          <a:prstGeom prst="rect">
            <a:avLst/>
          </a:prstGeom>
          <a:noFill/>
        </p:spPr>
        <p:txBody>
          <a:bodyPr wrap="square" rtlCol="0">
            <a:spAutoFit/>
          </a:bodyPr>
          <a:lstStyle/>
          <a:p>
            <a:r>
              <a:rPr lang="en-US" sz="3200" b="1">
                <a:solidFill>
                  <a:srgbClr val="FF0000"/>
                </a:solidFill>
                <a:latin typeface="HP001 4 hàng" pitchFamily="34" charset="0"/>
                <a:cs typeface="Arial" pitchFamily="34" charset="0"/>
              </a:rPr>
              <a:t>o</a:t>
            </a:r>
          </a:p>
        </p:txBody>
      </p:sp>
      <p:sp>
        <p:nvSpPr>
          <p:cNvPr id="41" name="TextBox 40"/>
          <p:cNvSpPr txBox="1"/>
          <p:nvPr/>
        </p:nvSpPr>
        <p:spPr>
          <a:xfrm>
            <a:off x="6720840" y="2585585"/>
            <a:ext cx="381000" cy="584775"/>
          </a:xfrm>
          <a:prstGeom prst="rect">
            <a:avLst/>
          </a:prstGeom>
          <a:noFill/>
        </p:spPr>
        <p:txBody>
          <a:bodyPr wrap="square" rtlCol="0">
            <a:spAutoFit/>
          </a:bodyPr>
          <a:lstStyle/>
          <a:p>
            <a:r>
              <a:rPr lang="en-US" sz="3200" b="1">
                <a:solidFill>
                  <a:srgbClr val="FF0000"/>
                </a:solidFill>
                <a:latin typeface="HP001 4 hàng" pitchFamily="34" charset="0"/>
                <a:cs typeface="Arial" pitchFamily="34" charset="0"/>
              </a:rPr>
              <a:t>o</a:t>
            </a:r>
          </a:p>
        </p:txBody>
      </p:sp>
      <p:sp>
        <p:nvSpPr>
          <p:cNvPr id="42" name="TextBox 41"/>
          <p:cNvSpPr txBox="1"/>
          <p:nvPr/>
        </p:nvSpPr>
        <p:spPr>
          <a:xfrm>
            <a:off x="7498773" y="2584944"/>
            <a:ext cx="381000" cy="584775"/>
          </a:xfrm>
          <a:prstGeom prst="rect">
            <a:avLst/>
          </a:prstGeom>
          <a:noFill/>
        </p:spPr>
        <p:txBody>
          <a:bodyPr wrap="square" rtlCol="0">
            <a:spAutoFit/>
          </a:bodyPr>
          <a:lstStyle/>
          <a:p>
            <a:r>
              <a:rPr lang="en-US" sz="3200" b="1">
                <a:solidFill>
                  <a:srgbClr val="FF0000"/>
                </a:solidFill>
                <a:latin typeface="HP001 4 hàng" pitchFamily="34" charset="0"/>
                <a:cs typeface="Arial" pitchFamily="34" charset="0"/>
              </a:rPr>
              <a:t>o</a:t>
            </a:r>
          </a:p>
        </p:txBody>
      </p:sp>
      <p:sp>
        <p:nvSpPr>
          <p:cNvPr id="43" name="TextBox 42"/>
          <p:cNvSpPr txBox="1"/>
          <p:nvPr/>
        </p:nvSpPr>
        <p:spPr>
          <a:xfrm>
            <a:off x="982980" y="3251895"/>
            <a:ext cx="381000" cy="584775"/>
          </a:xfrm>
          <a:prstGeom prst="rect">
            <a:avLst/>
          </a:prstGeom>
          <a:noFill/>
        </p:spPr>
        <p:txBody>
          <a:bodyPr wrap="square" rtlCol="0">
            <a:spAutoFit/>
          </a:bodyPr>
          <a:lstStyle/>
          <a:p>
            <a:r>
              <a:rPr lang="en-US" sz="3200" b="1">
                <a:solidFill>
                  <a:srgbClr val="FF0000"/>
                </a:solidFill>
                <a:latin typeface="HP001 4 hàng" pitchFamily="34" charset="0"/>
                <a:cs typeface="Arial" pitchFamily="34" charset="0"/>
              </a:rPr>
              <a:t>o</a:t>
            </a:r>
          </a:p>
        </p:txBody>
      </p:sp>
      <p:sp>
        <p:nvSpPr>
          <p:cNvPr id="44" name="TextBox 43"/>
          <p:cNvSpPr txBox="1"/>
          <p:nvPr/>
        </p:nvSpPr>
        <p:spPr>
          <a:xfrm>
            <a:off x="1844040" y="3254216"/>
            <a:ext cx="381000" cy="584775"/>
          </a:xfrm>
          <a:prstGeom prst="rect">
            <a:avLst/>
          </a:prstGeom>
          <a:noFill/>
        </p:spPr>
        <p:txBody>
          <a:bodyPr wrap="square" rtlCol="0">
            <a:spAutoFit/>
          </a:bodyPr>
          <a:lstStyle/>
          <a:p>
            <a:r>
              <a:rPr lang="en-US" sz="3200" b="1">
                <a:solidFill>
                  <a:srgbClr val="FF0000"/>
                </a:solidFill>
                <a:latin typeface="HP001 4 hàng" pitchFamily="34" charset="0"/>
                <a:cs typeface="Arial" pitchFamily="34" charset="0"/>
              </a:rPr>
              <a:t>o</a:t>
            </a: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80" y="297892"/>
            <a:ext cx="628650"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5454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34"/>
                                        </p:tgtEl>
                                        <p:attrNameLst>
                                          <p:attrName>style.visibility</p:attrName>
                                        </p:attrNameLst>
                                      </p:cBhvr>
                                      <p:to>
                                        <p:strVal val="visible"/>
                                      </p:to>
                                    </p:set>
                                    <p:anim calcmode="lin" valueType="num">
                                      <p:cBhvr additive="base">
                                        <p:cTn id="17" dur="1000" fill="hold"/>
                                        <p:tgtEl>
                                          <p:spTgt spid="34"/>
                                        </p:tgtEl>
                                        <p:attrNameLst>
                                          <p:attrName>ppt_x</p:attrName>
                                        </p:attrNameLst>
                                      </p:cBhvr>
                                      <p:tavLst>
                                        <p:tav tm="0">
                                          <p:val>
                                            <p:strVal val="1+#ppt_w/2"/>
                                          </p:val>
                                        </p:tav>
                                        <p:tav tm="100000">
                                          <p:val>
                                            <p:strVal val="#ppt_x"/>
                                          </p:val>
                                        </p:tav>
                                      </p:tavLst>
                                    </p:anim>
                                    <p:anim calcmode="lin" valueType="num">
                                      <p:cBhvr additive="base">
                                        <p:cTn id="18" dur="1000" fill="hold"/>
                                        <p:tgtEl>
                                          <p:spTgt spid="34"/>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6"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80">
                                          <p:stCondLst>
                                            <p:cond delay="0"/>
                                          </p:stCondLst>
                                        </p:cTn>
                                        <p:tgtEl>
                                          <p:spTgt spid="11"/>
                                        </p:tgtEl>
                                      </p:cBhvr>
                                    </p:animEffect>
                                    <p:anim calcmode="lin" valueType="num">
                                      <p:cBhvr>
                                        <p:cTn id="24"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29" dur="26">
                                          <p:stCondLst>
                                            <p:cond delay="650"/>
                                          </p:stCondLst>
                                        </p:cTn>
                                        <p:tgtEl>
                                          <p:spTgt spid="11"/>
                                        </p:tgtEl>
                                      </p:cBhvr>
                                      <p:to x="100000" y="60000"/>
                                    </p:animScale>
                                    <p:animScale>
                                      <p:cBhvr>
                                        <p:cTn id="30" dur="166" decel="50000">
                                          <p:stCondLst>
                                            <p:cond delay="676"/>
                                          </p:stCondLst>
                                        </p:cTn>
                                        <p:tgtEl>
                                          <p:spTgt spid="11"/>
                                        </p:tgtEl>
                                      </p:cBhvr>
                                      <p:to x="100000" y="100000"/>
                                    </p:animScale>
                                    <p:animScale>
                                      <p:cBhvr>
                                        <p:cTn id="31" dur="26">
                                          <p:stCondLst>
                                            <p:cond delay="1312"/>
                                          </p:stCondLst>
                                        </p:cTn>
                                        <p:tgtEl>
                                          <p:spTgt spid="11"/>
                                        </p:tgtEl>
                                      </p:cBhvr>
                                      <p:to x="100000" y="80000"/>
                                    </p:animScale>
                                    <p:animScale>
                                      <p:cBhvr>
                                        <p:cTn id="32" dur="166" decel="50000">
                                          <p:stCondLst>
                                            <p:cond delay="1338"/>
                                          </p:stCondLst>
                                        </p:cTn>
                                        <p:tgtEl>
                                          <p:spTgt spid="11"/>
                                        </p:tgtEl>
                                      </p:cBhvr>
                                      <p:to x="100000" y="100000"/>
                                    </p:animScale>
                                    <p:animScale>
                                      <p:cBhvr>
                                        <p:cTn id="33" dur="26">
                                          <p:stCondLst>
                                            <p:cond delay="1642"/>
                                          </p:stCondLst>
                                        </p:cTn>
                                        <p:tgtEl>
                                          <p:spTgt spid="11"/>
                                        </p:tgtEl>
                                      </p:cBhvr>
                                      <p:to x="100000" y="90000"/>
                                    </p:animScale>
                                    <p:animScale>
                                      <p:cBhvr>
                                        <p:cTn id="34" dur="166" decel="50000">
                                          <p:stCondLst>
                                            <p:cond delay="1668"/>
                                          </p:stCondLst>
                                        </p:cTn>
                                        <p:tgtEl>
                                          <p:spTgt spid="11"/>
                                        </p:tgtEl>
                                      </p:cBhvr>
                                      <p:to x="100000" y="100000"/>
                                    </p:animScale>
                                    <p:animScale>
                                      <p:cBhvr>
                                        <p:cTn id="35" dur="26">
                                          <p:stCondLst>
                                            <p:cond delay="1808"/>
                                          </p:stCondLst>
                                        </p:cTn>
                                        <p:tgtEl>
                                          <p:spTgt spid="11"/>
                                        </p:tgtEl>
                                      </p:cBhvr>
                                      <p:to x="100000" y="95000"/>
                                    </p:animScale>
                                    <p:animScale>
                                      <p:cBhvr>
                                        <p:cTn id="36" dur="166" decel="50000">
                                          <p:stCondLst>
                                            <p:cond delay="1834"/>
                                          </p:stCondLst>
                                        </p:cTn>
                                        <p:tgtEl>
                                          <p:spTgt spid="11"/>
                                        </p:tgtEl>
                                      </p:cBhvr>
                                      <p:to x="100000" y="100000"/>
                                    </p:animScale>
                                  </p:childTnLst>
                                </p:cTn>
                              </p:par>
                            </p:childTnLst>
                          </p:cTn>
                        </p:par>
                        <p:par>
                          <p:cTn id="37" fill="hold">
                            <p:stCondLst>
                              <p:cond delay="2000"/>
                            </p:stCondLst>
                            <p:childTnLst>
                              <p:par>
                                <p:cTn id="38" presetID="32" presetClass="emph" presetSubtype="0" fill="hold" nodeType="afterEffect">
                                  <p:stCondLst>
                                    <p:cond delay="0"/>
                                  </p:stCondLst>
                                  <p:childTnLst>
                                    <p:animRot by="120000">
                                      <p:cBhvr>
                                        <p:cTn id="39" dur="125" fill="hold">
                                          <p:stCondLst>
                                            <p:cond delay="0"/>
                                          </p:stCondLst>
                                        </p:cTn>
                                        <p:tgtEl>
                                          <p:spTgt spid="11"/>
                                        </p:tgtEl>
                                        <p:attrNameLst>
                                          <p:attrName>r</p:attrName>
                                        </p:attrNameLst>
                                      </p:cBhvr>
                                    </p:animRot>
                                    <p:animRot by="-240000">
                                      <p:cBhvr>
                                        <p:cTn id="40" dur="250" fill="hold">
                                          <p:stCondLst>
                                            <p:cond delay="250"/>
                                          </p:stCondLst>
                                        </p:cTn>
                                        <p:tgtEl>
                                          <p:spTgt spid="11"/>
                                        </p:tgtEl>
                                        <p:attrNameLst>
                                          <p:attrName>r</p:attrName>
                                        </p:attrNameLst>
                                      </p:cBhvr>
                                    </p:animRot>
                                    <p:animRot by="240000">
                                      <p:cBhvr>
                                        <p:cTn id="41" dur="250" fill="hold">
                                          <p:stCondLst>
                                            <p:cond delay="500"/>
                                          </p:stCondLst>
                                        </p:cTn>
                                        <p:tgtEl>
                                          <p:spTgt spid="11"/>
                                        </p:tgtEl>
                                        <p:attrNameLst>
                                          <p:attrName>r</p:attrName>
                                        </p:attrNameLst>
                                      </p:cBhvr>
                                    </p:animRot>
                                    <p:animRot by="-240000">
                                      <p:cBhvr>
                                        <p:cTn id="42" dur="250" fill="hold">
                                          <p:stCondLst>
                                            <p:cond delay="750"/>
                                          </p:stCondLst>
                                        </p:cTn>
                                        <p:tgtEl>
                                          <p:spTgt spid="11"/>
                                        </p:tgtEl>
                                        <p:attrNameLst>
                                          <p:attrName>r</p:attrName>
                                        </p:attrNameLst>
                                      </p:cBhvr>
                                    </p:animRot>
                                    <p:animRot by="120000">
                                      <p:cBhvr>
                                        <p:cTn id="43" dur="250" fill="hold">
                                          <p:stCondLst>
                                            <p:cond delay="1000"/>
                                          </p:stCondLst>
                                        </p:cTn>
                                        <p:tgtEl>
                                          <p:spTgt spid="11"/>
                                        </p:tgtEl>
                                        <p:attrNameLst>
                                          <p:attrName>r</p:attrName>
                                        </p:attrNameLst>
                                      </p:cBhvr>
                                    </p:animRot>
                                  </p:childTnLst>
                                </p:cTn>
                              </p:par>
                            </p:childTnLst>
                          </p:cTn>
                        </p:par>
                      </p:childTnLst>
                    </p:cTn>
                  </p:par>
                  <p:par>
                    <p:cTn id="44" fill="hold">
                      <p:stCondLst>
                        <p:cond delay="indefinite"/>
                      </p:stCondLst>
                      <p:childTnLst>
                        <p:par>
                          <p:cTn id="45" fill="hold">
                            <p:stCondLst>
                              <p:cond delay="0"/>
                            </p:stCondLst>
                            <p:childTnLst>
                              <p:par>
                                <p:cTn id="46" presetID="2" presetClass="entr" presetSubtype="2" fill="hold" grpId="0" nodeType="clickEffect">
                                  <p:stCondLst>
                                    <p:cond delay="0"/>
                                  </p:stCondLst>
                                  <p:childTnLst>
                                    <p:set>
                                      <p:cBhvr>
                                        <p:cTn id="47" dur="1" fill="hold">
                                          <p:stCondLst>
                                            <p:cond delay="0"/>
                                          </p:stCondLst>
                                        </p:cTn>
                                        <p:tgtEl>
                                          <p:spTgt spid="35"/>
                                        </p:tgtEl>
                                        <p:attrNameLst>
                                          <p:attrName>style.visibility</p:attrName>
                                        </p:attrNameLst>
                                      </p:cBhvr>
                                      <p:to>
                                        <p:strVal val="visible"/>
                                      </p:to>
                                    </p:set>
                                    <p:anim calcmode="lin" valueType="num">
                                      <p:cBhvr additive="base">
                                        <p:cTn id="48" dur="1000" fill="hold"/>
                                        <p:tgtEl>
                                          <p:spTgt spid="35"/>
                                        </p:tgtEl>
                                        <p:attrNameLst>
                                          <p:attrName>ppt_x</p:attrName>
                                        </p:attrNameLst>
                                      </p:cBhvr>
                                      <p:tavLst>
                                        <p:tav tm="0">
                                          <p:val>
                                            <p:strVal val="1+#ppt_w/2"/>
                                          </p:val>
                                        </p:tav>
                                        <p:tav tm="100000">
                                          <p:val>
                                            <p:strVal val="#ppt_x"/>
                                          </p:val>
                                        </p:tav>
                                      </p:tavLst>
                                    </p:anim>
                                    <p:anim calcmode="lin" valueType="num">
                                      <p:cBhvr additive="base">
                                        <p:cTn id="49" dur="1000" fill="hold"/>
                                        <p:tgtEl>
                                          <p:spTgt spid="35"/>
                                        </p:tgtEl>
                                        <p:attrNameLst>
                                          <p:attrName>ppt_y</p:attrName>
                                        </p:attrNameLst>
                                      </p:cBhvr>
                                      <p:tavLst>
                                        <p:tav tm="0">
                                          <p:val>
                                            <p:strVal val="#ppt_y"/>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6" presetClass="entr" presetSubtype="0" fill="hold" nodeType="clickEffect">
                                  <p:stCondLst>
                                    <p:cond delay="0"/>
                                  </p:stCondLst>
                                  <p:childTnLst>
                                    <p:set>
                                      <p:cBhvr>
                                        <p:cTn id="53" dur="1" fill="hold">
                                          <p:stCondLst>
                                            <p:cond delay="0"/>
                                          </p:stCondLst>
                                        </p:cTn>
                                        <p:tgtEl>
                                          <p:spTgt spid="13"/>
                                        </p:tgtEl>
                                        <p:attrNameLst>
                                          <p:attrName>style.visibility</p:attrName>
                                        </p:attrNameLst>
                                      </p:cBhvr>
                                      <p:to>
                                        <p:strVal val="visible"/>
                                      </p:to>
                                    </p:set>
                                    <p:animEffect transition="in" filter="wipe(down)">
                                      <p:cBhvr>
                                        <p:cTn id="54" dur="580">
                                          <p:stCondLst>
                                            <p:cond delay="0"/>
                                          </p:stCondLst>
                                        </p:cTn>
                                        <p:tgtEl>
                                          <p:spTgt spid="13"/>
                                        </p:tgtEl>
                                      </p:cBhvr>
                                    </p:animEffect>
                                    <p:anim calcmode="lin" valueType="num">
                                      <p:cBhvr>
                                        <p:cTn id="55"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56"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57"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58"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59"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60" dur="26">
                                          <p:stCondLst>
                                            <p:cond delay="650"/>
                                          </p:stCondLst>
                                        </p:cTn>
                                        <p:tgtEl>
                                          <p:spTgt spid="13"/>
                                        </p:tgtEl>
                                      </p:cBhvr>
                                      <p:to x="100000" y="60000"/>
                                    </p:animScale>
                                    <p:animScale>
                                      <p:cBhvr>
                                        <p:cTn id="61" dur="166" decel="50000">
                                          <p:stCondLst>
                                            <p:cond delay="676"/>
                                          </p:stCondLst>
                                        </p:cTn>
                                        <p:tgtEl>
                                          <p:spTgt spid="13"/>
                                        </p:tgtEl>
                                      </p:cBhvr>
                                      <p:to x="100000" y="100000"/>
                                    </p:animScale>
                                    <p:animScale>
                                      <p:cBhvr>
                                        <p:cTn id="62" dur="26">
                                          <p:stCondLst>
                                            <p:cond delay="1312"/>
                                          </p:stCondLst>
                                        </p:cTn>
                                        <p:tgtEl>
                                          <p:spTgt spid="13"/>
                                        </p:tgtEl>
                                      </p:cBhvr>
                                      <p:to x="100000" y="80000"/>
                                    </p:animScale>
                                    <p:animScale>
                                      <p:cBhvr>
                                        <p:cTn id="63" dur="166" decel="50000">
                                          <p:stCondLst>
                                            <p:cond delay="1338"/>
                                          </p:stCondLst>
                                        </p:cTn>
                                        <p:tgtEl>
                                          <p:spTgt spid="13"/>
                                        </p:tgtEl>
                                      </p:cBhvr>
                                      <p:to x="100000" y="100000"/>
                                    </p:animScale>
                                    <p:animScale>
                                      <p:cBhvr>
                                        <p:cTn id="64" dur="26">
                                          <p:stCondLst>
                                            <p:cond delay="1642"/>
                                          </p:stCondLst>
                                        </p:cTn>
                                        <p:tgtEl>
                                          <p:spTgt spid="13"/>
                                        </p:tgtEl>
                                      </p:cBhvr>
                                      <p:to x="100000" y="90000"/>
                                    </p:animScale>
                                    <p:animScale>
                                      <p:cBhvr>
                                        <p:cTn id="65" dur="166" decel="50000">
                                          <p:stCondLst>
                                            <p:cond delay="1668"/>
                                          </p:stCondLst>
                                        </p:cTn>
                                        <p:tgtEl>
                                          <p:spTgt spid="13"/>
                                        </p:tgtEl>
                                      </p:cBhvr>
                                      <p:to x="100000" y="100000"/>
                                    </p:animScale>
                                    <p:animScale>
                                      <p:cBhvr>
                                        <p:cTn id="66" dur="26">
                                          <p:stCondLst>
                                            <p:cond delay="1808"/>
                                          </p:stCondLst>
                                        </p:cTn>
                                        <p:tgtEl>
                                          <p:spTgt spid="13"/>
                                        </p:tgtEl>
                                      </p:cBhvr>
                                      <p:to x="100000" y="95000"/>
                                    </p:animScale>
                                    <p:animScale>
                                      <p:cBhvr>
                                        <p:cTn id="67" dur="166" decel="50000">
                                          <p:stCondLst>
                                            <p:cond delay="1834"/>
                                          </p:stCondLst>
                                        </p:cTn>
                                        <p:tgtEl>
                                          <p:spTgt spid="13"/>
                                        </p:tgtEl>
                                      </p:cBhvr>
                                      <p:to x="100000" y="100000"/>
                                    </p:animScale>
                                  </p:childTnLst>
                                </p:cTn>
                              </p:par>
                            </p:childTnLst>
                          </p:cTn>
                        </p:par>
                        <p:par>
                          <p:cTn id="68" fill="hold">
                            <p:stCondLst>
                              <p:cond delay="2000"/>
                            </p:stCondLst>
                            <p:childTnLst>
                              <p:par>
                                <p:cTn id="69" presetID="32" presetClass="emph" presetSubtype="0" fill="hold" nodeType="afterEffect">
                                  <p:stCondLst>
                                    <p:cond delay="0"/>
                                  </p:stCondLst>
                                  <p:childTnLst>
                                    <p:animRot by="120000">
                                      <p:cBhvr>
                                        <p:cTn id="70" dur="125" fill="hold">
                                          <p:stCondLst>
                                            <p:cond delay="0"/>
                                          </p:stCondLst>
                                        </p:cTn>
                                        <p:tgtEl>
                                          <p:spTgt spid="13"/>
                                        </p:tgtEl>
                                        <p:attrNameLst>
                                          <p:attrName>r</p:attrName>
                                        </p:attrNameLst>
                                      </p:cBhvr>
                                    </p:animRot>
                                    <p:animRot by="-240000">
                                      <p:cBhvr>
                                        <p:cTn id="71" dur="250" fill="hold">
                                          <p:stCondLst>
                                            <p:cond delay="250"/>
                                          </p:stCondLst>
                                        </p:cTn>
                                        <p:tgtEl>
                                          <p:spTgt spid="13"/>
                                        </p:tgtEl>
                                        <p:attrNameLst>
                                          <p:attrName>r</p:attrName>
                                        </p:attrNameLst>
                                      </p:cBhvr>
                                    </p:animRot>
                                    <p:animRot by="240000">
                                      <p:cBhvr>
                                        <p:cTn id="72" dur="250" fill="hold">
                                          <p:stCondLst>
                                            <p:cond delay="500"/>
                                          </p:stCondLst>
                                        </p:cTn>
                                        <p:tgtEl>
                                          <p:spTgt spid="13"/>
                                        </p:tgtEl>
                                        <p:attrNameLst>
                                          <p:attrName>r</p:attrName>
                                        </p:attrNameLst>
                                      </p:cBhvr>
                                    </p:animRot>
                                    <p:animRot by="-240000">
                                      <p:cBhvr>
                                        <p:cTn id="73" dur="250" fill="hold">
                                          <p:stCondLst>
                                            <p:cond delay="750"/>
                                          </p:stCondLst>
                                        </p:cTn>
                                        <p:tgtEl>
                                          <p:spTgt spid="13"/>
                                        </p:tgtEl>
                                        <p:attrNameLst>
                                          <p:attrName>r</p:attrName>
                                        </p:attrNameLst>
                                      </p:cBhvr>
                                    </p:animRot>
                                    <p:animRot by="120000">
                                      <p:cBhvr>
                                        <p:cTn id="74" dur="250" fill="hold">
                                          <p:stCondLst>
                                            <p:cond delay="1000"/>
                                          </p:stCondLst>
                                        </p:cTn>
                                        <p:tgtEl>
                                          <p:spTgt spid="13"/>
                                        </p:tgtEl>
                                        <p:attrNameLst>
                                          <p:attrName>r</p:attrName>
                                        </p:attrNameLst>
                                      </p:cBhvr>
                                    </p:animRot>
                                  </p:childTnLst>
                                </p:cTn>
                              </p:par>
                            </p:childTnLst>
                          </p:cTn>
                        </p:par>
                      </p:childTnLst>
                    </p:cTn>
                  </p:par>
                  <p:par>
                    <p:cTn id="75" fill="hold">
                      <p:stCondLst>
                        <p:cond delay="indefinite"/>
                      </p:stCondLst>
                      <p:childTnLst>
                        <p:par>
                          <p:cTn id="76" fill="hold">
                            <p:stCondLst>
                              <p:cond delay="0"/>
                            </p:stCondLst>
                            <p:childTnLst>
                              <p:par>
                                <p:cTn id="77" presetID="2" presetClass="entr" presetSubtype="2" fill="hold" grpId="0" nodeType="clickEffect">
                                  <p:stCondLst>
                                    <p:cond delay="0"/>
                                  </p:stCondLst>
                                  <p:childTnLst>
                                    <p:set>
                                      <p:cBhvr>
                                        <p:cTn id="78" dur="1" fill="hold">
                                          <p:stCondLst>
                                            <p:cond delay="0"/>
                                          </p:stCondLst>
                                        </p:cTn>
                                        <p:tgtEl>
                                          <p:spTgt spid="36"/>
                                        </p:tgtEl>
                                        <p:attrNameLst>
                                          <p:attrName>style.visibility</p:attrName>
                                        </p:attrNameLst>
                                      </p:cBhvr>
                                      <p:to>
                                        <p:strVal val="visible"/>
                                      </p:to>
                                    </p:set>
                                    <p:anim calcmode="lin" valueType="num">
                                      <p:cBhvr additive="base">
                                        <p:cTn id="79" dur="1000" fill="hold"/>
                                        <p:tgtEl>
                                          <p:spTgt spid="36"/>
                                        </p:tgtEl>
                                        <p:attrNameLst>
                                          <p:attrName>ppt_x</p:attrName>
                                        </p:attrNameLst>
                                      </p:cBhvr>
                                      <p:tavLst>
                                        <p:tav tm="0">
                                          <p:val>
                                            <p:strVal val="1+#ppt_w/2"/>
                                          </p:val>
                                        </p:tav>
                                        <p:tav tm="100000">
                                          <p:val>
                                            <p:strVal val="#ppt_x"/>
                                          </p:val>
                                        </p:tav>
                                      </p:tavLst>
                                    </p:anim>
                                    <p:anim calcmode="lin" valueType="num">
                                      <p:cBhvr additive="base">
                                        <p:cTn id="80" dur="1000" fill="hold"/>
                                        <p:tgtEl>
                                          <p:spTgt spid="36"/>
                                        </p:tgtEl>
                                        <p:attrNameLst>
                                          <p:attrName>ppt_y</p:attrName>
                                        </p:attrNameLst>
                                      </p:cBhvr>
                                      <p:tavLst>
                                        <p:tav tm="0">
                                          <p:val>
                                            <p:strVal val="#ppt_y"/>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6" presetClass="entr" presetSubtype="0" fill="hold" nodeType="clickEffect">
                                  <p:stCondLst>
                                    <p:cond delay="0"/>
                                  </p:stCondLst>
                                  <p:childTnLst>
                                    <p:set>
                                      <p:cBhvr>
                                        <p:cTn id="84" dur="1" fill="hold">
                                          <p:stCondLst>
                                            <p:cond delay="0"/>
                                          </p:stCondLst>
                                        </p:cTn>
                                        <p:tgtEl>
                                          <p:spTgt spid="25"/>
                                        </p:tgtEl>
                                        <p:attrNameLst>
                                          <p:attrName>style.visibility</p:attrName>
                                        </p:attrNameLst>
                                      </p:cBhvr>
                                      <p:to>
                                        <p:strVal val="visible"/>
                                      </p:to>
                                    </p:set>
                                    <p:animEffect transition="in" filter="wipe(down)">
                                      <p:cBhvr>
                                        <p:cTn id="85" dur="580">
                                          <p:stCondLst>
                                            <p:cond delay="0"/>
                                          </p:stCondLst>
                                        </p:cTn>
                                        <p:tgtEl>
                                          <p:spTgt spid="25"/>
                                        </p:tgtEl>
                                      </p:cBhvr>
                                    </p:animEffect>
                                    <p:anim calcmode="lin" valueType="num">
                                      <p:cBhvr>
                                        <p:cTn id="86"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87"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88"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89"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90"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91" dur="26">
                                          <p:stCondLst>
                                            <p:cond delay="650"/>
                                          </p:stCondLst>
                                        </p:cTn>
                                        <p:tgtEl>
                                          <p:spTgt spid="25"/>
                                        </p:tgtEl>
                                      </p:cBhvr>
                                      <p:to x="100000" y="60000"/>
                                    </p:animScale>
                                    <p:animScale>
                                      <p:cBhvr>
                                        <p:cTn id="92" dur="166" decel="50000">
                                          <p:stCondLst>
                                            <p:cond delay="676"/>
                                          </p:stCondLst>
                                        </p:cTn>
                                        <p:tgtEl>
                                          <p:spTgt spid="25"/>
                                        </p:tgtEl>
                                      </p:cBhvr>
                                      <p:to x="100000" y="100000"/>
                                    </p:animScale>
                                    <p:animScale>
                                      <p:cBhvr>
                                        <p:cTn id="93" dur="26">
                                          <p:stCondLst>
                                            <p:cond delay="1312"/>
                                          </p:stCondLst>
                                        </p:cTn>
                                        <p:tgtEl>
                                          <p:spTgt spid="25"/>
                                        </p:tgtEl>
                                      </p:cBhvr>
                                      <p:to x="100000" y="80000"/>
                                    </p:animScale>
                                    <p:animScale>
                                      <p:cBhvr>
                                        <p:cTn id="94" dur="166" decel="50000">
                                          <p:stCondLst>
                                            <p:cond delay="1338"/>
                                          </p:stCondLst>
                                        </p:cTn>
                                        <p:tgtEl>
                                          <p:spTgt spid="25"/>
                                        </p:tgtEl>
                                      </p:cBhvr>
                                      <p:to x="100000" y="100000"/>
                                    </p:animScale>
                                    <p:animScale>
                                      <p:cBhvr>
                                        <p:cTn id="95" dur="26">
                                          <p:stCondLst>
                                            <p:cond delay="1642"/>
                                          </p:stCondLst>
                                        </p:cTn>
                                        <p:tgtEl>
                                          <p:spTgt spid="25"/>
                                        </p:tgtEl>
                                      </p:cBhvr>
                                      <p:to x="100000" y="90000"/>
                                    </p:animScale>
                                    <p:animScale>
                                      <p:cBhvr>
                                        <p:cTn id="96" dur="166" decel="50000">
                                          <p:stCondLst>
                                            <p:cond delay="1668"/>
                                          </p:stCondLst>
                                        </p:cTn>
                                        <p:tgtEl>
                                          <p:spTgt spid="25"/>
                                        </p:tgtEl>
                                      </p:cBhvr>
                                      <p:to x="100000" y="100000"/>
                                    </p:animScale>
                                    <p:animScale>
                                      <p:cBhvr>
                                        <p:cTn id="97" dur="26">
                                          <p:stCondLst>
                                            <p:cond delay="1808"/>
                                          </p:stCondLst>
                                        </p:cTn>
                                        <p:tgtEl>
                                          <p:spTgt spid="25"/>
                                        </p:tgtEl>
                                      </p:cBhvr>
                                      <p:to x="100000" y="95000"/>
                                    </p:animScale>
                                    <p:animScale>
                                      <p:cBhvr>
                                        <p:cTn id="98" dur="166" decel="50000">
                                          <p:stCondLst>
                                            <p:cond delay="1834"/>
                                          </p:stCondLst>
                                        </p:cTn>
                                        <p:tgtEl>
                                          <p:spTgt spid="25"/>
                                        </p:tgtEl>
                                      </p:cBhvr>
                                      <p:to x="100000" y="100000"/>
                                    </p:animScale>
                                  </p:childTnLst>
                                </p:cTn>
                              </p:par>
                              <p:par>
                                <p:cTn id="99" presetID="26" presetClass="entr" presetSubtype="0" fill="hold" nodeType="withEffect">
                                  <p:stCondLst>
                                    <p:cond delay="0"/>
                                  </p:stCondLst>
                                  <p:childTnLst>
                                    <p:set>
                                      <p:cBhvr>
                                        <p:cTn id="100" dur="1" fill="hold">
                                          <p:stCondLst>
                                            <p:cond delay="0"/>
                                          </p:stCondLst>
                                        </p:cTn>
                                        <p:tgtEl>
                                          <p:spTgt spid="28"/>
                                        </p:tgtEl>
                                        <p:attrNameLst>
                                          <p:attrName>style.visibility</p:attrName>
                                        </p:attrNameLst>
                                      </p:cBhvr>
                                      <p:to>
                                        <p:strVal val="visible"/>
                                      </p:to>
                                    </p:set>
                                    <p:animEffect transition="in" filter="wipe(down)">
                                      <p:cBhvr>
                                        <p:cTn id="101" dur="580">
                                          <p:stCondLst>
                                            <p:cond delay="0"/>
                                          </p:stCondLst>
                                        </p:cTn>
                                        <p:tgtEl>
                                          <p:spTgt spid="28"/>
                                        </p:tgtEl>
                                      </p:cBhvr>
                                    </p:animEffect>
                                    <p:anim calcmode="lin" valueType="num">
                                      <p:cBhvr>
                                        <p:cTn id="102"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103"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104"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105"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106"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107" dur="26">
                                          <p:stCondLst>
                                            <p:cond delay="650"/>
                                          </p:stCondLst>
                                        </p:cTn>
                                        <p:tgtEl>
                                          <p:spTgt spid="28"/>
                                        </p:tgtEl>
                                      </p:cBhvr>
                                      <p:to x="100000" y="60000"/>
                                    </p:animScale>
                                    <p:animScale>
                                      <p:cBhvr>
                                        <p:cTn id="108" dur="166" decel="50000">
                                          <p:stCondLst>
                                            <p:cond delay="676"/>
                                          </p:stCondLst>
                                        </p:cTn>
                                        <p:tgtEl>
                                          <p:spTgt spid="28"/>
                                        </p:tgtEl>
                                      </p:cBhvr>
                                      <p:to x="100000" y="100000"/>
                                    </p:animScale>
                                    <p:animScale>
                                      <p:cBhvr>
                                        <p:cTn id="109" dur="26">
                                          <p:stCondLst>
                                            <p:cond delay="1312"/>
                                          </p:stCondLst>
                                        </p:cTn>
                                        <p:tgtEl>
                                          <p:spTgt spid="28"/>
                                        </p:tgtEl>
                                      </p:cBhvr>
                                      <p:to x="100000" y="80000"/>
                                    </p:animScale>
                                    <p:animScale>
                                      <p:cBhvr>
                                        <p:cTn id="110" dur="166" decel="50000">
                                          <p:stCondLst>
                                            <p:cond delay="1338"/>
                                          </p:stCondLst>
                                        </p:cTn>
                                        <p:tgtEl>
                                          <p:spTgt spid="28"/>
                                        </p:tgtEl>
                                      </p:cBhvr>
                                      <p:to x="100000" y="100000"/>
                                    </p:animScale>
                                    <p:animScale>
                                      <p:cBhvr>
                                        <p:cTn id="111" dur="26">
                                          <p:stCondLst>
                                            <p:cond delay="1642"/>
                                          </p:stCondLst>
                                        </p:cTn>
                                        <p:tgtEl>
                                          <p:spTgt spid="28"/>
                                        </p:tgtEl>
                                      </p:cBhvr>
                                      <p:to x="100000" y="90000"/>
                                    </p:animScale>
                                    <p:animScale>
                                      <p:cBhvr>
                                        <p:cTn id="112" dur="166" decel="50000">
                                          <p:stCondLst>
                                            <p:cond delay="1668"/>
                                          </p:stCondLst>
                                        </p:cTn>
                                        <p:tgtEl>
                                          <p:spTgt spid="28"/>
                                        </p:tgtEl>
                                      </p:cBhvr>
                                      <p:to x="100000" y="100000"/>
                                    </p:animScale>
                                    <p:animScale>
                                      <p:cBhvr>
                                        <p:cTn id="113" dur="26">
                                          <p:stCondLst>
                                            <p:cond delay="1808"/>
                                          </p:stCondLst>
                                        </p:cTn>
                                        <p:tgtEl>
                                          <p:spTgt spid="28"/>
                                        </p:tgtEl>
                                      </p:cBhvr>
                                      <p:to x="100000" y="95000"/>
                                    </p:animScale>
                                    <p:animScale>
                                      <p:cBhvr>
                                        <p:cTn id="114" dur="166" decel="50000">
                                          <p:stCondLst>
                                            <p:cond delay="1834"/>
                                          </p:stCondLst>
                                        </p:cTn>
                                        <p:tgtEl>
                                          <p:spTgt spid="28"/>
                                        </p:tgtEl>
                                      </p:cBhvr>
                                      <p:to x="100000" y="100000"/>
                                    </p:animScale>
                                  </p:childTnLst>
                                </p:cTn>
                              </p:par>
                              <p:par>
                                <p:cTn id="115" presetID="26" presetClass="entr" presetSubtype="0" fill="hold" nodeType="withEffect">
                                  <p:stCondLst>
                                    <p:cond delay="0"/>
                                  </p:stCondLst>
                                  <p:childTnLst>
                                    <p:set>
                                      <p:cBhvr>
                                        <p:cTn id="116" dur="1" fill="hold">
                                          <p:stCondLst>
                                            <p:cond delay="0"/>
                                          </p:stCondLst>
                                        </p:cTn>
                                        <p:tgtEl>
                                          <p:spTgt spid="29"/>
                                        </p:tgtEl>
                                        <p:attrNameLst>
                                          <p:attrName>style.visibility</p:attrName>
                                        </p:attrNameLst>
                                      </p:cBhvr>
                                      <p:to>
                                        <p:strVal val="visible"/>
                                      </p:to>
                                    </p:set>
                                    <p:animEffect transition="in" filter="wipe(down)">
                                      <p:cBhvr>
                                        <p:cTn id="117" dur="580">
                                          <p:stCondLst>
                                            <p:cond delay="0"/>
                                          </p:stCondLst>
                                        </p:cTn>
                                        <p:tgtEl>
                                          <p:spTgt spid="29"/>
                                        </p:tgtEl>
                                      </p:cBhvr>
                                    </p:animEffect>
                                    <p:anim calcmode="lin" valueType="num">
                                      <p:cBhvr>
                                        <p:cTn id="118" dur="1822" tmFilter="0,0; 0.14,0.36; 0.43,0.73; 0.71,0.91; 1.0,1.0">
                                          <p:stCondLst>
                                            <p:cond delay="0"/>
                                          </p:stCondLst>
                                        </p:cTn>
                                        <p:tgtEl>
                                          <p:spTgt spid="29"/>
                                        </p:tgtEl>
                                        <p:attrNameLst>
                                          <p:attrName>ppt_x</p:attrName>
                                        </p:attrNameLst>
                                      </p:cBhvr>
                                      <p:tavLst>
                                        <p:tav tm="0">
                                          <p:val>
                                            <p:strVal val="#ppt_x-0.25"/>
                                          </p:val>
                                        </p:tav>
                                        <p:tav tm="100000">
                                          <p:val>
                                            <p:strVal val="#ppt_x"/>
                                          </p:val>
                                        </p:tav>
                                      </p:tavLst>
                                    </p:anim>
                                    <p:anim calcmode="lin" valueType="num">
                                      <p:cBhvr>
                                        <p:cTn id="119" dur="664" tmFilter="0.0,0.0; 0.25,0.07; 0.50,0.2; 0.75,0.467; 1.0,1.0">
                                          <p:stCondLst>
                                            <p:cond delay="0"/>
                                          </p:stCondLst>
                                        </p:cTn>
                                        <p:tgtEl>
                                          <p:spTgt spid="29"/>
                                        </p:tgtEl>
                                        <p:attrNameLst>
                                          <p:attrName>ppt_y</p:attrName>
                                        </p:attrNameLst>
                                      </p:cBhvr>
                                      <p:tavLst>
                                        <p:tav tm="0" fmla="#ppt_y-sin(pi*$)/3">
                                          <p:val>
                                            <p:fltVal val="0.5"/>
                                          </p:val>
                                        </p:tav>
                                        <p:tav tm="100000">
                                          <p:val>
                                            <p:fltVal val="1"/>
                                          </p:val>
                                        </p:tav>
                                      </p:tavLst>
                                    </p:anim>
                                    <p:anim calcmode="lin" valueType="num">
                                      <p:cBhvr>
                                        <p:cTn id="120" dur="664" tmFilter="0, 0; 0.125,0.2665; 0.25,0.4; 0.375,0.465; 0.5,0.5;  0.625,0.535; 0.75,0.6; 0.875,0.7335; 1,1">
                                          <p:stCondLst>
                                            <p:cond delay="664"/>
                                          </p:stCondLst>
                                        </p:cTn>
                                        <p:tgtEl>
                                          <p:spTgt spid="29"/>
                                        </p:tgtEl>
                                        <p:attrNameLst>
                                          <p:attrName>ppt_y</p:attrName>
                                        </p:attrNameLst>
                                      </p:cBhvr>
                                      <p:tavLst>
                                        <p:tav tm="0" fmla="#ppt_y-sin(pi*$)/9">
                                          <p:val>
                                            <p:fltVal val="0"/>
                                          </p:val>
                                        </p:tav>
                                        <p:tav tm="100000">
                                          <p:val>
                                            <p:fltVal val="1"/>
                                          </p:val>
                                        </p:tav>
                                      </p:tavLst>
                                    </p:anim>
                                    <p:anim calcmode="lin" valueType="num">
                                      <p:cBhvr>
                                        <p:cTn id="121" dur="332" tmFilter="0, 0; 0.125,0.2665; 0.25,0.4; 0.375,0.465; 0.5,0.5;  0.625,0.535; 0.75,0.6; 0.875,0.7335; 1,1">
                                          <p:stCondLst>
                                            <p:cond delay="1324"/>
                                          </p:stCondLst>
                                        </p:cTn>
                                        <p:tgtEl>
                                          <p:spTgt spid="29"/>
                                        </p:tgtEl>
                                        <p:attrNameLst>
                                          <p:attrName>ppt_y</p:attrName>
                                        </p:attrNameLst>
                                      </p:cBhvr>
                                      <p:tavLst>
                                        <p:tav tm="0" fmla="#ppt_y-sin(pi*$)/27">
                                          <p:val>
                                            <p:fltVal val="0"/>
                                          </p:val>
                                        </p:tav>
                                        <p:tav tm="100000">
                                          <p:val>
                                            <p:fltVal val="1"/>
                                          </p:val>
                                        </p:tav>
                                      </p:tavLst>
                                    </p:anim>
                                    <p:anim calcmode="lin" valueType="num">
                                      <p:cBhvr>
                                        <p:cTn id="122" dur="164" tmFilter="0, 0; 0.125,0.2665; 0.25,0.4; 0.375,0.465; 0.5,0.5;  0.625,0.535; 0.75,0.6; 0.875,0.7335; 1,1">
                                          <p:stCondLst>
                                            <p:cond delay="1656"/>
                                          </p:stCondLst>
                                        </p:cTn>
                                        <p:tgtEl>
                                          <p:spTgt spid="29"/>
                                        </p:tgtEl>
                                        <p:attrNameLst>
                                          <p:attrName>ppt_y</p:attrName>
                                        </p:attrNameLst>
                                      </p:cBhvr>
                                      <p:tavLst>
                                        <p:tav tm="0" fmla="#ppt_y-sin(pi*$)/81">
                                          <p:val>
                                            <p:fltVal val="0"/>
                                          </p:val>
                                        </p:tav>
                                        <p:tav tm="100000">
                                          <p:val>
                                            <p:fltVal val="1"/>
                                          </p:val>
                                        </p:tav>
                                      </p:tavLst>
                                    </p:anim>
                                    <p:animScale>
                                      <p:cBhvr>
                                        <p:cTn id="123" dur="26">
                                          <p:stCondLst>
                                            <p:cond delay="650"/>
                                          </p:stCondLst>
                                        </p:cTn>
                                        <p:tgtEl>
                                          <p:spTgt spid="29"/>
                                        </p:tgtEl>
                                      </p:cBhvr>
                                      <p:to x="100000" y="60000"/>
                                    </p:animScale>
                                    <p:animScale>
                                      <p:cBhvr>
                                        <p:cTn id="124" dur="166" decel="50000">
                                          <p:stCondLst>
                                            <p:cond delay="676"/>
                                          </p:stCondLst>
                                        </p:cTn>
                                        <p:tgtEl>
                                          <p:spTgt spid="29"/>
                                        </p:tgtEl>
                                      </p:cBhvr>
                                      <p:to x="100000" y="100000"/>
                                    </p:animScale>
                                    <p:animScale>
                                      <p:cBhvr>
                                        <p:cTn id="125" dur="26">
                                          <p:stCondLst>
                                            <p:cond delay="1312"/>
                                          </p:stCondLst>
                                        </p:cTn>
                                        <p:tgtEl>
                                          <p:spTgt spid="29"/>
                                        </p:tgtEl>
                                      </p:cBhvr>
                                      <p:to x="100000" y="80000"/>
                                    </p:animScale>
                                    <p:animScale>
                                      <p:cBhvr>
                                        <p:cTn id="126" dur="166" decel="50000">
                                          <p:stCondLst>
                                            <p:cond delay="1338"/>
                                          </p:stCondLst>
                                        </p:cTn>
                                        <p:tgtEl>
                                          <p:spTgt spid="29"/>
                                        </p:tgtEl>
                                      </p:cBhvr>
                                      <p:to x="100000" y="100000"/>
                                    </p:animScale>
                                    <p:animScale>
                                      <p:cBhvr>
                                        <p:cTn id="127" dur="26">
                                          <p:stCondLst>
                                            <p:cond delay="1642"/>
                                          </p:stCondLst>
                                        </p:cTn>
                                        <p:tgtEl>
                                          <p:spTgt spid="29"/>
                                        </p:tgtEl>
                                      </p:cBhvr>
                                      <p:to x="100000" y="90000"/>
                                    </p:animScale>
                                    <p:animScale>
                                      <p:cBhvr>
                                        <p:cTn id="128" dur="166" decel="50000">
                                          <p:stCondLst>
                                            <p:cond delay="1668"/>
                                          </p:stCondLst>
                                        </p:cTn>
                                        <p:tgtEl>
                                          <p:spTgt spid="29"/>
                                        </p:tgtEl>
                                      </p:cBhvr>
                                      <p:to x="100000" y="100000"/>
                                    </p:animScale>
                                    <p:animScale>
                                      <p:cBhvr>
                                        <p:cTn id="129" dur="26">
                                          <p:stCondLst>
                                            <p:cond delay="1808"/>
                                          </p:stCondLst>
                                        </p:cTn>
                                        <p:tgtEl>
                                          <p:spTgt spid="29"/>
                                        </p:tgtEl>
                                      </p:cBhvr>
                                      <p:to x="100000" y="95000"/>
                                    </p:animScale>
                                    <p:animScale>
                                      <p:cBhvr>
                                        <p:cTn id="130" dur="166" decel="50000">
                                          <p:stCondLst>
                                            <p:cond delay="1834"/>
                                          </p:stCondLst>
                                        </p:cTn>
                                        <p:tgtEl>
                                          <p:spTgt spid="29"/>
                                        </p:tgtEl>
                                      </p:cBhvr>
                                      <p:to x="100000" y="100000"/>
                                    </p:animScale>
                                  </p:childTnLst>
                                </p:cTn>
                              </p:par>
                              <p:par>
                                <p:cTn id="131" presetID="26" presetClass="entr" presetSubtype="0" fill="hold" nodeType="withEffect">
                                  <p:stCondLst>
                                    <p:cond delay="0"/>
                                  </p:stCondLst>
                                  <p:childTnLst>
                                    <p:set>
                                      <p:cBhvr>
                                        <p:cTn id="132" dur="1" fill="hold">
                                          <p:stCondLst>
                                            <p:cond delay="0"/>
                                          </p:stCondLst>
                                        </p:cTn>
                                        <p:tgtEl>
                                          <p:spTgt spid="30"/>
                                        </p:tgtEl>
                                        <p:attrNameLst>
                                          <p:attrName>style.visibility</p:attrName>
                                        </p:attrNameLst>
                                      </p:cBhvr>
                                      <p:to>
                                        <p:strVal val="visible"/>
                                      </p:to>
                                    </p:set>
                                    <p:animEffect transition="in" filter="wipe(down)">
                                      <p:cBhvr>
                                        <p:cTn id="133" dur="580">
                                          <p:stCondLst>
                                            <p:cond delay="0"/>
                                          </p:stCondLst>
                                        </p:cTn>
                                        <p:tgtEl>
                                          <p:spTgt spid="30"/>
                                        </p:tgtEl>
                                      </p:cBhvr>
                                    </p:animEffect>
                                    <p:anim calcmode="lin" valueType="num">
                                      <p:cBhvr>
                                        <p:cTn id="134" dur="1822"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135" dur="664"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136" dur="664" tmFilter="0, 0; 0.125,0.2665; 0.25,0.4; 0.375,0.465; 0.5,0.5;  0.625,0.535; 0.75,0.6; 0.875,0.7335; 1,1">
                                          <p:stCondLst>
                                            <p:cond delay="664"/>
                                          </p:stCondLst>
                                        </p:cTn>
                                        <p:tgtEl>
                                          <p:spTgt spid="30"/>
                                        </p:tgtEl>
                                        <p:attrNameLst>
                                          <p:attrName>ppt_y</p:attrName>
                                        </p:attrNameLst>
                                      </p:cBhvr>
                                      <p:tavLst>
                                        <p:tav tm="0" fmla="#ppt_y-sin(pi*$)/9">
                                          <p:val>
                                            <p:fltVal val="0"/>
                                          </p:val>
                                        </p:tav>
                                        <p:tav tm="100000">
                                          <p:val>
                                            <p:fltVal val="1"/>
                                          </p:val>
                                        </p:tav>
                                      </p:tavLst>
                                    </p:anim>
                                    <p:anim calcmode="lin" valueType="num">
                                      <p:cBhvr>
                                        <p:cTn id="137" dur="332" tmFilter="0, 0; 0.125,0.2665; 0.25,0.4; 0.375,0.465; 0.5,0.5;  0.625,0.535; 0.75,0.6; 0.875,0.7335; 1,1">
                                          <p:stCondLst>
                                            <p:cond delay="1324"/>
                                          </p:stCondLst>
                                        </p:cTn>
                                        <p:tgtEl>
                                          <p:spTgt spid="30"/>
                                        </p:tgtEl>
                                        <p:attrNameLst>
                                          <p:attrName>ppt_y</p:attrName>
                                        </p:attrNameLst>
                                      </p:cBhvr>
                                      <p:tavLst>
                                        <p:tav tm="0" fmla="#ppt_y-sin(pi*$)/27">
                                          <p:val>
                                            <p:fltVal val="0"/>
                                          </p:val>
                                        </p:tav>
                                        <p:tav tm="100000">
                                          <p:val>
                                            <p:fltVal val="1"/>
                                          </p:val>
                                        </p:tav>
                                      </p:tavLst>
                                    </p:anim>
                                    <p:anim calcmode="lin" valueType="num">
                                      <p:cBhvr>
                                        <p:cTn id="138" dur="164" tmFilter="0, 0; 0.125,0.2665; 0.25,0.4; 0.375,0.465; 0.5,0.5;  0.625,0.535; 0.75,0.6; 0.875,0.7335; 1,1">
                                          <p:stCondLst>
                                            <p:cond delay="1656"/>
                                          </p:stCondLst>
                                        </p:cTn>
                                        <p:tgtEl>
                                          <p:spTgt spid="30"/>
                                        </p:tgtEl>
                                        <p:attrNameLst>
                                          <p:attrName>ppt_y</p:attrName>
                                        </p:attrNameLst>
                                      </p:cBhvr>
                                      <p:tavLst>
                                        <p:tav tm="0" fmla="#ppt_y-sin(pi*$)/81">
                                          <p:val>
                                            <p:fltVal val="0"/>
                                          </p:val>
                                        </p:tav>
                                        <p:tav tm="100000">
                                          <p:val>
                                            <p:fltVal val="1"/>
                                          </p:val>
                                        </p:tav>
                                      </p:tavLst>
                                    </p:anim>
                                    <p:animScale>
                                      <p:cBhvr>
                                        <p:cTn id="139" dur="26">
                                          <p:stCondLst>
                                            <p:cond delay="650"/>
                                          </p:stCondLst>
                                        </p:cTn>
                                        <p:tgtEl>
                                          <p:spTgt spid="30"/>
                                        </p:tgtEl>
                                      </p:cBhvr>
                                      <p:to x="100000" y="60000"/>
                                    </p:animScale>
                                    <p:animScale>
                                      <p:cBhvr>
                                        <p:cTn id="140" dur="166" decel="50000">
                                          <p:stCondLst>
                                            <p:cond delay="676"/>
                                          </p:stCondLst>
                                        </p:cTn>
                                        <p:tgtEl>
                                          <p:spTgt spid="30"/>
                                        </p:tgtEl>
                                      </p:cBhvr>
                                      <p:to x="100000" y="100000"/>
                                    </p:animScale>
                                    <p:animScale>
                                      <p:cBhvr>
                                        <p:cTn id="141" dur="26">
                                          <p:stCondLst>
                                            <p:cond delay="1312"/>
                                          </p:stCondLst>
                                        </p:cTn>
                                        <p:tgtEl>
                                          <p:spTgt spid="30"/>
                                        </p:tgtEl>
                                      </p:cBhvr>
                                      <p:to x="100000" y="80000"/>
                                    </p:animScale>
                                    <p:animScale>
                                      <p:cBhvr>
                                        <p:cTn id="142" dur="166" decel="50000">
                                          <p:stCondLst>
                                            <p:cond delay="1338"/>
                                          </p:stCondLst>
                                        </p:cTn>
                                        <p:tgtEl>
                                          <p:spTgt spid="30"/>
                                        </p:tgtEl>
                                      </p:cBhvr>
                                      <p:to x="100000" y="100000"/>
                                    </p:animScale>
                                    <p:animScale>
                                      <p:cBhvr>
                                        <p:cTn id="143" dur="26">
                                          <p:stCondLst>
                                            <p:cond delay="1642"/>
                                          </p:stCondLst>
                                        </p:cTn>
                                        <p:tgtEl>
                                          <p:spTgt spid="30"/>
                                        </p:tgtEl>
                                      </p:cBhvr>
                                      <p:to x="100000" y="90000"/>
                                    </p:animScale>
                                    <p:animScale>
                                      <p:cBhvr>
                                        <p:cTn id="144" dur="166" decel="50000">
                                          <p:stCondLst>
                                            <p:cond delay="1668"/>
                                          </p:stCondLst>
                                        </p:cTn>
                                        <p:tgtEl>
                                          <p:spTgt spid="30"/>
                                        </p:tgtEl>
                                      </p:cBhvr>
                                      <p:to x="100000" y="100000"/>
                                    </p:animScale>
                                    <p:animScale>
                                      <p:cBhvr>
                                        <p:cTn id="145" dur="26">
                                          <p:stCondLst>
                                            <p:cond delay="1808"/>
                                          </p:stCondLst>
                                        </p:cTn>
                                        <p:tgtEl>
                                          <p:spTgt spid="30"/>
                                        </p:tgtEl>
                                      </p:cBhvr>
                                      <p:to x="100000" y="95000"/>
                                    </p:animScale>
                                    <p:animScale>
                                      <p:cBhvr>
                                        <p:cTn id="146" dur="166" decel="50000">
                                          <p:stCondLst>
                                            <p:cond delay="1834"/>
                                          </p:stCondLst>
                                        </p:cTn>
                                        <p:tgtEl>
                                          <p:spTgt spid="30"/>
                                        </p:tgtEl>
                                      </p:cBhvr>
                                      <p:to x="100000" y="100000"/>
                                    </p:animScale>
                                  </p:childTnLst>
                                </p:cTn>
                              </p:par>
                              <p:par>
                                <p:cTn id="147" presetID="26" presetClass="entr" presetSubtype="0" fill="hold" nodeType="withEffect">
                                  <p:stCondLst>
                                    <p:cond delay="0"/>
                                  </p:stCondLst>
                                  <p:childTnLst>
                                    <p:set>
                                      <p:cBhvr>
                                        <p:cTn id="148" dur="1" fill="hold">
                                          <p:stCondLst>
                                            <p:cond delay="0"/>
                                          </p:stCondLst>
                                        </p:cTn>
                                        <p:tgtEl>
                                          <p:spTgt spid="31"/>
                                        </p:tgtEl>
                                        <p:attrNameLst>
                                          <p:attrName>style.visibility</p:attrName>
                                        </p:attrNameLst>
                                      </p:cBhvr>
                                      <p:to>
                                        <p:strVal val="visible"/>
                                      </p:to>
                                    </p:set>
                                    <p:animEffect transition="in" filter="wipe(down)">
                                      <p:cBhvr>
                                        <p:cTn id="149" dur="580">
                                          <p:stCondLst>
                                            <p:cond delay="0"/>
                                          </p:stCondLst>
                                        </p:cTn>
                                        <p:tgtEl>
                                          <p:spTgt spid="31"/>
                                        </p:tgtEl>
                                      </p:cBhvr>
                                    </p:animEffect>
                                    <p:anim calcmode="lin" valueType="num">
                                      <p:cBhvr>
                                        <p:cTn id="150" dur="1822" tmFilter="0,0; 0.14,0.36; 0.43,0.73; 0.71,0.91; 1.0,1.0">
                                          <p:stCondLst>
                                            <p:cond delay="0"/>
                                          </p:stCondLst>
                                        </p:cTn>
                                        <p:tgtEl>
                                          <p:spTgt spid="31"/>
                                        </p:tgtEl>
                                        <p:attrNameLst>
                                          <p:attrName>ppt_x</p:attrName>
                                        </p:attrNameLst>
                                      </p:cBhvr>
                                      <p:tavLst>
                                        <p:tav tm="0">
                                          <p:val>
                                            <p:strVal val="#ppt_x-0.25"/>
                                          </p:val>
                                        </p:tav>
                                        <p:tav tm="100000">
                                          <p:val>
                                            <p:strVal val="#ppt_x"/>
                                          </p:val>
                                        </p:tav>
                                      </p:tavLst>
                                    </p:anim>
                                    <p:anim calcmode="lin" valueType="num">
                                      <p:cBhvr>
                                        <p:cTn id="151" dur="664" tmFilter="0.0,0.0; 0.25,0.07; 0.50,0.2; 0.75,0.467; 1.0,1.0">
                                          <p:stCondLst>
                                            <p:cond delay="0"/>
                                          </p:stCondLst>
                                        </p:cTn>
                                        <p:tgtEl>
                                          <p:spTgt spid="31"/>
                                        </p:tgtEl>
                                        <p:attrNameLst>
                                          <p:attrName>ppt_y</p:attrName>
                                        </p:attrNameLst>
                                      </p:cBhvr>
                                      <p:tavLst>
                                        <p:tav tm="0" fmla="#ppt_y-sin(pi*$)/3">
                                          <p:val>
                                            <p:fltVal val="0.5"/>
                                          </p:val>
                                        </p:tav>
                                        <p:tav tm="100000">
                                          <p:val>
                                            <p:fltVal val="1"/>
                                          </p:val>
                                        </p:tav>
                                      </p:tavLst>
                                    </p:anim>
                                    <p:anim calcmode="lin" valueType="num">
                                      <p:cBhvr>
                                        <p:cTn id="152" dur="664" tmFilter="0, 0; 0.125,0.2665; 0.25,0.4; 0.375,0.465; 0.5,0.5;  0.625,0.535; 0.75,0.6; 0.875,0.7335; 1,1">
                                          <p:stCondLst>
                                            <p:cond delay="664"/>
                                          </p:stCondLst>
                                        </p:cTn>
                                        <p:tgtEl>
                                          <p:spTgt spid="31"/>
                                        </p:tgtEl>
                                        <p:attrNameLst>
                                          <p:attrName>ppt_y</p:attrName>
                                        </p:attrNameLst>
                                      </p:cBhvr>
                                      <p:tavLst>
                                        <p:tav tm="0" fmla="#ppt_y-sin(pi*$)/9">
                                          <p:val>
                                            <p:fltVal val="0"/>
                                          </p:val>
                                        </p:tav>
                                        <p:tav tm="100000">
                                          <p:val>
                                            <p:fltVal val="1"/>
                                          </p:val>
                                        </p:tav>
                                      </p:tavLst>
                                    </p:anim>
                                    <p:anim calcmode="lin" valueType="num">
                                      <p:cBhvr>
                                        <p:cTn id="153" dur="332" tmFilter="0, 0; 0.125,0.2665; 0.25,0.4; 0.375,0.465; 0.5,0.5;  0.625,0.535; 0.75,0.6; 0.875,0.7335; 1,1">
                                          <p:stCondLst>
                                            <p:cond delay="1324"/>
                                          </p:stCondLst>
                                        </p:cTn>
                                        <p:tgtEl>
                                          <p:spTgt spid="31"/>
                                        </p:tgtEl>
                                        <p:attrNameLst>
                                          <p:attrName>ppt_y</p:attrName>
                                        </p:attrNameLst>
                                      </p:cBhvr>
                                      <p:tavLst>
                                        <p:tav tm="0" fmla="#ppt_y-sin(pi*$)/27">
                                          <p:val>
                                            <p:fltVal val="0"/>
                                          </p:val>
                                        </p:tav>
                                        <p:tav tm="100000">
                                          <p:val>
                                            <p:fltVal val="1"/>
                                          </p:val>
                                        </p:tav>
                                      </p:tavLst>
                                    </p:anim>
                                    <p:anim calcmode="lin" valueType="num">
                                      <p:cBhvr>
                                        <p:cTn id="154" dur="164" tmFilter="0, 0; 0.125,0.2665; 0.25,0.4; 0.375,0.465; 0.5,0.5;  0.625,0.535; 0.75,0.6; 0.875,0.7335; 1,1">
                                          <p:stCondLst>
                                            <p:cond delay="1656"/>
                                          </p:stCondLst>
                                        </p:cTn>
                                        <p:tgtEl>
                                          <p:spTgt spid="31"/>
                                        </p:tgtEl>
                                        <p:attrNameLst>
                                          <p:attrName>ppt_y</p:attrName>
                                        </p:attrNameLst>
                                      </p:cBhvr>
                                      <p:tavLst>
                                        <p:tav tm="0" fmla="#ppt_y-sin(pi*$)/81">
                                          <p:val>
                                            <p:fltVal val="0"/>
                                          </p:val>
                                        </p:tav>
                                        <p:tav tm="100000">
                                          <p:val>
                                            <p:fltVal val="1"/>
                                          </p:val>
                                        </p:tav>
                                      </p:tavLst>
                                    </p:anim>
                                    <p:animScale>
                                      <p:cBhvr>
                                        <p:cTn id="155" dur="26">
                                          <p:stCondLst>
                                            <p:cond delay="650"/>
                                          </p:stCondLst>
                                        </p:cTn>
                                        <p:tgtEl>
                                          <p:spTgt spid="31"/>
                                        </p:tgtEl>
                                      </p:cBhvr>
                                      <p:to x="100000" y="60000"/>
                                    </p:animScale>
                                    <p:animScale>
                                      <p:cBhvr>
                                        <p:cTn id="156" dur="166" decel="50000">
                                          <p:stCondLst>
                                            <p:cond delay="676"/>
                                          </p:stCondLst>
                                        </p:cTn>
                                        <p:tgtEl>
                                          <p:spTgt spid="31"/>
                                        </p:tgtEl>
                                      </p:cBhvr>
                                      <p:to x="100000" y="100000"/>
                                    </p:animScale>
                                    <p:animScale>
                                      <p:cBhvr>
                                        <p:cTn id="157" dur="26">
                                          <p:stCondLst>
                                            <p:cond delay="1312"/>
                                          </p:stCondLst>
                                        </p:cTn>
                                        <p:tgtEl>
                                          <p:spTgt spid="31"/>
                                        </p:tgtEl>
                                      </p:cBhvr>
                                      <p:to x="100000" y="80000"/>
                                    </p:animScale>
                                    <p:animScale>
                                      <p:cBhvr>
                                        <p:cTn id="158" dur="166" decel="50000">
                                          <p:stCondLst>
                                            <p:cond delay="1338"/>
                                          </p:stCondLst>
                                        </p:cTn>
                                        <p:tgtEl>
                                          <p:spTgt spid="31"/>
                                        </p:tgtEl>
                                      </p:cBhvr>
                                      <p:to x="100000" y="100000"/>
                                    </p:animScale>
                                    <p:animScale>
                                      <p:cBhvr>
                                        <p:cTn id="159" dur="26">
                                          <p:stCondLst>
                                            <p:cond delay="1642"/>
                                          </p:stCondLst>
                                        </p:cTn>
                                        <p:tgtEl>
                                          <p:spTgt spid="31"/>
                                        </p:tgtEl>
                                      </p:cBhvr>
                                      <p:to x="100000" y="90000"/>
                                    </p:animScale>
                                    <p:animScale>
                                      <p:cBhvr>
                                        <p:cTn id="160" dur="166" decel="50000">
                                          <p:stCondLst>
                                            <p:cond delay="1668"/>
                                          </p:stCondLst>
                                        </p:cTn>
                                        <p:tgtEl>
                                          <p:spTgt spid="31"/>
                                        </p:tgtEl>
                                      </p:cBhvr>
                                      <p:to x="100000" y="100000"/>
                                    </p:animScale>
                                    <p:animScale>
                                      <p:cBhvr>
                                        <p:cTn id="161" dur="26">
                                          <p:stCondLst>
                                            <p:cond delay="1808"/>
                                          </p:stCondLst>
                                        </p:cTn>
                                        <p:tgtEl>
                                          <p:spTgt spid="31"/>
                                        </p:tgtEl>
                                      </p:cBhvr>
                                      <p:to x="100000" y="95000"/>
                                    </p:animScale>
                                    <p:animScale>
                                      <p:cBhvr>
                                        <p:cTn id="162" dur="166" decel="50000">
                                          <p:stCondLst>
                                            <p:cond delay="1834"/>
                                          </p:stCondLst>
                                        </p:cTn>
                                        <p:tgtEl>
                                          <p:spTgt spid="31"/>
                                        </p:tgtEl>
                                      </p:cBhvr>
                                      <p:to x="100000" y="100000"/>
                                    </p:animScale>
                                  </p:childTnLst>
                                </p:cTn>
                              </p:par>
                              <p:par>
                                <p:cTn id="163" presetID="26" presetClass="entr" presetSubtype="0" fill="hold" nodeType="withEffect">
                                  <p:stCondLst>
                                    <p:cond delay="0"/>
                                  </p:stCondLst>
                                  <p:childTnLst>
                                    <p:set>
                                      <p:cBhvr>
                                        <p:cTn id="164" dur="1" fill="hold">
                                          <p:stCondLst>
                                            <p:cond delay="0"/>
                                          </p:stCondLst>
                                        </p:cTn>
                                        <p:tgtEl>
                                          <p:spTgt spid="32"/>
                                        </p:tgtEl>
                                        <p:attrNameLst>
                                          <p:attrName>style.visibility</p:attrName>
                                        </p:attrNameLst>
                                      </p:cBhvr>
                                      <p:to>
                                        <p:strVal val="visible"/>
                                      </p:to>
                                    </p:set>
                                    <p:animEffect transition="in" filter="wipe(down)">
                                      <p:cBhvr>
                                        <p:cTn id="165" dur="580">
                                          <p:stCondLst>
                                            <p:cond delay="0"/>
                                          </p:stCondLst>
                                        </p:cTn>
                                        <p:tgtEl>
                                          <p:spTgt spid="32"/>
                                        </p:tgtEl>
                                      </p:cBhvr>
                                    </p:animEffect>
                                    <p:anim calcmode="lin" valueType="num">
                                      <p:cBhvr>
                                        <p:cTn id="166"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167"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168"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169"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170"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171" dur="26">
                                          <p:stCondLst>
                                            <p:cond delay="650"/>
                                          </p:stCondLst>
                                        </p:cTn>
                                        <p:tgtEl>
                                          <p:spTgt spid="32"/>
                                        </p:tgtEl>
                                      </p:cBhvr>
                                      <p:to x="100000" y="60000"/>
                                    </p:animScale>
                                    <p:animScale>
                                      <p:cBhvr>
                                        <p:cTn id="172" dur="166" decel="50000">
                                          <p:stCondLst>
                                            <p:cond delay="676"/>
                                          </p:stCondLst>
                                        </p:cTn>
                                        <p:tgtEl>
                                          <p:spTgt spid="32"/>
                                        </p:tgtEl>
                                      </p:cBhvr>
                                      <p:to x="100000" y="100000"/>
                                    </p:animScale>
                                    <p:animScale>
                                      <p:cBhvr>
                                        <p:cTn id="173" dur="26">
                                          <p:stCondLst>
                                            <p:cond delay="1312"/>
                                          </p:stCondLst>
                                        </p:cTn>
                                        <p:tgtEl>
                                          <p:spTgt spid="32"/>
                                        </p:tgtEl>
                                      </p:cBhvr>
                                      <p:to x="100000" y="80000"/>
                                    </p:animScale>
                                    <p:animScale>
                                      <p:cBhvr>
                                        <p:cTn id="174" dur="166" decel="50000">
                                          <p:stCondLst>
                                            <p:cond delay="1338"/>
                                          </p:stCondLst>
                                        </p:cTn>
                                        <p:tgtEl>
                                          <p:spTgt spid="32"/>
                                        </p:tgtEl>
                                      </p:cBhvr>
                                      <p:to x="100000" y="100000"/>
                                    </p:animScale>
                                    <p:animScale>
                                      <p:cBhvr>
                                        <p:cTn id="175" dur="26">
                                          <p:stCondLst>
                                            <p:cond delay="1642"/>
                                          </p:stCondLst>
                                        </p:cTn>
                                        <p:tgtEl>
                                          <p:spTgt spid="32"/>
                                        </p:tgtEl>
                                      </p:cBhvr>
                                      <p:to x="100000" y="90000"/>
                                    </p:animScale>
                                    <p:animScale>
                                      <p:cBhvr>
                                        <p:cTn id="176" dur="166" decel="50000">
                                          <p:stCondLst>
                                            <p:cond delay="1668"/>
                                          </p:stCondLst>
                                        </p:cTn>
                                        <p:tgtEl>
                                          <p:spTgt spid="32"/>
                                        </p:tgtEl>
                                      </p:cBhvr>
                                      <p:to x="100000" y="100000"/>
                                    </p:animScale>
                                    <p:animScale>
                                      <p:cBhvr>
                                        <p:cTn id="177" dur="26">
                                          <p:stCondLst>
                                            <p:cond delay="1808"/>
                                          </p:stCondLst>
                                        </p:cTn>
                                        <p:tgtEl>
                                          <p:spTgt spid="32"/>
                                        </p:tgtEl>
                                      </p:cBhvr>
                                      <p:to x="100000" y="95000"/>
                                    </p:animScale>
                                    <p:animScale>
                                      <p:cBhvr>
                                        <p:cTn id="178" dur="166" decel="50000">
                                          <p:stCondLst>
                                            <p:cond delay="1834"/>
                                          </p:stCondLst>
                                        </p:cTn>
                                        <p:tgtEl>
                                          <p:spTgt spid="32"/>
                                        </p:tgtEl>
                                      </p:cBhvr>
                                      <p:to x="100000" y="100000"/>
                                    </p:animScale>
                                  </p:childTnLst>
                                </p:cTn>
                              </p:par>
                              <p:par>
                                <p:cTn id="179" presetID="26" presetClass="entr" presetSubtype="0" fill="hold" nodeType="withEffect">
                                  <p:stCondLst>
                                    <p:cond delay="0"/>
                                  </p:stCondLst>
                                  <p:childTnLst>
                                    <p:set>
                                      <p:cBhvr>
                                        <p:cTn id="180" dur="1" fill="hold">
                                          <p:stCondLst>
                                            <p:cond delay="0"/>
                                          </p:stCondLst>
                                        </p:cTn>
                                        <p:tgtEl>
                                          <p:spTgt spid="33"/>
                                        </p:tgtEl>
                                        <p:attrNameLst>
                                          <p:attrName>style.visibility</p:attrName>
                                        </p:attrNameLst>
                                      </p:cBhvr>
                                      <p:to>
                                        <p:strVal val="visible"/>
                                      </p:to>
                                    </p:set>
                                    <p:animEffect transition="in" filter="wipe(down)">
                                      <p:cBhvr>
                                        <p:cTn id="181" dur="580">
                                          <p:stCondLst>
                                            <p:cond delay="0"/>
                                          </p:stCondLst>
                                        </p:cTn>
                                        <p:tgtEl>
                                          <p:spTgt spid="33"/>
                                        </p:tgtEl>
                                      </p:cBhvr>
                                    </p:animEffect>
                                    <p:anim calcmode="lin" valueType="num">
                                      <p:cBhvr>
                                        <p:cTn id="182" dur="1822"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183" dur="664"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184" dur="664" tmFilter="0, 0; 0.125,0.2665; 0.25,0.4; 0.375,0.465; 0.5,0.5;  0.625,0.535; 0.75,0.6; 0.875,0.7335; 1,1">
                                          <p:stCondLst>
                                            <p:cond delay="664"/>
                                          </p:stCondLst>
                                        </p:cTn>
                                        <p:tgtEl>
                                          <p:spTgt spid="33"/>
                                        </p:tgtEl>
                                        <p:attrNameLst>
                                          <p:attrName>ppt_y</p:attrName>
                                        </p:attrNameLst>
                                      </p:cBhvr>
                                      <p:tavLst>
                                        <p:tav tm="0" fmla="#ppt_y-sin(pi*$)/9">
                                          <p:val>
                                            <p:fltVal val="0"/>
                                          </p:val>
                                        </p:tav>
                                        <p:tav tm="100000">
                                          <p:val>
                                            <p:fltVal val="1"/>
                                          </p:val>
                                        </p:tav>
                                      </p:tavLst>
                                    </p:anim>
                                    <p:anim calcmode="lin" valueType="num">
                                      <p:cBhvr>
                                        <p:cTn id="185" dur="332" tmFilter="0, 0; 0.125,0.2665; 0.25,0.4; 0.375,0.465; 0.5,0.5;  0.625,0.535; 0.75,0.6; 0.875,0.7335; 1,1">
                                          <p:stCondLst>
                                            <p:cond delay="1324"/>
                                          </p:stCondLst>
                                        </p:cTn>
                                        <p:tgtEl>
                                          <p:spTgt spid="33"/>
                                        </p:tgtEl>
                                        <p:attrNameLst>
                                          <p:attrName>ppt_y</p:attrName>
                                        </p:attrNameLst>
                                      </p:cBhvr>
                                      <p:tavLst>
                                        <p:tav tm="0" fmla="#ppt_y-sin(pi*$)/27">
                                          <p:val>
                                            <p:fltVal val="0"/>
                                          </p:val>
                                        </p:tav>
                                        <p:tav tm="100000">
                                          <p:val>
                                            <p:fltVal val="1"/>
                                          </p:val>
                                        </p:tav>
                                      </p:tavLst>
                                    </p:anim>
                                    <p:anim calcmode="lin" valueType="num">
                                      <p:cBhvr>
                                        <p:cTn id="186" dur="164" tmFilter="0, 0; 0.125,0.2665; 0.25,0.4; 0.375,0.465; 0.5,0.5;  0.625,0.535; 0.75,0.6; 0.875,0.7335; 1,1">
                                          <p:stCondLst>
                                            <p:cond delay="1656"/>
                                          </p:stCondLst>
                                        </p:cTn>
                                        <p:tgtEl>
                                          <p:spTgt spid="33"/>
                                        </p:tgtEl>
                                        <p:attrNameLst>
                                          <p:attrName>ppt_y</p:attrName>
                                        </p:attrNameLst>
                                      </p:cBhvr>
                                      <p:tavLst>
                                        <p:tav tm="0" fmla="#ppt_y-sin(pi*$)/81">
                                          <p:val>
                                            <p:fltVal val="0"/>
                                          </p:val>
                                        </p:tav>
                                        <p:tav tm="100000">
                                          <p:val>
                                            <p:fltVal val="1"/>
                                          </p:val>
                                        </p:tav>
                                      </p:tavLst>
                                    </p:anim>
                                    <p:animScale>
                                      <p:cBhvr>
                                        <p:cTn id="187" dur="26">
                                          <p:stCondLst>
                                            <p:cond delay="650"/>
                                          </p:stCondLst>
                                        </p:cTn>
                                        <p:tgtEl>
                                          <p:spTgt spid="33"/>
                                        </p:tgtEl>
                                      </p:cBhvr>
                                      <p:to x="100000" y="60000"/>
                                    </p:animScale>
                                    <p:animScale>
                                      <p:cBhvr>
                                        <p:cTn id="188" dur="166" decel="50000">
                                          <p:stCondLst>
                                            <p:cond delay="676"/>
                                          </p:stCondLst>
                                        </p:cTn>
                                        <p:tgtEl>
                                          <p:spTgt spid="33"/>
                                        </p:tgtEl>
                                      </p:cBhvr>
                                      <p:to x="100000" y="100000"/>
                                    </p:animScale>
                                    <p:animScale>
                                      <p:cBhvr>
                                        <p:cTn id="189" dur="26">
                                          <p:stCondLst>
                                            <p:cond delay="1312"/>
                                          </p:stCondLst>
                                        </p:cTn>
                                        <p:tgtEl>
                                          <p:spTgt spid="33"/>
                                        </p:tgtEl>
                                      </p:cBhvr>
                                      <p:to x="100000" y="80000"/>
                                    </p:animScale>
                                    <p:animScale>
                                      <p:cBhvr>
                                        <p:cTn id="190" dur="166" decel="50000">
                                          <p:stCondLst>
                                            <p:cond delay="1338"/>
                                          </p:stCondLst>
                                        </p:cTn>
                                        <p:tgtEl>
                                          <p:spTgt spid="33"/>
                                        </p:tgtEl>
                                      </p:cBhvr>
                                      <p:to x="100000" y="100000"/>
                                    </p:animScale>
                                    <p:animScale>
                                      <p:cBhvr>
                                        <p:cTn id="191" dur="26">
                                          <p:stCondLst>
                                            <p:cond delay="1642"/>
                                          </p:stCondLst>
                                        </p:cTn>
                                        <p:tgtEl>
                                          <p:spTgt spid="33"/>
                                        </p:tgtEl>
                                      </p:cBhvr>
                                      <p:to x="100000" y="90000"/>
                                    </p:animScale>
                                    <p:animScale>
                                      <p:cBhvr>
                                        <p:cTn id="192" dur="166" decel="50000">
                                          <p:stCondLst>
                                            <p:cond delay="1668"/>
                                          </p:stCondLst>
                                        </p:cTn>
                                        <p:tgtEl>
                                          <p:spTgt spid="33"/>
                                        </p:tgtEl>
                                      </p:cBhvr>
                                      <p:to x="100000" y="100000"/>
                                    </p:animScale>
                                    <p:animScale>
                                      <p:cBhvr>
                                        <p:cTn id="193" dur="26">
                                          <p:stCondLst>
                                            <p:cond delay="1808"/>
                                          </p:stCondLst>
                                        </p:cTn>
                                        <p:tgtEl>
                                          <p:spTgt spid="33"/>
                                        </p:tgtEl>
                                      </p:cBhvr>
                                      <p:to x="100000" y="95000"/>
                                    </p:animScale>
                                    <p:animScale>
                                      <p:cBhvr>
                                        <p:cTn id="194" dur="166" decel="50000">
                                          <p:stCondLst>
                                            <p:cond delay="1834"/>
                                          </p:stCondLst>
                                        </p:cTn>
                                        <p:tgtEl>
                                          <p:spTgt spid="33"/>
                                        </p:tgtEl>
                                      </p:cBhvr>
                                      <p:to x="100000" y="100000"/>
                                    </p:animScale>
                                  </p:childTnLst>
                                </p:cTn>
                              </p:par>
                              <p:par>
                                <p:cTn id="195" presetID="26" presetClass="entr" presetSubtype="0" fill="hold" nodeType="withEffect">
                                  <p:stCondLst>
                                    <p:cond delay="0"/>
                                  </p:stCondLst>
                                  <p:childTnLst>
                                    <p:set>
                                      <p:cBhvr>
                                        <p:cTn id="196" dur="1" fill="hold">
                                          <p:stCondLst>
                                            <p:cond delay="0"/>
                                          </p:stCondLst>
                                        </p:cTn>
                                        <p:tgtEl>
                                          <p:spTgt spid="21"/>
                                        </p:tgtEl>
                                        <p:attrNameLst>
                                          <p:attrName>style.visibility</p:attrName>
                                        </p:attrNameLst>
                                      </p:cBhvr>
                                      <p:to>
                                        <p:strVal val="visible"/>
                                      </p:to>
                                    </p:set>
                                    <p:animEffect transition="in" filter="wipe(down)">
                                      <p:cBhvr>
                                        <p:cTn id="197" dur="580">
                                          <p:stCondLst>
                                            <p:cond delay="0"/>
                                          </p:stCondLst>
                                        </p:cTn>
                                        <p:tgtEl>
                                          <p:spTgt spid="21"/>
                                        </p:tgtEl>
                                      </p:cBhvr>
                                    </p:animEffect>
                                    <p:anim calcmode="lin" valueType="num">
                                      <p:cBhvr>
                                        <p:cTn id="198"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199"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200"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201"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202"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203" dur="26">
                                          <p:stCondLst>
                                            <p:cond delay="650"/>
                                          </p:stCondLst>
                                        </p:cTn>
                                        <p:tgtEl>
                                          <p:spTgt spid="21"/>
                                        </p:tgtEl>
                                      </p:cBhvr>
                                      <p:to x="100000" y="60000"/>
                                    </p:animScale>
                                    <p:animScale>
                                      <p:cBhvr>
                                        <p:cTn id="204" dur="166" decel="50000">
                                          <p:stCondLst>
                                            <p:cond delay="676"/>
                                          </p:stCondLst>
                                        </p:cTn>
                                        <p:tgtEl>
                                          <p:spTgt spid="21"/>
                                        </p:tgtEl>
                                      </p:cBhvr>
                                      <p:to x="100000" y="100000"/>
                                    </p:animScale>
                                    <p:animScale>
                                      <p:cBhvr>
                                        <p:cTn id="205" dur="26">
                                          <p:stCondLst>
                                            <p:cond delay="1312"/>
                                          </p:stCondLst>
                                        </p:cTn>
                                        <p:tgtEl>
                                          <p:spTgt spid="21"/>
                                        </p:tgtEl>
                                      </p:cBhvr>
                                      <p:to x="100000" y="80000"/>
                                    </p:animScale>
                                    <p:animScale>
                                      <p:cBhvr>
                                        <p:cTn id="206" dur="166" decel="50000">
                                          <p:stCondLst>
                                            <p:cond delay="1338"/>
                                          </p:stCondLst>
                                        </p:cTn>
                                        <p:tgtEl>
                                          <p:spTgt spid="21"/>
                                        </p:tgtEl>
                                      </p:cBhvr>
                                      <p:to x="100000" y="100000"/>
                                    </p:animScale>
                                    <p:animScale>
                                      <p:cBhvr>
                                        <p:cTn id="207" dur="26">
                                          <p:stCondLst>
                                            <p:cond delay="1642"/>
                                          </p:stCondLst>
                                        </p:cTn>
                                        <p:tgtEl>
                                          <p:spTgt spid="21"/>
                                        </p:tgtEl>
                                      </p:cBhvr>
                                      <p:to x="100000" y="90000"/>
                                    </p:animScale>
                                    <p:animScale>
                                      <p:cBhvr>
                                        <p:cTn id="208" dur="166" decel="50000">
                                          <p:stCondLst>
                                            <p:cond delay="1668"/>
                                          </p:stCondLst>
                                        </p:cTn>
                                        <p:tgtEl>
                                          <p:spTgt spid="21"/>
                                        </p:tgtEl>
                                      </p:cBhvr>
                                      <p:to x="100000" y="100000"/>
                                    </p:animScale>
                                    <p:animScale>
                                      <p:cBhvr>
                                        <p:cTn id="209" dur="26">
                                          <p:stCondLst>
                                            <p:cond delay="1808"/>
                                          </p:stCondLst>
                                        </p:cTn>
                                        <p:tgtEl>
                                          <p:spTgt spid="21"/>
                                        </p:tgtEl>
                                      </p:cBhvr>
                                      <p:to x="100000" y="95000"/>
                                    </p:animScale>
                                    <p:animScale>
                                      <p:cBhvr>
                                        <p:cTn id="210" dur="166" decel="50000">
                                          <p:stCondLst>
                                            <p:cond delay="1834"/>
                                          </p:stCondLst>
                                        </p:cTn>
                                        <p:tgtEl>
                                          <p:spTgt spid="21"/>
                                        </p:tgtEl>
                                      </p:cBhvr>
                                      <p:to x="100000" y="100000"/>
                                    </p:animScale>
                                  </p:childTnLst>
                                </p:cTn>
                              </p:par>
                              <p:par>
                                <p:cTn id="211" presetID="26" presetClass="entr" presetSubtype="0" fill="hold" nodeType="withEffect">
                                  <p:stCondLst>
                                    <p:cond delay="0"/>
                                  </p:stCondLst>
                                  <p:childTnLst>
                                    <p:set>
                                      <p:cBhvr>
                                        <p:cTn id="212" dur="1" fill="hold">
                                          <p:stCondLst>
                                            <p:cond delay="0"/>
                                          </p:stCondLst>
                                        </p:cTn>
                                        <p:tgtEl>
                                          <p:spTgt spid="22"/>
                                        </p:tgtEl>
                                        <p:attrNameLst>
                                          <p:attrName>style.visibility</p:attrName>
                                        </p:attrNameLst>
                                      </p:cBhvr>
                                      <p:to>
                                        <p:strVal val="visible"/>
                                      </p:to>
                                    </p:set>
                                    <p:animEffect transition="in" filter="wipe(down)">
                                      <p:cBhvr>
                                        <p:cTn id="213" dur="580">
                                          <p:stCondLst>
                                            <p:cond delay="0"/>
                                          </p:stCondLst>
                                        </p:cTn>
                                        <p:tgtEl>
                                          <p:spTgt spid="22"/>
                                        </p:tgtEl>
                                      </p:cBhvr>
                                    </p:animEffect>
                                    <p:anim calcmode="lin" valueType="num">
                                      <p:cBhvr>
                                        <p:cTn id="214"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215"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216"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217"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218"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219" dur="26">
                                          <p:stCondLst>
                                            <p:cond delay="650"/>
                                          </p:stCondLst>
                                        </p:cTn>
                                        <p:tgtEl>
                                          <p:spTgt spid="22"/>
                                        </p:tgtEl>
                                      </p:cBhvr>
                                      <p:to x="100000" y="60000"/>
                                    </p:animScale>
                                    <p:animScale>
                                      <p:cBhvr>
                                        <p:cTn id="220" dur="166" decel="50000">
                                          <p:stCondLst>
                                            <p:cond delay="676"/>
                                          </p:stCondLst>
                                        </p:cTn>
                                        <p:tgtEl>
                                          <p:spTgt spid="22"/>
                                        </p:tgtEl>
                                      </p:cBhvr>
                                      <p:to x="100000" y="100000"/>
                                    </p:animScale>
                                    <p:animScale>
                                      <p:cBhvr>
                                        <p:cTn id="221" dur="26">
                                          <p:stCondLst>
                                            <p:cond delay="1312"/>
                                          </p:stCondLst>
                                        </p:cTn>
                                        <p:tgtEl>
                                          <p:spTgt spid="22"/>
                                        </p:tgtEl>
                                      </p:cBhvr>
                                      <p:to x="100000" y="80000"/>
                                    </p:animScale>
                                    <p:animScale>
                                      <p:cBhvr>
                                        <p:cTn id="222" dur="166" decel="50000">
                                          <p:stCondLst>
                                            <p:cond delay="1338"/>
                                          </p:stCondLst>
                                        </p:cTn>
                                        <p:tgtEl>
                                          <p:spTgt spid="22"/>
                                        </p:tgtEl>
                                      </p:cBhvr>
                                      <p:to x="100000" y="100000"/>
                                    </p:animScale>
                                    <p:animScale>
                                      <p:cBhvr>
                                        <p:cTn id="223" dur="26">
                                          <p:stCondLst>
                                            <p:cond delay="1642"/>
                                          </p:stCondLst>
                                        </p:cTn>
                                        <p:tgtEl>
                                          <p:spTgt spid="22"/>
                                        </p:tgtEl>
                                      </p:cBhvr>
                                      <p:to x="100000" y="90000"/>
                                    </p:animScale>
                                    <p:animScale>
                                      <p:cBhvr>
                                        <p:cTn id="224" dur="166" decel="50000">
                                          <p:stCondLst>
                                            <p:cond delay="1668"/>
                                          </p:stCondLst>
                                        </p:cTn>
                                        <p:tgtEl>
                                          <p:spTgt spid="22"/>
                                        </p:tgtEl>
                                      </p:cBhvr>
                                      <p:to x="100000" y="100000"/>
                                    </p:animScale>
                                    <p:animScale>
                                      <p:cBhvr>
                                        <p:cTn id="225" dur="26">
                                          <p:stCondLst>
                                            <p:cond delay="1808"/>
                                          </p:stCondLst>
                                        </p:cTn>
                                        <p:tgtEl>
                                          <p:spTgt spid="22"/>
                                        </p:tgtEl>
                                      </p:cBhvr>
                                      <p:to x="100000" y="95000"/>
                                    </p:animScale>
                                    <p:animScale>
                                      <p:cBhvr>
                                        <p:cTn id="226" dur="166" decel="50000">
                                          <p:stCondLst>
                                            <p:cond delay="1834"/>
                                          </p:stCondLst>
                                        </p:cTn>
                                        <p:tgtEl>
                                          <p:spTgt spid="22"/>
                                        </p:tgtEl>
                                      </p:cBhvr>
                                      <p:to x="100000" y="100000"/>
                                    </p:animScale>
                                  </p:childTnLst>
                                </p:cTn>
                              </p:par>
                              <p:par>
                                <p:cTn id="227" presetID="26" presetClass="entr" presetSubtype="0" fill="hold" nodeType="withEffect">
                                  <p:stCondLst>
                                    <p:cond delay="0"/>
                                  </p:stCondLst>
                                  <p:childTnLst>
                                    <p:set>
                                      <p:cBhvr>
                                        <p:cTn id="228" dur="1" fill="hold">
                                          <p:stCondLst>
                                            <p:cond delay="0"/>
                                          </p:stCondLst>
                                        </p:cTn>
                                        <p:tgtEl>
                                          <p:spTgt spid="23"/>
                                        </p:tgtEl>
                                        <p:attrNameLst>
                                          <p:attrName>style.visibility</p:attrName>
                                        </p:attrNameLst>
                                      </p:cBhvr>
                                      <p:to>
                                        <p:strVal val="visible"/>
                                      </p:to>
                                    </p:set>
                                    <p:animEffect transition="in" filter="wipe(down)">
                                      <p:cBhvr>
                                        <p:cTn id="229" dur="580">
                                          <p:stCondLst>
                                            <p:cond delay="0"/>
                                          </p:stCondLst>
                                        </p:cTn>
                                        <p:tgtEl>
                                          <p:spTgt spid="23"/>
                                        </p:tgtEl>
                                      </p:cBhvr>
                                    </p:animEffect>
                                    <p:anim calcmode="lin" valueType="num">
                                      <p:cBhvr>
                                        <p:cTn id="230"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231"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232"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233"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234"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235" dur="26">
                                          <p:stCondLst>
                                            <p:cond delay="650"/>
                                          </p:stCondLst>
                                        </p:cTn>
                                        <p:tgtEl>
                                          <p:spTgt spid="23"/>
                                        </p:tgtEl>
                                      </p:cBhvr>
                                      <p:to x="100000" y="60000"/>
                                    </p:animScale>
                                    <p:animScale>
                                      <p:cBhvr>
                                        <p:cTn id="236" dur="166" decel="50000">
                                          <p:stCondLst>
                                            <p:cond delay="676"/>
                                          </p:stCondLst>
                                        </p:cTn>
                                        <p:tgtEl>
                                          <p:spTgt spid="23"/>
                                        </p:tgtEl>
                                      </p:cBhvr>
                                      <p:to x="100000" y="100000"/>
                                    </p:animScale>
                                    <p:animScale>
                                      <p:cBhvr>
                                        <p:cTn id="237" dur="26">
                                          <p:stCondLst>
                                            <p:cond delay="1312"/>
                                          </p:stCondLst>
                                        </p:cTn>
                                        <p:tgtEl>
                                          <p:spTgt spid="23"/>
                                        </p:tgtEl>
                                      </p:cBhvr>
                                      <p:to x="100000" y="80000"/>
                                    </p:animScale>
                                    <p:animScale>
                                      <p:cBhvr>
                                        <p:cTn id="238" dur="166" decel="50000">
                                          <p:stCondLst>
                                            <p:cond delay="1338"/>
                                          </p:stCondLst>
                                        </p:cTn>
                                        <p:tgtEl>
                                          <p:spTgt spid="23"/>
                                        </p:tgtEl>
                                      </p:cBhvr>
                                      <p:to x="100000" y="100000"/>
                                    </p:animScale>
                                    <p:animScale>
                                      <p:cBhvr>
                                        <p:cTn id="239" dur="26">
                                          <p:stCondLst>
                                            <p:cond delay="1642"/>
                                          </p:stCondLst>
                                        </p:cTn>
                                        <p:tgtEl>
                                          <p:spTgt spid="23"/>
                                        </p:tgtEl>
                                      </p:cBhvr>
                                      <p:to x="100000" y="90000"/>
                                    </p:animScale>
                                    <p:animScale>
                                      <p:cBhvr>
                                        <p:cTn id="240" dur="166" decel="50000">
                                          <p:stCondLst>
                                            <p:cond delay="1668"/>
                                          </p:stCondLst>
                                        </p:cTn>
                                        <p:tgtEl>
                                          <p:spTgt spid="23"/>
                                        </p:tgtEl>
                                      </p:cBhvr>
                                      <p:to x="100000" y="100000"/>
                                    </p:animScale>
                                    <p:animScale>
                                      <p:cBhvr>
                                        <p:cTn id="241" dur="26">
                                          <p:stCondLst>
                                            <p:cond delay="1808"/>
                                          </p:stCondLst>
                                        </p:cTn>
                                        <p:tgtEl>
                                          <p:spTgt spid="23"/>
                                        </p:tgtEl>
                                      </p:cBhvr>
                                      <p:to x="100000" y="95000"/>
                                    </p:animScale>
                                    <p:animScale>
                                      <p:cBhvr>
                                        <p:cTn id="242" dur="166" decel="50000">
                                          <p:stCondLst>
                                            <p:cond delay="1834"/>
                                          </p:stCondLst>
                                        </p:cTn>
                                        <p:tgtEl>
                                          <p:spTgt spid="23"/>
                                        </p:tgtEl>
                                      </p:cBhvr>
                                      <p:to x="100000" y="100000"/>
                                    </p:animScale>
                                  </p:childTnLst>
                                </p:cTn>
                              </p:par>
                              <p:par>
                                <p:cTn id="243" presetID="26" presetClass="entr" presetSubtype="0" fill="hold" nodeType="withEffect">
                                  <p:stCondLst>
                                    <p:cond delay="0"/>
                                  </p:stCondLst>
                                  <p:childTnLst>
                                    <p:set>
                                      <p:cBhvr>
                                        <p:cTn id="244" dur="1" fill="hold">
                                          <p:stCondLst>
                                            <p:cond delay="0"/>
                                          </p:stCondLst>
                                        </p:cTn>
                                        <p:tgtEl>
                                          <p:spTgt spid="24"/>
                                        </p:tgtEl>
                                        <p:attrNameLst>
                                          <p:attrName>style.visibility</p:attrName>
                                        </p:attrNameLst>
                                      </p:cBhvr>
                                      <p:to>
                                        <p:strVal val="visible"/>
                                      </p:to>
                                    </p:set>
                                    <p:animEffect transition="in" filter="wipe(down)">
                                      <p:cBhvr>
                                        <p:cTn id="245" dur="580">
                                          <p:stCondLst>
                                            <p:cond delay="0"/>
                                          </p:stCondLst>
                                        </p:cTn>
                                        <p:tgtEl>
                                          <p:spTgt spid="24"/>
                                        </p:tgtEl>
                                      </p:cBhvr>
                                    </p:animEffect>
                                    <p:anim calcmode="lin" valueType="num">
                                      <p:cBhvr>
                                        <p:cTn id="246"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247"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248"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249"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250"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251" dur="26">
                                          <p:stCondLst>
                                            <p:cond delay="650"/>
                                          </p:stCondLst>
                                        </p:cTn>
                                        <p:tgtEl>
                                          <p:spTgt spid="24"/>
                                        </p:tgtEl>
                                      </p:cBhvr>
                                      <p:to x="100000" y="60000"/>
                                    </p:animScale>
                                    <p:animScale>
                                      <p:cBhvr>
                                        <p:cTn id="252" dur="166" decel="50000">
                                          <p:stCondLst>
                                            <p:cond delay="676"/>
                                          </p:stCondLst>
                                        </p:cTn>
                                        <p:tgtEl>
                                          <p:spTgt spid="24"/>
                                        </p:tgtEl>
                                      </p:cBhvr>
                                      <p:to x="100000" y="100000"/>
                                    </p:animScale>
                                    <p:animScale>
                                      <p:cBhvr>
                                        <p:cTn id="253" dur="26">
                                          <p:stCondLst>
                                            <p:cond delay="1312"/>
                                          </p:stCondLst>
                                        </p:cTn>
                                        <p:tgtEl>
                                          <p:spTgt spid="24"/>
                                        </p:tgtEl>
                                      </p:cBhvr>
                                      <p:to x="100000" y="80000"/>
                                    </p:animScale>
                                    <p:animScale>
                                      <p:cBhvr>
                                        <p:cTn id="254" dur="166" decel="50000">
                                          <p:stCondLst>
                                            <p:cond delay="1338"/>
                                          </p:stCondLst>
                                        </p:cTn>
                                        <p:tgtEl>
                                          <p:spTgt spid="24"/>
                                        </p:tgtEl>
                                      </p:cBhvr>
                                      <p:to x="100000" y="100000"/>
                                    </p:animScale>
                                    <p:animScale>
                                      <p:cBhvr>
                                        <p:cTn id="255" dur="26">
                                          <p:stCondLst>
                                            <p:cond delay="1642"/>
                                          </p:stCondLst>
                                        </p:cTn>
                                        <p:tgtEl>
                                          <p:spTgt spid="24"/>
                                        </p:tgtEl>
                                      </p:cBhvr>
                                      <p:to x="100000" y="90000"/>
                                    </p:animScale>
                                    <p:animScale>
                                      <p:cBhvr>
                                        <p:cTn id="256" dur="166" decel="50000">
                                          <p:stCondLst>
                                            <p:cond delay="1668"/>
                                          </p:stCondLst>
                                        </p:cTn>
                                        <p:tgtEl>
                                          <p:spTgt spid="24"/>
                                        </p:tgtEl>
                                      </p:cBhvr>
                                      <p:to x="100000" y="100000"/>
                                    </p:animScale>
                                    <p:animScale>
                                      <p:cBhvr>
                                        <p:cTn id="257" dur="26">
                                          <p:stCondLst>
                                            <p:cond delay="1808"/>
                                          </p:stCondLst>
                                        </p:cTn>
                                        <p:tgtEl>
                                          <p:spTgt spid="24"/>
                                        </p:tgtEl>
                                      </p:cBhvr>
                                      <p:to x="100000" y="95000"/>
                                    </p:animScale>
                                    <p:animScale>
                                      <p:cBhvr>
                                        <p:cTn id="258" dur="166" decel="50000">
                                          <p:stCondLst>
                                            <p:cond delay="1834"/>
                                          </p:stCondLst>
                                        </p:cTn>
                                        <p:tgtEl>
                                          <p:spTgt spid="24"/>
                                        </p:tgtEl>
                                      </p:cBhvr>
                                      <p:to x="100000" y="100000"/>
                                    </p:animScale>
                                  </p:childTnLst>
                                </p:cTn>
                              </p:par>
                            </p:childTnLst>
                          </p:cTn>
                        </p:par>
                        <p:par>
                          <p:cTn id="259" fill="hold">
                            <p:stCondLst>
                              <p:cond delay="2000"/>
                            </p:stCondLst>
                            <p:childTnLst>
                              <p:par>
                                <p:cTn id="260" presetID="32" presetClass="emph" presetSubtype="0" fill="hold" nodeType="afterEffect">
                                  <p:stCondLst>
                                    <p:cond delay="0"/>
                                  </p:stCondLst>
                                  <p:childTnLst>
                                    <p:animRot by="120000">
                                      <p:cBhvr>
                                        <p:cTn id="261" dur="100" fill="hold">
                                          <p:stCondLst>
                                            <p:cond delay="0"/>
                                          </p:stCondLst>
                                        </p:cTn>
                                        <p:tgtEl>
                                          <p:spTgt spid="25"/>
                                        </p:tgtEl>
                                        <p:attrNameLst>
                                          <p:attrName>r</p:attrName>
                                        </p:attrNameLst>
                                      </p:cBhvr>
                                    </p:animRot>
                                    <p:animRot by="-240000">
                                      <p:cBhvr>
                                        <p:cTn id="262" dur="200" fill="hold">
                                          <p:stCondLst>
                                            <p:cond delay="200"/>
                                          </p:stCondLst>
                                        </p:cTn>
                                        <p:tgtEl>
                                          <p:spTgt spid="25"/>
                                        </p:tgtEl>
                                        <p:attrNameLst>
                                          <p:attrName>r</p:attrName>
                                        </p:attrNameLst>
                                      </p:cBhvr>
                                    </p:animRot>
                                    <p:animRot by="240000">
                                      <p:cBhvr>
                                        <p:cTn id="263" dur="200" fill="hold">
                                          <p:stCondLst>
                                            <p:cond delay="400"/>
                                          </p:stCondLst>
                                        </p:cTn>
                                        <p:tgtEl>
                                          <p:spTgt spid="25"/>
                                        </p:tgtEl>
                                        <p:attrNameLst>
                                          <p:attrName>r</p:attrName>
                                        </p:attrNameLst>
                                      </p:cBhvr>
                                    </p:animRot>
                                    <p:animRot by="-240000">
                                      <p:cBhvr>
                                        <p:cTn id="264" dur="200" fill="hold">
                                          <p:stCondLst>
                                            <p:cond delay="600"/>
                                          </p:stCondLst>
                                        </p:cTn>
                                        <p:tgtEl>
                                          <p:spTgt spid="25"/>
                                        </p:tgtEl>
                                        <p:attrNameLst>
                                          <p:attrName>r</p:attrName>
                                        </p:attrNameLst>
                                      </p:cBhvr>
                                    </p:animRot>
                                    <p:animRot by="120000">
                                      <p:cBhvr>
                                        <p:cTn id="265" dur="200" fill="hold">
                                          <p:stCondLst>
                                            <p:cond delay="800"/>
                                          </p:stCondLst>
                                        </p:cTn>
                                        <p:tgtEl>
                                          <p:spTgt spid="25"/>
                                        </p:tgtEl>
                                        <p:attrNameLst>
                                          <p:attrName>r</p:attrName>
                                        </p:attrNameLst>
                                      </p:cBhvr>
                                    </p:animRot>
                                  </p:childTnLst>
                                </p:cTn>
                              </p:par>
                              <p:par>
                                <p:cTn id="266" presetID="32" presetClass="emph" presetSubtype="0" fill="hold" nodeType="withEffect">
                                  <p:stCondLst>
                                    <p:cond delay="0"/>
                                  </p:stCondLst>
                                  <p:childTnLst>
                                    <p:animRot by="120000">
                                      <p:cBhvr>
                                        <p:cTn id="267" dur="100" fill="hold">
                                          <p:stCondLst>
                                            <p:cond delay="0"/>
                                          </p:stCondLst>
                                        </p:cTn>
                                        <p:tgtEl>
                                          <p:spTgt spid="28"/>
                                        </p:tgtEl>
                                        <p:attrNameLst>
                                          <p:attrName>r</p:attrName>
                                        </p:attrNameLst>
                                      </p:cBhvr>
                                    </p:animRot>
                                    <p:animRot by="-240000">
                                      <p:cBhvr>
                                        <p:cTn id="268" dur="200" fill="hold">
                                          <p:stCondLst>
                                            <p:cond delay="200"/>
                                          </p:stCondLst>
                                        </p:cTn>
                                        <p:tgtEl>
                                          <p:spTgt spid="28"/>
                                        </p:tgtEl>
                                        <p:attrNameLst>
                                          <p:attrName>r</p:attrName>
                                        </p:attrNameLst>
                                      </p:cBhvr>
                                    </p:animRot>
                                    <p:animRot by="240000">
                                      <p:cBhvr>
                                        <p:cTn id="269" dur="200" fill="hold">
                                          <p:stCondLst>
                                            <p:cond delay="400"/>
                                          </p:stCondLst>
                                        </p:cTn>
                                        <p:tgtEl>
                                          <p:spTgt spid="28"/>
                                        </p:tgtEl>
                                        <p:attrNameLst>
                                          <p:attrName>r</p:attrName>
                                        </p:attrNameLst>
                                      </p:cBhvr>
                                    </p:animRot>
                                    <p:animRot by="-240000">
                                      <p:cBhvr>
                                        <p:cTn id="270" dur="200" fill="hold">
                                          <p:stCondLst>
                                            <p:cond delay="600"/>
                                          </p:stCondLst>
                                        </p:cTn>
                                        <p:tgtEl>
                                          <p:spTgt spid="28"/>
                                        </p:tgtEl>
                                        <p:attrNameLst>
                                          <p:attrName>r</p:attrName>
                                        </p:attrNameLst>
                                      </p:cBhvr>
                                    </p:animRot>
                                    <p:animRot by="120000">
                                      <p:cBhvr>
                                        <p:cTn id="271" dur="200" fill="hold">
                                          <p:stCondLst>
                                            <p:cond delay="800"/>
                                          </p:stCondLst>
                                        </p:cTn>
                                        <p:tgtEl>
                                          <p:spTgt spid="28"/>
                                        </p:tgtEl>
                                        <p:attrNameLst>
                                          <p:attrName>r</p:attrName>
                                        </p:attrNameLst>
                                      </p:cBhvr>
                                    </p:animRot>
                                  </p:childTnLst>
                                </p:cTn>
                              </p:par>
                              <p:par>
                                <p:cTn id="272" presetID="32" presetClass="emph" presetSubtype="0" fill="hold" nodeType="withEffect">
                                  <p:stCondLst>
                                    <p:cond delay="0"/>
                                  </p:stCondLst>
                                  <p:childTnLst>
                                    <p:animRot by="120000">
                                      <p:cBhvr>
                                        <p:cTn id="273" dur="100" fill="hold">
                                          <p:stCondLst>
                                            <p:cond delay="0"/>
                                          </p:stCondLst>
                                        </p:cTn>
                                        <p:tgtEl>
                                          <p:spTgt spid="29"/>
                                        </p:tgtEl>
                                        <p:attrNameLst>
                                          <p:attrName>r</p:attrName>
                                        </p:attrNameLst>
                                      </p:cBhvr>
                                    </p:animRot>
                                    <p:animRot by="-240000">
                                      <p:cBhvr>
                                        <p:cTn id="274" dur="200" fill="hold">
                                          <p:stCondLst>
                                            <p:cond delay="200"/>
                                          </p:stCondLst>
                                        </p:cTn>
                                        <p:tgtEl>
                                          <p:spTgt spid="29"/>
                                        </p:tgtEl>
                                        <p:attrNameLst>
                                          <p:attrName>r</p:attrName>
                                        </p:attrNameLst>
                                      </p:cBhvr>
                                    </p:animRot>
                                    <p:animRot by="240000">
                                      <p:cBhvr>
                                        <p:cTn id="275" dur="200" fill="hold">
                                          <p:stCondLst>
                                            <p:cond delay="400"/>
                                          </p:stCondLst>
                                        </p:cTn>
                                        <p:tgtEl>
                                          <p:spTgt spid="29"/>
                                        </p:tgtEl>
                                        <p:attrNameLst>
                                          <p:attrName>r</p:attrName>
                                        </p:attrNameLst>
                                      </p:cBhvr>
                                    </p:animRot>
                                    <p:animRot by="-240000">
                                      <p:cBhvr>
                                        <p:cTn id="276" dur="200" fill="hold">
                                          <p:stCondLst>
                                            <p:cond delay="600"/>
                                          </p:stCondLst>
                                        </p:cTn>
                                        <p:tgtEl>
                                          <p:spTgt spid="29"/>
                                        </p:tgtEl>
                                        <p:attrNameLst>
                                          <p:attrName>r</p:attrName>
                                        </p:attrNameLst>
                                      </p:cBhvr>
                                    </p:animRot>
                                    <p:animRot by="120000">
                                      <p:cBhvr>
                                        <p:cTn id="277" dur="200" fill="hold">
                                          <p:stCondLst>
                                            <p:cond delay="800"/>
                                          </p:stCondLst>
                                        </p:cTn>
                                        <p:tgtEl>
                                          <p:spTgt spid="29"/>
                                        </p:tgtEl>
                                        <p:attrNameLst>
                                          <p:attrName>r</p:attrName>
                                        </p:attrNameLst>
                                      </p:cBhvr>
                                    </p:animRot>
                                  </p:childTnLst>
                                </p:cTn>
                              </p:par>
                              <p:par>
                                <p:cTn id="278" presetID="32" presetClass="emph" presetSubtype="0" fill="hold" nodeType="withEffect">
                                  <p:stCondLst>
                                    <p:cond delay="0"/>
                                  </p:stCondLst>
                                  <p:childTnLst>
                                    <p:animRot by="120000">
                                      <p:cBhvr>
                                        <p:cTn id="279" dur="100" fill="hold">
                                          <p:stCondLst>
                                            <p:cond delay="0"/>
                                          </p:stCondLst>
                                        </p:cTn>
                                        <p:tgtEl>
                                          <p:spTgt spid="30"/>
                                        </p:tgtEl>
                                        <p:attrNameLst>
                                          <p:attrName>r</p:attrName>
                                        </p:attrNameLst>
                                      </p:cBhvr>
                                    </p:animRot>
                                    <p:animRot by="-240000">
                                      <p:cBhvr>
                                        <p:cTn id="280" dur="200" fill="hold">
                                          <p:stCondLst>
                                            <p:cond delay="200"/>
                                          </p:stCondLst>
                                        </p:cTn>
                                        <p:tgtEl>
                                          <p:spTgt spid="30"/>
                                        </p:tgtEl>
                                        <p:attrNameLst>
                                          <p:attrName>r</p:attrName>
                                        </p:attrNameLst>
                                      </p:cBhvr>
                                    </p:animRot>
                                    <p:animRot by="240000">
                                      <p:cBhvr>
                                        <p:cTn id="281" dur="200" fill="hold">
                                          <p:stCondLst>
                                            <p:cond delay="400"/>
                                          </p:stCondLst>
                                        </p:cTn>
                                        <p:tgtEl>
                                          <p:spTgt spid="30"/>
                                        </p:tgtEl>
                                        <p:attrNameLst>
                                          <p:attrName>r</p:attrName>
                                        </p:attrNameLst>
                                      </p:cBhvr>
                                    </p:animRot>
                                    <p:animRot by="-240000">
                                      <p:cBhvr>
                                        <p:cTn id="282" dur="200" fill="hold">
                                          <p:stCondLst>
                                            <p:cond delay="600"/>
                                          </p:stCondLst>
                                        </p:cTn>
                                        <p:tgtEl>
                                          <p:spTgt spid="30"/>
                                        </p:tgtEl>
                                        <p:attrNameLst>
                                          <p:attrName>r</p:attrName>
                                        </p:attrNameLst>
                                      </p:cBhvr>
                                    </p:animRot>
                                    <p:animRot by="120000">
                                      <p:cBhvr>
                                        <p:cTn id="283" dur="200" fill="hold">
                                          <p:stCondLst>
                                            <p:cond delay="800"/>
                                          </p:stCondLst>
                                        </p:cTn>
                                        <p:tgtEl>
                                          <p:spTgt spid="30"/>
                                        </p:tgtEl>
                                        <p:attrNameLst>
                                          <p:attrName>r</p:attrName>
                                        </p:attrNameLst>
                                      </p:cBhvr>
                                    </p:animRot>
                                  </p:childTnLst>
                                </p:cTn>
                              </p:par>
                              <p:par>
                                <p:cTn id="284" presetID="32" presetClass="emph" presetSubtype="0" fill="hold" nodeType="withEffect">
                                  <p:stCondLst>
                                    <p:cond delay="0"/>
                                  </p:stCondLst>
                                  <p:childTnLst>
                                    <p:animRot by="120000">
                                      <p:cBhvr>
                                        <p:cTn id="285" dur="100" fill="hold">
                                          <p:stCondLst>
                                            <p:cond delay="0"/>
                                          </p:stCondLst>
                                        </p:cTn>
                                        <p:tgtEl>
                                          <p:spTgt spid="31"/>
                                        </p:tgtEl>
                                        <p:attrNameLst>
                                          <p:attrName>r</p:attrName>
                                        </p:attrNameLst>
                                      </p:cBhvr>
                                    </p:animRot>
                                    <p:animRot by="-240000">
                                      <p:cBhvr>
                                        <p:cTn id="286" dur="200" fill="hold">
                                          <p:stCondLst>
                                            <p:cond delay="200"/>
                                          </p:stCondLst>
                                        </p:cTn>
                                        <p:tgtEl>
                                          <p:spTgt spid="31"/>
                                        </p:tgtEl>
                                        <p:attrNameLst>
                                          <p:attrName>r</p:attrName>
                                        </p:attrNameLst>
                                      </p:cBhvr>
                                    </p:animRot>
                                    <p:animRot by="240000">
                                      <p:cBhvr>
                                        <p:cTn id="287" dur="200" fill="hold">
                                          <p:stCondLst>
                                            <p:cond delay="400"/>
                                          </p:stCondLst>
                                        </p:cTn>
                                        <p:tgtEl>
                                          <p:spTgt spid="31"/>
                                        </p:tgtEl>
                                        <p:attrNameLst>
                                          <p:attrName>r</p:attrName>
                                        </p:attrNameLst>
                                      </p:cBhvr>
                                    </p:animRot>
                                    <p:animRot by="-240000">
                                      <p:cBhvr>
                                        <p:cTn id="288" dur="200" fill="hold">
                                          <p:stCondLst>
                                            <p:cond delay="600"/>
                                          </p:stCondLst>
                                        </p:cTn>
                                        <p:tgtEl>
                                          <p:spTgt spid="31"/>
                                        </p:tgtEl>
                                        <p:attrNameLst>
                                          <p:attrName>r</p:attrName>
                                        </p:attrNameLst>
                                      </p:cBhvr>
                                    </p:animRot>
                                    <p:animRot by="120000">
                                      <p:cBhvr>
                                        <p:cTn id="289" dur="200" fill="hold">
                                          <p:stCondLst>
                                            <p:cond delay="800"/>
                                          </p:stCondLst>
                                        </p:cTn>
                                        <p:tgtEl>
                                          <p:spTgt spid="31"/>
                                        </p:tgtEl>
                                        <p:attrNameLst>
                                          <p:attrName>r</p:attrName>
                                        </p:attrNameLst>
                                      </p:cBhvr>
                                    </p:animRot>
                                  </p:childTnLst>
                                </p:cTn>
                              </p:par>
                              <p:par>
                                <p:cTn id="290" presetID="32" presetClass="emph" presetSubtype="0" fill="hold" nodeType="withEffect">
                                  <p:stCondLst>
                                    <p:cond delay="0"/>
                                  </p:stCondLst>
                                  <p:childTnLst>
                                    <p:animRot by="120000">
                                      <p:cBhvr>
                                        <p:cTn id="291" dur="100" fill="hold">
                                          <p:stCondLst>
                                            <p:cond delay="0"/>
                                          </p:stCondLst>
                                        </p:cTn>
                                        <p:tgtEl>
                                          <p:spTgt spid="32"/>
                                        </p:tgtEl>
                                        <p:attrNameLst>
                                          <p:attrName>r</p:attrName>
                                        </p:attrNameLst>
                                      </p:cBhvr>
                                    </p:animRot>
                                    <p:animRot by="-240000">
                                      <p:cBhvr>
                                        <p:cTn id="292" dur="200" fill="hold">
                                          <p:stCondLst>
                                            <p:cond delay="200"/>
                                          </p:stCondLst>
                                        </p:cTn>
                                        <p:tgtEl>
                                          <p:spTgt spid="32"/>
                                        </p:tgtEl>
                                        <p:attrNameLst>
                                          <p:attrName>r</p:attrName>
                                        </p:attrNameLst>
                                      </p:cBhvr>
                                    </p:animRot>
                                    <p:animRot by="240000">
                                      <p:cBhvr>
                                        <p:cTn id="293" dur="200" fill="hold">
                                          <p:stCondLst>
                                            <p:cond delay="400"/>
                                          </p:stCondLst>
                                        </p:cTn>
                                        <p:tgtEl>
                                          <p:spTgt spid="32"/>
                                        </p:tgtEl>
                                        <p:attrNameLst>
                                          <p:attrName>r</p:attrName>
                                        </p:attrNameLst>
                                      </p:cBhvr>
                                    </p:animRot>
                                    <p:animRot by="-240000">
                                      <p:cBhvr>
                                        <p:cTn id="294" dur="200" fill="hold">
                                          <p:stCondLst>
                                            <p:cond delay="600"/>
                                          </p:stCondLst>
                                        </p:cTn>
                                        <p:tgtEl>
                                          <p:spTgt spid="32"/>
                                        </p:tgtEl>
                                        <p:attrNameLst>
                                          <p:attrName>r</p:attrName>
                                        </p:attrNameLst>
                                      </p:cBhvr>
                                    </p:animRot>
                                    <p:animRot by="120000">
                                      <p:cBhvr>
                                        <p:cTn id="295" dur="200" fill="hold">
                                          <p:stCondLst>
                                            <p:cond delay="800"/>
                                          </p:stCondLst>
                                        </p:cTn>
                                        <p:tgtEl>
                                          <p:spTgt spid="32"/>
                                        </p:tgtEl>
                                        <p:attrNameLst>
                                          <p:attrName>r</p:attrName>
                                        </p:attrNameLst>
                                      </p:cBhvr>
                                    </p:animRot>
                                  </p:childTnLst>
                                </p:cTn>
                              </p:par>
                              <p:par>
                                <p:cTn id="296" presetID="32" presetClass="emph" presetSubtype="0" fill="hold" nodeType="withEffect">
                                  <p:stCondLst>
                                    <p:cond delay="0"/>
                                  </p:stCondLst>
                                  <p:childTnLst>
                                    <p:animRot by="120000">
                                      <p:cBhvr>
                                        <p:cTn id="297" dur="100" fill="hold">
                                          <p:stCondLst>
                                            <p:cond delay="0"/>
                                          </p:stCondLst>
                                        </p:cTn>
                                        <p:tgtEl>
                                          <p:spTgt spid="33"/>
                                        </p:tgtEl>
                                        <p:attrNameLst>
                                          <p:attrName>r</p:attrName>
                                        </p:attrNameLst>
                                      </p:cBhvr>
                                    </p:animRot>
                                    <p:animRot by="-240000">
                                      <p:cBhvr>
                                        <p:cTn id="298" dur="200" fill="hold">
                                          <p:stCondLst>
                                            <p:cond delay="200"/>
                                          </p:stCondLst>
                                        </p:cTn>
                                        <p:tgtEl>
                                          <p:spTgt spid="33"/>
                                        </p:tgtEl>
                                        <p:attrNameLst>
                                          <p:attrName>r</p:attrName>
                                        </p:attrNameLst>
                                      </p:cBhvr>
                                    </p:animRot>
                                    <p:animRot by="240000">
                                      <p:cBhvr>
                                        <p:cTn id="299" dur="200" fill="hold">
                                          <p:stCondLst>
                                            <p:cond delay="400"/>
                                          </p:stCondLst>
                                        </p:cTn>
                                        <p:tgtEl>
                                          <p:spTgt spid="33"/>
                                        </p:tgtEl>
                                        <p:attrNameLst>
                                          <p:attrName>r</p:attrName>
                                        </p:attrNameLst>
                                      </p:cBhvr>
                                    </p:animRot>
                                    <p:animRot by="-240000">
                                      <p:cBhvr>
                                        <p:cTn id="300" dur="200" fill="hold">
                                          <p:stCondLst>
                                            <p:cond delay="600"/>
                                          </p:stCondLst>
                                        </p:cTn>
                                        <p:tgtEl>
                                          <p:spTgt spid="33"/>
                                        </p:tgtEl>
                                        <p:attrNameLst>
                                          <p:attrName>r</p:attrName>
                                        </p:attrNameLst>
                                      </p:cBhvr>
                                    </p:animRot>
                                    <p:animRot by="120000">
                                      <p:cBhvr>
                                        <p:cTn id="301" dur="200" fill="hold">
                                          <p:stCondLst>
                                            <p:cond delay="800"/>
                                          </p:stCondLst>
                                        </p:cTn>
                                        <p:tgtEl>
                                          <p:spTgt spid="33"/>
                                        </p:tgtEl>
                                        <p:attrNameLst>
                                          <p:attrName>r</p:attrName>
                                        </p:attrNameLst>
                                      </p:cBhvr>
                                    </p:animRot>
                                  </p:childTnLst>
                                </p:cTn>
                              </p:par>
                              <p:par>
                                <p:cTn id="302" presetID="32" presetClass="emph" presetSubtype="0" fill="hold" nodeType="withEffect">
                                  <p:stCondLst>
                                    <p:cond delay="0"/>
                                  </p:stCondLst>
                                  <p:childTnLst>
                                    <p:animRot by="120000">
                                      <p:cBhvr>
                                        <p:cTn id="303" dur="100" fill="hold">
                                          <p:stCondLst>
                                            <p:cond delay="0"/>
                                          </p:stCondLst>
                                        </p:cTn>
                                        <p:tgtEl>
                                          <p:spTgt spid="21"/>
                                        </p:tgtEl>
                                        <p:attrNameLst>
                                          <p:attrName>r</p:attrName>
                                        </p:attrNameLst>
                                      </p:cBhvr>
                                    </p:animRot>
                                    <p:animRot by="-240000">
                                      <p:cBhvr>
                                        <p:cTn id="304" dur="200" fill="hold">
                                          <p:stCondLst>
                                            <p:cond delay="200"/>
                                          </p:stCondLst>
                                        </p:cTn>
                                        <p:tgtEl>
                                          <p:spTgt spid="21"/>
                                        </p:tgtEl>
                                        <p:attrNameLst>
                                          <p:attrName>r</p:attrName>
                                        </p:attrNameLst>
                                      </p:cBhvr>
                                    </p:animRot>
                                    <p:animRot by="240000">
                                      <p:cBhvr>
                                        <p:cTn id="305" dur="200" fill="hold">
                                          <p:stCondLst>
                                            <p:cond delay="400"/>
                                          </p:stCondLst>
                                        </p:cTn>
                                        <p:tgtEl>
                                          <p:spTgt spid="21"/>
                                        </p:tgtEl>
                                        <p:attrNameLst>
                                          <p:attrName>r</p:attrName>
                                        </p:attrNameLst>
                                      </p:cBhvr>
                                    </p:animRot>
                                    <p:animRot by="-240000">
                                      <p:cBhvr>
                                        <p:cTn id="306" dur="200" fill="hold">
                                          <p:stCondLst>
                                            <p:cond delay="600"/>
                                          </p:stCondLst>
                                        </p:cTn>
                                        <p:tgtEl>
                                          <p:spTgt spid="21"/>
                                        </p:tgtEl>
                                        <p:attrNameLst>
                                          <p:attrName>r</p:attrName>
                                        </p:attrNameLst>
                                      </p:cBhvr>
                                    </p:animRot>
                                    <p:animRot by="120000">
                                      <p:cBhvr>
                                        <p:cTn id="307" dur="200" fill="hold">
                                          <p:stCondLst>
                                            <p:cond delay="800"/>
                                          </p:stCondLst>
                                        </p:cTn>
                                        <p:tgtEl>
                                          <p:spTgt spid="21"/>
                                        </p:tgtEl>
                                        <p:attrNameLst>
                                          <p:attrName>r</p:attrName>
                                        </p:attrNameLst>
                                      </p:cBhvr>
                                    </p:animRot>
                                  </p:childTnLst>
                                </p:cTn>
                              </p:par>
                              <p:par>
                                <p:cTn id="308" presetID="32" presetClass="emph" presetSubtype="0" fill="hold" nodeType="withEffect">
                                  <p:stCondLst>
                                    <p:cond delay="0"/>
                                  </p:stCondLst>
                                  <p:childTnLst>
                                    <p:animRot by="120000">
                                      <p:cBhvr>
                                        <p:cTn id="309" dur="100" fill="hold">
                                          <p:stCondLst>
                                            <p:cond delay="0"/>
                                          </p:stCondLst>
                                        </p:cTn>
                                        <p:tgtEl>
                                          <p:spTgt spid="22"/>
                                        </p:tgtEl>
                                        <p:attrNameLst>
                                          <p:attrName>r</p:attrName>
                                        </p:attrNameLst>
                                      </p:cBhvr>
                                    </p:animRot>
                                    <p:animRot by="-240000">
                                      <p:cBhvr>
                                        <p:cTn id="310" dur="200" fill="hold">
                                          <p:stCondLst>
                                            <p:cond delay="200"/>
                                          </p:stCondLst>
                                        </p:cTn>
                                        <p:tgtEl>
                                          <p:spTgt spid="22"/>
                                        </p:tgtEl>
                                        <p:attrNameLst>
                                          <p:attrName>r</p:attrName>
                                        </p:attrNameLst>
                                      </p:cBhvr>
                                    </p:animRot>
                                    <p:animRot by="240000">
                                      <p:cBhvr>
                                        <p:cTn id="311" dur="200" fill="hold">
                                          <p:stCondLst>
                                            <p:cond delay="400"/>
                                          </p:stCondLst>
                                        </p:cTn>
                                        <p:tgtEl>
                                          <p:spTgt spid="22"/>
                                        </p:tgtEl>
                                        <p:attrNameLst>
                                          <p:attrName>r</p:attrName>
                                        </p:attrNameLst>
                                      </p:cBhvr>
                                    </p:animRot>
                                    <p:animRot by="-240000">
                                      <p:cBhvr>
                                        <p:cTn id="312" dur="200" fill="hold">
                                          <p:stCondLst>
                                            <p:cond delay="600"/>
                                          </p:stCondLst>
                                        </p:cTn>
                                        <p:tgtEl>
                                          <p:spTgt spid="22"/>
                                        </p:tgtEl>
                                        <p:attrNameLst>
                                          <p:attrName>r</p:attrName>
                                        </p:attrNameLst>
                                      </p:cBhvr>
                                    </p:animRot>
                                    <p:animRot by="120000">
                                      <p:cBhvr>
                                        <p:cTn id="313" dur="200" fill="hold">
                                          <p:stCondLst>
                                            <p:cond delay="800"/>
                                          </p:stCondLst>
                                        </p:cTn>
                                        <p:tgtEl>
                                          <p:spTgt spid="22"/>
                                        </p:tgtEl>
                                        <p:attrNameLst>
                                          <p:attrName>r</p:attrName>
                                        </p:attrNameLst>
                                      </p:cBhvr>
                                    </p:animRot>
                                  </p:childTnLst>
                                </p:cTn>
                              </p:par>
                              <p:par>
                                <p:cTn id="314" presetID="32" presetClass="emph" presetSubtype="0" fill="hold" nodeType="withEffect">
                                  <p:stCondLst>
                                    <p:cond delay="0"/>
                                  </p:stCondLst>
                                  <p:childTnLst>
                                    <p:animRot by="120000">
                                      <p:cBhvr>
                                        <p:cTn id="315" dur="100" fill="hold">
                                          <p:stCondLst>
                                            <p:cond delay="0"/>
                                          </p:stCondLst>
                                        </p:cTn>
                                        <p:tgtEl>
                                          <p:spTgt spid="23"/>
                                        </p:tgtEl>
                                        <p:attrNameLst>
                                          <p:attrName>r</p:attrName>
                                        </p:attrNameLst>
                                      </p:cBhvr>
                                    </p:animRot>
                                    <p:animRot by="-240000">
                                      <p:cBhvr>
                                        <p:cTn id="316" dur="200" fill="hold">
                                          <p:stCondLst>
                                            <p:cond delay="200"/>
                                          </p:stCondLst>
                                        </p:cTn>
                                        <p:tgtEl>
                                          <p:spTgt spid="23"/>
                                        </p:tgtEl>
                                        <p:attrNameLst>
                                          <p:attrName>r</p:attrName>
                                        </p:attrNameLst>
                                      </p:cBhvr>
                                    </p:animRot>
                                    <p:animRot by="240000">
                                      <p:cBhvr>
                                        <p:cTn id="317" dur="200" fill="hold">
                                          <p:stCondLst>
                                            <p:cond delay="400"/>
                                          </p:stCondLst>
                                        </p:cTn>
                                        <p:tgtEl>
                                          <p:spTgt spid="23"/>
                                        </p:tgtEl>
                                        <p:attrNameLst>
                                          <p:attrName>r</p:attrName>
                                        </p:attrNameLst>
                                      </p:cBhvr>
                                    </p:animRot>
                                    <p:animRot by="-240000">
                                      <p:cBhvr>
                                        <p:cTn id="318" dur="200" fill="hold">
                                          <p:stCondLst>
                                            <p:cond delay="600"/>
                                          </p:stCondLst>
                                        </p:cTn>
                                        <p:tgtEl>
                                          <p:spTgt spid="23"/>
                                        </p:tgtEl>
                                        <p:attrNameLst>
                                          <p:attrName>r</p:attrName>
                                        </p:attrNameLst>
                                      </p:cBhvr>
                                    </p:animRot>
                                    <p:animRot by="120000">
                                      <p:cBhvr>
                                        <p:cTn id="319" dur="200" fill="hold">
                                          <p:stCondLst>
                                            <p:cond delay="800"/>
                                          </p:stCondLst>
                                        </p:cTn>
                                        <p:tgtEl>
                                          <p:spTgt spid="23"/>
                                        </p:tgtEl>
                                        <p:attrNameLst>
                                          <p:attrName>r</p:attrName>
                                        </p:attrNameLst>
                                      </p:cBhvr>
                                    </p:animRot>
                                  </p:childTnLst>
                                </p:cTn>
                              </p:par>
                              <p:par>
                                <p:cTn id="320" presetID="32" presetClass="emph" presetSubtype="0" fill="hold" nodeType="withEffect">
                                  <p:stCondLst>
                                    <p:cond delay="0"/>
                                  </p:stCondLst>
                                  <p:childTnLst>
                                    <p:animRot by="120000">
                                      <p:cBhvr>
                                        <p:cTn id="321" dur="100" fill="hold">
                                          <p:stCondLst>
                                            <p:cond delay="0"/>
                                          </p:stCondLst>
                                        </p:cTn>
                                        <p:tgtEl>
                                          <p:spTgt spid="24"/>
                                        </p:tgtEl>
                                        <p:attrNameLst>
                                          <p:attrName>r</p:attrName>
                                        </p:attrNameLst>
                                      </p:cBhvr>
                                    </p:animRot>
                                    <p:animRot by="-240000">
                                      <p:cBhvr>
                                        <p:cTn id="322" dur="200" fill="hold">
                                          <p:stCondLst>
                                            <p:cond delay="200"/>
                                          </p:stCondLst>
                                        </p:cTn>
                                        <p:tgtEl>
                                          <p:spTgt spid="24"/>
                                        </p:tgtEl>
                                        <p:attrNameLst>
                                          <p:attrName>r</p:attrName>
                                        </p:attrNameLst>
                                      </p:cBhvr>
                                    </p:animRot>
                                    <p:animRot by="240000">
                                      <p:cBhvr>
                                        <p:cTn id="323" dur="200" fill="hold">
                                          <p:stCondLst>
                                            <p:cond delay="400"/>
                                          </p:stCondLst>
                                        </p:cTn>
                                        <p:tgtEl>
                                          <p:spTgt spid="24"/>
                                        </p:tgtEl>
                                        <p:attrNameLst>
                                          <p:attrName>r</p:attrName>
                                        </p:attrNameLst>
                                      </p:cBhvr>
                                    </p:animRot>
                                    <p:animRot by="-240000">
                                      <p:cBhvr>
                                        <p:cTn id="324" dur="200" fill="hold">
                                          <p:stCondLst>
                                            <p:cond delay="600"/>
                                          </p:stCondLst>
                                        </p:cTn>
                                        <p:tgtEl>
                                          <p:spTgt spid="24"/>
                                        </p:tgtEl>
                                        <p:attrNameLst>
                                          <p:attrName>r</p:attrName>
                                        </p:attrNameLst>
                                      </p:cBhvr>
                                    </p:animRot>
                                    <p:animRot by="120000">
                                      <p:cBhvr>
                                        <p:cTn id="325" dur="200" fill="hold">
                                          <p:stCondLst>
                                            <p:cond delay="800"/>
                                          </p:stCondLst>
                                        </p:cTn>
                                        <p:tgtEl>
                                          <p:spTgt spid="24"/>
                                        </p:tgtEl>
                                        <p:attrNameLst>
                                          <p:attrName>r</p:attrName>
                                        </p:attrNameLst>
                                      </p:cBhvr>
                                    </p:animRot>
                                  </p:childTnLst>
                                </p:cTn>
                              </p:par>
                            </p:childTnLst>
                          </p:cTn>
                        </p:par>
                      </p:childTnLst>
                    </p:cTn>
                  </p:par>
                  <p:par>
                    <p:cTn id="326" fill="hold">
                      <p:stCondLst>
                        <p:cond delay="indefinite"/>
                      </p:stCondLst>
                      <p:childTnLst>
                        <p:par>
                          <p:cTn id="327" fill="hold">
                            <p:stCondLst>
                              <p:cond delay="0"/>
                            </p:stCondLst>
                            <p:childTnLst>
                              <p:par>
                                <p:cTn id="328" presetID="10" presetClass="entr" presetSubtype="0" fill="hold" grpId="0" nodeType="clickEffect">
                                  <p:stCondLst>
                                    <p:cond delay="0"/>
                                  </p:stCondLst>
                                  <p:childTnLst>
                                    <p:set>
                                      <p:cBhvr>
                                        <p:cTn id="329" dur="1" fill="hold">
                                          <p:stCondLst>
                                            <p:cond delay="0"/>
                                          </p:stCondLst>
                                        </p:cTn>
                                        <p:tgtEl>
                                          <p:spTgt spid="2"/>
                                        </p:tgtEl>
                                        <p:attrNameLst>
                                          <p:attrName>style.visibility</p:attrName>
                                        </p:attrNameLst>
                                      </p:cBhvr>
                                      <p:to>
                                        <p:strVal val="visible"/>
                                      </p:to>
                                    </p:set>
                                    <p:animEffect transition="in" filter="fade">
                                      <p:cBhvr>
                                        <p:cTn id="330" dur="500"/>
                                        <p:tgtEl>
                                          <p:spTgt spid="2"/>
                                        </p:tgtEl>
                                      </p:cBhvr>
                                    </p:animEffect>
                                  </p:childTnLst>
                                </p:cTn>
                              </p:par>
                              <p:par>
                                <p:cTn id="331" presetID="10" presetClass="entr" presetSubtype="0" fill="hold" grpId="0" nodeType="withEffect">
                                  <p:stCondLst>
                                    <p:cond delay="0"/>
                                  </p:stCondLst>
                                  <p:childTnLst>
                                    <p:set>
                                      <p:cBhvr>
                                        <p:cTn id="332" dur="1" fill="hold">
                                          <p:stCondLst>
                                            <p:cond delay="0"/>
                                          </p:stCondLst>
                                        </p:cTn>
                                        <p:tgtEl>
                                          <p:spTgt spid="26"/>
                                        </p:tgtEl>
                                        <p:attrNameLst>
                                          <p:attrName>style.visibility</p:attrName>
                                        </p:attrNameLst>
                                      </p:cBhvr>
                                      <p:to>
                                        <p:strVal val="visible"/>
                                      </p:to>
                                    </p:set>
                                    <p:animEffect transition="in" filter="fade">
                                      <p:cBhvr>
                                        <p:cTn id="333" dur="500"/>
                                        <p:tgtEl>
                                          <p:spTgt spid="26"/>
                                        </p:tgtEl>
                                      </p:cBhvr>
                                    </p:animEffect>
                                  </p:childTnLst>
                                </p:cTn>
                              </p:par>
                              <p:par>
                                <p:cTn id="334" presetID="10" presetClass="entr" presetSubtype="0" fill="hold" grpId="0" nodeType="withEffect">
                                  <p:stCondLst>
                                    <p:cond delay="0"/>
                                  </p:stCondLst>
                                  <p:childTnLst>
                                    <p:set>
                                      <p:cBhvr>
                                        <p:cTn id="335" dur="1" fill="hold">
                                          <p:stCondLst>
                                            <p:cond delay="0"/>
                                          </p:stCondLst>
                                        </p:cTn>
                                        <p:tgtEl>
                                          <p:spTgt spid="27"/>
                                        </p:tgtEl>
                                        <p:attrNameLst>
                                          <p:attrName>style.visibility</p:attrName>
                                        </p:attrNameLst>
                                      </p:cBhvr>
                                      <p:to>
                                        <p:strVal val="visible"/>
                                      </p:to>
                                    </p:set>
                                    <p:animEffect transition="in" filter="fade">
                                      <p:cBhvr>
                                        <p:cTn id="336" dur="500"/>
                                        <p:tgtEl>
                                          <p:spTgt spid="27"/>
                                        </p:tgtEl>
                                      </p:cBhvr>
                                    </p:animEffect>
                                  </p:childTnLst>
                                </p:cTn>
                              </p:par>
                              <p:par>
                                <p:cTn id="337" presetID="10" presetClass="entr" presetSubtype="0" fill="hold" grpId="0" nodeType="withEffect">
                                  <p:stCondLst>
                                    <p:cond delay="0"/>
                                  </p:stCondLst>
                                  <p:childTnLst>
                                    <p:set>
                                      <p:cBhvr>
                                        <p:cTn id="338" dur="1" fill="hold">
                                          <p:stCondLst>
                                            <p:cond delay="0"/>
                                          </p:stCondLst>
                                        </p:cTn>
                                        <p:tgtEl>
                                          <p:spTgt spid="37"/>
                                        </p:tgtEl>
                                        <p:attrNameLst>
                                          <p:attrName>style.visibility</p:attrName>
                                        </p:attrNameLst>
                                      </p:cBhvr>
                                      <p:to>
                                        <p:strVal val="visible"/>
                                      </p:to>
                                    </p:set>
                                    <p:animEffect transition="in" filter="fade">
                                      <p:cBhvr>
                                        <p:cTn id="339" dur="500"/>
                                        <p:tgtEl>
                                          <p:spTgt spid="37"/>
                                        </p:tgtEl>
                                      </p:cBhvr>
                                    </p:animEffect>
                                  </p:childTnLst>
                                </p:cTn>
                              </p:par>
                              <p:par>
                                <p:cTn id="340" presetID="10" presetClass="entr" presetSubtype="0" fill="hold" grpId="0" nodeType="withEffect">
                                  <p:stCondLst>
                                    <p:cond delay="0"/>
                                  </p:stCondLst>
                                  <p:childTnLst>
                                    <p:set>
                                      <p:cBhvr>
                                        <p:cTn id="341" dur="1" fill="hold">
                                          <p:stCondLst>
                                            <p:cond delay="0"/>
                                          </p:stCondLst>
                                        </p:cTn>
                                        <p:tgtEl>
                                          <p:spTgt spid="38"/>
                                        </p:tgtEl>
                                        <p:attrNameLst>
                                          <p:attrName>style.visibility</p:attrName>
                                        </p:attrNameLst>
                                      </p:cBhvr>
                                      <p:to>
                                        <p:strVal val="visible"/>
                                      </p:to>
                                    </p:set>
                                    <p:animEffect transition="in" filter="fade">
                                      <p:cBhvr>
                                        <p:cTn id="342" dur="500"/>
                                        <p:tgtEl>
                                          <p:spTgt spid="38"/>
                                        </p:tgtEl>
                                      </p:cBhvr>
                                    </p:animEffect>
                                  </p:childTnLst>
                                </p:cTn>
                              </p:par>
                              <p:par>
                                <p:cTn id="343" presetID="10" presetClass="entr" presetSubtype="0" fill="hold" grpId="0" nodeType="withEffect">
                                  <p:stCondLst>
                                    <p:cond delay="0"/>
                                  </p:stCondLst>
                                  <p:childTnLst>
                                    <p:set>
                                      <p:cBhvr>
                                        <p:cTn id="344" dur="1" fill="hold">
                                          <p:stCondLst>
                                            <p:cond delay="0"/>
                                          </p:stCondLst>
                                        </p:cTn>
                                        <p:tgtEl>
                                          <p:spTgt spid="39"/>
                                        </p:tgtEl>
                                        <p:attrNameLst>
                                          <p:attrName>style.visibility</p:attrName>
                                        </p:attrNameLst>
                                      </p:cBhvr>
                                      <p:to>
                                        <p:strVal val="visible"/>
                                      </p:to>
                                    </p:set>
                                    <p:animEffect transition="in" filter="fade">
                                      <p:cBhvr>
                                        <p:cTn id="345" dur="500"/>
                                        <p:tgtEl>
                                          <p:spTgt spid="39"/>
                                        </p:tgtEl>
                                      </p:cBhvr>
                                    </p:animEffect>
                                  </p:childTnLst>
                                </p:cTn>
                              </p:par>
                              <p:par>
                                <p:cTn id="346" presetID="10" presetClass="entr" presetSubtype="0" fill="hold" grpId="0" nodeType="withEffect">
                                  <p:stCondLst>
                                    <p:cond delay="0"/>
                                  </p:stCondLst>
                                  <p:childTnLst>
                                    <p:set>
                                      <p:cBhvr>
                                        <p:cTn id="347" dur="1" fill="hold">
                                          <p:stCondLst>
                                            <p:cond delay="0"/>
                                          </p:stCondLst>
                                        </p:cTn>
                                        <p:tgtEl>
                                          <p:spTgt spid="40"/>
                                        </p:tgtEl>
                                        <p:attrNameLst>
                                          <p:attrName>style.visibility</p:attrName>
                                        </p:attrNameLst>
                                      </p:cBhvr>
                                      <p:to>
                                        <p:strVal val="visible"/>
                                      </p:to>
                                    </p:set>
                                    <p:animEffect transition="in" filter="fade">
                                      <p:cBhvr>
                                        <p:cTn id="348" dur="500"/>
                                        <p:tgtEl>
                                          <p:spTgt spid="40"/>
                                        </p:tgtEl>
                                      </p:cBhvr>
                                    </p:animEffect>
                                  </p:childTnLst>
                                </p:cTn>
                              </p:par>
                              <p:par>
                                <p:cTn id="349" presetID="10" presetClass="entr" presetSubtype="0" fill="hold" grpId="0" nodeType="withEffect">
                                  <p:stCondLst>
                                    <p:cond delay="0"/>
                                  </p:stCondLst>
                                  <p:childTnLst>
                                    <p:set>
                                      <p:cBhvr>
                                        <p:cTn id="350" dur="1" fill="hold">
                                          <p:stCondLst>
                                            <p:cond delay="0"/>
                                          </p:stCondLst>
                                        </p:cTn>
                                        <p:tgtEl>
                                          <p:spTgt spid="41"/>
                                        </p:tgtEl>
                                        <p:attrNameLst>
                                          <p:attrName>style.visibility</p:attrName>
                                        </p:attrNameLst>
                                      </p:cBhvr>
                                      <p:to>
                                        <p:strVal val="visible"/>
                                      </p:to>
                                    </p:set>
                                    <p:animEffect transition="in" filter="fade">
                                      <p:cBhvr>
                                        <p:cTn id="351" dur="500"/>
                                        <p:tgtEl>
                                          <p:spTgt spid="41"/>
                                        </p:tgtEl>
                                      </p:cBhvr>
                                    </p:animEffect>
                                  </p:childTnLst>
                                </p:cTn>
                              </p:par>
                              <p:par>
                                <p:cTn id="352" presetID="10" presetClass="entr" presetSubtype="0" fill="hold" grpId="0" nodeType="withEffect">
                                  <p:stCondLst>
                                    <p:cond delay="0"/>
                                  </p:stCondLst>
                                  <p:childTnLst>
                                    <p:set>
                                      <p:cBhvr>
                                        <p:cTn id="353" dur="1" fill="hold">
                                          <p:stCondLst>
                                            <p:cond delay="0"/>
                                          </p:stCondLst>
                                        </p:cTn>
                                        <p:tgtEl>
                                          <p:spTgt spid="42"/>
                                        </p:tgtEl>
                                        <p:attrNameLst>
                                          <p:attrName>style.visibility</p:attrName>
                                        </p:attrNameLst>
                                      </p:cBhvr>
                                      <p:to>
                                        <p:strVal val="visible"/>
                                      </p:to>
                                    </p:set>
                                    <p:animEffect transition="in" filter="fade">
                                      <p:cBhvr>
                                        <p:cTn id="354" dur="500"/>
                                        <p:tgtEl>
                                          <p:spTgt spid="42"/>
                                        </p:tgtEl>
                                      </p:cBhvr>
                                    </p:animEffect>
                                  </p:childTnLst>
                                </p:cTn>
                              </p:par>
                              <p:par>
                                <p:cTn id="355" presetID="10" presetClass="entr" presetSubtype="0" fill="hold" grpId="0" nodeType="withEffect">
                                  <p:stCondLst>
                                    <p:cond delay="0"/>
                                  </p:stCondLst>
                                  <p:childTnLst>
                                    <p:set>
                                      <p:cBhvr>
                                        <p:cTn id="356" dur="1" fill="hold">
                                          <p:stCondLst>
                                            <p:cond delay="0"/>
                                          </p:stCondLst>
                                        </p:cTn>
                                        <p:tgtEl>
                                          <p:spTgt spid="43"/>
                                        </p:tgtEl>
                                        <p:attrNameLst>
                                          <p:attrName>style.visibility</p:attrName>
                                        </p:attrNameLst>
                                      </p:cBhvr>
                                      <p:to>
                                        <p:strVal val="visible"/>
                                      </p:to>
                                    </p:set>
                                    <p:animEffect transition="in" filter="fade">
                                      <p:cBhvr>
                                        <p:cTn id="357" dur="500"/>
                                        <p:tgtEl>
                                          <p:spTgt spid="43"/>
                                        </p:tgtEl>
                                      </p:cBhvr>
                                    </p:animEffect>
                                  </p:childTnLst>
                                </p:cTn>
                              </p:par>
                              <p:par>
                                <p:cTn id="358" presetID="10" presetClass="entr" presetSubtype="0" fill="hold" grpId="0" nodeType="withEffect">
                                  <p:stCondLst>
                                    <p:cond delay="0"/>
                                  </p:stCondLst>
                                  <p:childTnLst>
                                    <p:set>
                                      <p:cBhvr>
                                        <p:cTn id="359" dur="1" fill="hold">
                                          <p:stCondLst>
                                            <p:cond delay="0"/>
                                          </p:stCondLst>
                                        </p:cTn>
                                        <p:tgtEl>
                                          <p:spTgt spid="44"/>
                                        </p:tgtEl>
                                        <p:attrNameLst>
                                          <p:attrName>style.visibility</p:attrName>
                                        </p:attrNameLst>
                                      </p:cBhvr>
                                      <p:to>
                                        <p:strVal val="visible"/>
                                      </p:to>
                                    </p:set>
                                    <p:animEffect transition="in" filter="fade">
                                      <p:cBhvr>
                                        <p:cTn id="360" dur="500"/>
                                        <p:tgtEl>
                                          <p:spTgt spid="44"/>
                                        </p:tgtEl>
                                      </p:cBhvr>
                                    </p:animEffect>
                                  </p:childTnLst>
                                </p:cTn>
                              </p:par>
                            </p:childTnLst>
                          </p:cTn>
                        </p:par>
                        <p:par>
                          <p:cTn id="361" fill="hold">
                            <p:stCondLst>
                              <p:cond delay="500"/>
                            </p:stCondLst>
                            <p:childTnLst>
                              <p:par>
                                <p:cTn id="362" presetID="32" presetClass="emph" presetSubtype="0" fill="hold" grpId="1" nodeType="afterEffect">
                                  <p:stCondLst>
                                    <p:cond delay="0"/>
                                  </p:stCondLst>
                                  <p:childTnLst>
                                    <p:animRot by="120000">
                                      <p:cBhvr>
                                        <p:cTn id="363" dur="200" fill="hold">
                                          <p:stCondLst>
                                            <p:cond delay="0"/>
                                          </p:stCondLst>
                                        </p:cTn>
                                        <p:tgtEl>
                                          <p:spTgt spid="2"/>
                                        </p:tgtEl>
                                        <p:attrNameLst>
                                          <p:attrName>r</p:attrName>
                                        </p:attrNameLst>
                                      </p:cBhvr>
                                    </p:animRot>
                                    <p:animRot by="-240000">
                                      <p:cBhvr>
                                        <p:cTn id="364" dur="400" fill="hold">
                                          <p:stCondLst>
                                            <p:cond delay="400"/>
                                          </p:stCondLst>
                                        </p:cTn>
                                        <p:tgtEl>
                                          <p:spTgt spid="2"/>
                                        </p:tgtEl>
                                        <p:attrNameLst>
                                          <p:attrName>r</p:attrName>
                                        </p:attrNameLst>
                                      </p:cBhvr>
                                    </p:animRot>
                                    <p:animRot by="240000">
                                      <p:cBhvr>
                                        <p:cTn id="365" dur="400" fill="hold">
                                          <p:stCondLst>
                                            <p:cond delay="800"/>
                                          </p:stCondLst>
                                        </p:cTn>
                                        <p:tgtEl>
                                          <p:spTgt spid="2"/>
                                        </p:tgtEl>
                                        <p:attrNameLst>
                                          <p:attrName>r</p:attrName>
                                        </p:attrNameLst>
                                      </p:cBhvr>
                                    </p:animRot>
                                    <p:animRot by="-240000">
                                      <p:cBhvr>
                                        <p:cTn id="366" dur="400" fill="hold">
                                          <p:stCondLst>
                                            <p:cond delay="1200"/>
                                          </p:stCondLst>
                                        </p:cTn>
                                        <p:tgtEl>
                                          <p:spTgt spid="2"/>
                                        </p:tgtEl>
                                        <p:attrNameLst>
                                          <p:attrName>r</p:attrName>
                                        </p:attrNameLst>
                                      </p:cBhvr>
                                    </p:animRot>
                                    <p:animRot by="120000">
                                      <p:cBhvr>
                                        <p:cTn id="367" dur="400" fill="hold">
                                          <p:stCondLst>
                                            <p:cond delay="1600"/>
                                          </p:stCondLst>
                                        </p:cTn>
                                        <p:tgtEl>
                                          <p:spTgt spid="2"/>
                                        </p:tgtEl>
                                        <p:attrNameLst>
                                          <p:attrName>r</p:attrName>
                                        </p:attrNameLst>
                                      </p:cBhvr>
                                    </p:animRot>
                                  </p:childTnLst>
                                </p:cTn>
                              </p:par>
                              <p:par>
                                <p:cTn id="368" presetID="32" presetClass="emph" presetSubtype="0" fill="hold" grpId="1" nodeType="withEffect">
                                  <p:stCondLst>
                                    <p:cond delay="0"/>
                                  </p:stCondLst>
                                  <p:childTnLst>
                                    <p:animRot by="120000">
                                      <p:cBhvr>
                                        <p:cTn id="369" dur="200" fill="hold">
                                          <p:stCondLst>
                                            <p:cond delay="0"/>
                                          </p:stCondLst>
                                        </p:cTn>
                                        <p:tgtEl>
                                          <p:spTgt spid="26"/>
                                        </p:tgtEl>
                                        <p:attrNameLst>
                                          <p:attrName>r</p:attrName>
                                        </p:attrNameLst>
                                      </p:cBhvr>
                                    </p:animRot>
                                    <p:animRot by="-240000">
                                      <p:cBhvr>
                                        <p:cTn id="370" dur="400" fill="hold">
                                          <p:stCondLst>
                                            <p:cond delay="400"/>
                                          </p:stCondLst>
                                        </p:cTn>
                                        <p:tgtEl>
                                          <p:spTgt spid="26"/>
                                        </p:tgtEl>
                                        <p:attrNameLst>
                                          <p:attrName>r</p:attrName>
                                        </p:attrNameLst>
                                      </p:cBhvr>
                                    </p:animRot>
                                    <p:animRot by="240000">
                                      <p:cBhvr>
                                        <p:cTn id="371" dur="400" fill="hold">
                                          <p:stCondLst>
                                            <p:cond delay="800"/>
                                          </p:stCondLst>
                                        </p:cTn>
                                        <p:tgtEl>
                                          <p:spTgt spid="26"/>
                                        </p:tgtEl>
                                        <p:attrNameLst>
                                          <p:attrName>r</p:attrName>
                                        </p:attrNameLst>
                                      </p:cBhvr>
                                    </p:animRot>
                                    <p:animRot by="-240000">
                                      <p:cBhvr>
                                        <p:cTn id="372" dur="400" fill="hold">
                                          <p:stCondLst>
                                            <p:cond delay="1200"/>
                                          </p:stCondLst>
                                        </p:cTn>
                                        <p:tgtEl>
                                          <p:spTgt spid="26"/>
                                        </p:tgtEl>
                                        <p:attrNameLst>
                                          <p:attrName>r</p:attrName>
                                        </p:attrNameLst>
                                      </p:cBhvr>
                                    </p:animRot>
                                    <p:animRot by="120000">
                                      <p:cBhvr>
                                        <p:cTn id="373" dur="400" fill="hold">
                                          <p:stCondLst>
                                            <p:cond delay="1600"/>
                                          </p:stCondLst>
                                        </p:cTn>
                                        <p:tgtEl>
                                          <p:spTgt spid="26"/>
                                        </p:tgtEl>
                                        <p:attrNameLst>
                                          <p:attrName>r</p:attrName>
                                        </p:attrNameLst>
                                      </p:cBhvr>
                                    </p:animRot>
                                  </p:childTnLst>
                                </p:cTn>
                              </p:par>
                              <p:par>
                                <p:cTn id="374" presetID="32" presetClass="emph" presetSubtype="0" fill="hold" grpId="1" nodeType="withEffect">
                                  <p:stCondLst>
                                    <p:cond delay="0"/>
                                  </p:stCondLst>
                                  <p:childTnLst>
                                    <p:animRot by="120000">
                                      <p:cBhvr>
                                        <p:cTn id="375" dur="200" fill="hold">
                                          <p:stCondLst>
                                            <p:cond delay="0"/>
                                          </p:stCondLst>
                                        </p:cTn>
                                        <p:tgtEl>
                                          <p:spTgt spid="27"/>
                                        </p:tgtEl>
                                        <p:attrNameLst>
                                          <p:attrName>r</p:attrName>
                                        </p:attrNameLst>
                                      </p:cBhvr>
                                    </p:animRot>
                                    <p:animRot by="-240000">
                                      <p:cBhvr>
                                        <p:cTn id="376" dur="400" fill="hold">
                                          <p:stCondLst>
                                            <p:cond delay="400"/>
                                          </p:stCondLst>
                                        </p:cTn>
                                        <p:tgtEl>
                                          <p:spTgt spid="27"/>
                                        </p:tgtEl>
                                        <p:attrNameLst>
                                          <p:attrName>r</p:attrName>
                                        </p:attrNameLst>
                                      </p:cBhvr>
                                    </p:animRot>
                                    <p:animRot by="240000">
                                      <p:cBhvr>
                                        <p:cTn id="377" dur="400" fill="hold">
                                          <p:stCondLst>
                                            <p:cond delay="800"/>
                                          </p:stCondLst>
                                        </p:cTn>
                                        <p:tgtEl>
                                          <p:spTgt spid="27"/>
                                        </p:tgtEl>
                                        <p:attrNameLst>
                                          <p:attrName>r</p:attrName>
                                        </p:attrNameLst>
                                      </p:cBhvr>
                                    </p:animRot>
                                    <p:animRot by="-240000">
                                      <p:cBhvr>
                                        <p:cTn id="378" dur="400" fill="hold">
                                          <p:stCondLst>
                                            <p:cond delay="1200"/>
                                          </p:stCondLst>
                                        </p:cTn>
                                        <p:tgtEl>
                                          <p:spTgt spid="27"/>
                                        </p:tgtEl>
                                        <p:attrNameLst>
                                          <p:attrName>r</p:attrName>
                                        </p:attrNameLst>
                                      </p:cBhvr>
                                    </p:animRot>
                                    <p:animRot by="120000">
                                      <p:cBhvr>
                                        <p:cTn id="379" dur="400" fill="hold">
                                          <p:stCondLst>
                                            <p:cond delay="1600"/>
                                          </p:stCondLst>
                                        </p:cTn>
                                        <p:tgtEl>
                                          <p:spTgt spid="27"/>
                                        </p:tgtEl>
                                        <p:attrNameLst>
                                          <p:attrName>r</p:attrName>
                                        </p:attrNameLst>
                                      </p:cBhvr>
                                    </p:animRot>
                                  </p:childTnLst>
                                </p:cTn>
                              </p:par>
                              <p:par>
                                <p:cTn id="380" presetID="32" presetClass="emph" presetSubtype="0" fill="hold" grpId="1" nodeType="withEffect">
                                  <p:stCondLst>
                                    <p:cond delay="0"/>
                                  </p:stCondLst>
                                  <p:childTnLst>
                                    <p:animRot by="120000">
                                      <p:cBhvr>
                                        <p:cTn id="381" dur="200" fill="hold">
                                          <p:stCondLst>
                                            <p:cond delay="0"/>
                                          </p:stCondLst>
                                        </p:cTn>
                                        <p:tgtEl>
                                          <p:spTgt spid="37"/>
                                        </p:tgtEl>
                                        <p:attrNameLst>
                                          <p:attrName>r</p:attrName>
                                        </p:attrNameLst>
                                      </p:cBhvr>
                                    </p:animRot>
                                    <p:animRot by="-240000">
                                      <p:cBhvr>
                                        <p:cTn id="382" dur="400" fill="hold">
                                          <p:stCondLst>
                                            <p:cond delay="400"/>
                                          </p:stCondLst>
                                        </p:cTn>
                                        <p:tgtEl>
                                          <p:spTgt spid="37"/>
                                        </p:tgtEl>
                                        <p:attrNameLst>
                                          <p:attrName>r</p:attrName>
                                        </p:attrNameLst>
                                      </p:cBhvr>
                                    </p:animRot>
                                    <p:animRot by="240000">
                                      <p:cBhvr>
                                        <p:cTn id="383" dur="400" fill="hold">
                                          <p:stCondLst>
                                            <p:cond delay="800"/>
                                          </p:stCondLst>
                                        </p:cTn>
                                        <p:tgtEl>
                                          <p:spTgt spid="37"/>
                                        </p:tgtEl>
                                        <p:attrNameLst>
                                          <p:attrName>r</p:attrName>
                                        </p:attrNameLst>
                                      </p:cBhvr>
                                    </p:animRot>
                                    <p:animRot by="-240000">
                                      <p:cBhvr>
                                        <p:cTn id="384" dur="400" fill="hold">
                                          <p:stCondLst>
                                            <p:cond delay="1200"/>
                                          </p:stCondLst>
                                        </p:cTn>
                                        <p:tgtEl>
                                          <p:spTgt spid="37"/>
                                        </p:tgtEl>
                                        <p:attrNameLst>
                                          <p:attrName>r</p:attrName>
                                        </p:attrNameLst>
                                      </p:cBhvr>
                                    </p:animRot>
                                    <p:animRot by="120000">
                                      <p:cBhvr>
                                        <p:cTn id="385" dur="400" fill="hold">
                                          <p:stCondLst>
                                            <p:cond delay="1600"/>
                                          </p:stCondLst>
                                        </p:cTn>
                                        <p:tgtEl>
                                          <p:spTgt spid="37"/>
                                        </p:tgtEl>
                                        <p:attrNameLst>
                                          <p:attrName>r</p:attrName>
                                        </p:attrNameLst>
                                      </p:cBhvr>
                                    </p:animRot>
                                  </p:childTnLst>
                                </p:cTn>
                              </p:par>
                              <p:par>
                                <p:cTn id="386" presetID="32" presetClass="emph" presetSubtype="0" fill="hold" grpId="1" nodeType="withEffect">
                                  <p:stCondLst>
                                    <p:cond delay="0"/>
                                  </p:stCondLst>
                                  <p:childTnLst>
                                    <p:animRot by="120000">
                                      <p:cBhvr>
                                        <p:cTn id="387" dur="200" fill="hold">
                                          <p:stCondLst>
                                            <p:cond delay="0"/>
                                          </p:stCondLst>
                                        </p:cTn>
                                        <p:tgtEl>
                                          <p:spTgt spid="38"/>
                                        </p:tgtEl>
                                        <p:attrNameLst>
                                          <p:attrName>r</p:attrName>
                                        </p:attrNameLst>
                                      </p:cBhvr>
                                    </p:animRot>
                                    <p:animRot by="-240000">
                                      <p:cBhvr>
                                        <p:cTn id="388" dur="400" fill="hold">
                                          <p:stCondLst>
                                            <p:cond delay="400"/>
                                          </p:stCondLst>
                                        </p:cTn>
                                        <p:tgtEl>
                                          <p:spTgt spid="38"/>
                                        </p:tgtEl>
                                        <p:attrNameLst>
                                          <p:attrName>r</p:attrName>
                                        </p:attrNameLst>
                                      </p:cBhvr>
                                    </p:animRot>
                                    <p:animRot by="240000">
                                      <p:cBhvr>
                                        <p:cTn id="389" dur="400" fill="hold">
                                          <p:stCondLst>
                                            <p:cond delay="800"/>
                                          </p:stCondLst>
                                        </p:cTn>
                                        <p:tgtEl>
                                          <p:spTgt spid="38"/>
                                        </p:tgtEl>
                                        <p:attrNameLst>
                                          <p:attrName>r</p:attrName>
                                        </p:attrNameLst>
                                      </p:cBhvr>
                                    </p:animRot>
                                    <p:animRot by="-240000">
                                      <p:cBhvr>
                                        <p:cTn id="390" dur="400" fill="hold">
                                          <p:stCondLst>
                                            <p:cond delay="1200"/>
                                          </p:stCondLst>
                                        </p:cTn>
                                        <p:tgtEl>
                                          <p:spTgt spid="38"/>
                                        </p:tgtEl>
                                        <p:attrNameLst>
                                          <p:attrName>r</p:attrName>
                                        </p:attrNameLst>
                                      </p:cBhvr>
                                    </p:animRot>
                                    <p:animRot by="120000">
                                      <p:cBhvr>
                                        <p:cTn id="391" dur="400" fill="hold">
                                          <p:stCondLst>
                                            <p:cond delay="1600"/>
                                          </p:stCondLst>
                                        </p:cTn>
                                        <p:tgtEl>
                                          <p:spTgt spid="38"/>
                                        </p:tgtEl>
                                        <p:attrNameLst>
                                          <p:attrName>r</p:attrName>
                                        </p:attrNameLst>
                                      </p:cBhvr>
                                    </p:animRot>
                                  </p:childTnLst>
                                </p:cTn>
                              </p:par>
                              <p:par>
                                <p:cTn id="392" presetID="32" presetClass="emph" presetSubtype="0" fill="hold" grpId="1" nodeType="withEffect">
                                  <p:stCondLst>
                                    <p:cond delay="0"/>
                                  </p:stCondLst>
                                  <p:childTnLst>
                                    <p:animRot by="120000">
                                      <p:cBhvr>
                                        <p:cTn id="393" dur="200" fill="hold">
                                          <p:stCondLst>
                                            <p:cond delay="0"/>
                                          </p:stCondLst>
                                        </p:cTn>
                                        <p:tgtEl>
                                          <p:spTgt spid="39"/>
                                        </p:tgtEl>
                                        <p:attrNameLst>
                                          <p:attrName>r</p:attrName>
                                        </p:attrNameLst>
                                      </p:cBhvr>
                                    </p:animRot>
                                    <p:animRot by="-240000">
                                      <p:cBhvr>
                                        <p:cTn id="394" dur="400" fill="hold">
                                          <p:stCondLst>
                                            <p:cond delay="400"/>
                                          </p:stCondLst>
                                        </p:cTn>
                                        <p:tgtEl>
                                          <p:spTgt spid="39"/>
                                        </p:tgtEl>
                                        <p:attrNameLst>
                                          <p:attrName>r</p:attrName>
                                        </p:attrNameLst>
                                      </p:cBhvr>
                                    </p:animRot>
                                    <p:animRot by="240000">
                                      <p:cBhvr>
                                        <p:cTn id="395" dur="400" fill="hold">
                                          <p:stCondLst>
                                            <p:cond delay="800"/>
                                          </p:stCondLst>
                                        </p:cTn>
                                        <p:tgtEl>
                                          <p:spTgt spid="39"/>
                                        </p:tgtEl>
                                        <p:attrNameLst>
                                          <p:attrName>r</p:attrName>
                                        </p:attrNameLst>
                                      </p:cBhvr>
                                    </p:animRot>
                                    <p:animRot by="-240000">
                                      <p:cBhvr>
                                        <p:cTn id="396" dur="400" fill="hold">
                                          <p:stCondLst>
                                            <p:cond delay="1200"/>
                                          </p:stCondLst>
                                        </p:cTn>
                                        <p:tgtEl>
                                          <p:spTgt spid="39"/>
                                        </p:tgtEl>
                                        <p:attrNameLst>
                                          <p:attrName>r</p:attrName>
                                        </p:attrNameLst>
                                      </p:cBhvr>
                                    </p:animRot>
                                    <p:animRot by="120000">
                                      <p:cBhvr>
                                        <p:cTn id="397" dur="400" fill="hold">
                                          <p:stCondLst>
                                            <p:cond delay="1600"/>
                                          </p:stCondLst>
                                        </p:cTn>
                                        <p:tgtEl>
                                          <p:spTgt spid="39"/>
                                        </p:tgtEl>
                                        <p:attrNameLst>
                                          <p:attrName>r</p:attrName>
                                        </p:attrNameLst>
                                      </p:cBhvr>
                                    </p:animRot>
                                  </p:childTnLst>
                                </p:cTn>
                              </p:par>
                              <p:par>
                                <p:cTn id="398" presetID="32" presetClass="emph" presetSubtype="0" fill="hold" grpId="1" nodeType="withEffect">
                                  <p:stCondLst>
                                    <p:cond delay="0"/>
                                  </p:stCondLst>
                                  <p:childTnLst>
                                    <p:animRot by="120000">
                                      <p:cBhvr>
                                        <p:cTn id="399" dur="200" fill="hold">
                                          <p:stCondLst>
                                            <p:cond delay="0"/>
                                          </p:stCondLst>
                                        </p:cTn>
                                        <p:tgtEl>
                                          <p:spTgt spid="40"/>
                                        </p:tgtEl>
                                        <p:attrNameLst>
                                          <p:attrName>r</p:attrName>
                                        </p:attrNameLst>
                                      </p:cBhvr>
                                    </p:animRot>
                                    <p:animRot by="-240000">
                                      <p:cBhvr>
                                        <p:cTn id="400" dur="400" fill="hold">
                                          <p:stCondLst>
                                            <p:cond delay="400"/>
                                          </p:stCondLst>
                                        </p:cTn>
                                        <p:tgtEl>
                                          <p:spTgt spid="40"/>
                                        </p:tgtEl>
                                        <p:attrNameLst>
                                          <p:attrName>r</p:attrName>
                                        </p:attrNameLst>
                                      </p:cBhvr>
                                    </p:animRot>
                                    <p:animRot by="240000">
                                      <p:cBhvr>
                                        <p:cTn id="401" dur="400" fill="hold">
                                          <p:stCondLst>
                                            <p:cond delay="800"/>
                                          </p:stCondLst>
                                        </p:cTn>
                                        <p:tgtEl>
                                          <p:spTgt spid="40"/>
                                        </p:tgtEl>
                                        <p:attrNameLst>
                                          <p:attrName>r</p:attrName>
                                        </p:attrNameLst>
                                      </p:cBhvr>
                                    </p:animRot>
                                    <p:animRot by="-240000">
                                      <p:cBhvr>
                                        <p:cTn id="402" dur="400" fill="hold">
                                          <p:stCondLst>
                                            <p:cond delay="1200"/>
                                          </p:stCondLst>
                                        </p:cTn>
                                        <p:tgtEl>
                                          <p:spTgt spid="40"/>
                                        </p:tgtEl>
                                        <p:attrNameLst>
                                          <p:attrName>r</p:attrName>
                                        </p:attrNameLst>
                                      </p:cBhvr>
                                    </p:animRot>
                                    <p:animRot by="120000">
                                      <p:cBhvr>
                                        <p:cTn id="403" dur="400" fill="hold">
                                          <p:stCondLst>
                                            <p:cond delay="1600"/>
                                          </p:stCondLst>
                                        </p:cTn>
                                        <p:tgtEl>
                                          <p:spTgt spid="40"/>
                                        </p:tgtEl>
                                        <p:attrNameLst>
                                          <p:attrName>r</p:attrName>
                                        </p:attrNameLst>
                                      </p:cBhvr>
                                    </p:animRot>
                                  </p:childTnLst>
                                </p:cTn>
                              </p:par>
                              <p:par>
                                <p:cTn id="404" presetID="32" presetClass="emph" presetSubtype="0" fill="hold" grpId="1" nodeType="withEffect">
                                  <p:stCondLst>
                                    <p:cond delay="0"/>
                                  </p:stCondLst>
                                  <p:childTnLst>
                                    <p:animRot by="120000">
                                      <p:cBhvr>
                                        <p:cTn id="405" dur="200" fill="hold">
                                          <p:stCondLst>
                                            <p:cond delay="0"/>
                                          </p:stCondLst>
                                        </p:cTn>
                                        <p:tgtEl>
                                          <p:spTgt spid="41"/>
                                        </p:tgtEl>
                                        <p:attrNameLst>
                                          <p:attrName>r</p:attrName>
                                        </p:attrNameLst>
                                      </p:cBhvr>
                                    </p:animRot>
                                    <p:animRot by="-240000">
                                      <p:cBhvr>
                                        <p:cTn id="406" dur="400" fill="hold">
                                          <p:stCondLst>
                                            <p:cond delay="400"/>
                                          </p:stCondLst>
                                        </p:cTn>
                                        <p:tgtEl>
                                          <p:spTgt spid="41"/>
                                        </p:tgtEl>
                                        <p:attrNameLst>
                                          <p:attrName>r</p:attrName>
                                        </p:attrNameLst>
                                      </p:cBhvr>
                                    </p:animRot>
                                    <p:animRot by="240000">
                                      <p:cBhvr>
                                        <p:cTn id="407" dur="400" fill="hold">
                                          <p:stCondLst>
                                            <p:cond delay="800"/>
                                          </p:stCondLst>
                                        </p:cTn>
                                        <p:tgtEl>
                                          <p:spTgt spid="41"/>
                                        </p:tgtEl>
                                        <p:attrNameLst>
                                          <p:attrName>r</p:attrName>
                                        </p:attrNameLst>
                                      </p:cBhvr>
                                    </p:animRot>
                                    <p:animRot by="-240000">
                                      <p:cBhvr>
                                        <p:cTn id="408" dur="400" fill="hold">
                                          <p:stCondLst>
                                            <p:cond delay="1200"/>
                                          </p:stCondLst>
                                        </p:cTn>
                                        <p:tgtEl>
                                          <p:spTgt spid="41"/>
                                        </p:tgtEl>
                                        <p:attrNameLst>
                                          <p:attrName>r</p:attrName>
                                        </p:attrNameLst>
                                      </p:cBhvr>
                                    </p:animRot>
                                    <p:animRot by="120000">
                                      <p:cBhvr>
                                        <p:cTn id="409" dur="400" fill="hold">
                                          <p:stCondLst>
                                            <p:cond delay="1600"/>
                                          </p:stCondLst>
                                        </p:cTn>
                                        <p:tgtEl>
                                          <p:spTgt spid="41"/>
                                        </p:tgtEl>
                                        <p:attrNameLst>
                                          <p:attrName>r</p:attrName>
                                        </p:attrNameLst>
                                      </p:cBhvr>
                                    </p:animRot>
                                  </p:childTnLst>
                                </p:cTn>
                              </p:par>
                              <p:par>
                                <p:cTn id="410" presetID="32" presetClass="emph" presetSubtype="0" fill="hold" grpId="1" nodeType="withEffect">
                                  <p:stCondLst>
                                    <p:cond delay="0"/>
                                  </p:stCondLst>
                                  <p:childTnLst>
                                    <p:animRot by="120000">
                                      <p:cBhvr>
                                        <p:cTn id="411" dur="200" fill="hold">
                                          <p:stCondLst>
                                            <p:cond delay="0"/>
                                          </p:stCondLst>
                                        </p:cTn>
                                        <p:tgtEl>
                                          <p:spTgt spid="42"/>
                                        </p:tgtEl>
                                        <p:attrNameLst>
                                          <p:attrName>r</p:attrName>
                                        </p:attrNameLst>
                                      </p:cBhvr>
                                    </p:animRot>
                                    <p:animRot by="-240000">
                                      <p:cBhvr>
                                        <p:cTn id="412" dur="400" fill="hold">
                                          <p:stCondLst>
                                            <p:cond delay="400"/>
                                          </p:stCondLst>
                                        </p:cTn>
                                        <p:tgtEl>
                                          <p:spTgt spid="42"/>
                                        </p:tgtEl>
                                        <p:attrNameLst>
                                          <p:attrName>r</p:attrName>
                                        </p:attrNameLst>
                                      </p:cBhvr>
                                    </p:animRot>
                                    <p:animRot by="240000">
                                      <p:cBhvr>
                                        <p:cTn id="413" dur="400" fill="hold">
                                          <p:stCondLst>
                                            <p:cond delay="800"/>
                                          </p:stCondLst>
                                        </p:cTn>
                                        <p:tgtEl>
                                          <p:spTgt spid="42"/>
                                        </p:tgtEl>
                                        <p:attrNameLst>
                                          <p:attrName>r</p:attrName>
                                        </p:attrNameLst>
                                      </p:cBhvr>
                                    </p:animRot>
                                    <p:animRot by="-240000">
                                      <p:cBhvr>
                                        <p:cTn id="414" dur="400" fill="hold">
                                          <p:stCondLst>
                                            <p:cond delay="1200"/>
                                          </p:stCondLst>
                                        </p:cTn>
                                        <p:tgtEl>
                                          <p:spTgt spid="42"/>
                                        </p:tgtEl>
                                        <p:attrNameLst>
                                          <p:attrName>r</p:attrName>
                                        </p:attrNameLst>
                                      </p:cBhvr>
                                    </p:animRot>
                                    <p:animRot by="120000">
                                      <p:cBhvr>
                                        <p:cTn id="415" dur="400" fill="hold">
                                          <p:stCondLst>
                                            <p:cond delay="1600"/>
                                          </p:stCondLst>
                                        </p:cTn>
                                        <p:tgtEl>
                                          <p:spTgt spid="42"/>
                                        </p:tgtEl>
                                        <p:attrNameLst>
                                          <p:attrName>r</p:attrName>
                                        </p:attrNameLst>
                                      </p:cBhvr>
                                    </p:animRot>
                                  </p:childTnLst>
                                </p:cTn>
                              </p:par>
                              <p:par>
                                <p:cTn id="416" presetID="32" presetClass="emph" presetSubtype="0" fill="hold" grpId="1" nodeType="withEffect">
                                  <p:stCondLst>
                                    <p:cond delay="0"/>
                                  </p:stCondLst>
                                  <p:childTnLst>
                                    <p:animRot by="120000">
                                      <p:cBhvr>
                                        <p:cTn id="417" dur="200" fill="hold">
                                          <p:stCondLst>
                                            <p:cond delay="0"/>
                                          </p:stCondLst>
                                        </p:cTn>
                                        <p:tgtEl>
                                          <p:spTgt spid="43"/>
                                        </p:tgtEl>
                                        <p:attrNameLst>
                                          <p:attrName>r</p:attrName>
                                        </p:attrNameLst>
                                      </p:cBhvr>
                                    </p:animRot>
                                    <p:animRot by="-240000">
                                      <p:cBhvr>
                                        <p:cTn id="418" dur="400" fill="hold">
                                          <p:stCondLst>
                                            <p:cond delay="400"/>
                                          </p:stCondLst>
                                        </p:cTn>
                                        <p:tgtEl>
                                          <p:spTgt spid="43"/>
                                        </p:tgtEl>
                                        <p:attrNameLst>
                                          <p:attrName>r</p:attrName>
                                        </p:attrNameLst>
                                      </p:cBhvr>
                                    </p:animRot>
                                    <p:animRot by="240000">
                                      <p:cBhvr>
                                        <p:cTn id="419" dur="400" fill="hold">
                                          <p:stCondLst>
                                            <p:cond delay="800"/>
                                          </p:stCondLst>
                                        </p:cTn>
                                        <p:tgtEl>
                                          <p:spTgt spid="43"/>
                                        </p:tgtEl>
                                        <p:attrNameLst>
                                          <p:attrName>r</p:attrName>
                                        </p:attrNameLst>
                                      </p:cBhvr>
                                    </p:animRot>
                                    <p:animRot by="-240000">
                                      <p:cBhvr>
                                        <p:cTn id="420" dur="400" fill="hold">
                                          <p:stCondLst>
                                            <p:cond delay="1200"/>
                                          </p:stCondLst>
                                        </p:cTn>
                                        <p:tgtEl>
                                          <p:spTgt spid="43"/>
                                        </p:tgtEl>
                                        <p:attrNameLst>
                                          <p:attrName>r</p:attrName>
                                        </p:attrNameLst>
                                      </p:cBhvr>
                                    </p:animRot>
                                    <p:animRot by="120000">
                                      <p:cBhvr>
                                        <p:cTn id="421" dur="400" fill="hold">
                                          <p:stCondLst>
                                            <p:cond delay="1600"/>
                                          </p:stCondLst>
                                        </p:cTn>
                                        <p:tgtEl>
                                          <p:spTgt spid="43"/>
                                        </p:tgtEl>
                                        <p:attrNameLst>
                                          <p:attrName>r</p:attrName>
                                        </p:attrNameLst>
                                      </p:cBhvr>
                                    </p:animRot>
                                  </p:childTnLst>
                                </p:cTn>
                              </p:par>
                              <p:par>
                                <p:cTn id="422" presetID="32" presetClass="emph" presetSubtype="0" fill="hold" grpId="1" nodeType="withEffect">
                                  <p:stCondLst>
                                    <p:cond delay="0"/>
                                  </p:stCondLst>
                                  <p:childTnLst>
                                    <p:animRot by="120000">
                                      <p:cBhvr>
                                        <p:cTn id="423" dur="200" fill="hold">
                                          <p:stCondLst>
                                            <p:cond delay="0"/>
                                          </p:stCondLst>
                                        </p:cTn>
                                        <p:tgtEl>
                                          <p:spTgt spid="44"/>
                                        </p:tgtEl>
                                        <p:attrNameLst>
                                          <p:attrName>r</p:attrName>
                                        </p:attrNameLst>
                                      </p:cBhvr>
                                    </p:animRot>
                                    <p:animRot by="-240000">
                                      <p:cBhvr>
                                        <p:cTn id="424" dur="400" fill="hold">
                                          <p:stCondLst>
                                            <p:cond delay="400"/>
                                          </p:stCondLst>
                                        </p:cTn>
                                        <p:tgtEl>
                                          <p:spTgt spid="44"/>
                                        </p:tgtEl>
                                        <p:attrNameLst>
                                          <p:attrName>r</p:attrName>
                                        </p:attrNameLst>
                                      </p:cBhvr>
                                    </p:animRot>
                                    <p:animRot by="240000">
                                      <p:cBhvr>
                                        <p:cTn id="425" dur="400" fill="hold">
                                          <p:stCondLst>
                                            <p:cond delay="800"/>
                                          </p:stCondLst>
                                        </p:cTn>
                                        <p:tgtEl>
                                          <p:spTgt spid="44"/>
                                        </p:tgtEl>
                                        <p:attrNameLst>
                                          <p:attrName>r</p:attrName>
                                        </p:attrNameLst>
                                      </p:cBhvr>
                                    </p:animRot>
                                    <p:animRot by="-240000">
                                      <p:cBhvr>
                                        <p:cTn id="426" dur="400" fill="hold">
                                          <p:stCondLst>
                                            <p:cond delay="1200"/>
                                          </p:stCondLst>
                                        </p:cTn>
                                        <p:tgtEl>
                                          <p:spTgt spid="44"/>
                                        </p:tgtEl>
                                        <p:attrNameLst>
                                          <p:attrName>r</p:attrName>
                                        </p:attrNameLst>
                                      </p:cBhvr>
                                    </p:animRot>
                                    <p:animRot by="120000">
                                      <p:cBhvr>
                                        <p:cTn id="427" dur="400" fill="hold">
                                          <p:stCondLst>
                                            <p:cond delay="1600"/>
                                          </p:stCondLst>
                                        </p:cTn>
                                        <p:tgtEl>
                                          <p:spTgt spid="4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4" grpId="0" animBg="1"/>
      <p:bldP spid="35" grpId="0" animBg="1"/>
      <p:bldP spid="36" grpId="0" animBg="1"/>
      <p:bldP spid="2" grpId="0"/>
      <p:bldP spid="2" grpId="1"/>
      <p:bldP spid="26" grpId="0"/>
      <p:bldP spid="26" grpId="1"/>
      <p:bldP spid="27" grpId="0"/>
      <p:bldP spid="27" grpId="1"/>
      <p:bldP spid="37" grpId="0"/>
      <p:bldP spid="37" grpId="1"/>
      <p:bldP spid="38" grpId="0"/>
      <p:bldP spid="38" grpId="1"/>
      <p:bldP spid="39" grpId="0"/>
      <p:bldP spid="39" grpId="1"/>
      <p:bldP spid="40" grpId="0"/>
      <p:bldP spid="40" grpId="1"/>
      <p:bldP spid="41" grpId="0"/>
      <p:bldP spid="41" grpId="1"/>
      <p:bldP spid="42" grpId="0"/>
      <p:bldP spid="42" grpId="1"/>
      <p:bldP spid="43" grpId="0"/>
      <p:bldP spid="43" grpId="1"/>
      <p:bldP spid="44" grpId="0"/>
      <p:bldP spid="44" grpId="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16215" y="355023"/>
            <a:ext cx="3511570" cy="1269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0" y="5010150"/>
            <a:ext cx="9144000" cy="13335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05" tIns="45654" rIns="91305" bIns="45654" spcCol="0" rtlCol="0" anchor="ctr"/>
          <a:lstStyle/>
          <a:p>
            <a:pPr algn="ctr"/>
            <a:endParaRPr lang="en-US"/>
          </a:p>
        </p:txBody>
      </p:sp>
      <p:sp>
        <p:nvSpPr>
          <p:cNvPr id="6" name="Rectangle 5"/>
          <p:cNvSpPr/>
          <p:nvPr/>
        </p:nvSpPr>
        <p:spPr>
          <a:xfrm>
            <a:off x="0" y="0"/>
            <a:ext cx="9144000" cy="13335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05" tIns="45654" rIns="91305" bIns="45654" spcCol="0" rtlCol="0" anchor="ctr"/>
          <a:lstStyle/>
          <a:p>
            <a:pPr algn="ctr"/>
            <a:endParaRPr lang="en-US"/>
          </a:p>
        </p:txBody>
      </p:sp>
      <p:pic>
        <p:nvPicPr>
          <p:cNvPr id="7" name="K.mp4">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2057400" y="159327"/>
            <a:ext cx="5334000" cy="5334000"/>
          </a:xfrm>
        </p:spPr>
      </p:pic>
    </p:spTree>
    <p:extLst>
      <p:ext uri="{BB962C8B-B14F-4D97-AF65-F5344CB8AC3E}">
        <p14:creationId xmlns:p14="http://schemas.microsoft.com/office/powerpoint/2010/main" val="225470079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vol="80000">
                <p:cTn id="7" fill="hold" display="0">
                  <p:stCondLst>
                    <p:cond delay="indefinite"/>
                  </p:stCondLst>
                </p:cTn>
                <p:tgtEl>
                  <p:spTgt spid="7"/>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loud 5"/>
          <p:cNvSpPr/>
          <p:nvPr/>
        </p:nvSpPr>
        <p:spPr>
          <a:xfrm>
            <a:off x="304800" y="285750"/>
            <a:ext cx="8662416" cy="4419600"/>
          </a:xfrm>
          <a:prstGeom prst="cloud">
            <a:avLst/>
          </a:prstGeom>
          <a:solidFill>
            <a:srgbClr val="B9ED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rtlCol="0" anchor="ctr"/>
          <a:lstStyle/>
          <a:p>
            <a:pPr algn="ctr"/>
            <a:r>
              <a:rPr lang="en-US" sz="3200" b="1">
                <a:solidFill>
                  <a:schemeClr val="tx1"/>
                </a:solidFill>
                <a:latin typeface="Arial" pitchFamily="34" charset="0"/>
                <a:cs typeface="Arial" pitchFamily="34" charset="0"/>
              </a:rPr>
              <a:t>Dặn dò:</a:t>
            </a:r>
          </a:p>
          <a:p>
            <a:pPr marL="457138" indent="-457138" algn="just">
              <a:buFontTx/>
              <a:buChar char="-"/>
            </a:pPr>
            <a:r>
              <a:rPr lang="en-US" sz="3200">
                <a:solidFill>
                  <a:schemeClr val="tx1"/>
                </a:solidFill>
                <a:latin typeface="Arial" pitchFamily="34" charset="0"/>
                <a:cs typeface="Arial" pitchFamily="34" charset="0"/>
              </a:rPr>
              <a:t>Đọc lại bài: </a:t>
            </a:r>
            <a:r>
              <a:rPr lang="en-US" sz="3200" i="1">
                <a:solidFill>
                  <a:schemeClr val="tx1"/>
                </a:solidFill>
                <a:latin typeface="Arial" pitchFamily="34" charset="0"/>
                <a:cs typeface="Arial" pitchFamily="34" charset="0"/>
              </a:rPr>
              <a:t>Kiến và chim bồ câu</a:t>
            </a:r>
            <a:r>
              <a:rPr lang="en-US" sz="3200">
                <a:solidFill>
                  <a:schemeClr val="tx1"/>
                </a:solidFill>
                <a:latin typeface="Arial" pitchFamily="34" charset="0"/>
                <a:cs typeface="Arial" pitchFamily="34" charset="0"/>
              </a:rPr>
              <a:t> (trang 84, 85).</a:t>
            </a:r>
          </a:p>
          <a:p>
            <a:pPr marL="457138" indent="-457138" algn="just">
              <a:buFontTx/>
              <a:buChar char="-"/>
            </a:pPr>
            <a:r>
              <a:rPr lang="en-US" sz="3200">
                <a:solidFill>
                  <a:schemeClr val="tx1"/>
                </a:solidFill>
                <a:latin typeface="Arial" pitchFamily="34" charset="0"/>
                <a:cs typeface="Arial" pitchFamily="34" charset="0"/>
              </a:rPr>
              <a:t>Chuẩn bị bài mới (trang 86, 87).</a:t>
            </a:r>
          </a:p>
        </p:txBody>
      </p:sp>
    </p:spTree>
    <p:extLst>
      <p:ext uri="{BB962C8B-B14F-4D97-AF65-F5344CB8AC3E}">
        <p14:creationId xmlns:p14="http://schemas.microsoft.com/office/powerpoint/2010/main" val="33885114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277091" y="1149313"/>
            <a:ext cx="8589818" cy="1964527"/>
          </a:xfrm>
        </p:spPr>
        <p:txBody>
          <a:bodyPr>
            <a:noAutofit/>
          </a:bodyPr>
          <a:lstStyle/>
          <a:p>
            <a:r>
              <a:rPr lang="vi-VN" sz="3200">
                <a:latin typeface="+mn-lt"/>
              </a:rPr>
              <a:t>Con gì hai mắt trong veo</a:t>
            </a:r>
            <a:br>
              <a:rPr lang="vi-VN" sz="3200">
                <a:latin typeface="+mn-lt"/>
              </a:rPr>
            </a:br>
            <a:r>
              <a:rPr lang="vi-VN" sz="3200">
                <a:latin typeface="+mn-lt"/>
              </a:rPr>
              <a:t>Thích nằm sưởi nắng, thích trèo cây cau</a:t>
            </a:r>
            <a:r>
              <a:rPr lang="en-US" sz="3200">
                <a:latin typeface="Arial" pitchFamily="34" charset="0"/>
                <a:cs typeface="Arial" pitchFamily="34" charset="0"/>
              </a:rPr>
              <a:t>?</a:t>
            </a:r>
            <a:endParaRPr lang="vi-VN" sz="3200">
              <a:latin typeface="Arial" pitchFamily="34" charset="0"/>
              <a:cs typeface="Arial" pitchFamily="34" charset="0"/>
            </a:endParaRPr>
          </a:p>
        </p:txBody>
      </p:sp>
      <p:pic>
        <p:nvPicPr>
          <p:cNvPr id="4" name="Picture 7">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94663" y="0"/>
            <a:ext cx="1049337" cy="112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2"/>
          <p:cNvSpPr txBox="1">
            <a:spLocks/>
          </p:cNvSpPr>
          <p:nvPr/>
        </p:nvSpPr>
        <p:spPr>
          <a:xfrm>
            <a:off x="1752600" y="3485145"/>
            <a:ext cx="3311747" cy="1008113"/>
          </a:xfrm>
          <a:prstGeom prst="rect">
            <a:avLst/>
          </a:prstGeom>
        </p:spPr>
        <p:txBody>
          <a:bodyPr vert="horz" lIns="91305" tIns="45654" rIns="91305" bIns="45654" rtlCol="0" anchor="ctr">
            <a:noAutofit/>
          </a:bodyPr>
          <a:lstStyle>
            <a:lvl1pPr algn="ctr" defTabSz="913056" rtl="0" eaLnBrk="1" latinLnBrk="0" hangingPunct="1">
              <a:spcBef>
                <a:spcPct val="0"/>
              </a:spcBef>
              <a:buNone/>
              <a:defRPr sz="4400" kern="1200">
                <a:solidFill>
                  <a:schemeClr val="tx1"/>
                </a:solidFill>
                <a:latin typeface="+mj-lt"/>
                <a:ea typeface="+mj-ea"/>
                <a:cs typeface="+mj-cs"/>
              </a:defRPr>
            </a:lvl1pPr>
          </a:lstStyle>
          <a:p>
            <a:r>
              <a:rPr lang="en-US" b="1">
                <a:solidFill>
                  <a:srgbClr val="FF0000"/>
                </a:solidFill>
                <a:latin typeface="Arial" pitchFamily="34" charset="0"/>
                <a:cs typeface="Arial" pitchFamily="34" charset="0"/>
              </a:rPr>
              <a:t>Con mèo</a:t>
            </a:r>
            <a:endParaRPr lang="vi-VN" b="1">
              <a:solidFill>
                <a:srgbClr val="FF0000"/>
              </a:solidFill>
              <a:latin typeface="Arial" pitchFamily="34" charset="0"/>
              <a:cs typeface="Arial" pitchFamily="34" charset="0"/>
            </a:endParaRPr>
          </a:p>
        </p:txBody>
      </p:sp>
      <p:pic>
        <p:nvPicPr>
          <p:cNvPr id="2" name="Picture 1"/>
          <p:cNvPicPr>
            <a:picLocks noChangeAspect="1"/>
          </p:cNvPicPr>
          <p:nvPr/>
        </p:nvPicPr>
        <p:blipFill rotWithShape="1">
          <a:blip r:embed="rId5" cstate="print">
            <a:extLst>
              <a:ext uri="{28A0092B-C50C-407E-A947-70E740481C1C}">
                <a14:useLocalDpi xmlns:a14="http://schemas.microsoft.com/office/drawing/2010/main" val="0"/>
              </a:ext>
            </a:extLst>
          </a:blip>
          <a:srcRect b="9647"/>
          <a:stretch/>
        </p:blipFill>
        <p:spPr>
          <a:xfrm>
            <a:off x="4631337" y="3170576"/>
            <a:ext cx="1894797" cy="1610997"/>
          </a:xfrm>
          <a:prstGeom prst="rect">
            <a:avLst/>
          </a:prstGeom>
        </p:spPr>
      </p:pic>
    </p:spTree>
    <p:extLst>
      <p:ext uri="{BB962C8B-B14F-4D97-AF65-F5344CB8AC3E}">
        <p14:creationId xmlns:p14="http://schemas.microsoft.com/office/powerpoint/2010/main" val="395951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11331" y="1732"/>
            <a:ext cx="1049337" cy="112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le 2"/>
          <p:cNvSpPr txBox="1">
            <a:spLocks/>
          </p:cNvSpPr>
          <p:nvPr/>
        </p:nvSpPr>
        <p:spPr>
          <a:xfrm>
            <a:off x="2531918" y="1329740"/>
            <a:ext cx="4447309" cy="1964527"/>
          </a:xfrm>
          <a:prstGeom prst="rect">
            <a:avLst/>
          </a:prstGeom>
        </p:spPr>
        <p:txBody>
          <a:bodyPr vert="horz" lIns="91305" tIns="45654" rIns="91305" bIns="45654" rtlCol="0" anchor="ctr">
            <a:noAutofit/>
          </a:bodyPr>
          <a:lstStyle>
            <a:lvl1pPr algn="ctr" defTabSz="913056" rtl="0" eaLnBrk="1" latinLnBrk="0" hangingPunct="1">
              <a:spcBef>
                <a:spcPct val="0"/>
              </a:spcBef>
              <a:buNone/>
              <a:defRPr sz="4400" kern="1200">
                <a:solidFill>
                  <a:schemeClr val="tx1"/>
                </a:solidFill>
                <a:latin typeface="+mj-lt"/>
                <a:ea typeface="+mj-ea"/>
                <a:cs typeface="+mj-cs"/>
              </a:defRPr>
            </a:lvl1pPr>
          </a:lstStyle>
          <a:p>
            <a:pPr algn="l"/>
            <a:r>
              <a:rPr lang="vi-VN" sz="3200">
                <a:latin typeface="+mn-lt"/>
              </a:rPr>
              <a:t>Con gì bé tí</a:t>
            </a:r>
          </a:p>
          <a:p>
            <a:pPr algn="l"/>
            <a:r>
              <a:rPr lang="vi-VN" sz="3200">
                <a:latin typeface="+mn-lt"/>
              </a:rPr>
              <a:t>Lại đi từng đàn</a:t>
            </a:r>
          </a:p>
          <a:p>
            <a:pPr algn="l"/>
            <a:r>
              <a:rPr lang="vi-VN" sz="3200">
                <a:latin typeface="+mn-lt"/>
              </a:rPr>
              <a:t>Kiếm được mồi ngon</a:t>
            </a:r>
          </a:p>
          <a:p>
            <a:pPr algn="l"/>
            <a:r>
              <a:rPr lang="vi-VN" sz="3200">
                <a:latin typeface="+mn-lt"/>
              </a:rPr>
              <a:t>Cùng tha về tổ</a:t>
            </a:r>
            <a:r>
              <a:rPr lang="en-US" sz="3200">
                <a:latin typeface="Arial" pitchFamily="34" charset="0"/>
                <a:cs typeface="Arial" pitchFamily="34" charset="0"/>
              </a:rPr>
              <a:t>?</a:t>
            </a:r>
            <a:endParaRPr lang="vi-VN" sz="3200">
              <a:latin typeface="Arial" pitchFamily="34" charset="0"/>
              <a:cs typeface="Arial" pitchFamily="34" charset="0"/>
            </a:endParaRPr>
          </a:p>
        </p:txBody>
      </p:sp>
      <p:sp>
        <p:nvSpPr>
          <p:cNvPr id="8" name="Title 2"/>
          <p:cNvSpPr txBox="1">
            <a:spLocks/>
          </p:cNvSpPr>
          <p:nvPr/>
        </p:nvSpPr>
        <p:spPr>
          <a:xfrm>
            <a:off x="1752600" y="3485145"/>
            <a:ext cx="3311747" cy="1008113"/>
          </a:xfrm>
          <a:prstGeom prst="rect">
            <a:avLst/>
          </a:prstGeom>
        </p:spPr>
        <p:txBody>
          <a:bodyPr vert="horz" lIns="91305" tIns="45654" rIns="91305" bIns="45654" rtlCol="0" anchor="ctr">
            <a:noAutofit/>
          </a:bodyPr>
          <a:lstStyle>
            <a:lvl1pPr algn="ctr" defTabSz="913056" rtl="0" eaLnBrk="1" latinLnBrk="0" hangingPunct="1">
              <a:spcBef>
                <a:spcPct val="0"/>
              </a:spcBef>
              <a:buNone/>
              <a:defRPr sz="4400" kern="1200">
                <a:solidFill>
                  <a:schemeClr val="tx1"/>
                </a:solidFill>
                <a:latin typeface="+mj-lt"/>
                <a:ea typeface="+mj-ea"/>
                <a:cs typeface="+mj-cs"/>
              </a:defRPr>
            </a:lvl1pPr>
          </a:lstStyle>
          <a:p>
            <a:r>
              <a:rPr lang="en-US" b="1">
                <a:solidFill>
                  <a:srgbClr val="FF0000"/>
                </a:solidFill>
                <a:latin typeface="Arial" pitchFamily="34" charset="0"/>
                <a:cs typeface="Arial" pitchFamily="34" charset="0"/>
              </a:rPr>
              <a:t>Con kiến</a:t>
            </a:r>
            <a:endParaRPr lang="vi-VN" b="1">
              <a:solidFill>
                <a:srgbClr val="FF0000"/>
              </a:solidFill>
              <a:latin typeface="Arial" pitchFamily="34" charset="0"/>
              <a:cs typeface="Arial" pitchFamily="34" charset="0"/>
            </a:endParaRPr>
          </a:p>
        </p:txBody>
      </p:sp>
      <p:pic>
        <p:nvPicPr>
          <p:cNvPr id="717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53000" y="3318482"/>
            <a:ext cx="1017587" cy="1341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46009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7170"/>
                                        </p:tgtEl>
                                        <p:attrNameLst>
                                          <p:attrName>style.visibility</p:attrName>
                                        </p:attrNameLst>
                                      </p:cBhvr>
                                      <p:to>
                                        <p:strVal val="visible"/>
                                      </p:to>
                                    </p:set>
                                    <p:animEffect transition="in" filter="fade">
                                      <p:cBhvr>
                                        <p:cTn id="10" dur="5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609600" y="1139248"/>
            <a:ext cx="8288734" cy="1102519"/>
          </a:xfrm>
        </p:spPr>
        <p:txBody>
          <a:bodyPr>
            <a:noAutofit/>
          </a:bodyPr>
          <a:lstStyle/>
          <a:p>
            <a:r>
              <a:rPr lang="en-US" sz="3200">
                <a:latin typeface="Arial" pitchFamily="34" charset="0"/>
                <a:ea typeface="AvantGarde" pitchFamily="2" charset="0"/>
                <a:cs typeface="Arial" pitchFamily="34" charset="0"/>
              </a:rPr>
              <a:t>Con gì biểu tượng hòa bình thế gian?</a:t>
            </a:r>
          </a:p>
        </p:txBody>
      </p:sp>
      <p:pic>
        <p:nvPicPr>
          <p:cNvPr id="4" name="Picture 9">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94663" y="0"/>
            <a:ext cx="1049337" cy="112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2"/>
          <p:cNvSpPr txBox="1">
            <a:spLocks/>
          </p:cNvSpPr>
          <p:nvPr/>
        </p:nvSpPr>
        <p:spPr>
          <a:xfrm>
            <a:off x="1641253" y="2814425"/>
            <a:ext cx="3311747" cy="1008113"/>
          </a:xfrm>
          <a:prstGeom prst="rect">
            <a:avLst/>
          </a:prstGeom>
        </p:spPr>
        <p:txBody>
          <a:bodyPr vert="horz" lIns="91305" tIns="45654" rIns="91305" bIns="45654" rtlCol="0" anchor="ctr">
            <a:noAutofit/>
          </a:bodyPr>
          <a:lstStyle>
            <a:lvl1pPr algn="ctr" defTabSz="913056" rtl="0" eaLnBrk="1" latinLnBrk="0" hangingPunct="1">
              <a:spcBef>
                <a:spcPct val="0"/>
              </a:spcBef>
              <a:buNone/>
              <a:defRPr sz="4400" kern="1200">
                <a:solidFill>
                  <a:schemeClr val="tx1"/>
                </a:solidFill>
                <a:latin typeface="+mj-lt"/>
                <a:ea typeface="+mj-ea"/>
                <a:cs typeface="+mj-cs"/>
              </a:defRPr>
            </a:lvl1pPr>
          </a:lstStyle>
          <a:p>
            <a:r>
              <a:rPr lang="en-US" b="1">
                <a:solidFill>
                  <a:srgbClr val="FF0000"/>
                </a:solidFill>
                <a:latin typeface="Arial" pitchFamily="34" charset="0"/>
                <a:cs typeface="Arial" pitchFamily="34" charset="0"/>
              </a:rPr>
              <a:t>Con chim bồ câu</a:t>
            </a:r>
            <a:endParaRPr lang="vi-VN" b="1">
              <a:solidFill>
                <a:srgbClr val="FF0000"/>
              </a:solidFill>
              <a:latin typeface="Arial" pitchFamily="34" charset="0"/>
              <a:cs typeface="Arial" pitchFamily="34" charset="0"/>
            </a:endParaRPr>
          </a:p>
        </p:txBody>
      </p:sp>
      <p:pic>
        <p:nvPicPr>
          <p:cNvPr id="7"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11382"/>
          <a:stretch/>
        </p:blipFill>
        <p:spPr bwMode="auto">
          <a:xfrm>
            <a:off x="4752109" y="2305900"/>
            <a:ext cx="2492139" cy="2025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29520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228600" y="279692"/>
            <a:ext cx="8517335" cy="2574131"/>
          </a:xfrm>
        </p:spPr>
        <p:txBody>
          <a:bodyPr>
            <a:noAutofit/>
          </a:bodyPr>
          <a:lstStyle/>
          <a:p>
            <a:r>
              <a:rPr lang="vi-VN" sz="4000">
                <a:latin typeface="+mn-lt"/>
              </a:rPr>
              <a:t>Con gì ăn no</a:t>
            </a:r>
            <a:br>
              <a:rPr lang="vi-VN" sz="4000">
                <a:latin typeface="+mn-lt"/>
              </a:rPr>
            </a:br>
            <a:r>
              <a:rPr lang="vi-VN" sz="4000">
                <a:latin typeface="+mn-lt"/>
              </a:rPr>
              <a:t>Bụng to mắt híp</a:t>
            </a:r>
            <a:br>
              <a:rPr lang="vi-VN" sz="4000">
                <a:latin typeface="+mn-lt"/>
              </a:rPr>
            </a:br>
            <a:r>
              <a:rPr lang="vi-VN" sz="4000">
                <a:latin typeface="+mn-lt"/>
              </a:rPr>
              <a:t>Mồm kêu ụt ịt</a:t>
            </a:r>
            <a:br>
              <a:rPr lang="vi-VN" sz="4000">
                <a:latin typeface="+mn-lt"/>
              </a:rPr>
            </a:br>
            <a:r>
              <a:rPr lang="vi-VN" sz="4000">
                <a:latin typeface="+mn-lt"/>
              </a:rPr>
              <a:t>Nằm thở phì phò</a:t>
            </a:r>
            <a:r>
              <a:rPr lang="en-US" sz="4000">
                <a:latin typeface="Arial" pitchFamily="34" charset="0"/>
                <a:cs typeface="Arial" pitchFamily="34" charset="0"/>
              </a:rPr>
              <a:t>?</a:t>
            </a:r>
            <a:endParaRPr lang="en-US" sz="4000">
              <a:latin typeface="Arial" pitchFamily="34" charset="0"/>
              <a:ea typeface="AvantGarde" pitchFamily="2" charset="0"/>
              <a:cs typeface="Arial" pitchFamily="34" charset="0"/>
            </a:endParaRPr>
          </a:p>
        </p:txBody>
      </p:sp>
      <p:pic>
        <p:nvPicPr>
          <p:cNvPr id="4" name="Picture 10">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94663" y="31750"/>
            <a:ext cx="1049337" cy="112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2"/>
          <p:cNvSpPr txBox="1">
            <a:spLocks/>
          </p:cNvSpPr>
          <p:nvPr/>
        </p:nvSpPr>
        <p:spPr>
          <a:xfrm>
            <a:off x="1641253" y="3348927"/>
            <a:ext cx="3311747" cy="1008113"/>
          </a:xfrm>
          <a:prstGeom prst="rect">
            <a:avLst/>
          </a:prstGeom>
        </p:spPr>
        <p:txBody>
          <a:bodyPr vert="horz" lIns="91305" tIns="45654" rIns="91305" bIns="45654" rtlCol="0" anchor="ctr">
            <a:noAutofit/>
          </a:bodyPr>
          <a:lstStyle>
            <a:lvl1pPr algn="ctr" defTabSz="913056" rtl="0" eaLnBrk="1" latinLnBrk="0" hangingPunct="1">
              <a:spcBef>
                <a:spcPct val="0"/>
              </a:spcBef>
              <a:buNone/>
              <a:defRPr sz="4400" kern="1200">
                <a:solidFill>
                  <a:schemeClr val="tx1"/>
                </a:solidFill>
                <a:latin typeface="+mj-lt"/>
                <a:ea typeface="+mj-ea"/>
                <a:cs typeface="+mj-cs"/>
              </a:defRPr>
            </a:lvl1pPr>
          </a:lstStyle>
          <a:p>
            <a:r>
              <a:rPr lang="en-US" b="1">
                <a:solidFill>
                  <a:srgbClr val="FF0000"/>
                </a:solidFill>
                <a:latin typeface="Arial" pitchFamily="34" charset="0"/>
                <a:cs typeface="Arial" pitchFamily="34" charset="0"/>
              </a:rPr>
              <a:t>Con lợn</a:t>
            </a:r>
          </a:p>
          <a:p>
            <a:r>
              <a:rPr lang="en-US" b="1">
                <a:solidFill>
                  <a:srgbClr val="FF0000"/>
                </a:solidFill>
                <a:latin typeface="Arial" pitchFamily="34" charset="0"/>
                <a:cs typeface="Arial" pitchFamily="34" charset="0"/>
              </a:rPr>
              <a:t>(con heo)</a:t>
            </a:r>
            <a:endParaRPr lang="vi-VN" b="1">
              <a:solidFill>
                <a:srgbClr val="FF0000"/>
              </a:solidFill>
              <a:latin typeface="Arial" pitchFamily="34" charset="0"/>
              <a:cs typeface="Arial" pitchFamily="34" charset="0"/>
            </a:endParaRPr>
          </a:p>
        </p:txBody>
      </p:sp>
      <p:pic>
        <p:nvPicPr>
          <p:cNvPr id="7"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12147"/>
          <a:stretch/>
        </p:blipFill>
        <p:spPr bwMode="auto">
          <a:xfrm>
            <a:off x="4648200" y="3028950"/>
            <a:ext cx="2888676" cy="19794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0856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b="9630"/>
          <a:stretch/>
        </p:blipFill>
        <p:spPr>
          <a:xfrm>
            <a:off x="3250083" y="3055019"/>
            <a:ext cx="2115697" cy="1848869"/>
          </a:xfrm>
          <a:prstGeom prst="rect">
            <a:avLst/>
          </a:prstGeom>
        </p:spPr>
      </p:pic>
      <p:sp>
        <p:nvSpPr>
          <p:cNvPr id="32" name="Flowchart: Document 17"/>
          <p:cNvSpPr/>
          <p:nvPr/>
        </p:nvSpPr>
        <p:spPr>
          <a:xfrm>
            <a:off x="-17798" y="-14642"/>
            <a:ext cx="9252641" cy="1943558"/>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600"/>
              <a:gd name="connsiteY0" fmla="*/ 0 h 17322"/>
              <a:gd name="connsiteX1" fmla="*/ 21600 w 21600"/>
              <a:gd name="connsiteY1" fmla="*/ 0 h 17322"/>
              <a:gd name="connsiteX2" fmla="*/ 21600 w 21600"/>
              <a:gd name="connsiteY2" fmla="*/ 17322 h 17322"/>
              <a:gd name="connsiteX3" fmla="*/ 50 w 21600"/>
              <a:gd name="connsiteY3" fmla="*/ 13503 h 17322"/>
              <a:gd name="connsiteX4" fmla="*/ 0 w 21600"/>
              <a:gd name="connsiteY4" fmla="*/ 0 h 17322"/>
              <a:gd name="connsiteX0" fmla="*/ 0 w 21600"/>
              <a:gd name="connsiteY0" fmla="*/ 0 h 18888"/>
              <a:gd name="connsiteX1" fmla="*/ 21600 w 21600"/>
              <a:gd name="connsiteY1" fmla="*/ 0 h 18888"/>
              <a:gd name="connsiteX2" fmla="*/ 21600 w 21600"/>
              <a:gd name="connsiteY2" fmla="*/ 17322 h 18888"/>
              <a:gd name="connsiteX3" fmla="*/ 50 w 21600"/>
              <a:gd name="connsiteY3" fmla="*/ 13503 h 18888"/>
              <a:gd name="connsiteX4" fmla="*/ 0 w 21600"/>
              <a:gd name="connsiteY4" fmla="*/ 0 h 18888"/>
              <a:gd name="connsiteX0" fmla="*/ 0 w 21600"/>
              <a:gd name="connsiteY0" fmla="*/ 0 h 18322"/>
              <a:gd name="connsiteX1" fmla="*/ 21600 w 21600"/>
              <a:gd name="connsiteY1" fmla="*/ 0 h 18322"/>
              <a:gd name="connsiteX2" fmla="*/ 21600 w 21600"/>
              <a:gd name="connsiteY2" fmla="*/ 17322 h 18322"/>
              <a:gd name="connsiteX3" fmla="*/ 15726 w 21600"/>
              <a:gd name="connsiteY3" fmla="*/ 14955 h 18322"/>
              <a:gd name="connsiteX4" fmla="*/ 50 w 21600"/>
              <a:gd name="connsiteY4" fmla="*/ 13503 h 18322"/>
              <a:gd name="connsiteX5" fmla="*/ 0 w 21600"/>
              <a:gd name="connsiteY5" fmla="*/ 0 h 18322"/>
              <a:gd name="connsiteX0" fmla="*/ 0 w 21600"/>
              <a:gd name="connsiteY0" fmla="*/ 0 h 18400"/>
              <a:gd name="connsiteX1" fmla="*/ 21600 w 21600"/>
              <a:gd name="connsiteY1" fmla="*/ 0 h 18400"/>
              <a:gd name="connsiteX2" fmla="*/ 21600 w 21600"/>
              <a:gd name="connsiteY2" fmla="*/ 17322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400"/>
              <a:gd name="connsiteX1" fmla="*/ 21600 w 21600"/>
              <a:gd name="connsiteY1" fmla="*/ 0 h 18400"/>
              <a:gd name="connsiteX2" fmla="*/ 21600 w 21600"/>
              <a:gd name="connsiteY2" fmla="*/ 17322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400"/>
              <a:gd name="connsiteX1" fmla="*/ 21600 w 21600"/>
              <a:gd name="connsiteY1" fmla="*/ 0 h 18400"/>
              <a:gd name="connsiteX2" fmla="*/ 21499 w 21600"/>
              <a:gd name="connsiteY2" fmla="*/ 15907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736"/>
              <a:gd name="connsiteX1" fmla="*/ 21600 w 21600"/>
              <a:gd name="connsiteY1" fmla="*/ 0 h 18736"/>
              <a:gd name="connsiteX2" fmla="*/ 21524 w 21600"/>
              <a:gd name="connsiteY2" fmla="*/ 18736 h 18736"/>
              <a:gd name="connsiteX3" fmla="*/ 15726 w 21600"/>
              <a:gd name="connsiteY3" fmla="*/ 14955 h 18736"/>
              <a:gd name="connsiteX4" fmla="*/ 5570 w 21600"/>
              <a:gd name="connsiteY4" fmla="*/ 18390 h 18736"/>
              <a:gd name="connsiteX5" fmla="*/ 50 w 21600"/>
              <a:gd name="connsiteY5" fmla="*/ 13503 h 18736"/>
              <a:gd name="connsiteX6" fmla="*/ 0 w 21600"/>
              <a:gd name="connsiteY6" fmla="*/ 0 h 18736"/>
              <a:gd name="connsiteX0" fmla="*/ 0 w 21600"/>
              <a:gd name="connsiteY0" fmla="*/ 0 h 18736"/>
              <a:gd name="connsiteX1" fmla="*/ 21600 w 21600"/>
              <a:gd name="connsiteY1" fmla="*/ 0 h 18736"/>
              <a:gd name="connsiteX2" fmla="*/ 21524 w 21600"/>
              <a:gd name="connsiteY2" fmla="*/ 18736 h 18736"/>
              <a:gd name="connsiteX3" fmla="*/ 15726 w 21600"/>
              <a:gd name="connsiteY3" fmla="*/ 14147 h 18736"/>
              <a:gd name="connsiteX4" fmla="*/ 5570 w 21600"/>
              <a:gd name="connsiteY4" fmla="*/ 18390 h 18736"/>
              <a:gd name="connsiteX5" fmla="*/ 50 w 21600"/>
              <a:gd name="connsiteY5" fmla="*/ 13503 h 18736"/>
              <a:gd name="connsiteX6" fmla="*/ 0 w 21600"/>
              <a:gd name="connsiteY6" fmla="*/ 0 h 18736"/>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50 w 21600"/>
              <a:gd name="connsiteY5" fmla="*/ 13503 h 19811"/>
              <a:gd name="connsiteX6" fmla="*/ 0 w 21600"/>
              <a:gd name="connsiteY6" fmla="*/ 0 h 19811"/>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25 w 21600"/>
              <a:gd name="connsiteY5" fmla="*/ 17343 h 19811"/>
              <a:gd name="connsiteX6" fmla="*/ 0 w 21600"/>
              <a:gd name="connsiteY6" fmla="*/ 0 h 19811"/>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25 w 21600"/>
              <a:gd name="connsiteY5" fmla="*/ 17343 h 19811"/>
              <a:gd name="connsiteX6" fmla="*/ 0 w 21600"/>
              <a:gd name="connsiteY6" fmla="*/ 0 h 19811"/>
              <a:gd name="connsiteX0" fmla="*/ 0 w 21600"/>
              <a:gd name="connsiteY0" fmla="*/ 0 h 20417"/>
              <a:gd name="connsiteX1" fmla="*/ 21600 w 21600"/>
              <a:gd name="connsiteY1" fmla="*/ 0 h 20417"/>
              <a:gd name="connsiteX2" fmla="*/ 21524 w 21600"/>
              <a:gd name="connsiteY2" fmla="*/ 18736 h 20417"/>
              <a:gd name="connsiteX3" fmla="*/ 15726 w 21600"/>
              <a:gd name="connsiteY3" fmla="*/ 14147 h 20417"/>
              <a:gd name="connsiteX4" fmla="*/ 8393 w 21600"/>
              <a:gd name="connsiteY4" fmla="*/ 20411 h 20417"/>
              <a:gd name="connsiteX5" fmla="*/ 25 w 21600"/>
              <a:gd name="connsiteY5" fmla="*/ 17343 h 20417"/>
              <a:gd name="connsiteX6" fmla="*/ 0 w 21600"/>
              <a:gd name="connsiteY6" fmla="*/ 0 h 20417"/>
              <a:gd name="connsiteX0" fmla="*/ 0 w 21600"/>
              <a:gd name="connsiteY0" fmla="*/ 0 h 20605"/>
              <a:gd name="connsiteX1" fmla="*/ 21600 w 21600"/>
              <a:gd name="connsiteY1" fmla="*/ 0 h 20605"/>
              <a:gd name="connsiteX2" fmla="*/ 21524 w 21600"/>
              <a:gd name="connsiteY2" fmla="*/ 18736 h 20605"/>
              <a:gd name="connsiteX3" fmla="*/ 15726 w 21600"/>
              <a:gd name="connsiteY3" fmla="*/ 14147 h 20605"/>
              <a:gd name="connsiteX4" fmla="*/ 8393 w 21600"/>
              <a:gd name="connsiteY4" fmla="*/ 20411 h 20605"/>
              <a:gd name="connsiteX5" fmla="*/ 25 w 21600"/>
              <a:gd name="connsiteY5" fmla="*/ 17343 h 20605"/>
              <a:gd name="connsiteX6" fmla="*/ 0 w 21600"/>
              <a:gd name="connsiteY6" fmla="*/ 0 h 20605"/>
              <a:gd name="connsiteX0" fmla="*/ 0 w 21600"/>
              <a:gd name="connsiteY0" fmla="*/ 0 h 20658"/>
              <a:gd name="connsiteX1" fmla="*/ 21600 w 21600"/>
              <a:gd name="connsiteY1" fmla="*/ 0 h 20658"/>
              <a:gd name="connsiteX2" fmla="*/ 21524 w 21600"/>
              <a:gd name="connsiteY2" fmla="*/ 18736 h 20658"/>
              <a:gd name="connsiteX3" fmla="*/ 15726 w 21600"/>
              <a:gd name="connsiteY3" fmla="*/ 14147 h 20658"/>
              <a:gd name="connsiteX4" fmla="*/ 8393 w 21600"/>
              <a:gd name="connsiteY4" fmla="*/ 20411 h 20658"/>
              <a:gd name="connsiteX5" fmla="*/ 101 w 21600"/>
              <a:gd name="connsiteY5" fmla="*/ 18151 h 20658"/>
              <a:gd name="connsiteX6" fmla="*/ 0 w 21600"/>
              <a:gd name="connsiteY6" fmla="*/ 0 h 20658"/>
              <a:gd name="connsiteX0" fmla="*/ 0 w 21600"/>
              <a:gd name="connsiteY0" fmla="*/ 0 h 20618"/>
              <a:gd name="connsiteX1" fmla="*/ 21600 w 21600"/>
              <a:gd name="connsiteY1" fmla="*/ 0 h 20618"/>
              <a:gd name="connsiteX2" fmla="*/ 21524 w 21600"/>
              <a:gd name="connsiteY2" fmla="*/ 18736 h 20618"/>
              <a:gd name="connsiteX3" fmla="*/ 15726 w 21600"/>
              <a:gd name="connsiteY3" fmla="*/ 14147 h 20618"/>
              <a:gd name="connsiteX4" fmla="*/ 8393 w 21600"/>
              <a:gd name="connsiteY4" fmla="*/ 20411 h 20618"/>
              <a:gd name="connsiteX5" fmla="*/ 101 w 21600"/>
              <a:gd name="connsiteY5" fmla="*/ 18151 h 20618"/>
              <a:gd name="connsiteX6" fmla="*/ 0 w 21600"/>
              <a:gd name="connsiteY6" fmla="*/ 0 h 20618"/>
              <a:gd name="connsiteX0" fmla="*/ 76 w 21676"/>
              <a:gd name="connsiteY0" fmla="*/ 0 h 20662"/>
              <a:gd name="connsiteX1" fmla="*/ 21676 w 21676"/>
              <a:gd name="connsiteY1" fmla="*/ 0 h 20662"/>
              <a:gd name="connsiteX2" fmla="*/ 21600 w 21676"/>
              <a:gd name="connsiteY2" fmla="*/ 18736 h 20662"/>
              <a:gd name="connsiteX3" fmla="*/ 15802 w 21676"/>
              <a:gd name="connsiteY3" fmla="*/ 14147 h 20662"/>
              <a:gd name="connsiteX4" fmla="*/ 8469 w 21676"/>
              <a:gd name="connsiteY4" fmla="*/ 20411 h 20662"/>
              <a:gd name="connsiteX5" fmla="*/ 1 w 21676"/>
              <a:gd name="connsiteY5" fmla="*/ 18757 h 20662"/>
              <a:gd name="connsiteX6" fmla="*/ 76 w 21676"/>
              <a:gd name="connsiteY6" fmla="*/ 0 h 20662"/>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4147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7163 w 21676"/>
              <a:gd name="connsiteY3" fmla="*/ 16168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20757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1893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1893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225"/>
              <a:gd name="connsiteX1" fmla="*/ 21676 w 21676"/>
              <a:gd name="connsiteY1" fmla="*/ 0 h 23225"/>
              <a:gd name="connsiteX2" fmla="*/ 21625 w 21676"/>
              <a:gd name="connsiteY2" fmla="*/ 18938 h 23225"/>
              <a:gd name="connsiteX3" fmla="*/ 17591 w 21676"/>
              <a:gd name="connsiteY3" fmla="*/ 19806 h 23225"/>
              <a:gd name="connsiteX4" fmla="*/ 8469 w 21676"/>
              <a:gd name="connsiteY4" fmla="*/ 23038 h 23225"/>
              <a:gd name="connsiteX5" fmla="*/ 1 w 21676"/>
              <a:gd name="connsiteY5" fmla="*/ 20416 h 23225"/>
              <a:gd name="connsiteX6" fmla="*/ 76 w 21676"/>
              <a:gd name="connsiteY6" fmla="*/ 0 h 23225"/>
              <a:gd name="connsiteX0" fmla="*/ 76 w 21676"/>
              <a:gd name="connsiteY0" fmla="*/ 0 h 23225"/>
              <a:gd name="connsiteX1" fmla="*/ 21676 w 21676"/>
              <a:gd name="connsiteY1" fmla="*/ 0 h 23225"/>
              <a:gd name="connsiteX2" fmla="*/ 21625 w 21676"/>
              <a:gd name="connsiteY2" fmla="*/ 18938 h 23225"/>
              <a:gd name="connsiteX3" fmla="*/ 17591 w 21676"/>
              <a:gd name="connsiteY3" fmla="*/ 19806 h 23225"/>
              <a:gd name="connsiteX4" fmla="*/ 8290 w 21676"/>
              <a:gd name="connsiteY4" fmla="*/ 23038 h 23225"/>
              <a:gd name="connsiteX5" fmla="*/ 1 w 21676"/>
              <a:gd name="connsiteY5" fmla="*/ 20416 h 23225"/>
              <a:gd name="connsiteX6" fmla="*/ 76 w 21676"/>
              <a:gd name="connsiteY6" fmla="*/ 0 h 23225"/>
              <a:gd name="connsiteX0" fmla="*/ 76 w 21676"/>
              <a:gd name="connsiteY0" fmla="*/ 0 h 23054"/>
              <a:gd name="connsiteX1" fmla="*/ 21676 w 21676"/>
              <a:gd name="connsiteY1" fmla="*/ 0 h 23054"/>
              <a:gd name="connsiteX2" fmla="*/ 21625 w 21676"/>
              <a:gd name="connsiteY2" fmla="*/ 18938 h 23054"/>
              <a:gd name="connsiteX3" fmla="*/ 17591 w 21676"/>
              <a:gd name="connsiteY3" fmla="*/ 19806 h 23054"/>
              <a:gd name="connsiteX4" fmla="*/ 8290 w 21676"/>
              <a:gd name="connsiteY4" fmla="*/ 23038 h 23054"/>
              <a:gd name="connsiteX5" fmla="*/ 1 w 21676"/>
              <a:gd name="connsiteY5" fmla="*/ 20416 h 23054"/>
              <a:gd name="connsiteX6" fmla="*/ 76 w 21676"/>
              <a:gd name="connsiteY6" fmla="*/ 0 h 23054"/>
              <a:gd name="connsiteX0" fmla="*/ 76 w 21676"/>
              <a:gd name="connsiteY0" fmla="*/ 0 h 23038"/>
              <a:gd name="connsiteX1" fmla="*/ 21676 w 21676"/>
              <a:gd name="connsiteY1" fmla="*/ 0 h 23038"/>
              <a:gd name="connsiteX2" fmla="*/ 21625 w 21676"/>
              <a:gd name="connsiteY2" fmla="*/ 18938 h 23038"/>
              <a:gd name="connsiteX3" fmla="*/ 17591 w 21676"/>
              <a:gd name="connsiteY3" fmla="*/ 19806 h 23038"/>
              <a:gd name="connsiteX4" fmla="*/ 8290 w 21676"/>
              <a:gd name="connsiteY4" fmla="*/ 23038 h 23038"/>
              <a:gd name="connsiteX5" fmla="*/ 1 w 21676"/>
              <a:gd name="connsiteY5" fmla="*/ 20416 h 23038"/>
              <a:gd name="connsiteX6" fmla="*/ 76 w 21676"/>
              <a:gd name="connsiteY6" fmla="*/ 0 h 23038"/>
              <a:gd name="connsiteX0" fmla="*/ 76 w 21676"/>
              <a:gd name="connsiteY0" fmla="*/ 0 h 23038"/>
              <a:gd name="connsiteX1" fmla="*/ 21676 w 21676"/>
              <a:gd name="connsiteY1" fmla="*/ 0 h 23038"/>
              <a:gd name="connsiteX2" fmla="*/ 21625 w 21676"/>
              <a:gd name="connsiteY2" fmla="*/ 18938 h 23038"/>
              <a:gd name="connsiteX3" fmla="*/ 18037 w 21676"/>
              <a:gd name="connsiteY3" fmla="*/ 19806 h 23038"/>
              <a:gd name="connsiteX4" fmla="*/ 8290 w 21676"/>
              <a:gd name="connsiteY4" fmla="*/ 23038 h 23038"/>
              <a:gd name="connsiteX5" fmla="*/ 1 w 21676"/>
              <a:gd name="connsiteY5" fmla="*/ 20416 h 23038"/>
              <a:gd name="connsiteX6" fmla="*/ 76 w 21676"/>
              <a:gd name="connsiteY6" fmla="*/ 0 h 23038"/>
              <a:gd name="connsiteX0" fmla="*/ 76 w 21676"/>
              <a:gd name="connsiteY0" fmla="*/ 0 h 23038"/>
              <a:gd name="connsiteX1" fmla="*/ 21676 w 21676"/>
              <a:gd name="connsiteY1" fmla="*/ 0 h 23038"/>
              <a:gd name="connsiteX2" fmla="*/ 21625 w 21676"/>
              <a:gd name="connsiteY2" fmla="*/ 19390 h 23038"/>
              <a:gd name="connsiteX3" fmla="*/ 18037 w 21676"/>
              <a:gd name="connsiteY3" fmla="*/ 19806 h 23038"/>
              <a:gd name="connsiteX4" fmla="*/ 8290 w 21676"/>
              <a:gd name="connsiteY4" fmla="*/ 23038 h 23038"/>
              <a:gd name="connsiteX5" fmla="*/ 1 w 21676"/>
              <a:gd name="connsiteY5" fmla="*/ 20416 h 23038"/>
              <a:gd name="connsiteX6" fmla="*/ 76 w 21676"/>
              <a:gd name="connsiteY6" fmla="*/ 0 h 23038"/>
              <a:gd name="connsiteX0" fmla="*/ 76 w 21676"/>
              <a:gd name="connsiteY0" fmla="*/ 0 h 23038"/>
              <a:gd name="connsiteX1" fmla="*/ 21676 w 21676"/>
              <a:gd name="connsiteY1" fmla="*/ 0 h 23038"/>
              <a:gd name="connsiteX2" fmla="*/ 21625 w 21676"/>
              <a:gd name="connsiteY2" fmla="*/ 19390 h 23038"/>
              <a:gd name="connsiteX3" fmla="*/ 18037 w 21676"/>
              <a:gd name="connsiteY3" fmla="*/ 19806 h 23038"/>
              <a:gd name="connsiteX4" fmla="*/ 8290 w 21676"/>
              <a:gd name="connsiteY4" fmla="*/ 23038 h 23038"/>
              <a:gd name="connsiteX5" fmla="*/ 1 w 21676"/>
              <a:gd name="connsiteY5" fmla="*/ 20416 h 23038"/>
              <a:gd name="connsiteX6" fmla="*/ 76 w 21676"/>
              <a:gd name="connsiteY6" fmla="*/ 0 h 23038"/>
              <a:gd name="connsiteX0" fmla="*/ 76 w 21676"/>
              <a:gd name="connsiteY0" fmla="*/ 0 h 23075"/>
              <a:gd name="connsiteX1" fmla="*/ 21676 w 21676"/>
              <a:gd name="connsiteY1" fmla="*/ 0 h 23075"/>
              <a:gd name="connsiteX2" fmla="*/ 21625 w 21676"/>
              <a:gd name="connsiteY2" fmla="*/ 19390 h 23075"/>
              <a:gd name="connsiteX3" fmla="*/ 18037 w 21676"/>
              <a:gd name="connsiteY3" fmla="*/ 19806 h 23075"/>
              <a:gd name="connsiteX4" fmla="*/ 8290 w 21676"/>
              <a:gd name="connsiteY4" fmla="*/ 23038 h 23075"/>
              <a:gd name="connsiteX5" fmla="*/ 1 w 21676"/>
              <a:gd name="connsiteY5" fmla="*/ 20416 h 23075"/>
              <a:gd name="connsiteX6" fmla="*/ 76 w 21676"/>
              <a:gd name="connsiteY6" fmla="*/ 0 h 2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76" h="23075">
                <a:moveTo>
                  <a:pt x="76" y="0"/>
                </a:moveTo>
                <a:lnTo>
                  <a:pt x="21676" y="0"/>
                </a:lnTo>
                <a:cubicBezTo>
                  <a:pt x="21642" y="5302"/>
                  <a:pt x="21659" y="14088"/>
                  <a:pt x="21625" y="19390"/>
                </a:cubicBezTo>
                <a:cubicBezTo>
                  <a:pt x="19315" y="19388"/>
                  <a:pt x="20217" y="19028"/>
                  <a:pt x="18037" y="19806"/>
                </a:cubicBezTo>
                <a:cubicBezTo>
                  <a:pt x="15320" y="20859"/>
                  <a:pt x="10963" y="22677"/>
                  <a:pt x="8290" y="23038"/>
                </a:cubicBezTo>
                <a:cubicBezTo>
                  <a:pt x="5677" y="23406"/>
                  <a:pt x="1035" y="20921"/>
                  <a:pt x="1" y="20416"/>
                </a:cubicBezTo>
                <a:cubicBezTo>
                  <a:pt x="-16" y="15915"/>
                  <a:pt x="93" y="4501"/>
                  <a:pt x="76" y="0"/>
                </a:cubicBezTo>
                <a:close/>
              </a:path>
            </a:pathLst>
          </a:custGeom>
          <a:solidFill>
            <a:srgbClr val="FDBBE5"/>
          </a:solidFill>
          <a:ln>
            <a:noFill/>
          </a:ln>
        </p:spPr>
        <p:style>
          <a:lnRef idx="2">
            <a:schemeClr val="accent1">
              <a:shade val="50000"/>
            </a:schemeClr>
          </a:lnRef>
          <a:fillRef idx="1">
            <a:schemeClr val="accent1"/>
          </a:fillRef>
          <a:effectRef idx="0">
            <a:schemeClr val="accent1"/>
          </a:effectRef>
          <a:fontRef idx="minor">
            <a:schemeClr val="lt1"/>
          </a:fontRef>
        </p:style>
        <p:txBody>
          <a:bodyPr lIns="91318" tIns="45660" rIns="91318" bIns="45660" rtlCol="0" anchor="ctr"/>
          <a:lstStyle/>
          <a:p>
            <a:pPr algn="ctr"/>
            <a:endParaRPr lang="en-US"/>
          </a:p>
        </p:txBody>
      </p:sp>
      <p:sp>
        <p:nvSpPr>
          <p:cNvPr id="18" name="Flowchart: Document 17"/>
          <p:cNvSpPr/>
          <p:nvPr/>
        </p:nvSpPr>
        <p:spPr>
          <a:xfrm>
            <a:off x="-43198" y="10758"/>
            <a:ext cx="9252641" cy="1777224"/>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600"/>
              <a:gd name="connsiteY0" fmla="*/ 0 h 17322"/>
              <a:gd name="connsiteX1" fmla="*/ 21600 w 21600"/>
              <a:gd name="connsiteY1" fmla="*/ 0 h 17322"/>
              <a:gd name="connsiteX2" fmla="*/ 21600 w 21600"/>
              <a:gd name="connsiteY2" fmla="*/ 17322 h 17322"/>
              <a:gd name="connsiteX3" fmla="*/ 50 w 21600"/>
              <a:gd name="connsiteY3" fmla="*/ 13503 h 17322"/>
              <a:gd name="connsiteX4" fmla="*/ 0 w 21600"/>
              <a:gd name="connsiteY4" fmla="*/ 0 h 17322"/>
              <a:gd name="connsiteX0" fmla="*/ 0 w 21600"/>
              <a:gd name="connsiteY0" fmla="*/ 0 h 18888"/>
              <a:gd name="connsiteX1" fmla="*/ 21600 w 21600"/>
              <a:gd name="connsiteY1" fmla="*/ 0 h 18888"/>
              <a:gd name="connsiteX2" fmla="*/ 21600 w 21600"/>
              <a:gd name="connsiteY2" fmla="*/ 17322 h 18888"/>
              <a:gd name="connsiteX3" fmla="*/ 50 w 21600"/>
              <a:gd name="connsiteY3" fmla="*/ 13503 h 18888"/>
              <a:gd name="connsiteX4" fmla="*/ 0 w 21600"/>
              <a:gd name="connsiteY4" fmla="*/ 0 h 18888"/>
              <a:gd name="connsiteX0" fmla="*/ 0 w 21600"/>
              <a:gd name="connsiteY0" fmla="*/ 0 h 18322"/>
              <a:gd name="connsiteX1" fmla="*/ 21600 w 21600"/>
              <a:gd name="connsiteY1" fmla="*/ 0 h 18322"/>
              <a:gd name="connsiteX2" fmla="*/ 21600 w 21600"/>
              <a:gd name="connsiteY2" fmla="*/ 17322 h 18322"/>
              <a:gd name="connsiteX3" fmla="*/ 15726 w 21600"/>
              <a:gd name="connsiteY3" fmla="*/ 14955 h 18322"/>
              <a:gd name="connsiteX4" fmla="*/ 50 w 21600"/>
              <a:gd name="connsiteY4" fmla="*/ 13503 h 18322"/>
              <a:gd name="connsiteX5" fmla="*/ 0 w 21600"/>
              <a:gd name="connsiteY5" fmla="*/ 0 h 18322"/>
              <a:gd name="connsiteX0" fmla="*/ 0 w 21600"/>
              <a:gd name="connsiteY0" fmla="*/ 0 h 18400"/>
              <a:gd name="connsiteX1" fmla="*/ 21600 w 21600"/>
              <a:gd name="connsiteY1" fmla="*/ 0 h 18400"/>
              <a:gd name="connsiteX2" fmla="*/ 21600 w 21600"/>
              <a:gd name="connsiteY2" fmla="*/ 17322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400"/>
              <a:gd name="connsiteX1" fmla="*/ 21600 w 21600"/>
              <a:gd name="connsiteY1" fmla="*/ 0 h 18400"/>
              <a:gd name="connsiteX2" fmla="*/ 21600 w 21600"/>
              <a:gd name="connsiteY2" fmla="*/ 17322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400"/>
              <a:gd name="connsiteX1" fmla="*/ 21600 w 21600"/>
              <a:gd name="connsiteY1" fmla="*/ 0 h 18400"/>
              <a:gd name="connsiteX2" fmla="*/ 21499 w 21600"/>
              <a:gd name="connsiteY2" fmla="*/ 15907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736"/>
              <a:gd name="connsiteX1" fmla="*/ 21600 w 21600"/>
              <a:gd name="connsiteY1" fmla="*/ 0 h 18736"/>
              <a:gd name="connsiteX2" fmla="*/ 21524 w 21600"/>
              <a:gd name="connsiteY2" fmla="*/ 18736 h 18736"/>
              <a:gd name="connsiteX3" fmla="*/ 15726 w 21600"/>
              <a:gd name="connsiteY3" fmla="*/ 14955 h 18736"/>
              <a:gd name="connsiteX4" fmla="*/ 5570 w 21600"/>
              <a:gd name="connsiteY4" fmla="*/ 18390 h 18736"/>
              <a:gd name="connsiteX5" fmla="*/ 50 w 21600"/>
              <a:gd name="connsiteY5" fmla="*/ 13503 h 18736"/>
              <a:gd name="connsiteX6" fmla="*/ 0 w 21600"/>
              <a:gd name="connsiteY6" fmla="*/ 0 h 18736"/>
              <a:gd name="connsiteX0" fmla="*/ 0 w 21600"/>
              <a:gd name="connsiteY0" fmla="*/ 0 h 18736"/>
              <a:gd name="connsiteX1" fmla="*/ 21600 w 21600"/>
              <a:gd name="connsiteY1" fmla="*/ 0 h 18736"/>
              <a:gd name="connsiteX2" fmla="*/ 21524 w 21600"/>
              <a:gd name="connsiteY2" fmla="*/ 18736 h 18736"/>
              <a:gd name="connsiteX3" fmla="*/ 15726 w 21600"/>
              <a:gd name="connsiteY3" fmla="*/ 14147 h 18736"/>
              <a:gd name="connsiteX4" fmla="*/ 5570 w 21600"/>
              <a:gd name="connsiteY4" fmla="*/ 18390 h 18736"/>
              <a:gd name="connsiteX5" fmla="*/ 50 w 21600"/>
              <a:gd name="connsiteY5" fmla="*/ 13503 h 18736"/>
              <a:gd name="connsiteX6" fmla="*/ 0 w 21600"/>
              <a:gd name="connsiteY6" fmla="*/ 0 h 18736"/>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50 w 21600"/>
              <a:gd name="connsiteY5" fmla="*/ 13503 h 19811"/>
              <a:gd name="connsiteX6" fmla="*/ 0 w 21600"/>
              <a:gd name="connsiteY6" fmla="*/ 0 h 19811"/>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25 w 21600"/>
              <a:gd name="connsiteY5" fmla="*/ 17343 h 19811"/>
              <a:gd name="connsiteX6" fmla="*/ 0 w 21600"/>
              <a:gd name="connsiteY6" fmla="*/ 0 h 19811"/>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25 w 21600"/>
              <a:gd name="connsiteY5" fmla="*/ 17343 h 19811"/>
              <a:gd name="connsiteX6" fmla="*/ 0 w 21600"/>
              <a:gd name="connsiteY6" fmla="*/ 0 h 19811"/>
              <a:gd name="connsiteX0" fmla="*/ 0 w 21600"/>
              <a:gd name="connsiteY0" fmla="*/ 0 h 20417"/>
              <a:gd name="connsiteX1" fmla="*/ 21600 w 21600"/>
              <a:gd name="connsiteY1" fmla="*/ 0 h 20417"/>
              <a:gd name="connsiteX2" fmla="*/ 21524 w 21600"/>
              <a:gd name="connsiteY2" fmla="*/ 18736 h 20417"/>
              <a:gd name="connsiteX3" fmla="*/ 15726 w 21600"/>
              <a:gd name="connsiteY3" fmla="*/ 14147 h 20417"/>
              <a:gd name="connsiteX4" fmla="*/ 8393 w 21600"/>
              <a:gd name="connsiteY4" fmla="*/ 20411 h 20417"/>
              <a:gd name="connsiteX5" fmla="*/ 25 w 21600"/>
              <a:gd name="connsiteY5" fmla="*/ 17343 h 20417"/>
              <a:gd name="connsiteX6" fmla="*/ 0 w 21600"/>
              <a:gd name="connsiteY6" fmla="*/ 0 h 20417"/>
              <a:gd name="connsiteX0" fmla="*/ 0 w 21600"/>
              <a:gd name="connsiteY0" fmla="*/ 0 h 20605"/>
              <a:gd name="connsiteX1" fmla="*/ 21600 w 21600"/>
              <a:gd name="connsiteY1" fmla="*/ 0 h 20605"/>
              <a:gd name="connsiteX2" fmla="*/ 21524 w 21600"/>
              <a:gd name="connsiteY2" fmla="*/ 18736 h 20605"/>
              <a:gd name="connsiteX3" fmla="*/ 15726 w 21600"/>
              <a:gd name="connsiteY3" fmla="*/ 14147 h 20605"/>
              <a:gd name="connsiteX4" fmla="*/ 8393 w 21600"/>
              <a:gd name="connsiteY4" fmla="*/ 20411 h 20605"/>
              <a:gd name="connsiteX5" fmla="*/ 25 w 21600"/>
              <a:gd name="connsiteY5" fmla="*/ 17343 h 20605"/>
              <a:gd name="connsiteX6" fmla="*/ 0 w 21600"/>
              <a:gd name="connsiteY6" fmla="*/ 0 h 20605"/>
              <a:gd name="connsiteX0" fmla="*/ 0 w 21600"/>
              <a:gd name="connsiteY0" fmla="*/ 0 h 20658"/>
              <a:gd name="connsiteX1" fmla="*/ 21600 w 21600"/>
              <a:gd name="connsiteY1" fmla="*/ 0 h 20658"/>
              <a:gd name="connsiteX2" fmla="*/ 21524 w 21600"/>
              <a:gd name="connsiteY2" fmla="*/ 18736 h 20658"/>
              <a:gd name="connsiteX3" fmla="*/ 15726 w 21600"/>
              <a:gd name="connsiteY3" fmla="*/ 14147 h 20658"/>
              <a:gd name="connsiteX4" fmla="*/ 8393 w 21600"/>
              <a:gd name="connsiteY4" fmla="*/ 20411 h 20658"/>
              <a:gd name="connsiteX5" fmla="*/ 101 w 21600"/>
              <a:gd name="connsiteY5" fmla="*/ 18151 h 20658"/>
              <a:gd name="connsiteX6" fmla="*/ 0 w 21600"/>
              <a:gd name="connsiteY6" fmla="*/ 0 h 20658"/>
              <a:gd name="connsiteX0" fmla="*/ 0 w 21600"/>
              <a:gd name="connsiteY0" fmla="*/ 0 h 20618"/>
              <a:gd name="connsiteX1" fmla="*/ 21600 w 21600"/>
              <a:gd name="connsiteY1" fmla="*/ 0 h 20618"/>
              <a:gd name="connsiteX2" fmla="*/ 21524 w 21600"/>
              <a:gd name="connsiteY2" fmla="*/ 18736 h 20618"/>
              <a:gd name="connsiteX3" fmla="*/ 15726 w 21600"/>
              <a:gd name="connsiteY3" fmla="*/ 14147 h 20618"/>
              <a:gd name="connsiteX4" fmla="*/ 8393 w 21600"/>
              <a:gd name="connsiteY4" fmla="*/ 20411 h 20618"/>
              <a:gd name="connsiteX5" fmla="*/ 101 w 21600"/>
              <a:gd name="connsiteY5" fmla="*/ 18151 h 20618"/>
              <a:gd name="connsiteX6" fmla="*/ 0 w 21600"/>
              <a:gd name="connsiteY6" fmla="*/ 0 h 20618"/>
              <a:gd name="connsiteX0" fmla="*/ 76 w 21676"/>
              <a:gd name="connsiteY0" fmla="*/ 0 h 20662"/>
              <a:gd name="connsiteX1" fmla="*/ 21676 w 21676"/>
              <a:gd name="connsiteY1" fmla="*/ 0 h 20662"/>
              <a:gd name="connsiteX2" fmla="*/ 21600 w 21676"/>
              <a:gd name="connsiteY2" fmla="*/ 18736 h 20662"/>
              <a:gd name="connsiteX3" fmla="*/ 15802 w 21676"/>
              <a:gd name="connsiteY3" fmla="*/ 14147 h 20662"/>
              <a:gd name="connsiteX4" fmla="*/ 8469 w 21676"/>
              <a:gd name="connsiteY4" fmla="*/ 20411 h 20662"/>
              <a:gd name="connsiteX5" fmla="*/ 1 w 21676"/>
              <a:gd name="connsiteY5" fmla="*/ 18757 h 20662"/>
              <a:gd name="connsiteX6" fmla="*/ 76 w 21676"/>
              <a:gd name="connsiteY6" fmla="*/ 0 h 20662"/>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4147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7163 w 21676"/>
              <a:gd name="connsiteY3" fmla="*/ 16168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20757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1893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1893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76" h="23168">
                <a:moveTo>
                  <a:pt x="76" y="0"/>
                </a:moveTo>
                <a:lnTo>
                  <a:pt x="21676" y="0"/>
                </a:lnTo>
                <a:cubicBezTo>
                  <a:pt x="21642" y="5302"/>
                  <a:pt x="21659" y="13636"/>
                  <a:pt x="21625" y="18938"/>
                </a:cubicBezTo>
                <a:cubicBezTo>
                  <a:pt x="19315" y="18936"/>
                  <a:pt x="19771" y="19028"/>
                  <a:pt x="17591" y="19806"/>
                </a:cubicBezTo>
                <a:cubicBezTo>
                  <a:pt x="14874" y="20859"/>
                  <a:pt x="11082" y="23280"/>
                  <a:pt x="8469" y="23038"/>
                </a:cubicBezTo>
                <a:cubicBezTo>
                  <a:pt x="5856" y="24009"/>
                  <a:pt x="1035" y="19262"/>
                  <a:pt x="1" y="18757"/>
                </a:cubicBezTo>
                <a:cubicBezTo>
                  <a:pt x="-16" y="14256"/>
                  <a:pt x="93" y="4501"/>
                  <a:pt x="76" y="0"/>
                </a:cubicBezTo>
                <a:close/>
              </a:path>
            </a:pathLst>
          </a:custGeom>
          <a:solidFill>
            <a:srgbClr val="FD49B0"/>
          </a:solidFill>
          <a:ln>
            <a:noFill/>
          </a:ln>
        </p:spPr>
        <p:style>
          <a:lnRef idx="2">
            <a:schemeClr val="accent1">
              <a:shade val="50000"/>
            </a:schemeClr>
          </a:lnRef>
          <a:fillRef idx="1">
            <a:schemeClr val="accent1"/>
          </a:fillRef>
          <a:effectRef idx="0">
            <a:schemeClr val="accent1"/>
          </a:effectRef>
          <a:fontRef idx="minor">
            <a:schemeClr val="lt1"/>
          </a:fontRef>
        </p:style>
        <p:txBody>
          <a:bodyPr lIns="91318" tIns="45660" rIns="91318" bIns="45660" rtlCol="0" anchor="ctr"/>
          <a:lstStyle/>
          <a:p>
            <a:pPr algn="ctr"/>
            <a:endParaRPr lang="en-US"/>
          </a:p>
        </p:txBody>
      </p:sp>
      <p:grpSp>
        <p:nvGrpSpPr>
          <p:cNvPr id="2" name="Group 1"/>
          <p:cNvGrpSpPr/>
          <p:nvPr/>
        </p:nvGrpSpPr>
        <p:grpSpPr>
          <a:xfrm>
            <a:off x="2400655" y="2152118"/>
            <a:ext cx="5828945" cy="975143"/>
            <a:chOff x="9566064" y="964372"/>
            <a:chExt cx="5446164" cy="698253"/>
          </a:xfrm>
        </p:grpSpPr>
        <p:sp>
          <p:nvSpPr>
            <p:cNvPr id="13" name="Rectangle 10"/>
            <p:cNvSpPr/>
            <p:nvPr/>
          </p:nvSpPr>
          <p:spPr>
            <a:xfrm rot="416356">
              <a:off x="13066912" y="966823"/>
              <a:ext cx="1945316" cy="695802"/>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 fmla="*/ 0 w 5334002"/>
                <a:gd name="connsiteY0" fmla="*/ 0 h 724766"/>
                <a:gd name="connsiteX1" fmla="*/ 5334000 w 5334002"/>
                <a:gd name="connsiteY1" fmla="*/ 0 h 724766"/>
                <a:gd name="connsiteX2" fmla="*/ 4869873 w 5334002"/>
                <a:gd name="connsiteY2" fmla="*/ 506124 h 724766"/>
                <a:gd name="connsiteX3" fmla="*/ 5334000 w 5334002"/>
                <a:gd name="connsiteY3" fmla="*/ 724766 h 724766"/>
                <a:gd name="connsiteX4" fmla="*/ 0 w 5334002"/>
                <a:gd name="connsiteY4" fmla="*/ 724766 h 724766"/>
                <a:gd name="connsiteX5" fmla="*/ 0 w 5334002"/>
                <a:gd name="connsiteY5" fmla="*/ 0 h 724766"/>
                <a:gd name="connsiteX0" fmla="*/ 0 w 5334002"/>
                <a:gd name="connsiteY0" fmla="*/ 0 h 724766"/>
                <a:gd name="connsiteX1" fmla="*/ 5334000 w 5334002"/>
                <a:gd name="connsiteY1" fmla="*/ 0 h 724766"/>
                <a:gd name="connsiteX2" fmla="*/ 4849092 w 5334002"/>
                <a:gd name="connsiteY2" fmla="*/ 454170 h 724766"/>
                <a:gd name="connsiteX3" fmla="*/ 5334000 w 5334002"/>
                <a:gd name="connsiteY3" fmla="*/ 724766 h 724766"/>
                <a:gd name="connsiteX4" fmla="*/ 0 w 5334002"/>
                <a:gd name="connsiteY4" fmla="*/ 724766 h 724766"/>
                <a:gd name="connsiteX5" fmla="*/ 0 w 5334002"/>
                <a:gd name="connsiteY5" fmla="*/ 0 h 724766"/>
                <a:gd name="connsiteX0" fmla="*/ 0 w 5333999"/>
                <a:gd name="connsiteY0" fmla="*/ 0 h 724766"/>
                <a:gd name="connsiteX1" fmla="*/ 5334000 w 5333999"/>
                <a:gd name="connsiteY1" fmla="*/ 0 h 724766"/>
                <a:gd name="connsiteX2" fmla="*/ 3970191 w 5333999"/>
                <a:gd name="connsiteY2" fmla="*/ 513468 h 724766"/>
                <a:gd name="connsiteX3" fmla="*/ 5334000 w 5333999"/>
                <a:gd name="connsiteY3" fmla="*/ 724766 h 724766"/>
                <a:gd name="connsiteX4" fmla="*/ 0 w 5333999"/>
                <a:gd name="connsiteY4" fmla="*/ 724766 h 724766"/>
                <a:gd name="connsiteX5" fmla="*/ 0 w 5333999"/>
                <a:gd name="connsiteY5" fmla="*/ 0 h 724766"/>
                <a:gd name="connsiteX0" fmla="*/ 0 w 5334002"/>
                <a:gd name="connsiteY0" fmla="*/ 0 h 724766"/>
                <a:gd name="connsiteX1" fmla="*/ 5334000 w 5334002"/>
                <a:gd name="connsiteY1" fmla="*/ 0 h 724766"/>
                <a:gd name="connsiteX2" fmla="*/ 4572681 w 5334002"/>
                <a:gd name="connsiteY2" fmla="*/ 409907 h 724766"/>
                <a:gd name="connsiteX3" fmla="*/ 5334000 w 5334002"/>
                <a:gd name="connsiteY3" fmla="*/ 724766 h 724766"/>
                <a:gd name="connsiteX4" fmla="*/ 0 w 5334002"/>
                <a:gd name="connsiteY4" fmla="*/ 724766 h 724766"/>
                <a:gd name="connsiteX5" fmla="*/ 0 w 5334002"/>
                <a:gd name="connsiteY5" fmla="*/ 0 h 724766"/>
                <a:gd name="connsiteX0" fmla="*/ 0 w 5649495"/>
                <a:gd name="connsiteY0" fmla="*/ 0 h 724766"/>
                <a:gd name="connsiteX1" fmla="*/ 5649496 w 5649495"/>
                <a:gd name="connsiteY1" fmla="*/ 27302 h 724766"/>
                <a:gd name="connsiteX2" fmla="*/ 4572681 w 5649495"/>
                <a:gd name="connsiteY2" fmla="*/ 409907 h 724766"/>
                <a:gd name="connsiteX3" fmla="*/ 5334000 w 5649495"/>
                <a:gd name="connsiteY3" fmla="*/ 724766 h 724766"/>
                <a:gd name="connsiteX4" fmla="*/ 0 w 5649495"/>
                <a:gd name="connsiteY4" fmla="*/ 724766 h 724766"/>
                <a:gd name="connsiteX5" fmla="*/ 0 w 5649495"/>
                <a:gd name="connsiteY5" fmla="*/ 0 h 724766"/>
                <a:gd name="connsiteX0" fmla="*/ -1 w 5673840"/>
                <a:gd name="connsiteY0" fmla="*/ 152873 h 697464"/>
                <a:gd name="connsiteX1" fmla="*/ 5673841 w 5673840"/>
                <a:gd name="connsiteY1" fmla="*/ 0 h 697464"/>
                <a:gd name="connsiteX2" fmla="*/ 4597026 w 5673840"/>
                <a:gd name="connsiteY2" fmla="*/ 382605 h 697464"/>
                <a:gd name="connsiteX3" fmla="*/ 5358345 w 5673840"/>
                <a:gd name="connsiteY3" fmla="*/ 697464 h 697464"/>
                <a:gd name="connsiteX4" fmla="*/ 24345 w 5673840"/>
                <a:gd name="connsiteY4" fmla="*/ 697464 h 697464"/>
                <a:gd name="connsiteX5" fmla="*/ -1 w 5673840"/>
                <a:gd name="connsiteY5" fmla="*/ 152873 h 697464"/>
                <a:gd name="connsiteX0" fmla="*/ -1 w 5673840"/>
                <a:gd name="connsiteY0" fmla="*/ 152873 h 697464"/>
                <a:gd name="connsiteX1" fmla="*/ 5673841 w 5673840"/>
                <a:gd name="connsiteY1" fmla="*/ 0 h 697464"/>
                <a:gd name="connsiteX2" fmla="*/ 4597026 w 5673840"/>
                <a:gd name="connsiteY2" fmla="*/ 382605 h 697464"/>
                <a:gd name="connsiteX3" fmla="*/ 5358345 w 5673840"/>
                <a:gd name="connsiteY3" fmla="*/ 697464 h 697464"/>
                <a:gd name="connsiteX4" fmla="*/ 6831 w 5673840"/>
                <a:gd name="connsiteY4" fmla="*/ 568730 h 697464"/>
                <a:gd name="connsiteX5" fmla="*/ -1 w 5673840"/>
                <a:gd name="connsiteY5" fmla="*/ 152873 h 697464"/>
                <a:gd name="connsiteX0" fmla="*/ -1 w 5673840"/>
                <a:gd name="connsiteY0" fmla="*/ 152873 h 661803"/>
                <a:gd name="connsiteX1" fmla="*/ 5673841 w 5673840"/>
                <a:gd name="connsiteY1" fmla="*/ 0 h 661803"/>
                <a:gd name="connsiteX2" fmla="*/ 4597026 w 5673840"/>
                <a:gd name="connsiteY2" fmla="*/ 382605 h 661803"/>
                <a:gd name="connsiteX3" fmla="*/ 5253439 w 5673840"/>
                <a:gd name="connsiteY3" fmla="*/ 661803 h 661803"/>
                <a:gd name="connsiteX4" fmla="*/ 6831 w 5673840"/>
                <a:gd name="connsiteY4" fmla="*/ 568730 h 661803"/>
                <a:gd name="connsiteX5" fmla="*/ -1 w 5673840"/>
                <a:gd name="connsiteY5" fmla="*/ 152873 h 661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73840" h="661803">
                  <a:moveTo>
                    <a:pt x="-1" y="152873"/>
                  </a:moveTo>
                  <a:lnTo>
                    <a:pt x="5673841" y="0"/>
                  </a:lnTo>
                  <a:cubicBezTo>
                    <a:pt x="5674995" y="102899"/>
                    <a:pt x="4595872" y="279706"/>
                    <a:pt x="4597026" y="382605"/>
                  </a:cubicBezTo>
                  <a:lnTo>
                    <a:pt x="5253439" y="661803"/>
                  </a:lnTo>
                  <a:lnTo>
                    <a:pt x="6831" y="568730"/>
                  </a:lnTo>
                  <a:lnTo>
                    <a:pt x="-1" y="152873"/>
                  </a:lnTo>
                  <a:close/>
                </a:path>
              </a:pathLst>
            </a:custGeom>
            <a:solidFill>
              <a:srgbClr val="FD49B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11" name="Rectangle 10"/>
            <p:cNvSpPr/>
            <p:nvPr/>
          </p:nvSpPr>
          <p:spPr>
            <a:xfrm>
              <a:off x="9566064" y="964372"/>
              <a:ext cx="5334002" cy="646524"/>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 fmla="*/ 0 w 5334002"/>
                <a:gd name="connsiteY0" fmla="*/ 0 h 724766"/>
                <a:gd name="connsiteX1" fmla="*/ 5334000 w 5334002"/>
                <a:gd name="connsiteY1" fmla="*/ 0 h 724766"/>
                <a:gd name="connsiteX2" fmla="*/ 4869873 w 5334002"/>
                <a:gd name="connsiteY2" fmla="*/ 506124 h 724766"/>
                <a:gd name="connsiteX3" fmla="*/ 5334000 w 5334002"/>
                <a:gd name="connsiteY3" fmla="*/ 724766 h 724766"/>
                <a:gd name="connsiteX4" fmla="*/ 0 w 5334002"/>
                <a:gd name="connsiteY4" fmla="*/ 724766 h 724766"/>
                <a:gd name="connsiteX5" fmla="*/ 0 w 5334002"/>
                <a:gd name="connsiteY5" fmla="*/ 0 h 724766"/>
                <a:gd name="connsiteX0" fmla="*/ 0 w 5334002"/>
                <a:gd name="connsiteY0" fmla="*/ 0 h 724766"/>
                <a:gd name="connsiteX1" fmla="*/ 5334000 w 5334002"/>
                <a:gd name="connsiteY1" fmla="*/ 0 h 724766"/>
                <a:gd name="connsiteX2" fmla="*/ 4849092 w 5334002"/>
                <a:gd name="connsiteY2" fmla="*/ 454170 h 724766"/>
                <a:gd name="connsiteX3" fmla="*/ 5334000 w 5334002"/>
                <a:gd name="connsiteY3" fmla="*/ 724766 h 724766"/>
                <a:gd name="connsiteX4" fmla="*/ 0 w 5334002"/>
                <a:gd name="connsiteY4" fmla="*/ 724766 h 724766"/>
                <a:gd name="connsiteX5" fmla="*/ 0 w 5334002"/>
                <a:gd name="connsiteY5" fmla="*/ 0 h 724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12" name="Rectangle 10"/>
            <p:cNvSpPr/>
            <p:nvPr/>
          </p:nvSpPr>
          <p:spPr>
            <a:xfrm>
              <a:off x="9616287" y="1021956"/>
              <a:ext cx="5049983" cy="543791"/>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 fmla="*/ 0 w 5334002"/>
                <a:gd name="connsiteY0" fmla="*/ 0 h 724766"/>
                <a:gd name="connsiteX1" fmla="*/ 5334000 w 5334002"/>
                <a:gd name="connsiteY1" fmla="*/ 0 h 724766"/>
                <a:gd name="connsiteX2" fmla="*/ 4869873 w 5334002"/>
                <a:gd name="connsiteY2" fmla="*/ 506124 h 724766"/>
                <a:gd name="connsiteX3" fmla="*/ 5334000 w 5334002"/>
                <a:gd name="connsiteY3" fmla="*/ 724766 h 724766"/>
                <a:gd name="connsiteX4" fmla="*/ 0 w 5334002"/>
                <a:gd name="connsiteY4" fmla="*/ 724766 h 724766"/>
                <a:gd name="connsiteX5" fmla="*/ 0 w 5334002"/>
                <a:gd name="connsiteY5" fmla="*/ 0 h 724766"/>
                <a:gd name="connsiteX0" fmla="*/ 0 w 5334002"/>
                <a:gd name="connsiteY0" fmla="*/ 0 h 724766"/>
                <a:gd name="connsiteX1" fmla="*/ 5334000 w 5334002"/>
                <a:gd name="connsiteY1" fmla="*/ 0 h 724766"/>
                <a:gd name="connsiteX2" fmla="*/ 4849092 w 5334002"/>
                <a:gd name="connsiteY2" fmla="*/ 454170 h 724766"/>
                <a:gd name="connsiteX3" fmla="*/ 5334000 w 5334002"/>
                <a:gd name="connsiteY3" fmla="*/ 724766 h 724766"/>
                <a:gd name="connsiteX4" fmla="*/ 0 w 5334002"/>
                <a:gd name="connsiteY4" fmla="*/ 724766 h 724766"/>
                <a:gd name="connsiteX5" fmla="*/ 0 w 5334002"/>
                <a:gd name="connsiteY5" fmla="*/ 0 h 724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grpSp>
      <p:grpSp>
        <p:nvGrpSpPr>
          <p:cNvPr id="10" name="Group 9"/>
          <p:cNvGrpSpPr/>
          <p:nvPr/>
        </p:nvGrpSpPr>
        <p:grpSpPr>
          <a:xfrm>
            <a:off x="1408834" y="2109520"/>
            <a:ext cx="992332" cy="992332"/>
            <a:chOff x="1212273" y="1084984"/>
            <a:chExt cx="992332" cy="992332"/>
          </a:xfrm>
        </p:grpSpPr>
        <p:sp>
          <p:nvSpPr>
            <p:cNvPr id="9" name="Oval 8"/>
            <p:cNvSpPr/>
            <p:nvPr/>
          </p:nvSpPr>
          <p:spPr>
            <a:xfrm>
              <a:off x="1212273" y="1084984"/>
              <a:ext cx="992332" cy="992332"/>
            </a:xfrm>
            <a:prstGeom prst="ellipse">
              <a:avLst/>
            </a:prstGeom>
            <a:solidFill>
              <a:schemeClr val="bg1">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1252971" y="1095375"/>
              <a:ext cx="914400" cy="914400"/>
            </a:xfrm>
            <a:prstGeom prst="ellipse">
              <a:avLst/>
            </a:prstGeom>
            <a:solidFill>
              <a:srgbClr val="FD49B0"/>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p:cNvGrpSpPr/>
          <p:nvPr/>
        </p:nvGrpSpPr>
        <p:grpSpPr>
          <a:xfrm>
            <a:off x="-659633" y="-848743"/>
            <a:ext cx="2469633" cy="2296731"/>
            <a:chOff x="-2957976" y="-1125796"/>
            <a:chExt cx="2469633" cy="2296731"/>
          </a:xfrm>
        </p:grpSpPr>
        <p:sp>
          <p:nvSpPr>
            <p:cNvPr id="26" name="Oval 25"/>
            <p:cNvSpPr/>
            <p:nvPr/>
          </p:nvSpPr>
          <p:spPr>
            <a:xfrm rot="9814622">
              <a:off x="-2957976" y="-1125796"/>
              <a:ext cx="2469633" cy="2296731"/>
            </a:xfrm>
            <a:prstGeom prst="ellipse">
              <a:avLst/>
            </a:prstGeom>
            <a:solidFill>
              <a:srgbClr val="FD0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rot="968493">
              <a:off x="-2721155" y="-827037"/>
              <a:ext cx="2069022" cy="193101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rot="2150288">
              <a:off x="-2540893" y="-528917"/>
              <a:ext cx="1825297" cy="15837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TextBox 19"/>
          <p:cNvSpPr txBox="1"/>
          <p:nvPr/>
        </p:nvSpPr>
        <p:spPr>
          <a:xfrm>
            <a:off x="796910" y="5314950"/>
            <a:ext cx="1341530" cy="1107862"/>
          </a:xfrm>
          <a:prstGeom prst="rect">
            <a:avLst/>
          </a:prstGeom>
          <a:noFill/>
        </p:spPr>
        <p:txBody>
          <a:bodyPr wrap="square" lIns="91305" tIns="45654" rIns="91305" bIns="45654" rtlCol="0">
            <a:spAutoFit/>
          </a:bodyPr>
          <a:lstStyle/>
          <a:p>
            <a:pPr algn="ctr"/>
            <a:r>
              <a:rPr lang="en-US" sz="6600" b="1">
                <a:solidFill>
                  <a:srgbClr val="0070C0"/>
                </a:solidFill>
                <a:latin typeface="Arial Rounded MT Bold" pitchFamily="34" charset="0"/>
                <a:ea typeface="Arial-Rounded" pitchFamily="34" charset="0"/>
                <a:cs typeface="Times New Roman" pitchFamily="18" charset="0"/>
              </a:rPr>
              <a:t>5</a:t>
            </a:r>
          </a:p>
        </p:txBody>
      </p:sp>
      <p:sp>
        <p:nvSpPr>
          <p:cNvPr id="22" name="TextBox 21"/>
          <p:cNvSpPr txBox="1"/>
          <p:nvPr/>
        </p:nvSpPr>
        <p:spPr>
          <a:xfrm>
            <a:off x="1349525" y="5314950"/>
            <a:ext cx="6931150" cy="646197"/>
          </a:xfrm>
          <a:prstGeom prst="rect">
            <a:avLst/>
          </a:prstGeom>
          <a:noFill/>
        </p:spPr>
        <p:txBody>
          <a:bodyPr wrap="square" lIns="91305" tIns="45654" rIns="91305" bIns="45654" rtlCol="0">
            <a:spAutoFit/>
          </a:bodyPr>
          <a:lstStyle/>
          <a:p>
            <a:pPr algn="ctr"/>
            <a:r>
              <a:rPr lang="en-US" sz="3600" b="1">
                <a:ln w="12700">
                  <a:solidFill>
                    <a:srgbClr val="FD0B95"/>
                  </a:solidFill>
                </a:ln>
                <a:solidFill>
                  <a:srgbClr val="FD0B95"/>
                </a:solidFill>
                <a:latin typeface="Arial-Rounded" pitchFamily="34" charset="0"/>
                <a:ea typeface="Arial-Rounded" pitchFamily="34" charset="0"/>
                <a:cs typeface="Arial-Rounded" pitchFamily="34" charset="0"/>
              </a:rPr>
              <a:t>KIẾN VÀ CHIM BỒ CÂU</a:t>
            </a:r>
          </a:p>
        </p:txBody>
      </p:sp>
      <p:sp>
        <p:nvSpPr>
          <p:cNvPr id="27" name="TextBox 26"/>
          <p:cNvSpPr txBox="1"/>
          <p:nvPr/>
        </p:nvSpPr>
        <p:spPr>
          <a:xfrm>
            <a:off x="7188579" y="5297394"/>
            <a:ext cx="990600" cy="953974"/>
          </a:xfrm>
          <a:prstGeom prst="rect">
            <a:avLst/>
          </a:prstGeom>
          <a:noFill/>
        </p:spPr>
        <p:txBody>
          <a:bodyPr wrap="square" lIns="91305" tIns="45654" rIns="91305" bIns="45654" rtlCol="0">
            <a:spAutoFit/>
          </a:bodyPr>
          <a:lstStyle/>
          <a:p>
            <a:pPr algn="ctr"/>
            <a:r>
              <a:rPr lang="en-US" sz="2400" b="1">
                <a:solidFill>
                  <a:schemeClr val="bg1"/>
                </a:solidFill>
                <a:latin typeface="Arial-Rounded" pitchFamily="34" charset="0"/>
                <a:ea typeface="Arial-Rounded" pitchFamily="34" charset="0"/>
                <a:cs typeface="Arial-Rounded" pitchFamily="34" charset="0"/>
              </a:rPr>
              <a:t>Bài</a:t>
            </a:r>
          </a:p>
          <a:p>
            <a:pPr algn="ctr"/>
            <a:r>
              <a:rPr lang="en-US" sz="3200" b="1">
                <a:solidFill>
                  <a:schemeClr val="bg1"/>
                </a:solidFill>
                <a:latin typeface="Arial Rounded MT Bold" pitchFamily="34" charset="0"/>
                <a:ea typeface="Arial-Rounded" pitchFamily="34" charset="0"/>
                <a:cs typeface="Times New Roman" pitchFamily="18" charset="0"/>
              </a:rPr>
              <a:t>1</a:t>
            </a:r>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0081" y="2109520"/>
            <a:ext cx="987425" cy="1195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25" y="-104733"/>
            <a:ext cx="1524000" cy="177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73187" y="212767"/>
            <a:ext cx="8151813" cy="145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67675" y="2217737"/>
            <a:ext cx="6931025" cy="963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625023" y="3584943"/>
            <a:ext cx="1538156" cy="1318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303052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76300" y="260747"/>
            <a:ext cx="7962900" cy="830863"/>
          </a:xfrm>
          <a:prstGeom prst="rect">
            <a:avLst/>
          </a:prstGeom>
          <a:noFill/>
        </p:spPr>
        <p:txBody>
          <a:bodyPr wrap="square" lIns="91305" tIns="45654" rIns="91305" bIns="45654" rtlCol="0">
            <a:spAutoFit/>
          </a:bodyPr>
          <a:lstStyle/>
          <a:p>
            <a:pPr algn="just"/>
            <a:r>
              <a:rPr lang="en-US" sz="2400" b="1">
                <a:latin typeface="Arial" pitchFamily="34" charset="0"/>
                <a:ea typeface="Arial-Rounded" pitchFamily="34" charset="0"/>
                <a:cs typeface="Arial" pitchFamily="34" charset="0"/>
              </a:rPr>
              <a:t>Quan sát tranh và cho biết những người trong tranh đang làm gì?</a:t>
            </a:r>
          </a:p>
        </p:txBody>
      </p:sp>
      <p:sp>
        <p:nvSpPr>
          <p:cNvPr id="8" name="Rectangle 7"/>
          <p:cNvSpPr/>
          <p:nvPr/>
        </p:nvSpPr>
        <p:spPr>
          <a:xfrm>
            <a:off x="0" y="5010150"/>
            <a:ext cx="9144000" cy="133350"/>
          </a:xfrm>
          <a:prstGeom prst="rect">
            <a:avLst/>
          </a:prstGeom>
          <a:solidFill>
            <a:srgbClr val="FE8ACC"/>
          </a:solidFill>
          <a:ln>
            <a:noFill/>
          </a:ln>
        </p:spPr>
        <p:style>
          <a:lnRef idx="2">
            <a:schemeClr val="accent1">
              <a:shade val="50000"/>
            </a:schemeClr>
          </a:lnRef>
          <a:fillRef idx="1">
            <a:schemeClr val="accent1"/>
          </a:fillRef>
          <a:effectRef idx="0">
            <a:schemeClr val="accent1"/>
          </a:effectRef>
          <a:fontRef idx="minor">
            <a:schemeClr val="lt1"/>
          </a:fontRef>
        </p:style>
        <p:txBody>
          <a:bodyPr lIns="91305" tIns="45654" rIns="91305" bIns="45654" spcCol="0" rtlCol="0" anchor="ctr"/>
          <a:lstStyle/>
          <a:p>
            <a:pPr algn="ctr"/>
            <a:endParaRPr lang="en-US"/>
          </a:p>
        </p:txBody>
      </p:sp>
      <p:sp>
        <p:nvSpPr>
          <p:cNvPr id="9" name="Rectangle 8"/>
          <p:cNvSpPr/>
          <p:nvPr/>
        </p:nvSpPr>
        <p:spPr>
          <a:xfrm>
            <a:off x="0" y="0"/>
            <a:ext cx="9144000" cy="133350"/>
          </a:xfrm>
          <a:prstGeom prst="rect">
            <a:avLst/>
          </a:prstGeom>
          <a:solidFill>
            <a:srgbClr val="FE8ACC"/>
          </a:solidFill>
          <a:ln>
            <a:noFill/>
          </a:ln>
        </p:spPr>
        <p:style>
          <a:lnRef idx="2">
            <a:schemeClr val="accent1">
              <a:shade val="50000"/>
            </a:schemeClr>
          </a:lnRef>
          <a:fillRef idx="1">
            <a:schemeClr val="accent1"/>
          </a:fillRef>
          <a:effectRef idx="0">
            <a:schemeClr val="accent1"/>
          </a:effectRef>
          <a:fontRef idx="minor">
            <a:schemeClr val="lt1"/>
          </a:fontRef>
        </p:style>
        <p:txBody>
          <a:bodyPr lIns="91305" tIns="45654" rIns="91305" bIns="45654" spcCol="0" rtlCol="0" anchor="ctr"/>
          <a:lstStyle/>
          <a:p>
            <a:pPr algn="ctr"/>
            <a:endParaRPr lang="en-US"/>
          </a:p>
        </p:txBody>
      </p:sp>
      <p:sp>
        <p:nvSpPr>
          <p:cNvPr id="10" name="Oval 9"/>
          <p:cNvSpPr/>
          <p:nvPr/>
        </p:nvSpPr>
        <p:spPr>
          <a:xfrm>
            <a:off x="-1219200" y="241697"/>
            <a:ext cx="609600" cy="609600"/>
          </a:xfrm>
          <a:prstGeom prst="ellipse">
            <a:avLst/>
          </a:prstGeom>
          <a:solidFill>
            <a:srgbClr val="FD49B0"/>
          </a:solidFill>
          <a:ln>
            <a:noFill/>
          </a:ln>
        </p:spPr>
        <p:style>
          <a:lnRef idx="2">
            <a:schemeClr val="accent1">
              <a:shade val="50000"/>
            </a:schemeClr>
          </a:lnRef>
          <a:fillRef idx="1">
            <a:schemeClr val="accent1"/>
          </a:fillRef>
          <a:effectRef idx="0">
            <a:schemeClr val="accent1"/>
          </a:effectRef>
          <a:fontRef idx="minor">
            <a:schemeClr val="lt1"/>
          </a:fontRef>
        </p:style>
        <p:txBody>
          <a:bodyPr lIns="91318" tIns="45660" rIns="91318" bIns="45660" rtlCol="0" anchor="ctr"/>
          <a:lstStyle/>
          <a:p>
            <a:pPr algn="ctr"/>
            <a:r>
              <a:rPr lang="en-US" sz="2800" b="1">
                <a:solidFill>
                  <a:schemeClr val="bg1"/>
                </a:solidFill>
                <a:latin typeface="Arial Rounded MT Bold" pitchFamily="34" charset="0"/>
                <a:cs typeface="Times New Roman" pitchFamily="18" charset="0"/>
              </a:rPr>
              <a:t>1</a:t>
            </a:r>
          </a:p>
        </p:txBody>
      </p:sp>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0187" y="171847"/>
            <a:ext cx="646113"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1231900" y="1276350"/>
            <a:ext cx="6705600" cy="3498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821153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44682" y="255143"/>
            <a:ext cx="1160318" cy="523087"/>
          </a:xfrm>
          <a:prstGeom prst="rect">
            <a:avLst/>
          </a:prstGeom>
          <a:noFill/>
        </p:spPr>
        <p:txBody>
          <a:bodyPr wrap="square" lIns="91305" tIns="45654" rIns="91305" bIns="45654" rtlCol="0">
            <a:spAutoFit/>
          </a:bodyPr>
          <a:lstStyle/>
          <a:p>
            <a:pPr algn="just"/>
            <a:r>
              <a:rPr lang="en-US" sz="2800" b="1">
                <a:latin typeface="Arial" pitchFamily="34" charset="0"/>
                <a:ea typeface="Arial-Rounded" pitchFamily="34" charset="0"/>
                <a:cs typeface="Arial" pitchFamily="34" charset="0"/>
              </a:rPr>
              <a:t>Đọc</a:t>
            </a:r>
          </a:p>
        </p:txBody>
      </p:sp>
      <p:sp>
        <p:nvSpPr>
          <p:cNvPr id="4" name="TextBox 3"/>
          <p:cNvSpPr txBox="1"/>
          <p:nvPr/>
        </p:nvSpPr>
        <p:spPr>
          <a:xfrm>
            <a:off x="1584614" y="372263"/>
            <a:ext cx="5947064" cy="523087"/>
          </a:xfrm>
          <a:prstGeom prst="rect">
            <a:avLst/>
          </a:prstGeom>
          <a:noFill/>
        </p:spPr>
        <p:txBody>
          <a:bodyPr wrap="square" lIns="91305" tIns="45654" rIns="91305" bIns="45654" rtlCol="0">
            <a:spAutoFit/>
          </a:bodyPr>
          <a:lstStyle/>
          <a:p>
            <a:pPr algn="ctr"/>
            <a:r>
              <a:rPr lang="en-US" sz="2800" b="1">
                <a:latin typeface="Arial" pitchFamily="34" charset="0"/>
                <a:ea typeface="Arial-Rounded" pitchFamily="34" charset="0"/>
                <a:cs typeface="Arial" pitchFamily="34" charset="0"/>
              </a:rPr>
              <a:t>Kiến và chim bồ câu</a:t>
            </a:r>
          </a:p>
        </p:txBody>
      </p:sp>
      <p:sp>
        <p:nvSpPr>
          <p:cNvPr id="5" name="TextBox 4"/>
          <p:cNvSpPr txBox="1"/>
          <p:nvPr/>
        </p:nvSpPr>
        <p:spPr>
          <a:xfrm>
            <a:off x="62346" y="857250"/>
            <a:ext cx="8991600" cy="4339516"/>
          </a:xfrm>
          <a:prstGeom prst="rect">
            <a:avLst/>
          </a:prstGeom>
          <a:noFill/>
        </p:spPr>
        <p:txBody>
          <a:bodyPr wrap="square" lIns="91305" tIns="45654" rIns="91305" bIns="45654" rtlCol="0">
            <a:spAutoFit/>
          </a:bodyPr>
          <a:lstStyle/>
          <a:p>
            <a:pPr algn="just"/>
            <a:r>
              <a:rPr lang="en-US" sz="2100">
                <a:latin typeface="Arial" pitchFamily="34" charset="0"/>
                <a:ea typeface="Arial-Rounded" pitchFamily="34" charset="0"/>
                <a:cs typeface="Arial" pitchFamily="34" charset="0"/>
              </a:rPr>
              <a:t>	Một con kiến không may bị rơi xuống nước. Nó vùng vẫy và la lên:</a:t>
            </a:r>
          </a:p>
          <a:p>
            <a:pPr algn="just"/>
            <a:r>
              <a:rPr lang="en-US" sz="2100">
                <a:latin typeface="Arial" pitchFamily="34" charset="0"/>
                <a:ea typeface="Arial-Rounded" pitchFamily="34" charset="0"/>
                <a:cs typeface="Arial" pitchFamily="34" charset="0"/>
              </a:rPr>
              <a:t>	</a:t>
            </a:r>
            <a:r>
              <a:rPr lang="en-US" sz="2100">
                <a:latin typeface="Arial" pitchFamily="34" charset="0"/>
                <a:cs typeface="Arial" pitchFamily="34" charset="0"/>
              </a:rPr>
              <a:t>–</a:t>
            </a:r>
            <a:r>
              <a:rPr lang="en-US" sz="2100">
                <a:latin typeface="Arial" pitchFamily="34" charset="0"/>
                <a:ea typeface="Arial-Rounded" pitchFamily="34" charset="0"/>
                <a:cs typeface="Arial" pitchFamily="34" charset="0"/>
              </a:rPr>
              <a:t> Cứu tôi với, cứu tôi với!</a:t>
            </a:r>
          </a:p>
          <a:p>
            <a:pPr algn="just"/>
            <a:r>
              <a:rPr lang="en-US" sz="2100">
                <a:latin typeface="Arial" pitchFamily="34" charset="0"/>
                <a:ea typeface="Arial-Rounded" pitchFamily="34" charset="0"/>
                <a:cs typeface="Arial" pitchFamily="34" charset="0"/>
              </a:rPr>
              <a:t>	Nghe tiếng kêu cứu của kiến, bồ câu nhanh trí nhặt một chiếc lá thả xuống nước. Kiến bám vào chiếc lá và leo được lên bờ.</a:t>
            </a:r>
          </a:p>
          <a:p>
            <a:pPr algn="just"/>
            <a:r>
              <a:rPr lang="en-US" sz="2100">
                <a:latin typeface="Arial" pitchFamily="34" charset="0"/>
                <a:ea typeface="Arial-Rounded" pitchFamily="34" charset="0"/>
                <a:cs typeface="Arial" pitchFamily="34" charset="0"/>
              </a:rPr>
              <a:t>	Một hôm, kiến thấy người thợ săn đang ngắm bắn bồ câu. Ngay lập tức, nó bò đến, cắn vào chân anh ta. Người thợ săn giật mình. Bồ câu thấy động liền bay đi.</a:t>
            </a:r>
          </a:p>
          <a:p>
            <a:pPr algn="just"/>
            <a:r>
              <a:rPr lang="en-US" sz="2100">
                <a:latin typeface="Arial" pitchFamily="34" charset="0"/>
                <a:ea typeface="Arial-Rounded" pitchFamily="34" charset="0"/>
                <a:cs typeface="Arial" pitchFamily="34" charset="0"/>
              </a:rPr>
              <a:t>	Bồ câu tìm đến chỗ kiến, cảm động nói:</a:t>
            </a:r>
          </a:p>
          <a:p>
            <a:pPr algn="just"/>
            <a:r>
              <a:rPr lang="en-US" sz="2100">
                <a:latin typeface="Arial" pitchFamily="34" charset="0"/>
                <a:ea typeface="Arial-Rounded" pitchFamily="34" charset="0"/>
                <a:cs typeface="Arial" pitchFamily="34" charset="0"/>
              </a:rPr>
              <a:t>	</a:t>
            </a:r>
            <a:r>
              <a:rPr lang="en-US" sz="2100">
                <a:latin typeface="Arial" pitchFamily="34" charset="0"/>
                <a:cs typeface="Arial" pitchFamily="34" charset="0"/>
              </a:rPr>
              <a:t> –</a:t>
            </a:r>
            <a:r>
              <a:rPr lang="en-US" sz="2100">
                <a:latin typeface="Arial" pitchFamily="34" charset="0"/>
                <a:ea typeface="Arial-Rounded" pitchFamily="34" charset="0"/>
                <a:cs typeface="Arial" pitchFamily="34" charset="0"/>
              </a:rPr>
              <a:t> Cảm ơn cậu đã cứu tớ.</a:t>
            </a:r>
          </a:p>
          <a:p>
            <a:pPr algn="just"/>
            <a:r>
              <a:rPr lang="en-US" sz="2100">
                <a:latin typeface="Arial" pitchFamily="34" charset="0"/>
                <a:ea typeface="Arial-Rounded" pitchFamily="34" charset="0"/>
                <a:cs typeface="Arial" pitchFamily="34" charset="0"/>
              </a:rPr>
              <a:t>	Kiến đáp:</a:t>
            </a:r>
          </a:p>
          <a:p>
            <a:pPr algn="just"/>
            <a:r>
              <a:rPr lang="en-US" sz="2100">
                <a:latin typeface="Arial" pitchFamily="34" charset="0"/>
                <a:ea typeface="Arial-Rounded" pitchFamily="34" charset="0"/>
                <a:cs typeface="Arial" pitchFamily="34" charset="0"/>
              </a:rPr>
              <a:t>	</a:t>
            </a:r>
            <a:r>
              <a:rPr lang="en-US" sz="2100">
                <a:latin typeface="Arial" pitchFamily="34" charset="0"/>
                <a:cs typeface="Arial" pitchFamily="34" charset="0"/>
              </a:rPr>
              <a:t> –</a:t>
            </a:r>
            <a:r>
              <a:rPr lang="en-US" sz="2100">
                <a:latin typeface="Arial" pitchFamily="34" charset="0"/>
                <a:ea typeface="Arial-Rounded" pitchFamily="34" charset="0"/>
                <a:cs typeface="Arial" pitchFamily="34" charset="0"/>
              </a:rPr>
              <a:t> Cậu cũng giúp tớ thoát chết mà.</a:t>
            </a:r>
          </a:p>
          <a:p>
            <a:pPr algn="just"/>
            <a:r>
              <a:rPr lang="en-US" sz="2100">
                <a:latin typeface="Arial" pitchFamily="34" charset="0"/>
                <a:ea typeface="Arial-Rounded" pitchFamily="34" charset="0"/>
                <a:cs typeface="Arial" pitchFamily="34" charset="0"/>
              </a:rPr>
              <a:t>	Cả hai đều rất vui vì đã giúp nhau.</a:t>
            </a:r>
          </a:p>
          <a:p>
            <a:pPr algn="r"/>
            <a:r>
              <a:rPr lang="en-US" sz="2100">
                <a:latin typeface="Arial" pitchFamily="34" charset="0"/>
                <a:ea typeface="Arial-Rounded" pitchFamily="34" charset="0"/>
                <a:cs typeface="Arial" pitchFamily="34" charset="0"/>
              </a:rPr>
              <a:t>(</a:t>
            </a:r>
            <a:r>
              <a:rPr lang="en-US" sz="2100" i="1">
                <a:latin typeface="Arial" pitchFamily="34" charset="0"/>
                <a:ea typeface="Arial-Rounded" pitchFamily="34" charset="0"/>
                <a:cs typeface="Arial" pitchFamily="34" charset="0"/>
              </a:rPr>
              <a:t>Theo</a:t>
            </a:r>
            <a:r>
              <a:rPr lang="en-US" sz="2100">
                <a:latin typeface="Arial" pitchFamily="34" charset="0"/>
                <a:ea typeface="Arial-Rounded" pitchFamily="34" charset="0"/>
                <a:cs typeface="Arial" pitchFamily="34" charset="0"/>
              </a:rPr>
              <a:t> Ê-dốp)</a:t>
            </a:r>
          </a:p>
        </p:txBody>
      </p:sp>
      <p:sp>
        <p:nvSpPr>
          <p:cNvPr id="8" name="Cloud 7"/>
          <p:cNvSpPr/>
          <p:nvPr/>
        </p:nvSpPr>
        <p:spPr>
          <a:xfrm>
            <a:off x="7162800" y="105123"/>
            <a:ext cx="1752600" cy="730269"/>
          </a:xfrm>
          <a:prstGeom prst="cloud">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a:r>
              <a:rPr lang="en-US" sz="1600" b="1">
                <a:solidFill>
                  <a:schemeClr val="tx1"/>
                </a:solidFill>
                <a:latin typeface="Arial" pitchFamily="34" charset="0"/>
                <a:ea typeface="Arial-Rounded" pitchFamily="34" charset="0"/>
                <a:cs typeface="Arial" pitchFamily="34" charset="0"/>
              </a:rPr>
              <a:t>Đọc mẫu</a:t>
            </a:r>
          </a:p>
        </p:txBody>
      </p:sp>
      <p:sp>
        <p:nvSpPr>
          <p:cNvPr id="7" name="Oval 6"/>
          <p:cNvSpPr/>
          <p:nvPr/>
        </p:nvSpPr>
        <p:spPr>
          <a:xfrm>
            <a:off x="-1295400" y="165456"/>
            <a:ext cx="609600" cy="609600"/>
          </a:xfrm>
          <a:prstGeom prst="ellipse">
            <a:avLst/>
          </a:prstGeom>
          <a:solidFill>
            <a:srgbClr val="FD49B0"/>
          </a:solidFill>
          <a:ln>
            <a:noFill/>
          </a:ln>
        </p:spPr>
        <p:style>
          <a:lnRef idx="2">
            <a:schemeClr val="accent1">
              <a:shade val="50000"/>
            </a:schemeClr>
          </a:lnRef>
          <a:fillRef idx="1">
            <a:schemeClr val="accent1"/>
          </a:fillRef>
          <a:effectRef idx="0">
            <a:schemeClr val="accent1"/>
          </a:effectRef>
          <a:fontRef idx="minor">
            <a:schemeClr val="lt1"/>
          </a:fontRef>
        </p:style>
        <p:txBody>
          <a:bodyPr lIns="91318" tIns="45660" rIns="91318" bIns="45660" rtlCol="0" anchor="ctr"/>
          <a:lstStyle/>
          <a:p>
            <a:pPr algn="ctr"/>
            <a:r>
              <a:rPr lang="en-US" sz="2800" b="1">
                <a:solidFill>
                  <a:schemeClr val="bg1"/>
                </a:solidFill>
                <a:latin typeface="Arial Rounded MT Bold" pitchFamily="34" charset="0"/>
                <a:cs typeface="Times New Roman" pitchFamily="18" charset="0"/>
              </a:rPr>
              <a:t>2</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569" y="165456"/>
            <a:ext cx="646113"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44457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1042</TotalTime>
  <Words>2088</Words>
  <Application>Microsoft Office PowerPoint</Application>
  <PresentationFormat>On-screen Show (16:9)</PresentationFormat>
  <Paragraphs>195</Paragraphs>
  <Slides>26</Slides>
  <Notes>10</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Arial</vt:lpstr>
      <vt:lpstr>Arial Rounded MT Bold</vt:lpstr>
      <vt:lpstr>Arial-Rounded</vt:lpstr>
      <vt:lpstr>Calibri</vt:lpstr>
      <vt:lpstr>HP001 4 hàng</vt:lpstr>
      <vt:lpstr>SVN-ToySans</vt:lpstr>
      <vt:lpstr>Office Theme</vt:lpstr>
      <vt:lpstr>PowerPoint Presentation</vt:lpstr>
      <vt:lpstr>PowerPoint Presentation</vt:lpstr>
      <vt:lpstr>Con gì hai mắt trong veo Thích nằm sưởi nắng, thích trèo cây cau?</vt:lpstr>
      <vt:lpstr>PowerPoint Presentation</vt:lpstr>
      <vt:lpstr>Con gì biểu tượng hòa bình thế gian?</vt:lpstr>
      <vt:lpstr>Con gì ăn no Bụng to mắt híp Mồm kêu ụt ịt Nằm thở phì phò?</vt:lpstr>
      <vt:lpstr>PowerPoint Presentation</vt:lpstr>
      <vt:lpstr>PowerPoint Presentation</vt:lpstr>
      <vt:lpstr>PowerPoint Presentation</vt:lpstr>
      <vt:lpstr>PowerPoint Presentation</vt:lpstr>
      <vt:lpstr>vùng vẫy    nhanh trí   thợ săn giật mình  </vt:lpstr>
      <vt:lpstr>PowerPoint Presentation</vt:lpstr>
      <vt:lpstr>PowerPoint Presentation</vt:lpstr>
      <vt:lpstr>PowerPoint Presentation</vt:lpstr>
      <vt:lpstr>Giải nghĩa từ khó:</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Trong cuộc sống cần giúp đỡ nhau, nhất là khi người khác gặp hoạn nạn.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Linh Phan Thi  (FE FSC DN)</cp:lastModifiedBy>
  <cp:revision>192</cp:revision>
  <dcterms:created xsi:type="dcterms:W3CDTF">2020-12-08T15:48:47Z</dcterms:created>
  <dcterms:modified xsi:type="dcterms:W3CDTF">2023-02-13T15:22:01Z</dcterms:modified>
</cp:coreProperties>
</file>