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media/audio3.wav" ContentType="audio/x-wav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media/audio4.wav" ContentType="audio/x-wav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538" r:id="rId2"/>
    <p:sldId id="537" r:id="rId3"/>
    <p:sldId id="515" r:id="rId4"/>
    <p:sldId id="298" r:id="rId5"/>
    <p:sldId id="289" r:id="rId6"/>
    <p:sldId id="273" r:id="rId7"/>
    <p:sldId id="303" r:id="rId8"/>
    <p:sldId id="258" r:id="rId9"/>
    <p:sldId id="266" r:id="rId10"/>
    <p:sldId id="524" r:id="rId11"/>
    <p:sldId id="521" r:id="rId12"/>
    <p:sldId id="535" r:id="rId13"/>
    <p:sldId id="536" r:id="rId14"/>
    <p:sldId id="559" r:id="rId15"/>
    <p:sldId id="270" r:id="rId16"/>
    <p:sldId id="560" r:id="rId17"/>
    <p:sldId id="297" r:id="rId18"/>
    <p:sldId id="299" r:id="rId19"/>
    <p:sldId id="300" r:id="rId20"/>
    <p:sldId id="301" r:id="rId21"/>
    <p:sldId id="302" r:id="rId22"/>
    <p:sldId id="272" r:id="rId23"/>
  </p:sldIdLst>
  <p:sldSz cx="9144000" cy="5143500" type="screen16x9"/>
  <p:notesSz cx="6858000" cy="9144000"/>
  <p:defaultTextStyle>
    <a:defPPr>
      <a:defRPr lang="en-US"/>
    </a:defPPr>
    <a:lvl1pPr marL="0" algn="l" defTabSz="91305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527" algn="l" defTabSz="91305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056" algn="l" defTabSz="91305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9583" algn="l" defTabSz="91305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6111" algn="l" defTabSz="91305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2638" algn="l" defTabSz="91305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9166" algn="l" defTabSz="91305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5694" algn="l" defTabSz="91305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2221" algn="l" defTabSz="91305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DEF3"/>
    <a:srgbClr val="FDBBE5"/>
    <a:srgbClr val="FD0B95"/>
    <a:srgbClr val="FD2BA3"/>
    <a:srgbClr val="FEA8D9"/>
    <a:srgbClr val="FF2980"/>
    <a:srgbClr val="F7BFCC"/>
    <a:srgbClr val="FE8ACC"/>
    <a:srgbClr val="FECEED"/>
    <a:srgbClr val="FD49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083" autoAdjust="0"/>
  </p:normalViewPr>
  <p:slideViewPr>
    <p:cSldViewPr>
      <p:cViewPr varScale="1">
        <p:scale>
          <a:sx n="82" d="100"/>
          <a:sy n="82" d="100"/>
        </p:scale>
        <p:origin x="60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1BC2AF-ECAD-4B64-9E5E-57F7F29CBAD2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FEA3F6-B450-4284-BB2C-4DA94784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272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1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589" algn="l" defTabSz="9131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178" algn="l" defTabSz="9131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9769" algn="l" defTabSz="9131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6358" algn="l" defTabSz="9131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2948" algn="l" defTabSz="9131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9538" algn="l" defTabSz="9131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6127" algn="l" defTabSz="9131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2716" algn="l" defTabSz="9131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0"/>
              <a:t>Tác</a:t>
            </a:r>
            <a:r>
              <a:rPr lang="vi-VN" b="0" baseline="0"/>
              <a:t> giả bộ ppt Toán + TV</a:t>
            </a:r>
            <a:r>
              <a:rPr lang="en-US" b="0" baseline="0"/>
              <a:t>1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200" b="0">
                <a:hlinkClick r:id="rId3"/>
              </a:rPr>
              <a:t>https://www.facebook.com/nhilinh.phan/</a:t>
            </a:r>
            <a:endParaRPr lang="vi-VN" sz="1200" b="0"/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200" b="0">
                <a:hlinkClick r:id="rId4"/>
              </a:rPr>
              <a:t>https://www.facebook.com/groups/443096903751589</a:t>
            </a:r>
            <a:endParaRPr lang="vi-VN" sz="1200" b="0"/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2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200" b="0">
              <a:latin typeface="Arial" pitchFamily="34" charset="0"/>
              <a:cs typeface="Arial" pitchFamily="34" charset="0"/>
            </a:endParaRPr>
          </a:p>
          <a:p>
            <a:endParaRPr lang="en-US" b="0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4866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0"/>
              <a:t>Tác</a:t>
            </a:r>
            <a:r>
              <a:rPr lang="vi-VN" b="0" baseline="0"/>
              <a:t> giả bộ ppt Toán + TV</a:t>
            </a:r>
            <a:r>
              <a:rPr lang="en-US" b="0" baseline="0"/>
              <a:t>1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200" b="0">
                <a:hlinkClick r:id="rId3"/>
              </a:rPr>
              <a:t>https://www.facebook.com/nhilinh.phan/</a:t>
            </a:r>
            <a:endParaRPr lang="vi-VN" sz="1200" b="0"/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200" b="0">
                <a:hlinkClick r:id="rId4"/>
              </a:rPr>
              <a:t>https://www.facebook.com/groups/443096903751589</a:t>
            </a:r>
            <a:endParaRPr lang="vi-VN" sz="1200" b="0"/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2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200" b="0">
              <a:latin typeface="Arial" pitchFamily="34" charset="0"/>
              <a:cs typeface="Arial" pitchFamily="34" charset="0"/>
            </a:endParaRPr>
          </a:p>
          <a:p>
            <a:endParaRPr lang="en-US" b="0"/>
          </a:p>
          <a:p>
            <a:endParaRPr lang="en-US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FEA3F6-B450-4284-BB2C-4DA94784FD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2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05396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0"/>
              <a:t>Tác</a:t>
            </a:r>
            <a:r>
              <a:rPr lang="vi-VN" b="0" baseline="0"/>
              <a:t> giả bộ ppt Toán + TV</a:t>
            </a:r>
            <a:r>
              <a:rPr lang="en-US" b="0" baseline="0"/>
              <a:t>1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200" b="0">
                <a:hlinkClick r:id="rId3"/>
              </a:rPr>
              <a:t>https://www.facebook.com/nhilinh.phan/</a:t>
            </a:r>
            <a:endParaRPr lang="vi-VN" sz="1200" b="0"/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200" b="0">
                <a:hlinkClick r:id="rId4"/>
              </a:rPr>
              <a:t>https://www.facebook.com/groups/443096903751589</a:t>
            </a:r>
            <a:endParaRPr lang="vi-VN" sz="1200" b="0"/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2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200" b="0">
              <a:latin typeface="Arial" pitchFamily="34" charset="0"/>
              <a:cs typeface="Arial" pitchFamily="34" charset="0"/>
            </a:endParaRPr>
          </a:p>
          <a:p>
            <a:endParaRPr lang="en-US" b="0"/>
          </a:p>
          <a:p>
            <a:endParaRPr lang="en-US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FEA3F6-B450-4284-BB2C-4DA94784FD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2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05396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0"/>
              <a:t>Tác</a:t>
            </a:r>
            <a:r>
              <a:rPr lang="vi-VN" b="0" baseline="0"/>
              <a:t> giả bộ ppt Toán + TV</a:t>
            </a:r>
            <a:r>
              <a:rPr lang="en-US" b="0" baseline="0"/>
              <a:t>1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200" b="0">
                <a:hlinkClick r:id="rId3"/>
              </a:rPr>
              <a:t>https://www.facebook.com/nhilinh.phan/</a:t>
            </a:r>
            <a:endParaRPr lang="vi-VN" sz="1200" b="0"/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200" b="0">
                <a:hlinkClick r:id="rId4"/>
              </a:rPr>
              <a:t>https://www.facebook.com/groups/443096903751589</a:t>
            </a:r>
            <a:endParaRPr lang="vi-VN" sz="1200" b="0"/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2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200" b="0">
              <a:latin typeface="Arial" pitchFamily="34" charset="0"/>
              <a:cs typeface="Arial" pitchFamily="34" charset="0"/>
            </a:endParaRPr>
          </a:p>
          <a:p>
            <a:endParaRPr lang="en-US" b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5392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Cho HS 30 giây ổn định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0703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0"/>
              <a:t>Tác</a:t>
            </a:r>
            <a:r>
              <a:rPr lang="vi-VN" b="0" baseline="0"/>
              <a:t> giả bộ ppt Toán + TV</a:t>
            </a:r>
            <a:r>
              <a:rPr lang="en-US" b="0" baseline="0"/>
              <a:t>1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200" b="0">
                <a:hlinkClick r:id="rId3"/>
              </a:rPr>
              <a:t>https://www.facebook.com/nhilinh.phan/</a:t>
            </a:r>
            <a:endParaRPr lang="vi-VN" sz="1200" b="0"/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200" b="0">
                <a:hlinkClick r:id="rId4"/>
              </a:rPr>
              <a:t>https://www.facebook.com/groups/443096903751589</a:t>
            </a:r>
            <a:endParaRPr lang="vi-VN" sz="1200" b="0"/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2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200" b="0">
              <a:latin typeface="Arial" pitchFamily="34" charset="0"/>
              <a:cs typeface="Arial" pitchFamily="34" charset="0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7719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/>
              <a:t>Mỗi lần trả lời đúng thì sẽ tìm được một con vật rất đáng yêu </a:t>
            </a:r>
            <a:endParaRPr lang="vi-VN" sz="1200" b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4460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/>
              <a:t>Khu rừng thật đẹp khi có nhiều loài vật quay về sinh sống và làm bạn với nhau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4866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0"/>
              <a:t>Tác</a:t>
            </a:r>
            <a:r>
              <a:rPr lang="vi-VN" b="0" baseline="0"/>
              <a:t> giả bộ ppt Toán + TV</a:t>
            </a:r>
            <a:r>
              <a:rPr lang="en-US" b="0" baseline="0"/>
              <a:t>1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200" b="0">
                <a:hlinkClick r:id="rId3"/>
              </a:rPr>
              <a:t>https://www.facebook.com/nhilinh.phan/</a:t>
            </a:r>
            <a:endParaRPr lang="vi-VN" sz="1200" b="0"/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200" b="0">
                <a:hlinkClick r:id="rId4"/>
              </a:rPr>
              <a:t>https://www.facebook.com/groups/443096903751589</a:t>
            </a:r>
            <a:endParaRPr lang="vi-VN" sz="1200" b="0"/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2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200" b="0">
              <a:latin typeface="Arial" pitchFamily="34" charset="0"/>
              <a:cs typeface="Arial" pitchFamily="34" charset="0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7887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0"/>
              <a:t>Tác</a:t>
            </a:r>
            <a:r>
              <a:rPr lang="vi-VN" b="0" baseline="0"/>
              <a:t> giả bộ ppt Toán + TV</a:t>
            </a:r>
            <a:r>
              <a:rPr lang="en-US" b="0" baseline="0"/>
              <a:t>1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200" b="0">
                <a:hlinkClick r:id="rId3"/>
              </a:rPr>
              <a:t>https://www.facebook.com/nhilinh.phan/</a:t>
            </a:r>
            <a:endParaRPr lang="vi-VN" sz="1200" b="0"/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200" b="0">
                <a:hlinkClick r:id="rId4"/>
              </a:rPr>
              <a:t>https://www.facebook.com/groups/443096903751589</a:t>
            </a:r>
            <a:endParaRPr lang="vi-VN" sz="1200" b="0"/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2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200" b="0">
              <a:latin typeface="Arial" pitchFamily="34" charset="0"/>
              <a:cs typeface="Arial" pitchFamily="34" charset="0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1698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0"/>
              <a:t>Tác</a:t>
            </a:r>
            <a:r>
              <a:rPr lang="vi-VN" b="0" baseline="0"/>
              <a:t> giả bộ ppt Toán + TV</a:t>
            </a:r>
            <a:r>
              <a:rPr lang="en-US" b="0" baseline="0"/>
              <a:t>1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200" b="0">
                <a:hlinkClick r:id="rId3"/>
              </a:rPr>
              <a:t>https://www.facebook.com/nhilinh.phan/</a:t>
            </a:r>
            <a:endParaRPr lang="vi-VN" sz="1200" b="0"/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200" b="0">
                <a:hlinkClick r:id="rId4"/>
              </a:rPr>
              <a:t>https://www.facebook.com/groups/443096903751589</a:t>
            </a:r>
            <a:endParaRPr lang="vi-VN" sz="1200" b="0"/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2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200" b="0">
              <a:latin typeface="Arial" pitchFamily="34" charset="0"/>
              <a:cs typeface="Arial" pitchFamily="34" charset="0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5794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Cho HS 30 giây ổn định</a:t>
            </a:r>
          </a:p>
          <a:p>
            <a:r>
              <a:rPr lang="vi-VN" b="0"/>
              <a:t>Tác</a:t>
            </a:r>
            <a:r>
              <a:rPr lang="vi-VN" b="0" baseline="0"/>
              <a:t> giả bộ ppt Toán + TV</a:t>
            </a:r>
            <a:r>
              <a:rPr lang="en-US" b="0" baseline="0"/>
              <a:t>1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200" b="0">
                <a:hlinkClick r:id="rId3"/>
              </a:rPr>
              <a:t>https://www.facebook.com/nhilinh.phan/</a:t>
            </a:r>
            <a:endParaRPr lang="vi-VN" sz="1200" b="0"/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200" b="0">
                <a:hlinkClick r:id="rId4"/>
              </a:rPr>
              <a:t>https://www.facebook.com/groups/443096903751589</a:t>
            </a:r>
            <a:endParaRPr lang="vi-VN" sz="1200" b="0"/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2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200" b="0">
              <a:latin typeface="Arial" pitchFamily="34" charset="0"/>
              <a:cs typeface="Arial" pitchFamily="34" charset="0"/>
            </a:endParaRPr>
          </a:p>
          <a:p>
            <a:endParaRPr lang="en-US" b="0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859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0"/>
              <a:t>Tác</a:t>
            </a:r>
            <a:r>
              <a:rPr lang="vi-VN" b="0" baseline="0"/>
              <a:t> giả bộ ppt Toán + TV</a:t>
            </a:r>
            <a:r>
              <a:rPr lang="en-US" b="0" baseline="0"/>
              <a:t>1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200" b="0">
                <a:hlinkClick r:id="rId3"/>
              </a:rPr>
              <a:t>https://www.facebook.com/nhilinh.phan/</a:t>
            </a:r>
            <a:endParaRPr lang="vi-VN" sz="1200" b="0"/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200" b="0">
                <a:hlinkClick r:id="rId4"/>
              </a:rPr>
              <a:t>https://www.facebook.com/groups/443096903751589</a:t>
            </a:r>
            <a:endParaRPr lang="vi-VN" sz="1200" b="0"/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2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200" b="0">
              <a:latin typeface="Arial" pitchFamily="34" charset="0"/>
              <a:cs typeface="Arial" pitchFamily="34" charset="0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8990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0"/>
              <a:t>Tác</a:t>
            </a:r>
            <a:r>
              <a:rPr lang="vi-VN" b="0" baseline="0"/>
              <a:t> giả bộ ppt Toán + TV</a:t>
            </a:r>
            <a:r>
              <a:rPr lang="en-US" b="0" baseline="0"/>
              <a:t>1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200" b="0">
                <a:hlinkClick r:id="rId3"/>
              </a:rPr>
              <a:t>https://www.facebook.com/nhilinh.phan/</a:t>
            </a:r>
            <a:endParaRPr lang="vi-VN" sz="1200" b="0"/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200" b="0">
                <a:hlinkClick r:id="rId4"/>
              </a:rPr>
              <a:t>https://www.facebook.com/groups/443096903751589</a:t>
            </a:r>
            <a:endParaRPr lang="vi-VN" sz="1200" b="0"/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2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200" b="0">
              <a:latin typeface="Arial" pitchFamily="34" charset="0"/>
              <a:cs typeface="Arial" pitchFamily="34" charset="0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6493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0"/>
              <a:t>Tác</a:t>
            </a:r>
            <a:r>
              <a:rPr lang="vi-VN" b="0" baseline="0"/>
              <a:t> giả bộ ppt Toán + TV</a:t>
            </a:r>
            <a:r>
              <a:rPr lang="en-US" b="0" baseline="0"/>
              <a:t>1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200" b="0">
                <a:hlinkClick r:id="rId3"/>
              </a:rPr>
              <a:t>https://www.facebook.com/nhilinh.phan/</a:t>
            </a:r>
            <a:endParaRPr lang="vi-VN" sz="1200" b="0"/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200" b="0">
                <a:hlinkClick r:id="rId4"/>
              </a:rPr>
              <a:t>https://www.facebook.com/groups/443096903751589</a:t>
            </a:r>
            <a:endParaRPr lang="vi-VN" sz="1200" b="0"/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2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200" b="0">
              <a:latin typeface="Arial" pitchFamily="34" charset="0"/>
              <a:cs typeface="Arial" pitchFamily="34" charset="0"/>
            </a:endParaRPr>
          </a:p>
          <a:p>
            <a:endParaRPr lang="en-US" b="0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193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0"/>
              <a:t>Tác</a:t>
            </a:r>
            <a:r>
              <a:rPr lang="vi-VN" b="0" baseline="0"/>
              <a:t> giả bộ ppt Toán + TV</a:t>
            </a:r>
            <a:r>
              <a:rPr lang="en-US" b="0" baseline="0"/>
              <a:t>1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200" b="0">
                <a:hlinkClick r:id="rId3"/>
              </a:rPr>
              <a:t>https://www.facebook.com/nhilinh.phan/</a:t>
            </a:r>
            <a:endParaRPr lang="vi-VN" sz="1200" b="0"/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200" b="0">
                <a:hlinkClick r:id="rId4"/>
              </a:rPr>
              <a:t>https://www.facebook.com/groups/443096903751589</a:t>
            </a:r>
            <a:endParaRPr lang="vi-VN" sz="1200" b="0"/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2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200" b="0">
              <a:latin typeface="Arial" pitchFamily="34" charset="0"/>
              <a:cs typeface="Arial" pitchFamily="34" charset="0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5036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0"/>
              <a:t>Tác</a:t>
            </a:r>
            <a:r>
              <a:rPr lang="vi-VN" b="0" baseline="0"/>
              <a:t> giả bộ ppt Toán + TV</a:t>
            </a:r>
            <a:r>
              <a:rPr lang="en-US" b="0" baseline="0"/>
              <a:t>1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200" b="0">
                <a:hlinkClick r:id="rId3"/>
              </a:rPr>
              <a:t>https://www.facebook.com/nhilinh.phan/</a:t>
            </a:r>
            <a:endParaRPr lang="vi-VN" sz="1200" b="0"/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200" b="0">
                <a:hlinkClick r:id="rId4"/>
              </a:rPr>
              <a:t>https://www.facebook.com/groups/443096903751589</a:t>
            </a:r>
            <a:endParaRPr lang="vi-VN" sz="1200" b="0"/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2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200" b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5168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0"/>
              <a:t>Tác</a:t>
            </a:r>
            <a:r>
              <a:rPr lang="vi-VN" b="0" baseline="0"/>
              <a:t> giả bộ ppt Toán + TV</a:t>
            </a:r>
            <a:r>
              <a:rPr lang="en-US" b="0" baseline="0"/>
              <a:t>1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200" b="0">
                <a:hlinkClick r:id="rId3"/>
              </a:rPr>
              <a:t>https://www.facebook.com/nhilinh.phan/</a:t>
            </a:r>
            <a:endParaRPr lang="vi-VN" sz="1200" b="0"/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200" b="0">
                <a:hlinkClick r:id="rId4"/>
              </a:rPr>
              <a:t>https://www.facebook.com/groups/443096903751589</a:t>
            </a:r>
            <a:endParaRPr lang="vi-VN" sz="1200" b="0"/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2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200" b="0">
              <a:latin typeface="Arial" pitchFamily="34" charset="0"/>
              <a:cs typeface="Arial" pitchFamily="34" charset="0"/>
            </a:endParaRPr>
          </a:p>
          <a:p>
            <a:endParaRPr lang="en-US" b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3977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0"/>
              <a:t>Tác</a:t>
            </a:r>
            <a:r>
              <a:rPr lang="vi-VN" b="0" baseline="0"/>
              <a:t> giả bộ ppt Toán + TV</a:t>
            </a:r>
            <a:r>
              <a:rPr lang="en-US" b="0" baseline="0"/>
              <a:t>1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200" b="0">
                <a:hlinkClick r:id="rId3"/>
              </a:rPr>
              <a:t>https://www.facebook.com/nhilinh.phan/</a:t>
            </a:r>
            <a:endParaRPr lang="vi-VN" sz="1200" b="0"/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200" b="0">
                <a:hlinkClick r:id="rId4"/>
              </a:rPr>
              <a:t>https://www.facebook.com/groups/443096903751589</a:t>
            </a:r>
            <a:endParaRPr lang="vi-VN" sz="1200" b="0"/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2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200" b="0">
              <a:latin typeface="Arial" pitchFamily="34" charset="0"/>
              <a:cs typeface="Arial" pitchFamily="34" charset="0"/>
            </a:endParaRPr>
          </a:p>
          <a:p>
            <a:endParaRPr lang="en-US" b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9503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0"/>
              <a:t>Tác</a:t>
            </a:r>
            <a:r>
              <a:rPr lang="vi-VN" b="0" baseline="0"/>
              <a:t> giả bộ ppt Toán + TV</a:t>
            </a:r>
            <a:r>
              <a:rPr lang="en-US" b="0" baseline="0"/>
              <a:t>1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200" b="0">
                <a:hlinkClick r:id="rId3"/>
              </a:rPr>
              <a:t>https://www.facebook.com/nhilinh.phan/</a:t>
            </a:r>
            <a:endParaRPr lang="vi-VN" sz="1200" b="0"/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200" b="0">
                <a:hlinkClick r:id="rId4"/>
              </a:rPr>
              <a:t>https://www.facebook.com/groups/443096903751589</a:t>
            </a:r>
            <a:endParaRPr lang="vi-VN" sz="1200" b="0"/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2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200" b="0">
              <a:latin typeface="Arial" pitchFamily="34" charset="0"/>
              <a:cs typeface="Arial" pitchFamily="34" charset="0"/>
            </a:endParaRPr>
          </a:p>
          <a:p>
            <a:endParaRPr lang="en-US" b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4041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0"/>
              <a:t>Tác</a:t>
            </a:r>
            <a:r>
              <a:rPr lang="vi-VN" b="0" baseline="0"/>
              <a:t> giả bộ ppt Toán + TV</a:t>
            </a:r>
            <a:r>
              <a:rPr lang="en-US" b="0" baseline="0"/>
              <a:t>1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200" b="0">
                <a:hlinkClick r:id="rId3"/>
              </a:rPr>
              <a:t>https://www.facebook.com/nhilinh.phan/</a:t>
            </a:r>
            <a:endParaRPr lang="vi-VN" sz="1200" b="0"/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200" b="0">
                <a:hlinkClick r:id="rId4"/>
              </a:rPr>
              <a:t>https://www.facebook.com/groups/443096903751589</a:t>
            </a:r>
            <a:endParaRPr lang="vi-VN" sz="1200" b="0"/>
          </a:p>
          <a:p>
            <a:r>
              <a:rPr lang="vi-VN" sz="12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2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200" b="0">
              <a:latin typeface="Arial" pitchFamily="34" charset="0"/>
              <a:cs typeface="Arial" pitchFamily="34" charset="0"/>
            </a:endParaRPr>
          </a:p>
          <a:p>
            <a:endParaRPr lang="en-US" b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454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5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5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1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56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2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5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913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682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573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52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05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95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611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26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391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56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222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170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206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527" indent="0">
              <a:buNone/>
              <a:defRPr sz="2000" b="1"/>
            </a:lvl2pPr>
            <a:lvl3pPr marL="913056" indent="0">
              <a:buNone/>
              <a:defRPr sz="1800" b="1"/>
            </a:lvl3pPr>
            <a:lvl4pPr marL="1369583" indent="0">
              <a:buNone/>
              <a:defRPr sz="1600" b="1"/>
            </a:lvl4pPr>
            <a:lvl5pPr marL="1826111" indent="0">
              <a:buNone/>
              <a:defRPr sz="1600" b="1"/>
            </a:lvl5pPr>
            <a:lvl6pPr marL="2282638" indent="0">
              <a:buNone/>
              <a:defRPr sz="1600" b="1"/>
            </a:lvl6pPr>
            <a:lvl7pPr marL="2739166" indent="0">
              <a:buNone/>
              <a:defRPr sz="1600" b="1"/>
            </a:lvl7pPr>
            <a:lvl8pPr marL="3195694" indent="0">
              <a:buNone/>
              <a:defRPr sz="1600" b="1"/>
            </a:lvl8pPr>
            <a:lvl9pPr marL="3652221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527" indent="0">
              <a:buNone/>
              <a:defRPr sz="2000" b="1"/>
            </a:lvl2pPr>
            <a:lvl3pPr marL="913056" indent="0">
              <a:buNone/>
              <a:defRPr sz="1800" b="1"/>
            </a:lvl3pPr>
            <a:lvl4pPr marL="1369583" indent="0">
              <a:buNone/>
              <a:defRPr sz="1600" b="1"/>
            </a:lvl4pPr>
            <a:lvl5pPr marL="1826111" indent="0">
              <a:buNone/>
              <a:defRPr sz="1600" b="1"/>
            </a:lvl5pPr>
            <a:lvl6pPr marL="2282638" indent="0">
              <a:buNone/>
              <a:defRPr sz="1600" b="1"/>
            </a:lvl6pPr>
            <a:lvl7pPr marL="2739166" indent="0">
              <a:buNone/>
              <a:defRPr sz="1600" b="1"/>
            </a:lvl7pPr>
            <a:lvl8pPr marL="3195694" indent="0">
              <a:buNone/>
              <a:defRPr sz="1600" b="1"/>
            </a:lvl8pPr>
            <a:lvl9pPr marL="3652221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699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197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749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076329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6527" indent="0">
              <a:buNone/>
              <a:defRPr sz="1200"/>
            </a:lvl2pPr>
            <a:lvl3pPr marL="913056" indent="0">
              <a:buNone/>
              <a:defRPr sz="1000"/>
            </a:lvl3pPr>
            <a:lvl4pPr marL="1369583" indent="0">
              <a:buNone/>
              <a:defRPr sz="900"/>
            </a:lvl4pPr>
            <a:lvl5pPr marL="1826111" indent="0">
              <a:buNone/>
              <a:defRPr sz="900"/>
            </a:lvl5pPr>
            <a:lvl6pPr marL="2282638" indent="0">
              <a:buNone/>
              <a:defRPr sz="900"/>
            </a:lvl6pPr>
            <a:lvl7pPr marL="2739166" indent="0">
              <a:buNone/>
              <a:defRPr sz="900"/>
            </a:lvl7pPr>
            <a:lvl8pPr marL="3195694" indent="0">
              <a:buNone/>
              <a:defRPr sz="900"/>
            </a:lvl8pPr>
            <a:lvl9pPr marL="3652221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878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6527" indent="0">
              <a:buNone/>
              <a:defRPr sz="2800"/>
            </a:lvl2pPr>
            <a:lvl3pPr marL="913056" indent="0">
              <a:buNone/>
              <a:defRPr sz="2400"/>
            </a:lvl3pPr>
            <a:lvl4pPr marL="1369583" indent="0">
              <a:buNone/>
              <a:defRPr sz="2000"/>
            </a:lvl4pPr>
            <a:lvl5pPr marL="1826111" indent="0">
              <a:buNone/>
              <a:defRPr sz="2000"/>
            </a:lvl5pPr>
            <a:lvl6pPr marL="2282638" indent="0">
              <a:buNone/>
              <a:defRPr sz="2000"/>
            </a:lvl6pPr>
            <a:lvl7pPr marL="2739166" indent="0">
              <a:buNone/>
              <a:defRPr sz="2000"/>
            </a:lvl7pPr>
            <a:lvl8pPr marL="3195694" indent="0">
              <a:buNone/>
              <a:defRPr sz="2000"/>
            </a:lvl8pPr>
            <a:lvl9pPr marL="3652221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7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6527" indent="0">
              <a:buNone/>
              <a:defRPr sz="1200"/>
            </a:lvl2pPr>
            <a:lvl3pPr marL="913056" indent="0">
              <a:buNone/>
              <a:defRPr sz="1000"/>
            </a:lvl3pPr>
            <a:lvl4pPr marL="1369583" indent="0">
              <a:buNone/>
              <a:defRPr sz="900"/>
            </a:lvl4pPr>
            <a:lvl5pPr marL="1826111" indent="0">
              <a:buNone/>
              <a:defRPr sz="900"/>
            </a:lvl5pPr>
            <a:lvl6pPr marL="2282638" indent="0">
              <a:buNone/>
              <a:defRPr sz="900"/>
            </a:lvl6pPr>
            <a:lvl7pPr marL="2739166" indent="0">
              <a:buNone/>
              <a:defRPr sz="900"/>
            </a:lvl7pPr>
            <a:lvl8pPr marL="3195694" indent="0">
              <a:buNone/>
              <a:defRPr sz="900"/>
            </a:lvl8pPr>
            <a:lvl9pPr marL="3652221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427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305" tIns="45654" rIns="91305" bIns="45654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305" tIns="45654" rIns="91305" bIns="4565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305" tIns="45654" rIns="91305" bIns="4565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EF851F-4C9B-4ED8-A706-7687066F5A2C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305" tIns="45654" rIns="91305" bIns="4565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305" tIns="45654" rIns="91305" bIns="4565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0E286B-D773-306B-403A-2EFB4A2F42EB}"/>
              </a:ext>
            </a:extLst>
          </p:cNvPr>
          <p:cNvSpPr txBox="1"/>
          <p:nvPr userDrawn="1"/>
        </p:nvSpPr>
        <p:spPr>
          <a:xfrm>
            <a:off x="542597" y="5241868"/>
            <a:ext cx="81442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305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527" algn="l" defTabSz="91305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056" algn="l" defTabSz="91305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9583" algn="l" defTabSz="91305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6111" algn="l" defTabSz="91305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2638" algn="l" defTabSz="91305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9166" algn="l" defTabSz="91305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5694" algn="l" defTabSz="91305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2221" algn="l" defTabSz="91305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>
                <a:solidFill>
                  <a:srgbClr val="00B050"/>
                </a:solidFill>
                <a:latin typeface="SVN-ToySans" panose="02000500000000000000" pitchFamily="2" charset="0"/>
              </a:rPr>
              <a:t>Kho ppt Phan Linh_0916.604.268</a:t>
            </a:r>
          </a:p>
          <a:p>
            <a:pPr algn="ctr"/>
            <a:r>
              <a:rPr lang="en-US" sz="2400">
                <a:solidFill>
                  <a:srgbClr val="00B050"/>
                </a:solidFill>
                <a:latin typeface="SVN-ToySans" panose="02000500000000000000" pitchFamily="2" charset="0"/>
              </a:rPr>
              <a:t>Hỗ trợ quý thầy cô giáo án powerpoint SGK mới</a:t>
            </a:r>
          </a:p>
        </p:txBody>
      </p:sp>
    </p:spTree>
    <p:extLst>
      <p:ext uri="{BB962C8B-B14F-4D97-AF65-F5344CB8AC3E}">
        <p14:creationId xmlns:p14="http://schemas.microsoft.com/office/powerpoint/2010/main" val="1218177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305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395" indent="-342395" algn="l" defTabSz="91305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857" indent="-285330" algn="l" defTabSz="913056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319" indent="-228265" algn="l" defTabSz="91305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847" indent="-228265" algn="l" defTabSz="913056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375" indent="-228265" algn="l" defTabSz="913056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0902" indent="-228265" algn="l" defTabSz="91305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429" indent="-228265" algn="l" defTabSz="91305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3958" indent="-228265" algn="l" defTabSz="91305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485" indent="-228265" algn="l" defTabSz="91305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05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27" algn="l" defTabSz="91305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056" algn="l" defTabSz="91305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583" algn="l" defTabSz="91305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111" algn="l" defTabSz="91305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638" algn="l" defTabSz="91305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166" algn="l" defTabSz="91305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694" algn="l" defTabSz="91305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221" algn="l" defTabSz="91305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microsoft.com/office/2007/relationships/hdphoto" Target="../media/hdphoto3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8.png"/><Relationship Id="rId5" Type="http://schemas.openxmlformats.org/officeDocument/2006/relationships/image" Target="../media/image4.png"/><Relationship Id="rId15" Type="http://schemas.microsoft.com/office/2007/relationships/hdphoto" Target="../media/hdphoto4.wdp"/><Relationship Id="rId10" Type="http://schemas.microsoft.com/office/2007/relationships/hdphoto" Target="../media/hdphoto2.wdp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31.png"/><Relationship Id="rId5" Type="http://schemas.openxmlformats.org/officeDocument/2006/relationships/image" Target="../media/image30.jp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microsoft.com/office/2007/relationships/media" Target="../media/media6.mp4"/><Relationship Id="rId7" Type="http://schemas.openxmlformats.org/officeDocument/2006/relationships/image" Target="../media/image33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notesSlide" Target="../notesSlides/notesSlide14.xml"/><Relationship Id="rId5" Type="http://schemas.openxmlformats.org/officeDocument/2006/relationships/slideLayout" Target="../slideLayouts/slideLayout7.xml"/><Relationship Id="rId4" Type="http://schemas.openxmlformats.org/officeDocument/2006/relationships/video" Target="../media/media6.mp4"/><Relationship Id="rId9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audio" Target="../media/audio2.wav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gif"/><Relationship Id="rId13" Type="http://schemas.openxmlformats.org/officeDocument/2006/relationships/image" Target="../media/image40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4.png"/><Relationship Id="rId12" Type="http://schemas.microsoft.com/office/2007/relationships/hdphoto" Target="../media/hdphoto7.wdp"/><Relationship Id="rId2" Type="http://schemas.openxmlformats.org/officeDocument/2006/relationships/audio" Target="../media/media7.mp3"/><Relationship Id="rId16" Type="http://schemas.openxmlformats.org/officeDocument/2006/relationships/image" Target="../media/image48.png"/><Relationship Id="rId1" Type="http://schemas.microsoft.com/office/2007/relationships/media" Target="../media/media7.mp3"/><Relationship Id="rId6" Type="http://schemas.openxmlformats.org/officeDocument/2006/relationships/image" Target="../media/image43.jpg"/><Relationship Id="rId11" Type="http://schemas.openxmlformats.org/officeDocument/2006/relationships/image" Target="../media/image47.png"/><Relationship Id="rId5" Type="http://schemas.openxmlformats.org/officeDocument/2006/relationships/audio" Target="../media/audio4.wav"/><Relationship Id="rId15" Type="http://schemas.openxmlformats.org/officeDocument/2006/relationships/image" Target="../media/image42.png"/><Relationship Id="rId10" Type="http://schemas.microsoft.com/office/2007/relationships/hdphoto" Target="../media/hdphoto6.wdp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46.png"/><Relationship Id="rId1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4.mp4"/><Relationship Id="rId7" Type="http://schemas.openxmlformats.org/officeDocument/2006/relationships/image" Target="../media/image24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6.png"/><Relationship Id="rId4" Type="http://schemas.openxmlformats.org/officeDocument/2006/relationships/video" Target="../media/media4.mp4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E5DFC-BC9F-460D-80B5-F3BBD8CC51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F33D5E-57F4-498F-8502-2919B2B13A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E5E4B2-E937-44D8-ADB8-6959D7452B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55"/>
            <a:ext cx="9144000" cy="51409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34831AB-B402-4F8A-8F1A-244E1B8F81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345160">
            <a:off x="7857012" y="-26380"/>
            <a:ext cx="1265122" cy="116258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1BEAC58-C354-4B65-B19F-CBFB3AD79703}"/>
              </a:ext>
            </a:extLst>
          </p:cNvPr>
          <p:cNvSpPr txBox="1">
            <a:spLocks/>
          </p:cNvSpPr>
          <p:nvPr/>
        </p:nvSpPr>
        <p:spPr>
          <a:xfrm>
            <a:off x="1690266" y="112122"/>
            <a:ext cx="5326568" cy="857250"/>
          </a:xfrm>
          <a:prstGeom prst="rect">
            <a:avLst/>
          </a:prstGeom>
          <a:noFill/>
        </p:spPr>
        <p:txBody>
          <a:bodyPr vert="horz" lIns="91354" tIns="45678" rIns="91354" bIns="45678" rtlCol="0" anchor="ctr">
            <a:normAutofit/>
          </a:bodyPr>
          <a:lstStyle>
            <a:lvl1pPr algn="ctr" defTabSz="913545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Chuẩn bị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D46996-4451-429A-8253-C802F1B2FD1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588"/>
          <a:stretch/>
        </p:blipFill>
        <p:spPr>
          <a:xfrm rot="20556517">
            <a:off x="2472550" y="1093287"/>
            <a:ext cx="1499494" cy="19779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4ACB0ED-8D17-414B-B5A1-3876BD3B7A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399821">
            <a:off x="5006128" y="1055408"/>
            <a:ext cx="1415728" cy="1990644"/>
          </a:xfrm>
          <a:prstGeom prst="rect">
            <a:avLst/>
          </a:prstGeom>
        </p:spPr>
      </p:pic>
      <p:pic>
        <p:nvPicPr>
          <p:cNvPr id="9" name="Picture 8" descr="Hàng Chất Lượng Cao] Bông lau bảng,xóa bảng,Giẻ lau bảng Cầm tay chắc chắn  -dc3912 | Shopee Việt Nam">
            <a:extLst>
              <a:ext uri="{FF2B5EF4-FFF2-40B4-BE49-F238E27FC236}">
                <a16:creationId xmlns:a16="http://schemas.microsoft.com/office/drawing/2014/main" id="{D2B7F301-6D58-4D4E-BB11-F8B8193A06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989" b="80992" l="0" r="98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569" b="21958"/>
          <a:stretch/>
        </p:blipFill>
        <p:spPr bwMode="auto">
          <a:xfrm>
            <a:off x="1642236" y="3943050"/>
            <a:ext cx="951830" cy="528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Bút lông bảng Doraemon có đầu xoá | Shopee Việt Nam">
            <a:extLst>
              <a:ext uri="{FF2B5EF4-FFF2-40B4-BE49-F238E27FC236}">
                <a16:creationId xmlns:a16="http://schemas.microsoft.com/office/drawing/2014/main" id="{65C7355F-598C-4211-82A6-5C13EF21FF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219" b="97500" l="2344" r="954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92" y="3117524"/>
            <a:ext cx="1467828" cy="1467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Bảng đen/ Bảng trắng/ Bảng học sinh khổ A4 giảm chỉ còn 18,000 đ">
            <a:extLst>
              <a:ext uri="{FF2B5EF4-FFF2-40B4-BE49-F238E27FC236}">
                <a16:creationId xmlns:a16="http://schemas.microsoft.com/office/drawing/2014/main" id="{007E82F1-BCC3-4D24-9184-3DC6748A28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8523" l="0" r="9875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847" y="3362982"/>
            <a:ext cx="1917934" cy="1420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Orange Cartoon Ruler Clip Art - Orange Cartoon Ruler Vector Image | Clip  art, School clipart, Free clip art">
            <a:extLst>
              <a:ext uri="{FF2B5EF4-FFF2-40B4-BE49-F238E27FC236}">
                <a16:creationId xmlns:a16="http://schemas.microsoft.com/office/drawing/2014/main" id="{1EDFF8B6-BAEF-4859-9A39-BC9367B9DA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9757" y="3021999"/>
            <a:ext cx="690562" cy="1484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artoon Pencil - ClipArt Best - ClipArt Best - ClipArt Best">
            <a:extLst>
              <a:ext uri="{FF2B5EF4-FFF2-40B4-BE49-F238E27FC236}">
                <a16:creationId xmlns:a16="http://schemas.microsoft.com/office/drawing/2014/main" id="{45D572C0-F6F6-4E51-B268-4FFB7C342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93333" y1="9375" x2="12000" y2="89286"/>
                        <a14:foregroundMark x1="88000" y1="4911" x2="88000" y2="4911"/>
                        <a14:foregroundMark x1="96444" y1="15625" x2="95111" y2="11607"/>
                        <a14:foregroundMark x1="83111" y1="4911" x2="84000" y2="11161"/>
                        <a14:foregroundMark x1="5333" y1="96875" x2="16889" y2="89732"/>
                        <a14:foregroundMark x1="2667" y1="92411" x2="5333" y2="991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008" y="3464136"/>
            <a:ext cx="1223602" cy="1218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3877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B3A1E9DE-DEBB-1243-9501-11945558FE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36" y="607475"/>
            <a:ext cx="7436847" cy="4183227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F2E7E08F-DFE4-0445-907B-0CE46E462E7E}"/>
              </a:ext>
            </a:extLst>
          </p:cNvPr>
          <p:cNvSpPr/>
          <p:nvPr/>
        </p:nvSpPr>
        <p:spPr>
          <a:xfrm>
            <a:off x="4268136" y="1507254"/>
            <a:ext cx="3733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53">
              <a:buClrTx/>
              <a:defRPr/>
            </a:pPr>
            <a:r>
              <a:rPr lang="en-US" sz="6000">
                <a:solidFill>
                  <a:prstClr val="white"/>
                </a:solidFill>
                <a:latin typeface="HP001 4 hàng" pitchFamily="34" charset="0"/>
              </a:rPr>
              <a:t>SĀ </a:t>
            </a:r>
            <a:endParaRPr lang="en-US" sz="6000" kern="1200" dirty="0">
              <a:solidFill>
                <a:prstClr val="white"/>
              </a:solidFill>
              <a:latin typeface="HP001 4 hàng" pitchFamily="34" charset="0"/>
              <a:ea typeface="+mn-ea"/>
              <a:cs typeface="+mn-cs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D1EC33D-5BF7-5745-A323-3457196CEBE5}"/>
              </a:ext>
            </a:extLst>
          </p:cNvPr>
          <p:cNvSpPr/>
          <p:nvPr/>
        </p:nvSpPr>
        <p:spPr>
          <a:xfrm>
            <a:off x="3937000" y="2571750"/>
            <a:ext cx="37338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53">
              <a:buClrTx/>
              <a:defRPr/>
            </a:pPr>
            <a:r>
              <a:rPr lang="vi-VN" sz="5800" kern="1200">
                <a:solidFill>
                  <a:prstClr val="white"/>
                </a:solidFill>
                <a:latin typeface="HP001 4 hàng" pitchFamily="34" charset="0"/>
                <a:ea typeface="+mn-ea"/>
                <a:cs typeface="+mn-cs"/>
              </a:rPr>
              <a:t> </a:t>
            </a:r>
            <a:r>
              <a:rPr lang="en-US" sz="6600" kern="1200">
                <a:solidFill>
                  <a:prstClr val="white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</a:t>
            </a:r>
            <a:r>
              <a:rPr lang="en-US" sz="6000">
                <a:solidFill>
                  <a:prstClr val="white"/>
                </a:solidFill>
                <a:latin typeface="HP001 4 hàng" pitchFamily="34" charset="0"/>
              </a:rPr>
              <a:t>Ā</a:t>
            </a:r>
            <a:endParaRPr lang="en-US" sz="6000" kern="1200" dirty="0">
              <a:solidFill>
                <a:prstClr val="white"/>
              </a:solidFill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" name="S">
            <a:hlinkClick r:id="" action="ppaction://media"/>
            <a:extLst>
              <a:ext uri="{FF2B5EF4-FFF2-40B4-BE49-F238E27FC236}">
                <a16:creationId xmlns:a16="http://schemas.microsoft.com/office/drawing/2014/main" id="{7F6760A9-C529-4331-B6C5-809B9E22558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9083" y="0"/>
            <a:ext cx="373380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929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74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4" grpId="0"/>
      <p:bldP spid="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B3A1E9DE-DEBB-1243-9501-11945558FE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36" y="607475"/>
            <a:ext cx="7436847" cy="4183227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F2E7E08F-DFE4-0445-907B-0CE46E462E7E}"/>
              </a:ext>
            </a:extLst>
          </p:cNvPr>
          <p:cNvSpPr/>
          <p:nvPr/>
        </p:nvSpPr>
        <p:spPr>
          <a:xfrm>
            <a:off x="3152775" y="1527512"/>
            <a:ext cx="3733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53">
              <a:buClrTx/>
              <a:defRPr/>
            </a:pPr>
            <a:r>
              <a:rPr lang="en-US" sz="5800">
                <a:solidFill>
                  <a:prstClr val="white"/>
                </a:solidFill>
                <a:latin typeface="HP001 4 hàng" pitchFamily="34" charset="0"/>
              </a:rPr>
              <a:t>sŉ</a:t>
            </a:r>
            <a:endParaRPr lang="en-US" sz="6000" kern="1200" dirty="0">
              <a:solidFill>
                <a:prstClr val="white"/>
              </a:solidFill>
              <a:latin typeface="HP001 4 hàng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487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ADD1FF-3628-4389-B5F2-856CBCD17D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55"/>
            <a:ext cx="9144000" cy="514099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A820202E-C7B6-4A86-A1D2-04C0F07EB133}"/>
              </a:ext>
            </a:extLst>
          </p:cNvPr>
          <p:cNvSpPr txBox="1">
            <a:spLocks/>
          </p:cNvSpPr>
          <p:nvPr/>
        </p:nvSpPr>
        <p:spPr>
          <a:xfrm>
            <a:off x="533400" y="895350"/>
            <a:ext cx="6324600" cy="1828800"/>
          </a:xfrm>
          <a:prstGeom prst="rect">
            <a:avLst/>
          </a:prstGeom>
          <a:noFill/>
        </p:spPr>
        <p:txBody>
          <a:bodyPr vert="horz" lIns="91354" tIns="45678" rIns="91354" bIns="45678" rtlCol="0" anchor="ctr">
            <a:normAutofit/>
          </a:bodyPr>
          <a:lstStyle>
            <a:lvl1pPr algn="ctr" defTabSz="913545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Giải lao</a:t>
            </a:r>
          </a:p>
        </p:txBody>
      </p:sp>
    </p:spTree>
    <p:extLst>
      <p:ext uri="{BB962C8B-B14F-4D97-AF65-F5344CB8AC3E}">
        <p14:creationId xmlns:p14="http://schemas.microsoft.com/office/powerpoint/2010/main" val="31956839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C838D-BD01-4B94-B157-DDAA47D95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30 seconds countdown (Đồng hồ đếm ngược 30 giây)">
            <a:hlinkClick r:id="" action="ppaction://media"/>
            <a:extLst>
              <a:ext uri="{FF2B5EF4-FFF2-40B4-BE49-F238E27FC236}">
                <a16:creationId xmlns:a16="http://schemas.microsoft.com/office/drawing/2014/main" id="{E8C6A417-D1FF-4A40-B8AB-D0B0D21E554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743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8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0557F42-B35C-44A4-8B73-27A8F73B06CA}"/>
              </a:ext>
            </a:extLst>
          </p:cNvPr>
          <p:cNvGrpSpPr/>
          <p:nvPr/>
        </p:nvGrpSpPr>
        <p:grpSpPr>
          <a:xfrm>
            <a:off x="1087608" y="248273"/>
            <a:ext cx="6968785" cy="4646955"/>
            <a:chOff x="361149" y="331030"/>
            <a:chExt cx="9291713" cy="619594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A32B5F3-604B-4F5B-B98C-6B14323B93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r="19902"/>
            <a:stretch/>
          </p:blipFill>
          <p:spPr>
            <a:xfrm>
              <a:off x="361150" y="331030"/>
              <a:ext cx="9291712" cy="6195940"/>
            </a:xfrm>
            <a:prstGeom prst="rect">
              <a:avLst/>
            </a:prstGeom>
          </p:spPr>
        </p:pic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70FB8E6-DB47-4291-A4A7-B80B7EDE8AE1}"/>
                </a:ext>
              </a:extLst>
            </p:cNvPr>
            <p:cNvCxnSpPr/>
            <p:nvPr/>
          </p:nvCxnSpPr>
          <p:spPr>
            <a:xfrm>
              <a:off x="361149" y="331030"/>
              <a:ext cx="0" cy="6195940"/>
            </a:xfrm>
            <a:prstGeom prst="line">
              <a:avLst/>
            </a:prstGeom>
            <a:ln w="76200" cmpd="dbl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F0729D36-5345-4D4C-9CAB-C33FA85B0645}"/>
              </a:ext>
            </a:extLst>
          </p:cNvPr>
          <p:cNvSpPr/>
          <p:nvPr/>
        </p:nvSpPr>
        <p:spPr>
          <a:xfrm>
            <a:off x="1632732" y="1084601"/>
            <a:ext cx="7892268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900" b="1">
                <a:solidFill>
                  <a:srgbClr val="7030A0"/>
                </a:solidFill>
                <a:latin typeface="HP001 5 hàng" pitchFamily="34" charset="0"/>
              </a:rPr>
              <a:t>SĀ</a:t>
            </a:r>
            <a:endParaRPr lang="en-US" sz="2900" b="1">
              <a:solidFill>
                <a:srgbClr val="7030A0"/>
              </a:solidFill>
              <a:latin typeface="HP001 4 hàng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AB9E0B8-CEF5-48F3-B8B4-A0BBB613B9B2}"/>
              </a:ext>
            </a:extLst>
          </p:cNvPr>
          <p:cNvSpPr/>
          <p:nvPr/>
        </p:nvSpPr>
        <p:spPr>
          <a:xfrm>
            <a:off x="1066800" y="1657518"/>
            <a:ext cx="8775128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900" b="1">
                <a:solidFill>
                  <a:srgbClr val="7030A0"/>
                </a:solidFill>
                <a:latin typeface="HP001 5 hàng" pitchFamily="34" charset="0"/>
              </a:rPr>
              <a:t>bạn </a:t>
            </a:r>
            <a:r>
              <a:rPr lang="el-GR" sz="2900" b="1">
                <a:solidFill>
                  <a:srgbClr val="7030A0"/>
                </a:solidFill>
                <a:latin typeface="HP001 5 hàng" pitchFamily="34" charset="0"/>
              </a:rPr>
              <a:t>χ</a:t>
            </a:r>
            <a:r>
              <a:rPr lang="en-US" sz="2900" b="1">
                <a:solidFill>
                  <a:srgbClr val="7030A0"/>
                </a:solidFill>
                <a:latin typeface="HP001 5 hàng" pitchFamily="34" charset="0"/>
              </a:rPr>
              <a:t>ǩ. CŜ sŉ lúc wào cũng </a:t>
            </a:r>
            <a:r>
              <a:rPr lang="el-GR" sz="2900" b="1">
                <a:solidFill>
                  <a:srgbClr val="7030A0"/>
                </a:solidFill>
                <a:latin typeface="HP001 5 hàng" pitchFamily="34" charset="0"/>
              </a:rPr>
              <a:t>νί</a:t>
            </a:r>
            <a:r>
              <a:rPr lang="en-US" sz="2900" b="1">
                <a:solidFill>
                  <a:srgbClr val="7030A0"/>
                </a:solidFill>
                <a:latin typeface="HP001 5 hàng" pitchFamily="34" charset="0"/>
              </a:rPr>
              <a:t>i </a:t>
            </a:r>
            <a:r>
              <a:rPr lang="el-GR" sz="2900" b="1">
                <a:solidFill>
                  <a:srgbClr val="7030A0"/>
                </a:solidFill>
                <a:latin typeface="HP001 5 hàng" pitchFamily="34" charset="0"/>
              </a:rPr>
              <a:t>ω</a:t>
            </a:r>
            <a:r>
              <a:rPr lang="en-US" sz="2900" b="1">
                <a:solidFill>
                  <a:srgbClr val="7030A0"/>
                </a:solidFill>
                <a:latin typeface="HP001 5 hàng" pitchFamily="34" charset="0"/>
              </a:rPr>
              <a:t>Ǫ </a:t>
            </a:r>
            <a:r>
              <a:rPr lang="el-GR" sz="2900" b="1">
                <a:solidFill>
                  <a:srgbClr val="7030A0"/>
                </a:solidFill>
                <a:latin typeface="HP001 5 hàng" pitchFamily="34" charset="0"/>
              </a:rPr>
              <a:t>ν</a:t>
            </a:r>
            <a:r>
              <a:rPr lang="en-US" sz="2900" b="1">
                <a:solidFill>
                  <a:srgbClr val="7030A0"/>
                </a:solidFill>
                <a:latin typeface="HP001 5 hàng" pitchFamily="34" charset="0"/>
              </a:rPr>
              <a:t>Ű sŉ</a:t>
            </a:r>
            <a:endParaRPr lang="en-US" sz="2900" b="1">
              <a:solidFill>
                <a:srgbClr val="7030A0"/>
              </a:solidFill>
              <a:latin typeface="HP001 4 hàng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4C0239E-57F3-47B5-947E-CFCBF49D90F0}"/>
              </a:ext>
            </a:extLst>
          </p:cNvPr>
          <p:cNvSpPr/>
          <p:nvPr/>
        </p:nvSpPr>
        <p:spPr>
          <a:xfrm>
            <a:off x="1077512" y="2238375"/>
            <a:ext cx="9067800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900" b="1">
                <a:solidFill>
                  <a:srgbClr val="7030A0"/>
                </a:solidFill>
                <a:latin typeface="HP001 5 hàng" pitchFamily="34" charset="0"/>
              </a:rPr>
              <a:t>có </a:t>
            </a:r>
            <a:r>
              <a:rPr lang="el-GR" sz="2900" b="1">
                <a:solidFill>
                  <a:srgbClr val="7030A0"/>
                </a:solidFill>
                <a:latin typeface="HP001 5 hàng" pitchFamily="34" charset="0"/>
              </a:rPr>
              <a:t>ηΗϛ</a:t>
            </a:r>
            <a:r>
              <a:rPr lang="en-US" sz="2900" b="1">
                <a:solidFill>
                  <a:srgbClr val="7030A0"/>
                </a:solidFill>
                <a:latin typeface="HP001 5 hàng" pitchFamily="34" charset="0"/>
              </a:rPr>
              <a:t>u </a:t>
            </a:r>
            <a:r>
              <a:rPr lang="vi-VN" sz="2900" b="1">
                <a:solidFill>
                  <a:srgbClr val="7030A0"/>
                </a:solidFill>
                <a:latin typeface="HP001 5 hàng" pitchFamily="34" charset="0"/>
              </a:rPr>
              <a:t>bạn Ǉō</a:t>
            </a:r>
            <a:r>
              <a:rPr lang="en-US" sz="2900" b="1">
                <a:solidFill>
                  <a:srgbClr val="7030A0"/>
                </a:solidFill>
                <a:latin typeface="HP001 5 hàng" pitchFamily="34" charset="0"/>
              </a:rPr>
              <a:t>.</a:t>
            </a:r>
            <a:endParaRPr lang="en-US" sz="2900" b="1">
              <a:solidFill>
                <a:srgbClr val="7030A0"/>
              </a:solidFill>
              <a:latin typeface="HP001 4 hàng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38D1783-F15C-4CE2-88CF-4344C0E92A1B}"/>
              </a:ext>
            </a:extLst>
          </p:cNvPr>
          <p:cNvCxnSpPr>
            <a:cxnSpLocks/>
          </p:cNvCxnSpPr>
          <p:nvPr/>
        </p:nvCxnSpPr>
        <p:spPr>
          <a:xfrm>
            <a:off x="1135413" y="3149451"/>
            <a:ext cx="689971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F45090B9-BA85-4988-909F-C08D0F3EBB39}"/>
              </a:ext>
            </a:extLst>
          </p:cNvPr>
          <p:cNvSpPr/>
          <p:nvPr/>
        </p:nvSpPr>
        <p:spPr>
          <a:xfrm>
            <a:off x="2133600" y="1078735"/>
            <a:ext cx="7892268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900" b="1">
                <a:solidFill>
                  <a:srgbClr val="7030A0"/>
                </a:solidFill>
                <a:latin typeface="HP001 5 hàng" pitchFamily="34" charset="0"/>
              </a:rPr>
              <a:t>luŪ </a:t>
            </a:r>
            <a:r>
              <a:rPr lang="el-GR" sz="2900" b="1">
                <a:solidFill>
                  <a:srgbClr val="7030A0"/>
                </a:solidFill>
                <a:latin typeface="HP001 5 hàng" pitchFamily="34" charset="0"/>
              </a:rPr>
              <a:t>κ</a:t>
            </a:r>
            <a:r>
              <a:rPr lang="en-US" sz="2900" b="1">
                <a:solidFill>
                  <a:srgbClr val="7030A0"/>
                </a:solidFill>
                <a:latin typeface="HP001 5 hàng" pitchFamily="34" charset="0"/>
              </a:rPr>
              <a:t>ấy </a:t>
            </a:r>
            <a:r>
              <a:rPr lang="el-GR" sz="2900" b="1">
                <a:solidFill>
                  <a:srgbClr val="7030A0"/>
                </a:solidFill>
                <a:latin typeface="HP001 5 hàng" pitchFamily="34" charset="0"/>
              </a:rPr>
              <a:t>λί</a:t>
            </a:r>
            <a:r>
              <a:rPr lang="en-US" sz="2900" b="1">
                <a:solidFill>
                  <a:srgbClr val="7030A0"/>
                </a:solidFill>
                <a:latin typeface="HP001 5 hàng" pitchFamily="34" charset="0"/>
              </a:rPr>
              <a:t>Ŭ </a:t>
            </a:r>
            <a:r>
              <a:rPr lang="el-GR" sz="2900" b="1">
                <a:solidFill>
                  <a:srgbClr val="7030A0"/>
                </a:solidFill>
                <a:latin typeface="HP001 5 hàng" pitchFamily="34" charset="0"/>
              </a:rPr>
              <a:t>λ</a:t>
            </a:r>
            <a:r>
              <a:rPr lang="en-US" sz="2900" b="1">
                <a:solidFill>
                  <a:srgbClr val="7030A0"/>
                </a:solidFill>
                <a:latin typeface="HP001 5 hàng" pitchFamily="34" charset="0"/>
              </a:rPr>
              <a:t>ẅc </a:t>
            </a:r>
            <a:r>
              <a:rPr lang="el-GR" sz="2900" b="1">
                <a:solidFill>
                  <a:srgbClr val="7030A0"/>
                </a:solidFill>
                <a:latin typeface="HP001 5 hàng" pitchFamily="34" charset="0"/>
              </a:rPr>
              <a:t>ν</a:t>
            </a:r>
            <a:r>
              <a:rPr lang="en-US" sz="2900" b="1">
                <a:solidFill>
                  <a:srgbClr val="7030A0"/>
                </a:solidFill>
                <a:latin typeface="HP001 5 hàng" pitchFamily="34" charset="0"/>
              </a:rPr>
              <a:t>Ű sĀ </a:t>
            </a:r>
            <a:r>
              <a:rPr lang="el-GR" sz="2900" b="1">
                <a:solidFill>
                  <a:srgbClr val="7030A0"/>
                </a:solidFill>
                <a:latin typeface="HP001 5 hàng" pitchFamily="34" charset="0"/>
              </a:rPr>
              <a:t>δ</a:t>
            </a:r>
            <a:r>
              <a:rPr lang="en-US" sz="2900" b="1">
                <a:solidFill>
                  <a:srgbClr val="7030A0"/>
                </a:solidFill>
                <a:latin typeface="HP001 5 hàng" pitchFamily="34" charset="0"/>
              </a:rPr>
              <a:t>Ūg có </a:t>
            </a:r>
            <a:endParaRPr lang="en-US" sz="2900" b="1">
              <a:solidFill>
                <a:srgbClr val="7030A0"/>
              </a:solidFill>
              <a:latin typeface="HP001 4 hàng" pitchFamily="34" charset="0"/>
            </a:endParaRPr>
          </a:p>
        </p:txBody>
      </p:sp>
      <p:pic>
        <p:nvPicPr>
          <p:cNvPr id="13" name="S">
            <a:hlinkClick r:id="" action="ppaction://media"/>
            <a:extLst>
              <a:ext uri="{FF2B5EF4-FFF2-40B4-BE49-F238E27FC236}">
                <a16:creationId xmlns:a16="http://schemas.microsoft.com/office/drawing/2014/main" id="{35715F59-B89C-4B5C-94CC-B921084EC11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996022" y="2860623"/>
            <a:ext cx="2279240" cy="2279240"/>
          </a:xfrm>
          <a:prstGeom prst="rect">
            <a:avLst/>
          </a:prstGeom>
        </p:spPr>
      </p:pic>
      <p:pic>
        <p:nvPicPr>
          <p:cNvPr id="14" name="C.mp4">
            <a:hlinkClick r:id="" action="ppaction://media"/>
            <a:extLst>
              <a:ext uri="{FF2B5EF4-FFF2-40B4-BE49-F238E27FC236}">
                <a16:creationId xmlns:a16="http://schemas.microsoft.com/office/drawing/2014/main" id="{8F25D334-2229-4E94-AE0F-E9977EE92A4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015574" y="2864259"/>
            <a:ext cx="2279241" cy="227924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F8F93B4-494E-4CDB-A07B-EF655BDDB8EE}"/>
              </a:ext>
            </a:extLst>
          </p:cNvPr>
          <p:cNvSpPr/>
          <p:nvPr/>
        </p:nvSpPr>
        <p:spPr>
          <a:xfrm>
            <a:off x="1148863" y="484218"/>
            <a:ext cx="7892268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900" b="1">
                <a:solidFill>
                  <a:srgbClr val="7030A0"/>
                </a:solidFill>
                <a:latin typeface="HP001 5 hàng" pitchFamily="34" charset="0"/>
              </a:rPr>
              <a:t>7.</a:t>
            </a:r>
            <a:endParaRPr lang="en-US" sz="2900" b="1">
              <a:solidFill>
                <a:srgbClr val="7030A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303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741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29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4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4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45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0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 vol="80000">
                <p:cTn id="51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-1828800" y="445960"/>
            <a:ext cx="609600" cy="609600"/>
          </a:xfrm>
          <a:prstGeom prst="ellipse">
            <a:avLst/>
          </a:prstGeom>
          <a:solidFill>
            <a:srgbClr val="FF29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18" tIns="45660" rIns="91318" bIns="45660" rtlCol="0" anchor="ctr"/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2730" y="89808"/>
            <a:ext cx="8241170" cy="523087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just"/>
            <a:r>
              <a:rPr lang="en-US" sz="2800" b="1">
                <a:latin typeface="Arial" pitchFamily="34" charset="0"/>
                <a:ea typeface="Arial-Rounded" pitchFamily="34" charset="0"/>
                <a:cs typeface="Arial" pitchFamily="34" charset="0"/>
              </a:rPr>
              <a:t>Chọn dấu thanh phù hợp thay cho chiếc lá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0" y="1460"/>
            <a:ext cx="628650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" name="TextBox 40"/>
          <p:cNvSpPr txBox="1"/>
          <p:nvPr/>
        </p:nvSpPr>
        <p:spPr>
          <a:xfrm>
            <a:off x="-253986" y="646953"/>
            <a:ext cx="2888673" cy="830985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4800">
                <a:latin typeface="Arial" pitchFamily="34" charset="0"/>
                <a:ea typeface="Arial-Rounded" pitchFamily="34" charset="0"/>
                <a:cs typeface="Arial" pitchFamily="34" charset="0"/>
              </a:rPr>
              <a:t>sợ hãi</a:t>
            </a:r>
            <a:endParaRPr lang="en-US" sz="4800" i="1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514600" y="651530"/>
            <a:ext cx="2888673" cy="830985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4800">
                <a:latin typeface="Arial" pitchFamily="34" charset="0"/>
                <a:ea typeface="Arial-Rounded" pitchFamily="34" charset="0"/>
                <a:cs typeface="Arial" pitchFamily="34" charset="0"/>
              </a:rPr>
              <a:t>xấu hổ</a:t>
            </a:r>
            <a:endParaRPr lang="en-US" sz="4800" i="1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247271" y="634381"/>
            <a:ext cx="3686629" cy="830985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4800">
                <a:latin typeface="Arial" pitchFamily="34" charset="0"/>
                <a:ea typeface="Arial-Rounded" pitchFamily="34" charset="0"/>
                <a:cs typeface="Arial" pitchFamily="34" charset="0"/>
              </a:rPr>
              <a:t>gây gổ</a:t>
            </a:r>
            <a:endParaRPr lang="en-US" sz="4800" i="1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-69273" y="1548498"/>
            <a:ext cx="2888673" cy="830985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4800">
                <a:latin typeface="Arial" pitchFamily="34" charset="0"/>
                <a:ea typeface="Arial-Rounded" pitchFamily="34" charset="0"/>
                <a:cs typeface="Arial" pitchFamily="34" charset="0"/>
              </a:rPr>
              <a:t>buồn bã</a:t>
            </a:r>
            <a:endParaRPr lang="en-US" sz="4800" i="1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pic>
        <p:nvPicPr>
          <p:cNvPr id="7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696561"/>
            <a:ext cx="582610" cy="289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5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2328" y="579666"/>
            <a:ext cx="582610" cy="289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010" y="590428"/>
            <a:ext cx="582610" cy="289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7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6868" y="1563012"/>
            <a:ext cx="582610" cy="289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8" name="TextBox 77"/>
          <p:cNvSpPr txBox="1"/>
          <p:nvPr/>
        </p:nvSpPr>
        <p:spPr>
          <a:xfrm>
            <a:off x="2822697" y="1548498"/>
            <a:ext cx="2888673" cy="830985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4800">
                <a:latin typeface="Arial" pitchFamily="34" charset="0"/>
                <a:ea typeface="Arial-Rounded" pitchFamily="34" charset="0"/>
                <a:cs typeface="Arial" pitchFamily="34" charset="0"/>
              </a:rPr>
              <a:t>bay nhảy</a:t>
            </a:r>
            <a:endParaRPr lang="en-US" sz="4800" i="1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pic>
        <p:nvPicPr>
          <p:cNvPr id="79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058" y="1563012"/>
            <a:ext cx="582610" cy="289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0" name="TextBox 79"/>
          <p:cNvSpPr txBox="1"/>
          <p:nvPr/>
        </p:nvSpPr>
        <p:spPr>
          <a:xfrm>
            <a:off x="6026727" y="1554890"/>
            <a:ext cx="2888673" cy="830985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4800">
                <a:latin typeface="Arial" pitchFamily="34" charset="0"/>
                <a:ea typeface="Arial-Rounded" pitchFamily="34" charset="0"/>
                <a:cs typeface="Arial" pitchFamily="34" charset="0"/>
              </a:rPr>
              <a:t>cỏ cây</a:t>
            </a:r>
            <a:endParaRPr lang="en-US" sz="4800" i="1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pic>
        <p:nvPicPr>
          <p:cNvPr id="81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280" y="1548498"/>
            <a:ext cx="582610" cy="289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0461" y="2990383"/>
            <a:ext cx="1408953" cy="1862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363" y="2636147"/>
            <a:ext cx="949306" cy="1002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6444" y="2470928"/>
            <a:ext cx="1616871" cy="1333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919" y="3178623"/>
            <a:ext cx="2676525" cy="172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033" y="3666725"/>
            <a:ext cx="1340684" cy="1080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2454" y="2896807"/>
            <a:ext cx="1719874" cy="1955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5454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D9B8750-C6EB-4F2B-B298-B341F51E65F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87"/>
          <a:stretch/>
        </p:blipFill>
        <p:spPr>
          <a:xfrm>
            <a:off x="-11502" y="-1"/>
            <a:ext cx="9155502" cy="5156933"/>
          </a:xfrm>
          <a:prstGeom prst="rect">
            <a:avLst/>
          </a:prstGeom>
        </p:spPr>
      </p:pic>
      <p:pic>
        <p:nvPicPr>
          <p:cNvPr id="10" name="Tieng-chim-hot-vao-buoi-sang-www_nhacchuongvui_com.mp3">
            <a:hlinkClick r:id="" action="ppaction://media"/>
            <a:extLst>
              <a:ext uri="{FF2B5EF4-FFF2-40B4-BE49-F238E27FC236}">
                <a16:creationId xmlns:a16="http://schemas.microsoft.com/office/drawing/2014/main" id="{2924B8B8-E1AD-4FDC-969D-5117A29970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896600" y="729275"/>
            <a:ext cx="609600" cy="609600"/>
          </a:xfrm>
          <a:prstGeom prst="rect">
            <a:avLst/>
          </a:prstGeom>
        </p:spPr>
      </p:pic>
      <p:pic>
        <p:nvPicPr>
          <p:cNvPr id="11" name="Picture 11" descr="Top Chirping Bird Stickers for Android &amp;amp; iOS | Gfycat">
            <a:extLst>
              <a:ext uri="{FF2B5EF4-FFF2-40B4-BE49-F238E27FC236}">
                <a16:creationId xmlns:a16="http://schemas.microsoft.com/office/drawing/2014/main" id="{DFADBEE8-E3C4-4EC0-A8B8-557F85807B0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9968" y="92943"/>
            <a:ext cx="1245932" cy="1245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BEECEA6-AFC0-4FC6-B185-F02DA3DEF2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348" r="983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516" y="3259606"/>
            <a:ext cx="1408953" cy="1862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1A169A65-B983-4F0C-8B6C-30658EA38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8450" l="639" r="8945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3149" y="3514610"/>
            <a:ext cx="1616871" cy="1333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9A4D3E54-8E35-4130-AD27-118F898F1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439" y="3318326"/>
            <a:ext cx="2676525" cy="172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84FC2064-50C6-4266-A471-B9EBB175FB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6895" y="3369023"/>
            <a:ext cx="1340684" cy="1080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9">
            <a:extLst>
              <a:ext uri="{FF2B5EF4-FFF2-40B4-BE49-F238E27FC236}">
                <a16:creationId xmlns:a16="http://schemas.microsoft.com/office/drawing/2014/main" id="{C4E4FE27-5B2A-4777-A2AA-248EEE5524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400" y="3318326"/>
            <a:ext cx="1719874" cy="1955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2D7DA29-D0C4-4D29-ABD1-CEE17D8D64C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666212" y="2632061"/>
            <a:ext cx="794197" cy="835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426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6008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1818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92730" y="216417"/>
            <a:ext cx="8241170" cy="523087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just"/>
            <a:r>
              <a:rPr lang="en-US" sz="2800" b="1">
                <a:latin typeface="Arial" pitchFamily="34" charset="0"/>
                <a:ea typeface="Arial-Rounded" pitchFamily="34" charset="0"/>
                <a:cs typeface="Arial" pitchFamily="34" charset="0"/>
              </a:rPr>
              <a:t>Giải ô chữ </a:t>
            </a:r>
            <a:r>
              <a:rPr lang="en-US" sz="2800" b="1" i="1">
                <a:latin typeface="Arial" pitchFamily="34" charset="0"/>
                <a:ea typeface="Arial-Rounded" pitchFamily="34" charset="0"/>
                <a:cs typeface="Arial" pitchFamily="34" charset="0"/>
              </a:rPr>
              <a:t>Đi tìm nhân vật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81" y="130589"/>
            <a:ext cx="628650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0201142"/>
              </p:ext>
            </p:extLst>
          </p:nvPr>
        </p:nvGraphicFramePr>
        <p:xfrm>
          <a:off x="914400" y="3344063"/>
          <a:ext cx="7406640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A8D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A8D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A8D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33400" y="3420263"/>
            <a:ext cx="686127" cy="523087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just"/>
            <a:r>
              <a:rPr lang="en-US" sz="2800" b="1">
                <a:solidFill>
                  <a:srgbClr val="0070C0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1</a:t>
            </a:r>
            <a:endParaRPr lang="en-US" sz="2800" b="1" i="1">
              <a:solidFill>
                <a:srgbClr val="0070C0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57073" y="3906491"/>
            <a:ext cx="686127" cy="523087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ctr"/>
            <a:r>
              <a:rPr lang="en-US" sz="2800" b="1">
                <a:solidFill>
                  <a:srgbClr val="0070C0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2</a:t>
            </a:r>
            <a:endParaRPr lang="en-US" sz="2800" b="1" i="1">
              <a:solidFill>
                <a:srgbClr val="0070C0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34000" y="4487063"/>
            <a:ext cx="686127" cy="523087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ctr"/>
            <a:r>
              <a:rPr lang="en-US" sz="2800" b="1">
                <a:solidFill>
                  <a:srgbClr val="0070C0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3</a:t>
            </a:r>
            <a:endParaRPr lang="en-US" sz="2800" b="1" i="1">
              <a:solidFill>
                <a:srgbClr val="0070C0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5720" y="971550"/>
            <a:ext cx="5425480" cy="2246636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marL="514350" indent="-514350" algn="just">
              <a:buAutoNum type="alphaLcPeriod"/>
            </a:pPr>
            <a:r>
              <a:rPr lang="en-US" sz="2800">
                <a:latin typeface="Arial" pitchFamily="34" charset="0"/>
                <a:ea typeface="Arial-Rounded" pitchFamily="34" charset="0"/>
                <a:cs typeface="Arial" pitchFamily="34" charset="0"/>
              </a:rPr>
              <a:t>Giải câu đố ở bên dưới, tìm ô chữ hàng ngang. Đọc tên nhân vật ở hàng dọc màu hồng.</a:t>
            </a:r>
          </a:p>
          <a:p>
            <a:pPr marL="514350" indent="-514350" algn="just">
              <a:buAutoNum type="alphaLcPeriod"/>
            </a:pPr>
            <a:r>
              <a:rPr lang="en-US" sz="2800">
                <a:latin typeface="Arial" pitchFamily="34" charset="0"/>
                <a:ea typeface="Arial-Rounded" pitchFamily="34" charset="0"/>
                <a:cs typeface="Arial" pitchFamily="34" charset="0"/>
              </a:rPr>
              <a:t>Nói về nhân vật đó.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8482" y="739504"/>
            <a:ext cx="2889250" cy="2043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0197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181350"/>
            <a:ext cx="4343400" cy="857250"/>
          </a:xfrm>
        </p:spPr>
        <p:txBody>
          <a:bodyPr>
            <a:noAutofit/>
          </a:bodyPr>
          <a:lstStyle/>
          <a:p>
            <a:pPr algn="just"/>
            <a:r>
              <a:rPr lang="en-US" sz="3200">
                <a:latin typeface="Arial" pitchFamily="34" charset="0"/>
                <a:cs typeface="Arial" pitchFamily="34" charset="0"/>
              </a:rPr>
              <a:t>(1) Sớm sớm lích rích,</a:t>
            </a:r>
            <a:br>
              <a:rPr lang="en-US" sz="3200">
                <a:latin typeface="Arial" pitchFamily="34" charset="0"/>
                <a:cs typeface="Arial" pitchFamily="34" charset="0"/>
              </a:rPr>
            </a:br>
            <a:r>
              <a:rPr lang="en-US" sz="3200">
                <a:latin typeface="Arial" pitchFamily="34" charset="0"/>
                <a:cs typeface="Arial" pitchFamily="34" charset="0"/>
              </a:rPr>
              <a:t>Rất thích bắt sâu,</a:t>
            </a:r>
            <a:br>
              <a:rPr lang="en-US" sz="3200">
                <a:latin typeface="Arial" pitchFamily="34" charset="0"/>
                <a:cs typeface="Arial" pitchFamily="34" charset="0"/>
              </a:rPr>
            </a:br>
            <a:r>
              <a:rPr lang="en-US" sz="3200">
                <a:latin typeface="Arial" pitchFamily="34" charset="0"/>
                <a:cs typeface="Arial" pitchFamily="34" charset="0"/>
              </a:rPr>
              <a:t>Sâu trốn ở đâu,</a:t>
            </a:r>
            <a:br>
              <a:rPr lang="en-US" sz="3200">
                <a:latin typeface="Arial" pitchFamily="34" charset="0"/>
                <a:cs typeface="Arial" pitchFamily="34" charset="0"/>
              </a:rPr>
            </a:br>
            <a:r>
              <a:rPr lang="en-US" sz="3200">
                <a:latin typeface="Arial" pitchFamily="34" charset="0"/>
                <a:cs typeface="Arial" pitchFamily="34" charset="0"/>
              </a:rPr>
              <a:t>Cũng tìm ra được.</a:t>
            </a:r>
            <a:br>
              <a:rPr lang="en-US" sz="3200">
                <a:latin typeface="Arial" pitchFamily="34" charset="0"/>
                <a:cs typeface="Arial" pitchFamily="34" charset="0"/>
              </a:rPr>
            </a:br>
            <a:r>
              <a:rPr lang="en-US" sz="3200">
                <a:latin typeface="Arial" pitchFamily="34" charset="0"/>
                <a:cs typeface="Arial" pitchFamily="34" charset="0"/>
              </a:rPr>
              <a:t>                 (</a:t>
            </a:r>
            <a:r>
              <a:rPr lang="en-US" sz="3200" i="1">
                <a:latin typeface="Arial" pitchFamily="34" charset="0"/>
                <a:cs typeface="Arial" pitchFamily="34" charset="0"/>
              </a:rPr>
              <a:t>Là con gì?</a:t>
            </a:r>
            <a:r>
              <a:rPr lang="en-US" sz="3200">
                <a:latin typeface="Arial" pitchFamily="34" charset="0"/>
                <a:cs typeface="Arial" pitchFamily="34" charset="0"/>
              </a:rPr>
              <a:t>)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7201715"/>
              </p:ext>
            </p:extLst>
          </p:nvPr>
        </p:nvGraphicFramePr>
        <p:xfrm>
          <a:off x="762000" y="559377"/>
          <a:ext cx="7406640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A8D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A8D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A8D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081319" y="598717"/>
            <a:ext cx="686127" cy="523087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just"/>
            <a:r>
              <a:rPr lang="en-US" sz="2800" b="1">
                <a:solidFill>
                  <a:srgbClr val="0070C0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1</a:t>
            </a:r>
            <a:endParaRPr lang="en-US" sz="2800" b="1" i="1">
              <a:solidFill>
                <a:srgbClr val="0070C0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87555" y="1121804"/>
            <a:ext cx="686127" cy="523087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ctr"/>
            <a:r>
              <a:rPr lang="en-US" sz="2800" b="1">
                <a:solidFill>
                  <a:srgbClr val="0070C0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2</a:t>
            </a:r>
            <a:endParaRPr lang="en-US" sz="2800" b="1" i="1">
              <a:solidFill>
                <a:srgbClr val="0070C0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81600" y="1702377"/>
            <a:ext cx="686127" cy="523087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ctr"/>
            <a:r>
              <a:rPr lang="en-US" sz="2800" b="1">
                <a:solidFill>
                  <a:srgbClr val="0070C0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3</a:t>
            </a:r>
            <a:endParaRPr lang="en-US" sz="2800" b="1" i="1">
              <a:solidFill>
                <a:srgbClr val="0070C0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469573" y="611685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297217" y="611685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125191" y="611685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948549" y="611685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764478" y="611685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6588164" y="611685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Â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7415810" y="611685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</a:t>
            </a:r>
          </a:p>
        </p:txBody>
      </p:sp>
      <p:pic>
        <p:nvPicPr>
          <p:cNvPr id="7170" name="Picture 2" descr="Image result for CHIM SÂ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320" y="2495550"/>
            <a:ext cx="4178880" cy="2473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Image result for CHIM SÂ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412" y="3918664"/>
            <a:ext cx="1401044" cy="1050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7413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181350"/>
            <a:ext cx="4419600" cy="857250"/>
          </a:xfrm>
        </p:spPr>
        <p:txBody>
          <a:bodyPr>
            <a:noAutofit/>
          </a:bodyPr>
          <a:lstStyle/>
          <a:p>
            <a:pPr algn="just"/>
            <a:r>
              <a:rPr lang="en-US" sz="3200">
                <a:latin typeface="Arial" pitchFamily="34" charset="0"/>
                <a:cs typeface="Arial" pitchFamily="34" charset="0"/>
              </a:rPr>
              <a:t>(2) Ngày ngày ngồi đợi</a:t>
            </a:r>
            <a:br>
              <a:rPr lang="en-US" sz="3200">
                <a:latin typeface="Arial" pitchFamily="34" charset="0"/>
                <a:cs typeface="Arial" pitchFamily="34" charset="0"/>
              </a:rPr>
            </a:br>
            <a:r>
              <a:rPr lang="en-US" sz="3200">
                <a:latin typeface="Arial" pitchFamily="34" charset="0"/>
                <a:cs typeface="Arial" pitchFamily="34" charset="0"/>
              </a:rPr>
              <a:t>Mái hiên ngoài hè</a:t>
            </a:r>
            <a:br>
              <a:rPr lang="en-US" sz="3200">
                <a:latin typeface="Arial" pitchFamily="34" charset="0"/>
                <a:cs typeface="Arial" pitchFamily="34" charset="0"/>
              </a:rPr>
            </a:br>
            <a:r>
              <a:rPr lang="en-US" sz="3200">
                <a:latin typeface="Arial" pitchFamily="34" charset="0"/>
                <a:cs typeface="Arial" pitchFamily="34" charset="0"/>
              </a:rPr>
              <a:t>Mỗi khi chủ về</a:t>
            </a:r>
            <a:br>
              <a:rPr lang="en-US" sz="3200">
                <a:latin typeface="Arial" pitchFamily="34" charset="0"/>
                <a:cs typeface="Arial" pitchFamily="34" charset="0"/>
              </a:rPr>
            </a:br>
            <a:r>
              <a:rPr lang="en-US" sz="3200">
                <a:latin typeface="Arial" pitchFamily="34" charset="0"/>
                <a:cs typeface="Arial" pitchFamily="34" charset="0"/>
              </a:rPr>
              <a:t>Vẫy đuôi mừng rỡ</a:t>
            </a:r>
            <a:br>
              <a:rPr lang="en-US" sz="3200">
                <a:latin typeface="Arial" pitchFamily="34" charset="0"/>
                <a:cs typeface="Arial" pitchFamily="34" charset="0"/>
              </a:rPr>
            </a:br>
            <a:r>
              <a:rPr lang="en-US" sz="3200">
                <a:latin typeface="Arial" pitchFamily="34" charset="0"/>
                <a:cs typeface="Arial" pitchFamily="34" charset="0"/>
              </a:rPr>
              <a:t>                 (</a:t>
            </a:r>
            <a:r>
              <a:rPr lang="en-US" sz="3200" i="1">
                <a:latin typeface="Arial" pitchFamily="34" charset="0"/>
                <a:cs typeface="Arial" pitchFamily="34" charset="0"/>
              </a:rPr>
              <a:t>Là con gì?</a:t>
            </a:r>
            <a:r>
              <a:rPr lang="en-US" sz="3200">
                <a:latin typeface="Arial" pitchFamily="34" charset="0"/>
                <a:cs typeface="Arial" pitchFamily="34" charset="0"/>
              </a:rPr>
              <a:t>)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2384609"/>
              </p:ext>
            </p:extLst>
          </p:nvPr>
        </p:nvGraphicFramePr>
        <p:xfrm>
          <a:off x="762000" y="559377"/>
          <a:ext cx="7406640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A8D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A8D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A8D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081319" y="598717"/>
            <a:ext cx="686127" cy="523087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just"/>
            <a:r>
              <a:rPr lang="en-US" sz="2800" b="1">
                <a:solidFill>
                  <a:srgbClr val="0070C0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1</a:t>
            </a:r>
            <a:endParaRPr lang="en-US" sz="2800" b="1" i="1">
              <a:solidFill>
                <a:srgbClr val="0070C0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87555" y="1121804"/>
            <a:ext cx="686127" cy="523087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ctr"/>
            <a:r>
              <a:rPr lang="en-US" sz="2800" b="1">
                <a:solidFill>
                  <a:srgbClr val="0070C0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2</a:t>
            </a:r>
            <a:endParaRPr lang="en-US" sz="2800" b="1" i="1">
              <a:solidFill>
                <a:srgbClr val="0070C0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81600" y="1702377"/>
            <a:ext cx="686127" cy="523087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ctr"/>
            <a:r>
              <a:rPr lang="en-US" sz="2800" b="1">
                <a:solidFill>
                  <a:srgbClr val="0070C0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3</a:t>
            </a:r>
            <a:endParaRPr lang="en-US" sz="2800" b="1" i="1">
              <a:solidFill>
                <a:srgbClr val="0070C0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469573" y="611685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297217" y="611685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125191" y="611685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948549" y="611685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764478" y="611685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6588164" y="611685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Â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7415810" y="611685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4120905" y="1143441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4948549" y="1143441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5776523" y="1143441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Ó</a:t>
            </a:r>
          </a:p>
        </p:txBody>
      </p:sp>
      <p:pic>
        <p:nvPicPr>
          <p:cNvPr id="6146" name="Picture 2" descr="Image result for do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39" y="2495550"/>
            <a:ext cx="4286250" cy="2409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487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C838D-BD01-4B94-B157-DDAA47D95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30 seconds countdown (Đồng hồ đếm ngược 30 giây)">
            <a:hlinkClick r:id="" action="ppaction://media"/>
            <a:extLst>
              <a:ext uri="{FF2B5EF4-FFF2-40B4-BE49-F238E27FC236}">
                <a16:creationId xmlns:a16="http://schemas.microsoft.com/office/drawing/2014/main" id="{E8C6A417-D1FF-4A40-B8AB-D0B0D21E554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223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8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9" y="3181350"/>
            <a:ext cx="4953001" cy="857250"/>
          </a:xfrm>
        </p:spPr>
        <p:txBody>
          <a:bodyPr>
            <a:noAutofit/>
          </a:bodyPr>
          <a:lstStyle/>
          <a:p>
            <a:pPr algn="just"/>
            <a:r>
              <a:rPr lang="en-US" sz="3200">
                <a:latin typeface="Arial" pitchFamily="34" charset="0"/>
                <a:cs typeface="Arial" pitchFamily="34" charset="0"/>
              </a:rPr>
              <a:t>(3) Trông xa tưởng là mèo</a:t>
            </a:r>
            <a:br>
              <a:rPr lang="en-US" sz="3200">
                <a:latin typeface="Arial" pitchFamily="34" charset="0"/>
                <a:cs typeface="Arial" pitchFamily="34" charset="0"/>
              </a:rPr>
            </a:br>
            <a:r>
              <a:rPr lang="en-US" sz="3200">
                <a:latin typeface="Arial" pitchFamily="34" charset="0"/>
                <a:cs typeface="Arial" pitchFamily="34" charset="0"/>
              </a:rPr>
              <a:t>Lại gần hóa ra chim</a:t>
            </a:r>
            <a:br>
              <a:rPr lang="en-US" sz="3200">
                <a:latin typeface="Arial" pitchFamily="34" charset="0"/>
                <a:cs typeface="Arial" pitchFamily="34" charset="0"/>
              </a:rPr>
            </a:br>
            <a:r>
              <a:rPr lang="en-US" sz="3200">
                <a:latin typeface="Arial" pitchFamily="34" charset="0"/>
                <a:cs typeface="Arial" pitchFamily="34" charset="0"/>
              </a:rPr>
              <a:t>Ban ngày ngủ lim dim</a:t>
            </a:r>
            <a:br>
              <a:rPr lang="en-US" sz="3200">
                <a:latin typeface="Arial" pitchFamily="34" charset="0"/>
                <a:cs typeface="Arial" pitchFamily="34" charset="0"/>
              </a:rPr>
            </a:br>
            <a:r>
              <a:rPr lang="en-US" sz="3200">
                <a:latin typeface="Arial" pitchFamily="34" charset="0"/>
                <a:cs typeface="Arial" pitchFamily="34" charset="0"/>
              </a:rPr>
              <a:t>Đêm đêm đi lùng chuột</a:t>
            </a:r>
            <a:br>
              <a:rPr lang="en-US" sz="3200">
                <a:latin typeface="Arial" pitchFamily="34" charset="0"/>
                <a:cs typeface="Arial" pitchFamily="34" charset="0"/>
              </a:rPr>
            </a:br>
            <a:r>
              <a:rPr lang="en-US" sz="3200">
                <a:latin typeface="Arial" pitchFamily="34" charset="0"/>
                <a:cs typeface="Arial" pitchFamily="34" charset="0"/>
              </a:rPr>
              <a:t>                 (</a:t>
            </a:r>
            <a:r>
              <a:rPr lang="en-US" sz="3200" i="1">
                <a:latin typeface="Arial" pitchFamily="34" charset="0"/>
                <a:cs typeface="Arial" pitchFamily="34" charset="0"/>
              </a:rPr>
              <a:t>Là con gì?</a:t>
            </a:r>
            <a:r>
              <a:rPr lang="en-US" sz="3200">
                <a:latin typeface="Arial" pitchFamily="34" charset="0"/>
                <a:cs typeface="Arial" pitchFamily="34" charset="0"/>
              </a:rPr>
              <a:t>)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9223466"/>
              </p:ext>
            </p:extLst>
          </p:nvPr>
        </p:nvGraphicFramePr>
        <p:xfrm>
          <a:off x="762000" y="559377"/>
          <a:ext cx="7406640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BBE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BBE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BBE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790" y="608594"/>
            <a:ext cx="686127" cy="523087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just"/>
            <a:r>
              <a:rPr lang="en-US" sz="2800" b="1">
                <a:solidFill>
                  <a:srgbClr val="0070C0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1</a:t>
            </a:r>
            <a:endParaRPr lang="en-US" sz="2800" b="1" i="1">
              <a:solidFill>
                <a:srgbClr val="0070C0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05000" y="1152975"/>
            <a:ext cx="686127" cy="523087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ctr"/>
            <a:r>
              <a:rPr lang="en-US" sz="2800" b="1">
                <a:solidFill>
                  <a:srgbClr val="0070C0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2</a:t>
            </a:r>
            <a:endParaRPr lang="en-US" sz="2800" b="1" i="1">
              <a:solidFill>
                <a:srgbClr val="0070C0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81400" y="1681633"/>
            <a:ext cx="686127" cy="523087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ctr"/>
            <a:r>
              <a:rPr lang="en-US" sz="2800" b="1">
                <a:solidFill>
                  <a:srgbClr val="0070C0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3</a:t>
            </a:r>
            <a:endParaRPr lang="en-US" sz="2800" b="1" i="1">
              <a:solidFill>
                <a:srgbClr val="0070C0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7418" y="611685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645062" y="611685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473036" y="611685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296394" y="611685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112323" y="611685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936009" y="611685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Â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5763655" y="611685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2473036" y="1143441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3300680" y="1143441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128654" y="1143441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Ó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4129641" y="1714518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4957285" y="1714518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Ú</a:t>
            </a: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5785259" y="1714518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</a:t>
            </a: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6608617" y="1714518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È</a:t>
            </a: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7424546" y="1714518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</a:t>
            </a:r>
          </a:p>
        </p:txBody>
      </p:sp>
      <p:pic>
        <p:nvPicPr>
          <p:cNvPr id="5122" name="Picture 2" descr="Image result for cú mè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495550"/>
            <a:ext cx="3243451" cy="2432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784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81"/>
          <a:stretch/>
        </p:blipFill>
        <p:spPr>
          <a:xfrm>
            <a:off x="5037735" y="2218437"/>
            <a:ext cx="2593181" cy="22620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6265" y="2463047"/>
            <a:ext cx="4953001" cy="857250"/>
          </a:xfrm>
        </p:spPr>
        <p:txBody>
          <a:bodyPr>
            <a:noAutofit/>
          </a:bodyPr>
          <a:lstStyle/>
          <a:p>
            <a:pPr algn="just"/>
            <a:r>
              <a:rPr lang="en-US" sz="3200">
                <a:latin typeface="Arial" pitchFamily="34" charset="0"/>
                <a:cs typeface="Arial" pitchFamily="34" charset="0"/>
              </a:rPr>
              <a:t>Đọc tên nhân vật.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5620012"/>
              </p:ext>
            </p:extLst>
          </p:nvPr>
        </p:nvGraphicFramePr>
        <p:xfrm>
          <a:off x="762000" y="559377"/>
          <a:ext cx="7406640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BBE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BBE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BBE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790" y="608594"/>
            <a:ext cx="686127" cy="523087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just"/>
            <a:r>
              <a:rPr lang="en-US" sz="2800" b="1">
                <a:solidFill>
                  <a:srgbClr val="0070C0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1</a:t>
            </a:r>
            <a:endParaRPr lang="en-US" sz="2800" b="1" i="1">
              <a:solidFill>
                <a:srgbClr val="0070C0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05000" y="1152975"/>
            <a:ext cx="686127" cy="523087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ctr"/>
            <a:r>
              <a:rPr lang="en-US" sz="2800" b="1">
                <a:solidFill>
                  <a:srgbClr val="0070C0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2</a:t>
            </a:r>
            <a:endParaRPr lang="en-US" sz="2800" b="1" i="1">
              <a:solidFill>
                <a:srgbClr val="0070C0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81400" y="1681633"/>
            <a:ext cx="686127" cy="523087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ctr"/>
            <a:r>
              <a:rPr lang="en-US" sz="2800" b="1">
                <a:solidFill>
                  <a:srgbClr val="0070C0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3</a:t>
            </a:r>
            <a:endParaRPr lang="en-US" sz="2800" b="1" i="1">
              <a:solidFill>
                <a:srgbClr val="0070C0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7418" y="611685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645062" y="611685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473036" y="611685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296394" y="611685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112323" y="611685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936009" y="611685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Â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5763655" y="611685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2473036" y="1143441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3300680" y="1143441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128654" y="1143441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Ó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4129641" y="1714518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4957285" y="1714518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Ú</a:t>
            </a: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5785259" y="1714518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</a:t>
            </a: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6608617" y="1714518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È</a:t>
            </a: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7424546" y="1714518"/>
            <a:ext cx="685800" cy="479811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</a:t>
            </a: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775853" y="3210802"/>
            <a:ext cx="4953001" cy="857250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05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3200">
                <a:latin typeface="Arial" pitchFamily="34" charset="0"/>
                <a:cs typeface="Arial" pitchFamily="34" charset="0"/>
              </a:rPr>
              <a:t>b. Nói về nhân vật đó.</a:t>
            </a:r>
          </a:p>
        </p:txBody>
      </p:sp>
    </p:spTree>
    <p:extLst>
      <p:ext uri="{BB962C8B-B14F-4D97-AF65-F5344CB8AC3E}">
        <p14:creationId xmlns:p14="http://schemas.microsoft.com/office/powerpoint/2010/main" val="1538880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5"/>
          <p:cNvSpPr/>
          <p:nvPr/>
        </p:nvSpPr>
        <p:spPr>
          <a:xfrm>
            <a:off x="304800" y="285750"/>
            <a:ext cx="8662416" cy="4419600"/>
          </a:xfrm>
          <a:prstGeom prst="cloud">
            <a:avLst/>
          </a:prstGeom>
          <a:solidFill>
            <a:srgbClr val="B9ED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rtlCol="0" anchor="ctr"/>
          <a:lstStyle/>
          <a:p>
            <a:pPr algn="ctr"/>
            <a:r>
              <a:rPr lang="en-US" sz="32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Dặn dò:</a:t>
            </a:r>
          </a:p>
          <a:p>
            <a:pPr marL="457138" indent="-457138" algn="just">
              <a:buFontTx/>
              <a:buChar char="-"/>
            </a:pPr>
            <a:r>
              <a:rPr lang="en-US" sz="32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Xem lại bài từ trang 90 đến trang 93.</a:t>
            </a:r>
          </a:p>
          <a:p>
            <a:pPr marL="457138" indent="-457138" algn="just">
              <a:buFontTx/>
              <a:buChar char="-"/>
            </a:pPr>
            <a:r>
              <a:rPr lang="en-US" sz="32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Chuẩn bị bài mới </a:t>
            </a:r>
            <a:r>
              <a:rPr lang="en-US" sz="3200" i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Chú bé chăn cừu</a:t>
            </a:r>
            <a:r>
              <a:rPr lang="en-US" sz="32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(trang 94 - 94).</a:t>
            </a:r>
          </a:p>
        </p:txBody>
      </p:sp>
    </p:spTree>
    <p:extLst>
      <p:ext uri="{BB962C8B-B14F-4D97-AF65-F5344CB8AC3E}">
        <p14:creationId xmlns:p14="http://schemas.microsoft.com/office/powerpoint/2010/main" val="3388511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11311" y="0"/>
            <a:ext cx="9121379" cy="226695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68471" tIns="34235" rIns="68471" bIns="34235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795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247224" y="182620"/>
            <a:ext cx="1529732" cy="1405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07082" y="941190"/>
            <a:ext cx="6248091" cy="994172"/>
          </a:xfrm>
        </p:spPr>
        <p:txBody>
          <a:bodyPr>
            <a:noAutofit/>
          </a:bodyPr>
          <a:lstStyle/>
          <a:p>
            <a:pPr algn="ctr"/>
            <a:r>
              <a:rPr lang="en-US" sz="795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VIỆT</a:t>
            </a:r>
            <a:r>
              <a:rPr lang="en-US" sz="7950" b="1">
                <a:solidFill>
                  <a:schemeClr val="bg1"/>
                </a:solidFill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 1</a:t>
            </a: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1770971"/>
            <a:ext cx="2753973" cy="3390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866A69D-B6DD-4AA7-BDA7-99951FB05F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3375" y="2800350"/>
            <a:ext cx="2101856" cy="204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lowchart: Document 17"/>
          <p:cNvSpPr/>
          <p:nvPr/>
        </p:nvSpPr>
        <p:spPr>
          <a:xfrm>
            <a:off x="-17798" y="-14642"/>
            <a:ext cx="9252641" cy="194355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469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290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054"/>
              <a:gd name="connsiteX1" fmla="*/ 21676 w 21676"/>
              <a:gd name="connsiteY1" fmla="*/ 0 h 23054"/>
              <a:gd name="connsiteX2" fmla="*/ 21625 w 21676"/>
              <a:gd name="connsiteY2" fmla="*/ 18938 h 23054"/>
              <a:gd name="connsiteX3" fmla="*/ 17591 w 21676"/>
              <a:gd name="connsiteY3" fmla="*/ 19806 h 23054"/>
              <a:gd name="connsiteX4" fmla="*/ 8290 w 21676"/>
              <a:gd name="connsiteY4" fmla="*/ 23038 h 23054"/>
              <a:gd name="connsiteX5" fmla="*/ 1 w 21676"/>
              <a:gd name="connsiteY5" fmla="*/ 20416 h 23054"/>
              <a:gd name="connsiteX6" fmla="*/ 76 w 21676"/>
              <a:gd name="connsiteY6" fmla="*/ 0 h 23054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7591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75"/>
              <a:gd name="connsiteX1" fmla="*/ 21676 w 21676"/>
              <a:gd name="connsiteY1" fmla="*/ 0 h 23075"/>
              <a:gd name="connsiteX2" fmla="*/ 21625 w 21676"/>
              <a:gd name="connsiteY2" fmla="*/ 19390 h 23075"/>
              <a:gd name="connsiteX3" fmla="*/ 18037 w 21676"/>
              <a:gd name="connsiteY3" fmla="*/ 19806 h 23075"/>
              <a:gd name="connsiteX4" fmla="*/ 8290 w 21676"/>
              <a:gd name="connsiteY4" fmla="*/ 23038 h 23075"/>
              <a:gd name="connsiteX5" fmla="*/ 1 w 21676"/>
              <a:gd name="connsiteY5" fmla="*/ 20416 h 23075"/>
              <a:gd name="connsiteX6" fmla="*/ 76 w 21676"/>
              <a:gd name="connsiteY6" fmla="*/ 0 h 23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075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4088"/>
                  <a:pt x="21625" y="19390"/>
                </a:cubicBezTo>
                <a:cubicBezTo>
                  <a:pt x="19315" y="19388"/>
                  <a:pt x="20217" y="19028"/>
                  <a:pt x="18037" y="19806"/>
                </a:cubicBezTo>
                <a:cubicBezTo>
                  <a:pt x="15320" y="20859"/>
                  <a:pt x="10963" y="22677"/>
                  <a:pt x="8290" y="23038"/>
                </a:cubicBezTo>
                <a:cubicBezTo>
                  <a:pt x="5677" y="23406"/>
                  <a:pt x="1035" y="20921"/>
                  <a:pt x="1" y="20416"/>
                </a:cubicBezTo>
                <a:cubicBezTo>
                  <a:pt x="-16" y="15915"/>
                  <a:pt x="93" y="4501"/>
                  <a:pt x="76" y="0"/>
                </a:cubicBezTo>
                <a:close/>
              </a:path>
            </a:pathLst>
          </a:custGeom>
          <a:solidFill>
            <a:srgbClr val="FDBB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18" tIns="45660" rIns="91318" bIns="45660" rtlCol="0" anchor="ctr"/>
          <a:lstStyle/>
          <a:p>
            <a:pPr algn="ctr"/>
            <a:endParaRPr lang="en-US"/>
          </a:p>
        </p:txBody>
      </p:sp>
      <p:sp>
        <p:nvSpPr>
          <p:cNvPr id="18" name="Flowchart: Document 17"/>
          <p:cNvSpPr/>
          <p:nvPr/>
        </p:nvSpPr>
        <p:spPr>
          <a:xfrm>
            <a:off x="-43198" y="10758"/>
            <a:ext cx="9252641" cy="1777224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rgbClr val="FD49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18" tIns="45660" rIns="91318" bIns="45660" rtlCol="0" anchor="ctr"/>
          <a:lstStyle/>
          <a:p>
            <a:pPr algn="ctr"/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2400655" y="2152118"/>
            <a:ext cx="5828945" cy="975143"/>
            <a:chOff x="9566064" y="964372"/>
            <a:chExt cx="5446164" cy="698253"/>
          </a:xfrm>
        </p:grpSpPr>
        <p:sp>
          <p:nvSpPr>
            <p:cNvPr id="13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3999"/>
                <a:gd name="connsiteY0" fmla="*/ 0 h 724766"/>
                <a:gd name="connsiteX1" fmla="*/ 5334000 w 5333999"/>
                <a:gd name="connsiteY1" fmla="*/ 0 h 724766"/>
                <a:gd name="connsiteX2" fmla="*/ 3970191 w 5333999"/>
                <a:gd name="connsiteY2" fmla="*/ 513468 h 724766"/>
                <a:gd name="connsiteX3" fmla="*/ 5334000 w 5333999"/>
                <a:gd name="connsiteY3" fmla="*/ 724766 h 724766"/>
                <a:gd name="connsiteX4" fmla="*/ 0 w 5333999"/>
                <a:gd name="connsiteY4" fmla="*/ 724766 h 724766"/>
                <a:gd name="connsiteX5" fmla="*/ 0 w 5333999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572681 w 5334002"/>
                <a:gd name="connsiteY2" fmla="*/ 409907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649495"/>
                <a:gd name="connsiteY0" fmla="*/ 0 h 724766"/>
                <a:gd name="connsiteX1" fmla="*/ 5649496 w 5649495"/>
                <a:gd name="connsiteY1" fmla="*/ 27302 h 724766"/>
                <a:gd name="connsiteX2" fmla="*/ 4572681 w 5649495"/>
                <a:gd name="connsiteY2" fmla="*/ 409907 h 724766"/>
                <a:gd name="connsiteX3" fmla="*/ 5334000 w 5649495"/>
                <a:gd name="connsiteY3" fmla="*/ 724766 h 724766"/>
                <a:gd name="connsiteX4" fmla="*/ 0 w 5649495"/>
                <a:gd name="connsiteY4" fmla="*/ 724766 h 724766"/>
                <a:gd name="connsiteX5" fmla="*/ 0 w 5649495"/>
                <a:gd name="connsiteY5" fmla="*/ 0 h 724766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24345 w 5673840"/>
                <a:gd name="connsiteY4" fmla="*/ 697464 h 697464"/>
                <a:gd name="connsiteX5" fmla="*/ -1 w 5673840"/>
                <a:gd name="connsiteY5" fmla="*/ 152873 h 697464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6831 w 5673840"/>
                <a:gd name="connsiteY4" fmla="*/ 568730 h 697464"/>
                <a:gd name="connsiteX5" fmla="*/ -1 w 5673840"/>
                <a:gd name="connsiteY5" fmla="*/ 152873 h 697464"/>
                <a:gd name="connsiteX0" fmla="*/ -1 w 5673840"/>
                <a:gd name="connsiteY0" fmla="*/ 152873 h 661803"/>
                <a:gd name="connsiteX1" fmla="*/ 5673841 w 5673840"/>
                <a:gd name="connsiteY1" fmla="*/ 0 h 661803"/>
                <a:gd name="connsiteX2" fmla="*/ 4597026 w 5673840"/>
                <a:gd name="connsiteY2" fmla="*/ 382605 h 661803"/>
                <a:gd name="connsiteX3" fmla="*/ 5253439 w 5673840"/>
                <a:gd name="connsiteY3" fmla="*/ 661803 h 661803"/>
                <a:gd name="connsiteX4" fmla="*/ 6831 w 5673840"/>
                <a:gd name="connsiteY4" fmla="*/ 568730 h 661803"/>
                <a:gd name="connsiteX5" fmla="*/ -1 w 5673840"/>
                <a:gd name="connsiteY5" fmla="*/ 152873 h 661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rgbClr val="FD49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spcCol="0"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spcCol="0"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0"/>
            <p:cNvSpPr/>
            <p:nvPr/>
          </p:nvSpPr>
          <p:spPr>
            <a:xfrm>
              <a:off x="9616287" y="1021956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spcCol="0"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408834" y="2109520"/>
            <a:ext cx="992332" cy="992332"/>
            <a:chOff x="1212273" y="1084984"/>
            <a:chExt cx="992332" cy="992332"/>
          </a:xfrm>
        </p:grpSpPr>
        <p:sp>
          <p:nvSpPr>
            <p:cNvPr id="9" name="Oval 8"/>
            <p:cNvSpPr/>
            <p:nvPr/>
          </p:nvSpPr>
          <p:spPr>
            <a:xfrm>
              <a:off x="1212273" y="1084984"/>
              <a:ext cx="992332" cy="992332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1252971" y="1095375"/>
              <a:ext cx="914400" cy="914400"/>
            </a:xfrm>
            <a:prstGeom prst="ellipse">
              <a:avLst/>
            </a:prstGeom>
            <a:solidFill>
              <a:srgbClr val="FD49B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-659633" y="-848743"/>
            <a:ext cx="2469633" cy="2296731"/>
            <a:chOff x="-2957976" y="-1125796"/>
            <a:chExt cx="2469633" cy="2296731"/>
          </a:xfrm>
        </p:grpSpPr>
        <p:sp>
          <p:nvSpPr>
            <p:cNvPr id="26" name="Oval 25"/>
            <p:cNvSpPr/>
            <p:nvPr/>
          </p:nvSpPr>
          <p:spPr>
            <a:xfrm rot="9814622">
              <a:off x="-2957976" y="-1125796"/>
              <a:ext cx="2469633" cy="2296731"/>
            </a:xfrm>
            <a:prstGeom prst="ellipse">
              <a:avLst/>
            </a:prstGeom>
            <a:solidFill>
              <a:srgbClr val="FD0B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 rot="968493">
              <a:off x="-2721155" y="-827037"/>
              <a:ext cx="2069022" cy="193101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 rot="2150288">
              <a:off x="-2540893" y="-528917"/>
              <a:ext cx="1825297" cy="158373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796910" y="5314950"/>
            <a:ext cx="1341530" cy="1107862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ctr"/>
            <a:r>
              <a:rPr lang="en-US" sz="6600" b="1">
                <a:solidFill>
                  <a:srgbClr val="0070C0"/>
                </a:solidFill>
                <a:latin typeface="Arial Rounded MT Bold" pitchFamily="34" charset="0"/>
                <a:ea typeface="Arial-Rounded" pitchFamily="34" charset="0"/>
                <a:cs typeface="Times New Roman" pitchFamily="18" charset="0"/>
              </a:rPr>
              <a:t>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49525" y="5314950"/>
            <a:ext cx="6931150" cy="646197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ctr"/>
            <a:r>
              <a:rPr lang="en-US" sz="3600" b="1">
                <a:ln w="12700">
                  <a:solidFill>
                    <a:srgbClr val="FD0B95"/>
                  </a:solidFill>
                </a:ln>
                <a:solidFill>
                  <a:srgbClr val="FD0B95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CÂU HỎI CỦA SÓI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188579" y="5297394"/>
            <a:ext cx="990600" cy="953974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Bài</a:t>
            </a:r>
          </a:p>
          <a:p>
            <a:pPr algn="ctr"/>
            <a:r>
              <a:rPr lang="en-US" sz="3200" b="1">
                <a:solidFill>
                  <a:schemeClr val="bg1"/>
                </a:solidFill>
                <a:latin typeface="Arial Rounded MT Bold" pitchFamily="34" charset="0"/>
                <a:ea typeface="Arial-Rounded" pitchFamily="34" charset="0"/>
                <a:cs typeface="Times New Roman" pitchFamily="18" charset="0"/>
              </a:rPr>
              <a:t>3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325" y="-104733"/>
            <a:ext cx="1524000" cy="177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187" y="212767"/>
            <a:ext cx="8151813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812" y="2089682"/>
            <a:ext cx="993775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832" y="2190750"/>
            <a:ext cx="6931025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94950" y="3225202"/>
            <a:ext cx="2057992" cy="1570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2942" y="3481012"/>
            <a:ext cx="1306522" cy="1026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A9BBB5E-9140-4EAF-8A1C-B0AC97B98FD2}"/>
              </a:ext>
            </a:extLst>
          </p:cNvPr>
          <p:cNvSpPr/>
          <p:nvPr/>
        </p:nvSpPr>
        <p:spPr>
          <a:xfrm>
            <a:off x="7188579" y="4552950"/>
            <a:ext cx="1803021" cy="48693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Trang 92</a:t>
            </a:r>
          </a:p>
        </p:txBody>
      </p:sp>
    </p:spTree>
    <p:extLst>
      <p:ext uri="{BB962C8B-B14F-4D97-AF65-F5344CB8AC3E}">
        <p14:creationId xmlns:p14="http://schemas.microsoft.com/office/powerpoint/2010/main" val="1582461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14" y="377508"/>
            <a:ext cx="2359025" cy="193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loud 5"/>
          <p:cNvSpPr/>
          <p:nvPr/>
        </p:nvSpPr>
        <p:spPr>
          <a:xfrm>
            <a:off x="1600200" y="1083129"/>
            <a:ext cx="4267200" cy="1828800"/>
          </a:xfrm>
          <a:prstGeom prst="cloud">
            <a:avLst/>
          </a:prstGeom>
          <a:solidFill>
            <a:srgbClr val="F7B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Khởi động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D601C7B-1E7D-4ADF-AFD6-9375AAC784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690" y="1997529"/>
            <a:ext cx="1818096" cy="291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573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4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6200" y="843319"/>
            <a:ext cx="8915400" cy="1343381"/>
          </a:xfrm>
          <a:prstGeom prst="rect">
            <a:avLst/>
          </a:prstGeom>
          <a:solidFill>
            <a:srgbClr val="FE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62000" y="260747"/>
            <a:ext cx="7962900" cy="476920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just"/>
            <a:r>
              <a:rPr lang="en-US" sz="2500" b="1">
                <a:latin typeface="Arial" pitchFamily="34" charset="0"/>
                <a:ea typeface="Arial-Rounded" pitchFamily="34" charset="0"/>
                <a:cs typeface="Arial" pitchFamily="34" charset="0"/>
              </a:rPr>
              <a:t>Chọn từ ngữ để hoàn thiện câu và viết câu vào vở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5010150"/>
            <a:ext cx="9144000" cy="133350"/>
          </a:xfrm>
          <a:prstGeom prst="rect">
            <a:avLst/>
          </a:prstGeom>
          <a:solidFill>
            <a:srgbClr val="FE8A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05" tIns="45654" rIns="91305" bIns="45654" spcCol="0"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133350"/>
          </a:xfrm>
          <a:prstGeom prst="rect">
            <a:avLst/>
          </a:prstGeom>
          <a:solidFill>
            <a:srgbClr val="FE8A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05" tIns="45654" rIns="91305" bIns="45654" spcCol="0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52400" y="174925"/>
            <a:ext cx="609600" cy="609600"/>
          </a:xfrm>
          <a:prstGeom prst="ellipse">
            <a:avLst/>
          </a:prstGeom>
          <a:solidFill>
            <a:srgbClr val="FF29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18" tIns="45660" rIns="91318" bIns="45660" rtlCol="0" anchor="ctr"/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Arial Rounded MT Bold" pitchFamily="34" charset="0"/>
                <a:cs typeface="Times New Roman" pitchFamily="18" charset="0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65289" y="852537"/>
            <a:ext cx="1688111" cy="584763"/>
          </a:xfrm>
          <a:prstGeom prst="rect">
            <a:avLst/>
          </a:prstGeom>
          <a:solidFill>
            <a:srgbClr val="FEDEF3"/>
          </a:solidFill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3200" b="1">
                <a:latin typeface="Arial" pitchFamily="34" charset="0"/>
                <a:ea typeface="Arial-Rounded" pitchFamily="34" charset="0"/>
                <a:cs typeface="Arial" pitchFamily="34" charset="0"/>
              </a:rPr>
              <a:t>hát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2400" y="2571750"/>
            <a:ext cx="8686800" cy="1077085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just"/>
            <a:r>
              <a:rPr lang="en-US" sz="3200" b="1">
                <a:latin typeface="Arial" pitchFamily="34" charset="0"/>
                <a:ea typeface="Arial-Rounded" pitchFamily="34" charset="0"/>
                <a:cs typeface="Arial" pitchFamily="34" charset="0"/>
              </a:rPr>
              <a:t>a. Mấy chú chim sẻ đang (………….) trên cành cây.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2400" y="3710418"/>
            <a:ext cx="8686800" cy="1077085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just"/>
            <a:r>
              <a:rPr lang="en-US" sz="3200" b="1">
                <a:latin typeface="Arial" pitchFamily="34" charset="0"/>
                <a:ea typeface="Arial-Rounded" pitchFamily="34" charset="0"/>
                <a:cs typeface="Arial" pitchFamily="34" charset="0"/>
              </a:rPr>
              <a:t>b. Người nào hay (..…….) thì sẽ không có bạn bè.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057400" y="1601937"/>
            <a:ext cx="2286000" cy="584763"/>
          </a:xfrm>
          <a:prstGeom prst="rect">
            <a:avLst/>
          </a:prstGeom>
          <a:solidFill>
            <a:srgbClr val="FEDEF3"/>
          </a:solidFill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3200" b="1">
                <a:latin typeface="Arial" pitchFamily="34" charset="0"/>
                <a:ea typeface="Arial-Rounded" pitchFamily="34" charset="0"/>
                <a:cs typeface="Arial" pitchFamily="34" charset="0"/>
              </a:rPr>
              <a:t>tốt bụng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105400" y="1601937"/>
            <a:ext cx="2286000" cy="584763"/>
          </a:xfrm>
          <a:prstGeom prst="rect">
            <a:avLst/>
          </a:prstGeom>
          <a:solidFill>
            <a:srgbClr val="FEDEF3"/>
          </a:solidFill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3200" b="1">
                <a:latin typeface="Arial" pitchFamily="34" charset="0"/>
                <a:ea typeface="Arial-Rounded" pitchFamily="34" charset="0"/>
                <a:cs typeface="Arial" pitchFamily="34" charset="0"/>
              </a:rPr>
              <a:t>chăm chỉ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36862" y="852536"/>
            <a:ext cx="2173845" cy="584763"/>
          </a:xfrm>
          <a:prstGeom prst="rect">
            <a:avLst/>
          </a:prstGeom>
          <a:solidFill>
            <a:srgbClr val="FEDEF3"/>
          </a:solidFill>
          <a:ln>
            <a:noFill/>
          </a:ln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3200" b="1">
                <a:latin typeface="Arial" pitchFamily="34" charset="0"/>
                <a:ea typeface="Arial-Rounded" pitchFamily="34" charset="0"/>
                <a:cs typeface="Arial" pitchFamily="34" charset="0"/>
              </a:rPr>
              <a:t>nhảy nhót</a:t>
            </a:r>
          </a:p>
        </p:txBody>
      </p:sp>
      <p:pic>
        <p:nvPicPr>
          <p:cNvPr id="20" name="Hieu-ung-am-thanh-oh-nooo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213.8521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06000" y="975070"/>
            <a:ext cx="609600" cy="6096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945191" y="839343"/>
            <a:ext cx="1656555" cy="584763"/>
          </a:xfrm>
          <a:prstGeom prst="rect">
            <a:avLst/>
          </a:prstGeom>
          <a:solidFill>
            <a:srgbClr val="FEDEF3"/>
          </a:solidFill>
          <a:ln>
            <a:noFill/>
          </a:ln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3200" b="1">
                <a:latin typeface="Arial" pitchFamily="34" charset="0"/>
                <a:ea typeface="Arial-Rounded" pitchFamily="34" charset="0"/>
                <a:cs typeface="Arial" pitchFamily="34" charset="0"/>
              </a:rPr>
              <a:t>gây gổ</a:t>
            </a:r>
          </a:p>
        </p:txBody>
      </p:sp>
    </p:spTree>
    <p:extLst>
      <p:ext uri="{BB962C8B-B14F-4D97-AF65-F5344CB8AC3E}">
        <p14:creationId xmlns:p14="http://schemas.microsoft.com/office/powerpoint/2010/main" val="1982115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85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3.30349E-7 L -0.00538 0.56159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" y="28064"/>
                                    </p:animMotion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685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685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1.88947E-6 L 0.56407 0.33251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194" y="16610"/>
                                    </p:animMotion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10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13" grpId="0" animBg="1"/>
      <p:bldP spid="17" grpId="0" animBg="1"/>
      <p:bldP spid="18" grpId="0" animBg="1"/>
      <p:bldP spid="19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37DD1AC-CE76-41C0-A7ED-40E8D11CD6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35423" y="514350"/>
            <a:ext cx="7173135" cy="23192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898F8E-FC92-4805-8832-0120250C88E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678642"/>
            <a:ext cx="1415728" cy="199064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88EC33E-08A1-43CC-BAE9-DF56CB3DF2B9}"/>
              </a:ext>
            </a:extLst>
          </p:cNvPr>
          <p:cNvSpPr/>
          <p:nvPr/>
        </p:nvSpPr>
        <p:spPr>
          <a:xfrm>
            <a:off x="441164" y="2724664"/>
            <a:ext cx="1295400" cy="34777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Trang 28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E093C9C-F79E-4AC6-9031-A77DB0036A1E}"/>
              </a:ext>
            </a:extLst>
          </p:cNvPr>
          <p:cNvSpPr/>
          <p:nvPr/>
        </p:nvSpPr>
        <p:spPr>
          <a:xfrm>
            <a:off x="2133600" y="1244451"/>
            <a:ext cx="9067800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300" b="1">
                <a:solidFill>
                  <a:srgbClr val="7030A0"/>
                </a:solidFill>
                <a:latin typeface="HP001 5 hàng" pitchFamily="34" charset="0"/>
              </a:rPr>
              <a:t>a. </a:t>
            </a:r>
            <a:r>
              <a:rPr lang="vi-VN" sz="2300" b="1">
                <a:solidFill>
                  <a:srgbClr val="7030A0"/>
                </a:solidFill>
                <a:latin typeface="HP001 5 hàng" pitchFamily="34" charset="0"/>
              </a:rPr>
              <a:t>Mấy</a:t>
            </a:r>
            <a:endParaRPr lang="en-US" sz="2300" b="1">
              <a:solidFill>
                <a:srgbClr val="7030A0"/>
              </a:solidFill>
              <a:latin typeface="HP001 4 hàng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F12047D-4D50-465D-B5E1-A4D4404C086F}"/>
              </a:ext>
            </a:extLst>
          </p:cNvPr>
          <p:cNvSpPr/>
          <p:nvPr/>
        </p:nvSpPr>
        <p:spPr>
          <a:xfrm>
            <a:off x="2122967" y="1720242"/>
            <a:ext cx="9067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300" b="1">
                <a:solidFill>
                  <a:srgbClr val="7030A0"/>
                </a:solidFill>
                <a:latin typeface="HP001 5 hàng" pitchFamily="34" charset="0"/>
              </a:rPr>
              <a:t>b. </a:t>
            </a:r>
            <a:r>
              <a:rPr lang="vi-VN" sz="2300" b="1">
                <a:solidFill>
                  <a:srgbClr val="7030A0"/>
                </a:solidFill>
                <a:latin typeface="HP001 5 hàng" pitchFamily="34" charset="0"/>
              </a:rPr>
              <a:t>NgưƟ</a:t>
            </a:r>
            <a:endParaRPr lang="en-US" sz="2400" b="1">
              <a:solidFill>
                <a:srgbClr val="7030A0"/>
              </a:solidFill>
              <a:latin typeface="HP001 4 hàng" pitchFamily="34" charset="0"/>
            </a:endParaRPr>
          </a:p>
        </p:txBody>
      </p:sp>
      <p:pic>
        <p:nvPicPr>
          <p:cNvPr id="12" name="M.mp4">
            <a:hlinkClick r:id="" action="ppaction://media"/>
            <a:extLst>
              <a:ext uri="{FF2B5EF4-FFF2-40B4-BE49-F238E27FC236}">
                <a16:creationId xmlns:a16="http://schemas.microsoft.com/office/drawing/2014/main" id="{41E14378-0CEB-4BCE-BDF4-453E344D2D8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286000" y="2442828"/>
            <a:ext cx="2700672" cy="2700672"/>
          </a:xfrm>
          <a:prstGeom prst="rect">
            <a:avLst/>
          </a:prstGeom>
        </p:spPr>
      </p:pic>
      <p:pic>
        <p:nvPicPr>
          <p:cNvPr id="13" name="N.mp4">
            <a:hlinkClick r:id="" action="ppaction://media"/>
            <a:extLst>
              <a:ext uri="{FF2B5EF4-FFF2-40B4-BE49-F238E27FC236}">
                <a16:creationId xmlns:a16="http://schemas.microsoft.com/office/drawing/2014/main" id="{D0B7683A-E31A-4CD5-AB60-192D7AD7944F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54378" y="2442828"/>
            <a:ext cx="2700672" cy="270067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C6DC0D7-3CEC-4685-9168-3C9110CE560F}"/>
              </a:ext>
            </a:extLst>
          </p:cNvPr>
          <p:cNvSpPr/>
          <p:nvPr/>
        </p:nvSpPr>
        <p:spPr>
          <a:xfrm>
            <a:off x="3200400" y="1244451"/>
            <a:ext cx="9067800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300" b="1">
                <a:solidFill>
                  <a:srgbClr val="7030A0"/>
                </a:solidFill>
                <a:latin typeface="HP001 5 hàng" pitchFamily="34" charset="0"/>
              </a:rPr>
              <a:t>ε</a:t>
            </a:r>
            <a:r>
              <a:rPr lang="vi-VN" sz="2300" b="1">
                <a:solidFill>
                  <a:srgbClr val="7030A0"/>
                </a:solidFill>
                <a:latin typeface="HP001 5 hàng" pitchFamily="34" charset="0"/>
              </a:rPr>
              <a:t>ú </a:t>
            </a:r>
            <a:r>
              <a:rPr lang="el-GR" sz="2300" b="1">
                <a:solidFill>
                  <a:srgbClr val="7030A0"/>
                </a:solidFill>
                <a:latin typeface="HP001 5 hàng" pitchFamily="34" charset="0"/>
              </a:rPr>
              <a:t>ε</a:t>
            </a:r>
            <a:r>
              <a:rPr lang="vi-VN" sz="2300" b="1">
                <a:solidFill>
                  <a:srgbClr val="7030A0"/>
                </a:solidFill>
                <a:latin typeface="HP001 5 hàng" pitchFamily="34" charset="0"/>
              </a:rPr>
              <a:t>im sẻ đang </a:t>
            </a:r>
            <a:r>
              <a:rPr lang="el-GR" sz="2300" b="1">
                <a:solidFill>
                  <a:srgbClr val="7030A0"/>
                </a:solidFill>
                <a:latin typeface="HP001 5 hàng" pitchFamily="34" charset="0"/>
              </a:rPr>
              <a:t>η</a:t>
            </a:r>
            <a:r>
              <a:rPr lang="vi-VN" sz="2300" b="1">
                <a:solidFill>
                  <a:srgbClr val="7030A0"/>
                </a:solidFill>
                <a:latin typeface="HP001 5 hàng" pitchFamily="34" charset="0"/>
              </a:rPr>
              <a:t>ảy </a:t>
            </a:r>
            <a:r>
              <a:rPr lang="el-GR" sz="2300" b="1">
                <a:solidFill>
                  <a:srgbClr val="7030A0"/>
                </a:solidFill>
                <a:latin typeface="HP001 5 hàng" pitchFamily="34" charset="0"/>
              </a:rPr>
              <a:t>η</a:t>
            </a:r>
            <a:r>
              <a:rPr lang="vi-VN" sz="2300" b="1">
                <a:solidFill>
                  <a:srgbClr val="7030A0"/>
                </a:solidFill>
                <a:latin typeface="HP001 5 hàng" pitchFamily="34" charset="0"/>
              </a:rPr>
              <a:t>ĝ</a:t>
            </a:r>
            <a:r>
              <a:rPr lang="en-US" sz="2300" b="1">
                <a:solidFill>
                  <a:srgbClr val="7030A0"/>
                </a:solidFill>
                <a:latin typeface="HP001 5 hàng" pitchFamily="34" charset="0"/>
              </a:rPr>
              <a:t> </a:t>
            </a:r>
            <a:r>
              <a:rPr lang="el-GR" sz="2300" b="1">
                <a:solidFill>
                  <a:srgbClr val="7030A0"/>
                </a:solidFill>
                <a:latin typeface="HP001 5 hàng" pitchFamily="34" charset="0"/>
              </a:rPr>
              <a:t>Λ</a:t>
            </a:r>
            <a:r>
              <a:rPr lang="vi-VN" sz="2300" b="1">
                <a:solidFill>
                  <a:srgbClr val="7030A0"/>
                </a:solidFill>
                <a:latin typeface="HP001 5 hàng" pitchFamily="34" charset="0"/>
              </a:rPr>
              <a:t>łn cà</a:t>
            </a:r>
            <a:r>
              <a:rPr lang="el-GR" sz="2300" b="1">
                <a:solidFill>
                  <a:srgbClr val="7030A0"/>
                </a:solidFill>
                <a:latin typeface="HP001 5 hàng" pitchFamily="34" charset="0"/>
              </a:rPr>
              <a:t>ζ</a:t>
            </a:r>
            <a:r>
              <a:rPr lang="en-US" sz="2300" b="1">
                <a:solidFill>
                  <a:srgbClr val="7030A0"/>
                </a:solidFill>
                <a:latin typeface="HP001 5 hàng" pitchFamily="34" charset="0"/>
              </a:rPr>
              <a:t> cây.</a:t>
            </a:r>
            <a:endParaRPr lang="en-US" sz="2300" b="1">
              <a:solidFill>
                <a:srgbClr val="7030A0"/>
              </a:solidFill>
              <a:latin typeface="HP001 4 hàng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F41E5CB-4BA3-4B76-A2F2-63CF7D958EF0}"/>
              </a:ext>
            </a:extLst>
          </p:cNvPr>
          <p:cNvSpPr/>
          <p:nvPr/>
        </p:nvSpPr>
        <p:spPr>
          <a:xfrm>
            <a:off x="3352800" y="1710717"/>
            <a:ext cx="9067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300" b="1">
                <a:solidFill>
                  <a:srgbClr val="7030A0"/>
                </a:solidFill>
                <a:latin typeface="HP001 5 hàng" pitchFamily="34" charset="0"/>
              </a:rPr>
              <a:t>wào hay gây gổ </a:t>
            </a:r>
            <a:r>
              <a:rPr lang="el-GR" sz="2300" b="1">
                <a:solidFill>
                  <a:srgbClr val="7030A0"/>
                </a:solidFill>
                <a:latin typeface="HP001 5 hàng" pitchFamily="34" charset="0"/>
              </a:rPr>
              <a:t>κ</a:t>
            </a:r>
            <a:r>
              <a:rPr lang="vi-VN" sz="2300" b="1">
                <a:solidFill>
                  <a:srgbClr val="7030A0"/>
                </a:solidFill>
                <a:latin typeface="HP001 5 hàng" pitchFamily="34" charset="0"/>
              </a:rPr>
              <a:t>ì sẽ </a:t>
            </a:r>
            <a:r>
              <a:rPr lang="el-GR" sz="2300" b="1">
                <a:solidFill>
                  <a:srgbClr val="7030A0"/>
                </a:solidFill>
                <a:latin typeface="HP001 5 hàng" pitchFamily="34" charset="0"/>
              </a:rPr>
              <a:t>δ</a:t>
            </a:r>
            <a:r>
              <a:rPr lang="vi-VN" sz="2300" b="1">
                <a:solidFill>
                  <a:srgbClr val="7030A0"/>
                </a:solidFill>
                <a:latin typeface="HP001 5 hàng" pitchFamily="34" charset="0"/>
              </a:rPr>
              <a:t>Ūg có</a:t>
            </a:r>
            <a:r>
              <a:rPr lang="en-US" sz="2300" b="1">
                <a:solidFill>
                  <a:srgbClr val="7030A0"/>
                </a:solidFill>
                <a:latin typeface="HP001 5 hàng" pitchFamily="34" charset="0"/>
              </a:rPr>
              <a:t> </a:t>
            </a:r>
            <a:r>
              <a:rPr lang="vi-VN" sz="2400" b="1">
                <a:solidFill>
                  <a:srgbClr val="7030A0"/>
                </a:solidFill>
                <a:latin typeface="HP001 5 hàng" pitchFamily="34" charset="0"/>
              </a:rPr>
              <a:t>bạn </a:t>
            </a:r>
            <a:r>
              <a:rPr lang="el-GR" sz="2400" b="1">
                <a:solidFill>
                  <a:srgbClr val="7030A0"/>
                </a:solidFill>
                <a:latin typeface="HP001 5 hàng" pitchFamily="34" charset="0"/>
              </a:rPr>
              <a:t>χ</a:t>
            </a:r>
            <a:r>
              <a:rPr lang="vi-VN" sz="2400" b="1">
                <a:solidFill>
                  <a:srgbClr val="7030A0"/>
                </a:solidFill>
                <a:latin typeface="HP001 5 hàng" pitchFamily="34" charset="0"/>
              </a:rPr>
              <a:t>ǩ</a:t>
            </a:r>
            <a:r>
              <a:rPr lang="en-US" sz="2400" b="1">
                <a:solidFill>
                  <a:srgbClr val="7030A0"/>
                </a:solidFill>
                <a:latin typeface="HP001 5 hàng" pitchFamily="34" charset="0"/>
              </a:rPr>
              <a:t>.</a:t>
            </a:r>
            <a:endParaRPr lang="en-US" sz="2400" b="1">
              <a:solidFill>
                <a:srgbClr val="7030A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434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video>
              <p:cMediaNode vol="80000">
                <p:cTn id="32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  <p:bldLst>
      <p:bldP spid="8" grpId="0"/>
      <p:bldP spid="10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6113" y="57150"/>
            <a:ext cx="8399318" cy="953974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just"/>
            <a:r>
              <a:rPr lang="en-US" sz="2800" b="1">
                <a:latin typeface="Arial" pitchFamily="34" charset="0"/>
                <a:ea typeface="Arial-Rounded" pitchFamily="34" charset="0"/>
                <a:cs typeface="Arial" pitchFamily="34" charset="0"/>
              </a:rPr>
              <a:t>Quan sát tranh và dùng từ ngữ trong khung để nói theo tranh</a:t>
            </a:r>
          </a:p>
        </p:txBody>
      </p:sp>
      <p:sp>
        <p:nvSpPr>
          <p:cNvPr id="7" name="Oval 6"/>
          <p:cNvSpPr/>
          <p:nvPr/>
        </p:nvSpPr>
        <p:spPr>
          <a:xfrm>
            <a:off x="-1295400" y="165456"/>
            <a:ext cx="609600" cy="609600"/>
          </a:xfrm>
          <a:prstGeom prst="ellipse">
            <a:avLst/>
          </a:prstGeom>
          <a:solidFill>
            <a:srgbClr val="FD49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18" tIns="45660" rIns="91318" bIns="45660" rtlCol="0" anchor="ctr"/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Arial Rounded MT Bold" pitchFamily="34" charset="0"/>
                <a:cs typeface="Times New Roman" pitchFamily="18" charset="0"/>
              </a:rPr>
              <a:t>6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50"/>
            <a:ext cx="646113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838200" y="1011124"/>
            <a:ext cx="7543800" cy="91109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gây gổ     bạn bè     chơi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21AD66-1443-450D-9A0F-F7F95F7961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76600" y="2190750"/>
            <a:ext cx="2238095" cy="22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4579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5800" y="163910"/>
            <a:ext cx="8305800" cy="523087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just"/>
            <a:r>
              <a:rPr lang="en-US" sz="2800" b="1">
                <a:latin typeface="Arial" pitchFamily="34" charset="0"/>
                <a:ea typeface="Arial-Rounded" pitchFamily="34" charset="0"/>
                <a:cs typeface="Arial" pitchFamily="34" charset="0"/>
              </a:rPr>
              <a:t>Nghe viết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8082"/>
            <a:ext cx="609600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990598" y="4095750"/>
            <a:ext cx="6918037" cy="523208"/>
          </a:xfrm>
          <a:prstGeom prst="rect">
            <a:avLst/>
          </a:prstGeom>
          <a:solidFill>
            <a:schemeClr val="bg1"/>
          </a:solidFill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800" b="1">
                <a:latin typeface="Arial" pitchFamily="34" charset="0"/>
                <a:ea typeface="Arial-Rounded" pitchFamily="34" charset="0"/>
                <a:cs typeface="Arial" pitchFamily="34" charset="0"/>
              </a:rPr>
              <a:t>Đoạn trên có mấy câu?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17764" y="972355"/>
            <a:ext cx="8873836" cy="2818595"/>
            <a:chOff x="744680" y="1657350"/>
            <a:chExt cx="7809345" cy="2705100"/>
          </a:xfrm>
        </p:grpSpPr>
        <p:sp>
          <p:nvSpPr>
            <p:cNvPr id="13" name="Rectangle 2"/>
            <p:cNvSpPr/>
            <p:nvPr/>
          </p:nvSpPr>
          <p:spPr>
            <a:xfrm>
              <a:off x="744680" y="1657350"/>
              <a:ext cx="7809345" cy="2705100"/>
            </a:xfrm>
            <a:custGeom>
              <a:avLst/>
              <a:gdLst>
                <a:gd name="connsiteX0" fmla="*/ 0 w 7809345"/>
                <a:gd name="connsiteY0" fmla="*/ 0 h 2895600"/>
                <a:gd name="connsiteX1" fmla="*/ 7809345 w 7809345"/>
                <a:gd name="connsiteY1" fmla="*/ 0 h 2895600"/>
                <a:gd name="connsiteX2" fmla="*/ 7809345 w 7809345"/>
                <a:gd name="connsiteY2" fmla="*/ 2895600 h 2895600"/>
                <a:gd name="connsiteX3" fmla="*/ 0 w 7809345"/>
                <a:gd name="connsiteY3" fmla="*/ 2895600 h 2895600"/>
                <a:gd name="connsiteX4" fmla="*/ 0 w 7809345"/>
                <a:gd name="connsiteY4" fmla="*/ 0 h 2895600"/>
                <a:gd name="connsiteX0" fmla="*/ 35 w 7809380"/>
                <a:gd name="connsiteY0" fmla="*/ 0 h 2895600"/>
                <a:gd name="connsiteX1" fmla="*/ 7809380 w 7809380"/>
                <a:gd name="connsiteY1" fmla="*/ 0 h 2895600"/>
                <a:gd name="connsiteX2" fmla="*/ 7809380 w 7809380"/>
                <a:gd name="connsiteY2" fmla="*/ 2895600 h 2895600"/>
                <a:gd name="connsiteX3" fmla="*/ 35 w 7809380"/>
                <a:gd name="connsiteY3" fmla="*/ 2895600 h 2895600"/>
                <a:gd name="connsiteX4" fmla="*/ 144354 w 7809380"/>
                <a:gd name="connsiteY4" fmla="*/ 628650 h 2895600"/>
                <a:gd name="connsiteX5" fmla="*/ 35 w 7809380"/>
                <a:gd name="connsiteY5" fmla="*/ 0 h 2895600"/>
                <a:gd name="connsiteX0" fmla="*/ 35 w 7809380"/>
                <a:gd name="connsiteY0" fmla="*/ 0 h 2895600"/>
                <a:gd name="connsiteX1" fmla="*/ 7809380 w 7809380"/>
                <a:gd name="connsiteY1" fmla="*/ 0 h 2895600"/>
                <a:gd name="connsiteX2" fmla="*/ 7809380 w 7809380"/>
                <a:gd name="connsiteY2" fmla="*/ 2895600 h 2895600"/>
                <a:gd name="connsiteX3" fmla="*/ 35 w 7809380"/>
                <a:gd name="connsiteY3" fmla="*/ 2895600 h 2895600"/>
                <a:gd name="connsiteX4" fmla="*/ 144354 w 7809380"/>
                <a:gd name="connsiteY4" fmla="*/ 628650 h 2895600"/>
                <a:gd name="connsiteX5" fmla="*/ 35 w 7809380"/>
                <a:gd name="connsiteY5" fmla="*/ 0 h 2895600"/>
                <a:gd name="connsiteX0" fmla="*/ 47 w 7809392"/>
                <a:gd name="connsiteY0" fmla="*/ 0 h 2895600"/>
                <a:gd name="connsiteX1" fmla="*/ 7809392 w 7809392"/>
                <a:gd name="connsiteY1" fmla="*/ 0 h 2895600"/>
                <a:gd name="connsiteX2" fmla="*/ 7809392 w 7809392"/>
                <a:gd name="connsiteY2" fmla="*/ 2895600 h 2895600"/>
                <a:gd name="connsiteX3" fmla="*/ 47 w 7809392"/>
                <a:gd name="connsiteY3" fmla="*/ 2895600 h 2895600"/>
                <a:gd name="connsiteX4" fmla="*/ 144366 w 7809392"/>
                <a:gd name="connsiteY4" fmla="*/ 628650 h 2895600"/>
                <a:gd name="connsiteX5" fmla="*/ 47 w 7809392"/>
                <a:gd name="connsiteY5" fmla="*/ 0 h 2895600"/>
                <a:gd name="connsiteX0" fmla="*/ 47 w 7809392"/>
                <a:gd name="connsiteY0" fmla="*/ 0 h 2895600"/>
                <a:gd name="connsiteX1" fmla="*/ 7809392 w 7809392"/>
                <a:gd name="connsiteY1" fmla="*/ 0 h 2895600"/>
                <a:gd name="connsiteX2" fmla="*/ 7809392 w 7809392"/>
                <a:gd name="connsiteY2" fmla="*/ 2895600 h 2895600"/>
                <a:gd name="connsiteX3" fmla="*/ 47 w 7809392"/>
                <a:gd name="connsiteY3" fmla="*/ 2895600 h 2895600"/>
                <a:gd name="connsiteX4" fmla="*/ 144366 w 7809392"/>
                <a:gd name="connsiteY4" fmla="*/ 793750 h 2895600"/>
                <a:gd name="connsiteX5" fmla="*/ 47 w 7809392"/>
                <a:gd name="connsiteY5" fmla="*/ 0 h 2895600"/>
                <a:gd name="connsiteX0" fmla="*/ 72 w 7809417"/>
                <a:gd name="connsiteY0" fmla="*/ 0 h 2895600"/>
                <a:gd name="connsiteX1" fmla="*/ 7809417 w 7809417"/>
                <a:gd name="connsiteY1" fmla="*/ 0 h 2895600"/>
                <a:gd name="connsiteX2" fmla="*/ 7809417 w 7809417"/>
                <a:gd name="connsiteY2" fmla="*/ 2895600 h 2895600"/>
                <a:gd name="connsiteX3" fmla="*/ 72 w 7809417"/>
                <a:gd name="connsiteY3" fmla="*/ 2895600 h 2895600"/>
                <a:gd name="connsiteX4" fmla="*/ 106291 w 7809417"/>
                <a:gd name="connsiteY4" fmla="*/ 793750 h 2895600"/>
                <a:gd name="connsiteX5" fmla="*/ 72 w 7809417"/>
                <a:gd name="connsiteY5" fmla="*/ 0 h 2895600"/>
                <a:gd name="connsiteX0" fmla="*/ 555703 w 8365048"/>
                <a:gd name="connsiteY0" fmla="*/ 0 h 2895600"/>
                <a:gd name="connsiteX1" fmla="*/ 8365048 w 8365048"/>
                <a:gd name="connsiteY1" fmla="*/ 0 h 2895600"/>
                <a:gd name="connsiteX2" fmla="*/ 8365048 w 8365048"/>
                <a:gd name="connsiteY2" fmla="*/ 2895600 h 2895600"/>
                <a:gd name="connsiteX3" fmla="*/ 555703 w 8365048"/>
                <a:gd name="connsiteY3" fmla="*/ 2895600 h 2895600"/>
                <a:gd name="connsiteX4" fmla="*/ 649223 w 8365048"/>
                <a:gd name="connsiteY4" fmla="*/ 1670050 h 2895600"/>
                <a:gd name="connsiteX5" fmla="*/ 661922 w 8365048"/>
                <a:gd name="connsiteY5" fmla="*/ 793750 h 2895600"/>
                <a:gd name="connsiteX6" fmla="*/ 555703 w 8365048"/>
                <a:gd name="connsiteY6" fmla="*/ 0 h 2895600"/>
                <a:gd name="connsiteX0" fmla="*/ 0 w 7809345"/>
                <a:gd name="connsiteY0" fmla="*/ 0 h 2895600"/>
                <a:gd name="connsiteX1" fmla="*/ 7809345 w 7809345"/>
                <a:gd name="connsiteY1" fmla="*/ 0 h 2895600"/>
                <a:gd name="connsiteX2" fmla="*/ 7809345 w 7809345"/>
                <a:gd name="connsiteY2" fmla="*/ 2895600 h 2895600"/>
                <a:gd name="connsiteX3" fmla="*/ 0 w 7809345"/>
                <a:gd name="connsiteY3" fmla="*/ 2895600 h 2895600"/>
                <a:gd name="connsiteX4" fmla="*/ 93520 w 7809345"/>
                <a:gd name="connsiteY4" fmla="*/ 1670050 h 2895600"/>
                <a:gd name="connsiteX5" fmla="*/ 106219 w 7809345"/>
                <a:gd name="connsiteY5" fmla="*/ 793750 h 2895600"/>
                <a:gd name="connsiteX6" fmla="*/ 0 w 7809345"/>
                <a:gd name="connsiteY6" fmla="*/ 0 h 2895600"/>
                <a:gd name="connsiteX0" fmla="*/ 0 w 7809345"/>
                <a:gd name="connsiteY0" fmla="*/ 0 h 2895600"/>
                <a:gd name="connsiteX1" fmla="*/ 7809345 w 7809345"/>
                <a:gd name="connsiteY1" fmla="*/ 0 h 2895600"/>
                <a:gd name="connsiteX2" fmla="*/ 7809345 w 7809345"/>
                <a:gd name="connsiteY2" fmla="*/ 2895600 h 2895600"/>
                <a:gd name="connsiteX3" fmla="*/ 0 w 7809345"/>
                <a:gd name="connsiteY3" fmla="*/ 2895600 h 2895600"/>
                <a:gd name="connsiteX4" fmla="*/ 118920 w 7809345"/>
                <a:gd name="connsiteY4" fmla="*/ 1720850 h 2895600"/>
                <a:gd name="connsiteX5" fmla="*/ 106219 w 7809345"/>
                <a:gd name="connsiteY5" fmla="*/ 793750 h 2895600"/>
                <a:gd name="connsiteX6" fmla="*/ 0 w 7809345"/>
                <a:gd name="connsiteY6" fmla="*/ 0 h 2895600"/>
                <a:gd name="connsiteX0" fmla="*/ 0 w 7809345"/>
                <a:gd name="connsiteY0" fmla="*/ 0 h 2895600"/>
                <a:gd name="connsiteX1" fmla="*/ 7809345 w 7809345"/>
                <a:gd name="connsiteY1" fmla="*/ 0 h 2895600"/>
                <a:gd name="connsiteX2" fmla="*/ 7809345 w 7809345"/>
                <a:gd name="connsiteY2" fmla="*/ 2895600 h 2895600"/>
                <a:gd name="connsiteX3" fmla="*/ 0 w 7809345"/>
                <a:gd name="connsiteY3" fmla="*/ 2895600 h 2895600"/>
                <a:gd name="connsiteX4" fmla="*/ 118920 w 7809345"/>
                <a:gd name="connsiteY4" fmla="*/ 1720850 h 2895600"/>
                <a:gd name="connsiteX5" fmla="*/ 131619 w 7809345"/>
                <a:gd name="connsiteY5" fmla="*/ 806450 h 2895600"/>
                <a:gd name="connsiteX6" fmla="*/ 0 w 7809345"/>
                <a:gd name="connsiteY6" fmla="*/ 0 h 289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09345" h="2895600">
                  <a:moveTo>
                    <a:pt x="0" y="0"/>
                  </a:moveTo>
                  <a:lnTo>
                    <a:pt x="7809345" y="0"/>
                  </a:lnTo>
                  <a:lnTo>
                    <a:pt x="7809345" y="2895600"/>
                  </a:lnTo>
                  <a:lnTo>
                    <a:pt x="0" y="2895600"/>
                  </a:lnTo>
                  <a:cubicBezTo>
                    <a:pt x="77163" y="2176992"/>
                    <a:pt x="101217" y="2071158"/>
                    <a:pt x="118920" y="1720850"/>
                  </a:cubicBezTo>
                  <a:cubicBezTo>
                    <a:pt x="136623" y="1370542"/>
                    <a:pt x="138739" y="1078442"/>
                    <a:pt x="131619" y="806450"/>
                  </a:cubicBezTo>
                  <a:cubicBezTo>
                    <a:pt x="108913" y="558800"/>
                    <a:pt x="48106" y="209550"/>
                    <a:pt x="0" y="0"/>
                  </a:cubicBezTo>
                  <a:close/>
                </a:path>
              </a:pathLst>
            </a:custGeom>
            <a:solidFill>
              <a:srgbClr val="FBD6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2"/>
            <p:cNvSpPr/>
            <p:nvPr/>
          </p:nvSpPr>
          <p:spPr>
            <a:xfrm>
              <a:off x="1012918" y="1780006"/>
              <a:ext cx="7406990" cy="2466143"/>
            </a:xfrm>
            <a:custGeom>
              <a:avLst/>
              <a:gdLst>
                <a:gd name="connsiteX0" fmla="*/ 0 w 7809345"/>
                <a:gd name="connsiteY0" fmla="*/ 0 h 2895600"/>
                <a:gd name="connsiteX1" fmla="*/ 7809345 w 7809345"/>
                <a:gd name="connsiteY1" fmla="*/ 0 h 2895600"/>
                <a:gd name="connsiteX2" fmla="*/ 7809345 w 7809345"/>
                <a:gd name="connsiteY2" fmla="*/ 2895600 h 2895600"/>
                <a:gd name="connsiteX3" fmla="*/ 0 w 7809345"/>
                <a:gd name="connsiteY3" fmla="*/ 2895600 h 2895600"/>
                <a:gd name="connsiteX4" fmla="*/ 0 w 7809345"/>
                <a:gd name="connsiteY4" fmla="*/ 0 h 2895600"/>
                <a:gd name="connsiteX0" fmla="*/ 35 w 7809380"/>
                <a:gd name="connsiteY0" fmla="*/ 0 h 2895600"/>
                <a:gd name="connsiteX1" fmla="*/ 7809380 w 7809380"/>
                <a:gd name="connsiteY1" fmla="*/ 0 h 2895600"/>
                <a:gd name="connsiteX2" fmla="*/ 7809380 w 7809380"/>
                <a:gd name="connsiteY2" fmla="*/ 2895600 h 2895600"/>
                <a:gd name="connsiteX3" fmla="*/ 35 w 7809380"/>
                <a:gd name="connsiteY3" fmla="*/ 2895600 h 2895600"/>
                <a:gd name="connsiteX4" fmla="*/ 144354 w 7809380"/>
                <a:gd name="connsiteY4" fmla="*/ 628650 h 2895600"/>
                <a:gd name="connsiteX5" fmla="*/ 35 w 7809380"/>
                <a:gd name="connsiteY5" fmla="*/ 0 h 2895600"/>
                <a:gd name="connsiteX0" fmla="*/ 35 w 7809380"/>
                <a:gd name="connsiteY0" fmla="*/ 0 h 2895600"/>
                <a:gd name="connsiteX1" fmla="*/ 7809380 w 7809380"/>
                <a:gd name="connsiteY1" fmla="*/ 0 h 2895600"/>
                <a:gd name="connsiteX2" fmla="*/ 7809380 w 7809380"/>
                <a:gd name="connsiteY2" fmla="*/ 2895600 h 2895600"/>
                <a:gd name="connsiteX3" fmla="*/ 35 w 7809380"/>
                <a:gd name="connsiteY3" fmla="*/ 2895600 h 2895600"/>
                <a:gd name="connsiteX4" fmla="*/ 144354 w 7809380"/>
                <a:gd name="connsiteY4" fmla="*/ 628650 h 2895600"/>
                <a:gd name="connsiteX5" fmla="*/ 35 w 7809380"/>
                <a:gd name="connsiteY5" fmla="*/ 0 h 2895600"/>
                <a:gd name="connsiteX0" fmla="*/ 47 w 7809392"/>
                <a:gd name="connsiteY0" fmla="*/ 0 h 2895600"/>
                <a:gd name="connsiteX1" fmla="*/ 7809392 w 7809392"/>
                <a:gd name="connsiteY1" fmla="*/ 0 h 2895600"/>
                <a:gd name="connsiteX2" fmla="*/ 7809392 w 7809392"/>
                <a:gd name="connsiteY2" fmla="*/ 2895600 h 2895600"/>
                <a:gd name="connsiteX3" fmla="*/ 47 w 7809392"/>
                <a:gd name="connsiteY3" fmla="*/ 2895600 h 2895600"/>
                <a:gd name="connsiteX4" fmla="*/ 144366 w 7809392"/>
                <a:gd name="connsiteY4" fmla="*/ 628650 h 2895600"/>
                <a:gd name="connsiteX5" fmla="*/ 47 w 7809392"/>
                <a:gd name="connsiteY5" fmla="*/ 0 h 2895600"/>
                <a:gd name="connsiteX0" fmla="*/ 44 w 7809389"/>
                <a:gd name="connsiteY0" fmla="*/ 0 h 2895600"/>
                <a:gd name="connsiteX1" fmla="*/ 7809389 w 7809389"/>
                <a:gd name="connsiteY1" fmla="*/ 0 h 2895600"/>
                <a:gd name="connsiteX2" fmla="*/ 7809389 w 7809389"/>
                <a:gd name="connsiteY2" fmla="*/ 2895600 h 2895600"/>
                <a:gd name="connsiteX3" fmla="*/ 44 w 7809389"/>
                <a:gd name="connsiteY3" fmla="*/ 2895600 h 2895600"/>
                <a:gd name="connsiteX4" fmla="*/ 159033 w 7809389"/>
                <a:gd name="connsiteY4" fmla="*/ 1016020 h 2895600"/>
                <a:gd name="connsiteX5" fmla="*/ 44 w 7809389"/>
                <a:gd name="connsiteY5" fmla="*/ 0 h 2895600"/>
                <a:gd name="connsiteX0" fmla="*/ 582152 w 8391497"/>
                <a:gd name="connsiteY0" fmla="*/ 0 h 2895600"/>
                <a:gd name="connsiteX1" fmla="*/ 8391497 w 8391497"/>
                <a:gd name="connsiteY1" fmla="*/ 0 h 2895600"/>
                <a:gd name="connsiteX2" fmla="*/ 8391497 w 8391497"/>
                <a:gd name="connsiteY2" fmla="*/ 2895600 h 2895600"/>
                <a:gd name="connsiteX3" fmla="*/ 582152 w 8391497"/>
                <a:gd name="connsiteY3" fmla="*/ 2895600 h 2895600"/>
                <a:gd name="connsiteX4" fmla="*/ 741141 w 8391497"/>
                <a:gd name="connsiteY4" fmla="*/ 1016020 h 2895600"/>
                <a:gd name="connsiteX5" fmla="*/ 572769 w 8391497"/>
                <a:gd name="connsiteY5" fmla="*/ 448384 h 2895600"/>
                <a:gd name="connsiteX6" fmla="*/ 582152 w 8391497"/>
                <a:gd name="connsiteY6" fmla="*/ 0 h 2895600"/>
                <a:gd name="connsiteX0" fmla="*/ 74435 w 7883780"/>
                <a:gd name="connsiteY0" fmla="*/ 0 h 2895600"/>
                <a:gd name="connsiteX1" fmla="*/ 7883780 w 7883780"/>
                <a:gd name="connsiteY1" fmla="*/ 0 h 2895600"/>
                <a:gd name="connsiteX2" fmla="*/ 7883780 w 7883780"/>
                <a:gd name="connsiteY2" fmla="*/ 2895600 h 2895600"/>
                <a:gd name="connsiteX3" fmla="*/ 74435 w 7883780"/>
                <a:gd name="connsiteY3" fmla="*/ 2895600 h 2895600"/>
                <a:gd name="connsiteX4" fmla="*/ 233424 w 7883780"/>
                <a:gd name="connsiteY4" fmla="*/ 1016020 h 2895600"/>
                <a:gd name="connsiteX5" fmla="*/ 65052 w 7883780"/>
                <a:gd name="connsiteY5" fmla="*/ 448384 h 2895600"/>
                <a:gd name="connsiteX6" fmla="*/ 74435 w 7883780"/>
                <a:gd name="connsiteY6" fmla="*/ 0 h 2895600"/>
                <a:gd name="connsiteX0" fmla="*/ 55299 w 7864644"/>
                <a:gd name="connsiteY0" fmla="*/ 0 h 2895600"/>
                <a:gd name="connsiteX1" fmla="*/ 7864644 w 7864644"/>
                <a:gd name="connsiteY1" fmla="*/ 0 h 2895600"/>
                <a:gd name="connsiteX2" fmla="*/ 7864644 w 7864644"/>
                <a:gd name="connsiteY2" fmla="*/ 2895600 h 2895600"/>
                <a:gd name="connsiteX3" fmla="*/ 55299 w 7864644"/>
                <a:gd name="connsiteY3" fmla="*/ 2895600 h 2895600"/>
                <a:gd name="connsiteX4" fmla="*/ 214288 w 7864644"/>
                <a:gd name="connsiteY4" fmla="*/ 1016020 h 2895600"/>
                <a:gd name="connsiteX5" fmla="*/ 45916 w 7864644"/>
                <a:gd name="connsiteY5" fmla="*/ 448384 h 2895600"/>
                <a:gd name="connsiteX6" fmla="*/ 55299 w 7864644"/>
                <a:gd name="connsiteY6" fmla="*/ 0 h 2895600"/>
                <a:gd name="connsiteX0" fmla="*/ 55299 w 7864644"/>
                <a:gd name="connsiteY0" fmla="*/ 0 h 2895600"/>
                <a:gd name="connsiteX1" fmla="*/ 7864644 w 7864644"/>
                <a:gd name="connsiteY1" fmla="*/ 0 h 2895600"/>
                <a:gd name="connsiteX2" fmla="*/ 7864644 w 7864644"/>
                <a:gd name="connsiteY2" fmla="*/ 2895600 h 2895600"/>
                <a:gd name="connsiteX3" fmla="*/ 55299 w 7864644"/>
                <a:gd name="connsiteY3" fmla="*/ 2895600 h 2895600"/>
                <a:gd name="connsiteX4" fmla="*/ 214288 w 7864644"/>
                <a:gd name="connsiteY4" fmla="*/ 1016020 h 2895600"/>
                <a:gd name="connsiteX5" fmla="*/ 45916 w 7864644"/>
                <a:gd name="connsiteY5" fmla="*/ 448384 h 2895600"/>
                <a:gd name="connsiteX6" fmla="*/ 55299 w 7864644"/>
                <a:gd name="connsiteY6" fmla="*/ 0 h 2895600"/>
                <a:gd name="connsiteX0" fmla="*/ 579978 w 8389323"/>
                <a:gd name="connsiteY0" fmla="*/ 0 h 2895600"/>
                <a:gd name="connsiteX1" fmla="*/ 8389323 w 8389323"/>
                <a:gd name="connsiteY1" fmla="*/ 0 h 2895600"/>
                <a:gd name="connsiteX2" fmla="*/ 8389323 w 8389323"/>
                <a:gd name="connsiteY2" fmla="*/ 2895600 h 2895600"/>
                <a:gd name="connsiteX3" fmla="*/ 579978 w 8389323"/>
                <a:gd name="connsiteY3" fmla="*/ 2895600 h 2895600"/>
                <a:gd name="connsiteX4" fmla="*/ 570596 w 8389323"/>
                <a:gd name="connsiteY4" fmla="*/ 1625991 h 2895600"/>
                <a:gd name="connsiteX5" fmla="*/ 738967 w 8389323"/>
                <a:gd name="connsiteY5" fmla="*/ 1016020 h 2895600"/>
                <a:gd name="connsiteX6" fmla="*/ 570595 w 8389323"/>
                <a:gd name="connsiteY6" fmla="*/ 448384 h 2895600"/>
                <a:gd name="connsiteX7" fmla="*/ 579978 w 8389323"/>
                <a:gd name="connsiteY7" fmla="*/ 0 h 2895600"/>
                <a:gd name="connsiteX0" fmla="*/ 55299 w 7864644"/>
                <a:gd name="connsiteY0" fmla="*/ 0 h 2895600"/>
                <a:gd name="connsiteX1" fmla="*/ 7864644 w 7864644"/>
                <a:gd name="connsiteY1" fmla="*/ 0 h 2895600"/>
                <a:gd name="connsiteX2" fmla="*/ 7864644 w 7864644"/>
                <a:gd name="connsiteY2" fmla="*/ 2895600 h 2895600"/>
                <a:gd name="connsiteX3" fmla="*/ 55299 w 7864644"/>
                <a:gd name="connsiteY3" fmla="*/ 2895600 h 2895600"/>
                <a:gd name="connsiteX4" fmla="*/ 45917 w 7864644"/>
                <a:gd name="connsiteY4" fmla="*/ 1625991 h 2895600"/>
                <a:gd name="connsiteX5" fmla="*/ 214288 w 7864644"/>
                <a:gd name="connsiteY5" fmla="*/ 1016020 h 2895600"/>
                <a:gd name="connsiteX6" fmla="*/ 45916 w 7864644"/>
                <a:gd name="connsiteY6" fmla="*/ 448384 h 2895600"/>
                <a:gd name="connsiteX7" fmla="*/ 55299 w 7864644"/>
                <a:gd name="connsiteY7" fmla="*/ 0 h 2895600"/>
                <a:gd name="connsiteX0" fmla="*/ 55299 w 7864644"/>
                <a:gd name="connsiteY0" fmla="*/ 0 h 2895600"/>
                <a:gd name="connsiteX1" fmla="*/ 7864644 w 7864644"/>
                <a:gd name="connsiteY1" fmla="*/ 0 h 2895600"/>
                <a:gd name="connsiteX2" fmla="*/ 7732620 w 7864644"/>
                <a:gd name="connsiteY2" fmla="*/ 510363 h 2895600"/>
                <a:gd name="connsiteX3" fmla="*/ 7864644 w 7864644"/>
                <a:gd name="connsiteY3" fmla="*/ 2895600 h 2895600"/>
                <a:gd name="connsiteX4" fmla="*/ 55299 w 7864644"/>
                <a:gd name="connsiteY4" fmla="*/ 2895600 h 2895600"/>
                <a:gd name="connsiteX5" fmla="*/ 45917 w 7864644"/>
                <a:gd name="connsiteY5" fmla="*/ 1625991 h 2895600"/>
                <a:gd name="connsiteX6" fmla="*/ 214288 w 7864644"/>
                <a:gd name="connsiteY6" fmla="*/ 1016020 h 2895600"/>
                <a:gd name="connsiteX7" fmla="*/ 45916 w 7864644"/>
                <a:gd name="connsiteY7" fmla="*/ 448384 h 2895600"/>
                <a:gd name="connsiteX8" fmla="*/ 55299 w 7864644"/>
                <a:gd name="connsiteY8" fmla="*/ 0 h 2895600"/>
                <a:gd name="connsiteX0" fmla="*/ 55299 w 7879425"/>
                <a:gd name="connsiteY0" fmla="*/ 0 h 2895600"/>
                <a:gd name="connsiteX1" fmla="*/ 7864644 w 7879425"/>
                <a:gd name="connsiteY1" fmla="*/ 0 h 2895600"/>
                <a:gd name="connsiteX2" fmla="*/ 7732620 w 7879425"/>
                <a:gd name="connsiteY2" fmla="*/ 510363 h 2895600"/>
                <a:gd name="connsiteX3" fmla="*/ 7879313 w 7879425"/>
                <a:gd name="connsiteY3" fmla="*/ 928723 h 2895600"/>
                <a:gd name="connsiteX4" fmla="*/ 7864644 w 7879425"/>
                <a:gd name="connsiteY4" fmla="*/ 2895600 h 2895600"/>
                <a:gd name="connsiteX5" fmla="*/ 55299 w 7879425"/>
                <a:gd name="connsiteY5" fmla="*/ 2895600 h 2895600"/>
                <a:gd name="connsiteX6" fmla="*/ 45917 w 7879425"/>
                <a:gd name="connsiteY6" fmla="*/ 1625991 h 2895600"/>
                <a:gd name="connsiteX7" fmla="*/ 214288 w 7879425"/>
                <a:gd name="connsiteY7" fmla="*/ 1016020 h 2895600"/>
                <a:gd name="connsiteX8" fmla="*/ 45916 w 7879425"/>
                <a:gd name="connsiteY8" fmla="*/ 448384 h 2895600"/>
                <a:gd name="connsiteX9" fmla="*/ 55299 w 7879425"/>
                <a:gd name="connsiteY9" fmla="*/ 0 h 2895600"/>
                <a:gd name="connsiteX0" fmla="*/ 55299 w 7879425"/>
                <a:gd name="connsiteY0" fmla="*/ 0 h 2895600"/>
                <a:gd name="connsiteX1" fmla="*/ 7864644 w 7879425"/>
                <a:gd name="connsiteY1" fmla="*/ 0 h 2895600"/>
                <a:gd name="connsiteX2" fmla="*/ 7732620 w 7879425"/>
                <a:gd name="connsiteY2" fmla="*/ 510363 h 2895600"/>
                <a:gd name="connsiteX3" fmla="*/ 7879313 w 7879425"/>
                <a:gd name="connsiteY3" fmla="*/ 928723 h 2895600"/>
                <a:gd name="connsiteX4" fmla="*/ 7688611 w 7879425"/>
                <a:gd name="connsiteY4" fmla="*/ 1734454 h 2895600"/>
                <a:gd name="connsiteX5" fmla="*/ 7864644 w 7879425"/>
                <a:gd name="connsiteY5" fmla="*/ 2895600 h 2895600"/>
                <a:gd name="connsiteX6" fmla="*/ 55299 w 7879425"/>
                <a:gd name="connsiteY6" fmla="*/ 2895600 h 2895600"/>
                <a:gd name="connsiteX7" fmla="*/ 45917 w 7879425"/>
                <a:gd name="connsiteY7" fmla="*/ 1625991 h 2895600"/>
                <a:gd name="connsiteX8" fmla="*/ 214288 w 7879425"/>
                <a:gd name="connsiteY8" fmla="*/ 1016020 h 2895600"/>
                <a:gd name="connsiteX9" fmla="*/ 45916 w 7879425"/>
                <a:gd name="connsiteY9" fmla="*/ 448384 h 2895600"/>
                <a:gd name="connsiteX10" fmla="*/ 55299 w 7879425"/>
                <a:gd name="connsiteY10" fmla="*/ 0 h 2895600"/>
                <a:gd name="connsiteX0" fmla="*/ 55299 w 7908650"/>
                <a:gd name="connsiteY0" fmla="*/ 0 h 2895600"/>
                <a:gd name="connsiteX1" fmla="*/ 7864644 w 7908650"/>
                <a:gd name="connsiteY1" fmla="*/ 0 h 2895600"/>
                <a:gd name="connsiteX2" fmla="*/ 7732620 w 7908650"/>
                <a:gd name="connsiteY2" fmla="*/ 510363 h 2895600"/>
                <a:gd name="connsiteX3" fmla="*/ 7879313 w 7908650"/>
                <a:gd name="connsiteY3" fmla="*/ 928723 h 2895600"/>
                <a:gd name="connsiteX4" fmla="*/ 7688611 w 7908650"/>
                <a:gd name="connsiteY4" fmla="*/ 1734454 h 2895600"/>
                <a:gd name="connsiteX5" fmla="*/ 7908650 w 7908650"/>
                <a:gd name="connsiteY5" fmla="*/ 2462711 h 2895600"/>
                <a:gd name="connsiteX6" fmla="*/ 7864644 w 7908650"/>
                <a:gd name="connsiteY6" fmla="*/ 2895600 h 2895600"/>
                <a:gd name="connsiteX7" fmla="*/ 55299 w 7908650"/>
                <a:gd name="connsiteY7" fmla="*/ 2895600 h 2895600"/>
                <a:gd name="connsiteX8" fmla="*/ 45917 w 7908650"/>
                <a:gd name="connsiteY8" fmla="*/ 1625991 h 2895600"/>
                <a:gd name="connsiteX9" fmla="*/ 214288 w 7908650"/>
                <a:gd name="connsiteY9" fmla="*/ 1016020 h 2895600"/>
                <a:gd name="connsiteX10" fmla="*/ 45916 w 7908650"/>
                <a:gd name="connsiteY10" fmla="*/ 448384 h 2895600"/>
                <a:gd name="connsiteX11" fmla="*/ 55299 w 7908650"/>
                <a:gd name="connsiteY11" fmla="*/ 0 h 2895600"/>
                <a:gd name="connsiteX0" fmla="*/ 55299 w 7908650"/>
                <a:gd name="connsiteY0" fmla="*/ 0 h 2895600"/>
                <a:gd name="connsiteX1" fmla="*/ 7864644 w 7908650"/>
                <a:gd name="connsiteY1" fmla="*/ 0 h 2895600"/>
                <a:gd name="connsiteX2" fmla="*/ 7732620 w 7908650"/>
                <a:gd name="connsiteY2" fmla="*/ 510363 h 2895600"/>
                <a:gd name="connsiteX3" fmla="*/ 7879313 w 7908650"/>
                <a:gd name="connsiteY3" fmla="*/ 928723 h 2895600"/>
                <a:gd name="connsiteX4" fmla="*/ 7688611 w 7908650"/>
                <a:gd name="connsiteY4" fmla="*/ 1734454 h 2895600"/>
                <a:gd name="connsiteX5" fmla="*/ 7908650 w 7908650"/>
                <a:gd name="connsiteY5" fmla="*/ 2462711 h 2895600"/>
                <a:gd name="connsiteX6" fmla="*/ 7864644 w 7908650"/>
                <a:gd name="connsiteY6" fmla="*/ 2895600 h 2895600"/>
                <a:gd name="connsiteX7" fmla="*/ 55299 w 7908650"/>
                <a:gd name="connsiteY7" fmla="*/ 2895600 h 2895600"/>
                <a:gd name="connsiteX8" fmla="*/ 45917 w 7908650"/>
                <a:gd name="connsiteY8" fmla="*/ 1625991 h 2895600"/>
                <a:gd name="connsiteX9" fmla="*/ 214288 w 7908650"/>
                <a:gd name="connsiteY9" fmla="*/ 1016020 h 2895600"/>
                <a:gd name="connsiteX10" fmla="*/ 45916 w 7908650"/>
                <a:gd name="connsiteY10" fmla="*/ 448384 h 2895600"/>
                <a:gd name="connsiteX11" fmla="*/ 55299 w 7908650"/>
                <a:gd name="connsiteY11" fmla="*/ 0 h 2895600"/>
                <a:gd name="connsiteX0" fmla="*/ 55299 w 7908650"/>
                <a:gd name="connsiteY0" fmla="*/ 0 h 2895600"/>
                <a:gd name="connsiteX1" fmla="*/ 7864644 w 7908650"/>
                <a:gd name="connsiteY1" fmla="*/ 0 h 2895600"/>
                <a:gd name="connsiteX2" fmla="*/ 7732620 w 7908650"/>
                <a:gd name="connsiteY2" fmla="*/ 510363 h 2895600"/>
                <a:gd name="connsiteX3" fmla="*/ 7879313 w 7908650"/>
                <a:gd name="connsiteY3" fmla="*/ 928723 h 2895600"/>
                <a:gd name="connsiteX4" fmla="*/ 7688611 w 7908650"/>
                <a:gd name="connsiteY4" fmla="*/ 1734454 h 2895600"/>
                <a:gd name="connsiteX5" fmla="*/ 7908650 w 7908650"/>
                <a:gd name="connsiteY5" fmla="*/ 2462711 h 2895600"/>
                <a:gd name="connsiteX6" fmla="*/ 7864644 w 7908650"/>
                <a:gd name="connsiteY6" fmla="*/ 2895600 h 2895600"/>
                <a:gd name="connsiteX7" fmla="*/ 55299 w 7908650"/>
                <a:gd name="connsiteY7" fmla="*/ 2895600 h 2895600"/>
                <a:gd name="connsiteX8" fmla="*/ 45917 w 7908650"/>
                <a:gd name="connsiteY8" fmla="*/ 1625991 h 2895600"/>
                <a:gd name="connsiteX9" fmla="*/ 214288 w 7908650"/>
                <a:gd name="connsiteY9" fmla="*/ 1016020 h 2895600"/>
                <a:gd name="connsiteX10" fmla="*/ 45916 w 7908650"/>
                <a:gd name="connsiteY10" fmla="*/ 448384 h 2895600"/>
                <a:gd name="connsiteX11" fmla="*/ 55299 w 7908650"/>
                <a:gd name="connsiteY11" fmla="*/ 0 h 2895600"/>
                <a:gd name="connsiteX0" fmla="*/ 55299 w 7908650"/>
                <a:gd name="connsiteY0" fmla="*/ 0 h 2895600"/>
                <a:gd name="connsiteX1" fmla="*/ 7864644 w 7908650"/>
                <a:gd name="connsiteY1" fmla="*/ 0 h 2895600"/>
                <a:gd name="connsiteX2" fmla="*/ 7732620 w 7908650"/>
                <a:gd name="connsiteY2" fmla="*/ 510363 h 2895600"/>
                <a:gd name="connsiteX3" fmla="*/ 7879313 w 7908650"/>
                <a:gd name="connsiteY3" fmla="*/ 928723 h 2895600"/>
                <a:gd name="connsiteX4" fmla="*/ 7688611 w 7908650"/>
                <a:gd name="connsiteY4" fmla="*/ 1734454 h 2895600"/>
                <a:gd name="connsiteX5" fmla="*/ 7908650 w 7908650"/>
                <a:gd name="connsiteY5" fmla="*/ 2462711 h 2895600"/>
                <a:gd name="connsiteX6" fmla="*/ 7864644 w 7908650"/>
                <a:gd name="connsiteY6" fmla="*/ 2895600 h 2895600"/>
                <a:gd name="connsiteX7" fmla="*/ 55299 w 7908650"/>
                <a:gd name="connsiteY7" fmla="*/ 2895600 h 2895600"/>
                <a:gd name="connsiteX8" fmla="*/ 45917 w 7908650"/>
                <a:gd name="connsiteY8" fmla="*/ 1625991 h 2895600"/>
                <a:gd name="connsiteX9" fmla="*/ 214288 w 7908650"/>
                <a:gd name="connsiteY9" fmla="*/ 1016020 h 2895600"/>
                <a:gd name="connsiteX10" fmla="*/ 45916 w 7908650"/>
                <a:gd name="connsiteY10" fmla="*/ 448384 h 2895600"/>
                <a:gd name="connsiteX11" fmla="*/ 55299 w 7908650"/>
                <a:gd name="connsiteY11" fmla="*/ 0 h 2895600"/>
                <a:gd name="connsiteX0" fmla="*/ 55299 w 7908650"/>
                <a:gd name="connsiteY0" fmla="*/ 0 h 2895600"/>
                <a:gd name="connsiteX1" fmla="*/ 7864644 w 7908650"/>
                <a:gd name="connsiteY1" fmla="*/ 0 h 2895600"/>
                <a:gd name="connsiteX2" fmla="*/ 7732620 w 7908650"/>
                <a:gd name="connsiteY2" fmla="*/ 510363 h 2895600"/>
                <a:gd name="connsiteX3" fmla="*/ 7879313 w 7908650"/>
                <a:gd name="connsiteY3" fmla="*/ 928723 h 2895600"/>
                <a:gd name="connsiteX4" fmla="*/ 7688611 w 7908650"/>
                <a:gd name="connsiteY4" fmla="*/ 1734454 h 2895600"/>
                <a:gd name="connsiteX5" fmla="*/ 7908650 w 7908650"/>
                <a:gd name="connsiteY5" fmla="*/ 2462711 h 2895600"/>
                <a:gd name="connsiteX6" fmla="*/ 7864644 w 7908650"/>
                <a:gd name="connsiteY6" fmla="*/ 2895600 h 2895600"/>
                <a:gd name="connsiteX7" fmla="*/ 55299 w 7908650"/>
                <a:gd name="connsiteY7" fmla="*/ 2895600 h 2895600"/>
                <a:gd name="connsiteX8" fmla="*/ 45917 w 7908650"/>
                <a:gd name="connsiteY8" fmla="*/ 1625991 h 2895600"/>
                <a:gd name="connsiteX9" fmla="*/ 214288 w 7908650"/>
                <a:gd name="connsiteY9" fmla="*/ 1016020 h 2895600"/>
                <a:gd name="connsiteX10" fmla="*/ 45916 w 7908650"/>
                <a:gd name="connsiteY10" fmla="*/ 448384 h 2895600"/>
                <a:gd name="connsiteX11" fmla="*/ 55299 w 7908650"/>
                <a:gd name="connsiteY11" fmla="*/ 0 h 2895600"/>
                <a:gd name="connsiteX0" fmla="*/ 55299 w 7908650"/>
                <a:gd name="connsiteY0" fmla="*/ 0 h 2895600"/>
                <a:gd name="connsiteX1" fmla="*/ 7864644 w 7908650"/>
                <a:gd name="connsiteY1" fmla="*/ 0 h 2895600"/>
                <a:gd name="connsiteX2" fmla="*/ 7732620 w 7908650"/>
                <a:gd name="connsiteY2" fmla="*/ 510363 h 2895600"/>
                <a:gd name="connsiteX3" fmla="*/ 7879313 w 7908650"/>
                <a:gd name="connsiteY3" fmla="*/ 928723 h 2895600"/>
                <a:gd name="connsiteX4" fmla="*/ 7629934 w 7908650"/>
                <a:gd name="connsiteY4" fmla="*/ 1734454 h 2895600"/>
                <a:gd name="connsiteX5" fmla="*/ 7908650 w 7908650"/>
                <a:gd name="connsiteY5" fmla="*/ 2462711 h 2895600"/>
                <a:gd name="connsiteX6" fmla="*/ 7864644 w 7908650"/>
                <a:gd name="connsiteY6" fmla="*/ 2895600 h 2895600"/>
                <a:gd name="connsiteX7" fmla="*/ 55299 w 7908650"/>
                <a:gd name="connsiteY7" fmla="*/ 2895600 h 2895600"/>
                <a:gd name="connsiteX8" fmla="*/ 45917 w 7908650"/>
                <a:gd name="connsiteY8" fmla="*/ 1625991 h 2895600"/>
                <a:gd name="connsiteX9" fmla="*/ 214288 w 7908650"/>
                <a:gd name="connsiteY9" fmla="*/ 1016020 h 2895600"/>
                <a:gd name="connsiteX10" fmla="*/ 45916 w 7908650"/>
                <a:gd name="connsiteY10" fmla="*/ 448384 h 2895600"/>
                <a:gd name="connsiteX11" fmla="*/ 55299 w 7908650"/>
                <a:gd name="connsiteY11" fmla="*/ 0 h 2895600"/>
                <a:gd name="connsiteX0" fmla="*/ 55299 w 7908650"/>
                <a:gd name="connsiteY0" fmla="*/ 0 h 2895600"/>
                <a:gd name="connsiteX1" fmla="*/ 7864644 w 7908650"/>
                <a:gd name="connsiteY1" fmla="*/ 0 h 2895600"/>
                <a:gd name="connsiteX2" fmla="*/ 7732620 w 7908650"/>
                <a:gd name="connsiteY2" fmla="*/ 510363 h 2895600"/>
                <a:gd name="connsiteX3" fmla="*/ 7879313 w 7908650"/>
                <a:gd name="connsiteY3" fmla="*/ 928723 h 2895600"/>
                <a:gd name="connsiteX4" fmla="*/ 7629934 w 7908650"/>
                <a:gd name="connsiteY4" fmla="*/ 1734454 h 2895600"/>
                <a:gd name="connsiteX5" fmla="*/ 7908650 w 7908650"/>
                <a:gd name="connsiteY5" fmla="*/ 2462711 h 2895600"/>
                <a:gd name="connsiteX6" fmla="*/ 7864644 w 7908650"/>
                <a:gd name="connsiteY6" fmla="*/ 2895600 h 2895600"/>
                <a:gd name="connsiteX7" fmla="*/ 55299 w 7908650"/>
                <a:gd name="connsiteY7" fmla="*/ 2895600 h 2895600"/>
                <a:gd name="connsiteX8" fmla="*/ 45917 w 7908650"/>
                <a:gd name="connsiteY8" fmla="*/ 1625991 h 2895600"/>
                <a:gd name="connsiteX9" fmla="*/ 214288 w 7908650"/>
                <a:gd name="connsiteY9" fmla="*/ 1016020 h 2895600"/>
                <a:gd name="connsiteX10" fmla="*/ 45916 w 7908650"/>
                <a:gd name="connsiteY10" fmla="*/ 448384 h 2895600"/>
                <a:gd name="connsiteX11" fmla="*/ 55299 w 7908650"/>
                <a:gd name="connsiteY11" fmla="*/ 0 h 2895600"/>
                <a:gd name="connsiteX0" fmla="*/ 55299 w 7908650"/>
                <a:gd name="connsiteY0" fmla="*/ 0 h 2895600"/>
                <a:gd name="connsiteX1" fmla="*/ 7864644 w 7908650"/>
                <a:gd name="connsiteY1" fmla="*/ 0 h 2895600"/>
                <a:gd name="connsiteX2" fmla="*/ 7732620 w 7908650"/>
                <a:gd name="connsiteY2" fmla="*/ 510363 h 2895600"/>
                <a:gd name="connsiteX3" fmla="*/ 7879313 w 7908650"/>
                <a:gd name="connsiteY3" fmla="*/ 928723 h 2895600"/>
                <a:gd name="connsiteX4" fmla="*/ 7629934 w 7908650"/>
                <a:gd name="connsiteY4" fmla="*/ 1734454 h 2895600"/>
                <a:gd name="connsiteX5" fmla="*/ 7908650 w 7908650"/>
                <a:gd name="connsiteY5" fmla="*/ 2462711 h 2895600"/>
                <a:gd name="connsiteX6" fmla="*/ 7864644 w 7908650"/>
                <a:gd name="connsiteY6" fmla="*/ 2895600 h 2895600"/>
                <a:gd name="connsiteX7" fmla="*/ 55299 w 7908650"/>
                <a:gd name="connsiteY7" fmla="*/ 2895600 h 2895600"/>
                <a:gd name="connsiteX8" fmla="*/ 45917 w 7908650"/>
                <a:gd name="connsiteY8" fmla="*/ 1625991 h 2895600"/>
                <a:gd name="connsiteX9" fmla="*/ 214288 w 7908650"/>
                <a:gd name="connsiteY9" fmla="*/ 1016020 h 2895600"/>
                <a:gd name="connsiteX10" fmla="*/ 45916 w 7908650"/>
                <a:gd name="connsiteY10" fmla="*/ 448384 h 2895600"/>
                <a:gd name="connsiteX11" fmla="*/ 55299 w 7908650"/>
                <a:gd name="connsiteY11" fmla="*/ 0 h 2895600"/>
                <a:gd name="connsiteX0" fmla="*/ 55299 w 7908650"/>
                <a:gd name="connsiteY0" fmla="*/ 0 h 2895600"/>
                <a:gd name="connsiteX1" fmla="*/ 7864644 w 7908650"/>
                <a:gd name="connsiteY1" fmla="*/ 0 h 2895600"/>
                <a:gd name="connsiteX2" fmla="*/ 7732620 w 7908650"/>
                <a:gd name="connsiteY2" fmla="*/ 510363 h 2895600"/>
                <a:gd name="connsiteX3" fmla="*/ 7879313 w 7908650"/>
                <a:gd name="connsiteY3" fmla="*/ 928723 h 2895600"/>
                <a:gd name="connsiteX4" fmla="*/ 7629934 w 7908650"/>
                <a:gd name="connsiteY4" fmla="*/ 1734454 h 2895600"/>
                <a:gd name="connsiteX5" fmla="*/ 7908650 w 7908650"/>
                <a:gd name="connsiteY5" fmla="*/ 2462711 h 2895600"/>
                <a:gd name="connsiteX6" fmla="*/ 7864644 w 7908650"/>
                <a:gd name="connsiteY6" fmla="*/ 2895600 h 2895600"/>
                <a:gd name="connsiteX7" fmla="*/ 55299 w 7908650"/>
                <a:gd name="connsiteY7" fmla="*/ 2895600 h 2895600"/>
                <a:gd name="connsiteX8" fmla="*/ 45917 w 7908650"/>
                <a:gd name="connsiteY8" fmla="*/ 1625991 h 2895600"/>
                <a:gd name="connsiteX9" fmla="*/ 214288 w 7908650"/>
                <a:gd name="connsiteY9" fmla="*/ 1016020 h 2895600"/>
                <a:gd name="connsiteX10" fmla="*/ 45916 w 7908650"/>
                <a:gd name="connsiteY10" fmla="*/ 448384 h 2895600"/>
                <a:gd name="connsiteX11" fmla="*/ 55299 w 7908650"/>
                <a:gd name="connsiteY11" fmla="*/ 0 h 2895600"/>
                <a:gd name="connsiteX0" fmla="*/ 55299 w 7908650"/>
                <a:gd name="connsiteY0" fmla="*/ 0 h 2895600"/>
                <a:gd name="connsiteX1" fmla="*/ 7864644 w 7908650"/>
                <a:gd name="connsiteY1" fmla="*/ 0 h 2895600"/>
                <a:gd name="connsiteX2" fmla="*/ 7732620 w 7908650"/>
                <a:gd name="connsiteY2" fmla="*/ 510363 h 2895600"/>
                <a:gd name="connsiteX3" fmla="*/ 7879313 w 7908650"/>
                <a:gd name="connsiteY3" fmla="*/ 928723 h 2895600"/>
                <a:gd name="connsiteX4" fmla="*/ 7629934 w 7908650"/>
                <a:gd name="connsiteY4" fmla="*/ 1734454 h 2895600"/>
                <a:gd name="connsiteX5" fmla="*/ 7908650 w 7908650"/>
                <a:gd name="connsiteY5" fmla="*/ 2462711 h 2895600"/>
                <a:gd name="connsiteX6" fmla="*/ 7864644 w 7908650"/>
                <a:gd name="connsiteY6" fmla="*/ 2895600 h 2895600"/>
                <a:gd name="connsiteX7" fmla="*/ 55299 w 7908650"/>
                <a:gd name="connsiteY7" fmla="*/ 2895600 h 2895600"/>
                <a:gd name="connsiteX8" fmla="*/ 45917 w 7908650"/>
                <a:gd name="connsiteY8" fmla="*/ 1625991 h 2895600"/>
                <a:gd name="connsiteX9" fmla="*/ 214288 w 7908650"/>
                <a:gd name="connsiteY9" fmla="*/ 1016020 h 2895600"/>
                <a:gd name="connsiteX10" fmla="*/ 45916 w 7908650"/>
                <a:gd name="connsiteY10" fmla="*/ 448384 h 2895600"/>
                <a:gd name="connsiteX11" fmla="*/ 55299 w 7908650"/>
                <a:gd name="connsiteY11" fmla="*/ 0 h 2895600"/>
                <a:gd name="connsiteX0" fmla="*/ 55299 w 7908650"/>
                <a:gd name="connsiteY0" fmla="*/ 0 h 2895600"/>
                <a:gd name="connsiteX1" fmla="*/ 7864644 w 7908650"/>
                <a:gd name="connsiteY1" fmla="*/ 0 h 2895600"/>
                <a:gd name="connsiteX2" fmla="*/ 7732620 w 7908650"/>
                <a:gd name="connsiteY2" fmla="*/ 510363 h 2895600"/>
                <a:gd name="connsiteX3" fmla="*/ 7879313 w 7908650"/>
                <a:gd name="connsiteY3" fmla="*/ 928723 h 2895600"/>
                <a:gd name="connsiteX4" fmla="*/ 7629934 w 7908650"/>
                <a:gd name="connsiteY4" fmla="*/ 1734454 h 2895600"/>
                <a:gd name="connsiteX5" fmla="*/ 7908650 w 7908650"/>
                <a:gd name="connsiteY5" fmla="*/ 2462711 h 2895600"/>
                <a:gd name="connsiteX6" fmla="*/ 7864644 w 7908650"/>
                <a:gd name="connsiteY6" fmla="*/ 2895600 h 2895600"/>
                <a:gd name="connsiteX7" fmla="*/ 55299 w 7908650"/>
                <a:gd name="connsiteY7" fmla="*/ 2895600 h 2895600"/>
                <a:gd name="connsiteX8" fmla="*/ 45917 w 7908650"/>
                <a:gd name="connsiteY8" fmla="*/ 1625991 h 2895600"/>
                <a:gd name="connsiteX9" fmla="*/ 214288 w 7908650"/>
                <a:gd name="connsiteY9" fmla="*/ 1016020 h 2895600"/>
                <a:gd name="connsiteX10" fmla="*/ 45916 w 7908650"/>
                <a:gd name="connsiteY10" fmla="*/ 448384 h 2895600"/>
                <a:gd name="connsiteX11" fmla="*/ 55299 w 7908650"/>
                <a:gd name="connsiteY11" fmla="*/ 0 h 2895600"/>
                <a:gd name="connsiteX0" fmla="*/ 55299 w 7908650"/>
                <a:gd name="connsiteY0" fmla="*/ 0 h 2895600"/>
                <a:gd name="connsiteX1" fmla="*/ 7864644 w 7908650"/>
                <a:gd name="connsiteY1" fmla="*/ 0 h 2895600"/>
                <a:gd name="connsiteX2" fmla="*/ 7732620 w 7908650"/>
                <a:gd name="connsiteY2" fmla="*/ 510363 h 2895600"/>
                <a:gd name="connsiteX3" fmla="*/ 7879313 w 7908650"/>
                <a:gd name="connsiteY3" fmla="*/ 928723 h 2895600"/>
                <a:gd name="connsiteX4" fmla="*/ 7629934 w 7908650"/>
                <a:gd name="connsiteY4" fmla="*/ 1734454 h 2895600"/>
                <a:gd name="connsiteX5" fmla="*/ 7908650 w 7908650"/>
                <a:gd name="connsiteY5" fmla="*/ 2462711 h 2895600"/>
                <a:gd name="connsiteX6" fmla="*/ 7864644 w 7908650"/>
                <a:gd name="connsiteY6" fmla="*/ 2895600 h 2895600"/>
                <a:gd name="connsiteX7" fmla="*/ 55299 w 7908650"/>
                <a:gd name="connsiteY7" fmla="*/ 2895600 h 2895600"/>
                <a:gd name="connsiteX8" fmla="*/ 45917 w 7908650"/>
                <a:gd name="connsiteY8" fmla="*/ 1625991 h 2895600"/>
                <a:gd name="connsiteX9" fmla="*/ 214288 w 7908650"/>
                <a:gd name="connsiteY9" fmla="*/ 1016020 h 2895600"/>
                <a:gd name="connsiteX10" fmla="*/ 45916 w 7908650"/>
                <a:gd name="connsiteY10" fmla="*/ 448384 h 2895600"/>
                <a:gd name="connsiteX11" fmla="*/ 55299 w 7908650"/>
                <a:gd name="connsiteY11" fmla="*/ 0 h 2895600"/>
                <a:gd name="connsiteX0" fmla="*/ 55299 w 7908650"/>
                <a:gd name="connsiteY0" fmla="*/ 0 h 2895600"/>
                <a:gd name="connsiteX1" fmla="*/ 7864644 w 7908650"/>
                <a:gd name="connsiteY1" fmla="*/ 0 h 2895600"/>
                <a:gd name="connsiteX2" fmla="*/ 7732620 w 7908650"/>
                <a:gd name="connsiteY2" fmla="*/ 510363 h 2895600"/>
                <a:gd name="connsiteX3" fmla="*/ 7879313 w 7908650"/>
                <a:gd name="connsiteY3" fmla="*/ 928723 h 2895600"/>
                <a:gd name="connsiteX4" fmla="*/ 7629934 w 7908650"/>
                <a:gd name="connsiteY4" fmla="*/ 1734454 h 2895600"/>
                <a:gd name="connsiteX5" fmla="*/ 7908650 w 7908650"/>
                <a:gd name="connsiteY5" fmla="*/ 2462711 h 2895600"/>
                <a:gd name="connsiteX6" fmla="*/ 7864644 w 7908650"/>
                <a:gd name="connsiteY6" fmla="*/ 2895600 h 2895600"/>
                <a:gd name="connsiteX7" fmla="*/ 55299 w 7908650"/>
                <a:gd name="connsiteY7" fmla="*/ 2895600 h 2895600"/>
                <a:gd name="connsiteX8" fmla="*/ 45917 w 7908650"/>
                <a:gd name="connsiteY8" fmla="*/ 1625991 h 2895600"/>
                <a:gd name="connsiteX9" fmla="*/ 214288 w 7908650"/>
                <a:gd name="connsiteY9" fmla="*/ 1016020 h 2895600"/>
                <a:gd name="connsiteX10" fmla="*/ 45916 w 7908650"/>
                <a:gd name="connsiteY10" fmla="*/ 448384 h 2895600"/>
                <a:gd name="connsiteX11" fmla="*/ 55299 w 7908650"/>
                <a:gd name="connsiteY11" fmla="*/ 0 h 2895600"/>
                <a:gd name="connsiteX0" fmla="*/ 55299 w 7911602"/>
                <a:gd name="connsiteY0" fmla="*/ 0 h 2895600"/>
                <a:gd name="connsiteX1" fmla="*/ 7864644 w 7911602"/>
                <a:gd name="connsiteY1" fmla="*/ 0 h 2895600"/>
                <a:gd name="connsiteX2" fmla="*/ 7732620 w 7911602"/>
                <a:gd name="connsiteY2" fmla="*/ 510363 h 2895600"/>
                <a:gd name="connsiteX3" fmla="*/ 7879313 w 7911602"/>
                <a:gd name="connsiteY3" fmla="*/ 928723 h 2895600"/>
                <a:gd name="connsiteX4" fmla="*/ 7629934 w 7911602"/>
                <a:gd name="connsiteY4" fmla="*/ 1734454 h 2895600"/>
                <a:gd name="connsiteX5" fmla="*/ 7908650 w 7911602"/>
                <a:gd name="connsiteY5" fmla="*/ 2462711 h 2895600"/>
                <a:gd name="connsiteX6" fmla="*/ 7864644 w 7911602"/>
                <a:gd name="connsiteY6" fmla="*/ 2895600 h 2895600"/>
                <a:gd name="connsiteX7" fmla="*/ 55299 w 7911602"/>
                <a:gd name="connsiteY7" fmla="*/ 2895600 h 2895600"/>
                <a:gd name="connsiteX8" fmla="*/ 45917 w 7911602"/>
                <a:gd name="connsiteY8" fmla="*/ 1625991 h 2895600"/>
                <a:gd name="connsiteX9" fmla="*/ 214288 w 7911602"/>
                <a:gd name="connsiteY9" fmla="*/ 1016020 h 2895600"/>
                <a:gd name="connsiteX10" fmla="*/ 45916 w 7911602"/>
                <a:gd name="connsiteY10" fmla="*/ 448384 h 2895600"/>
                <a:gd name="connsiteX11" fmla="*/ 55299 w 7911602"/>
                <a:gd name="connsiteY11" fmla="*/ 0 h 2895600"/>
                <a:gd name="connsiteX0" fmla="*/ 55299 w 7911602"/>
                <a:gd name="connsiteY0" fmla="*/ 0 h 2895600"/>
                <a:gd name="connsiteX1" fmla="*/ 7864644 w 7911602"/>
                <a:gd name="connsiteY1" fmla="*/ 0 h 2895600"/>
                <a:gd name="connsiteX2" fmla="*/ 7732620 w 7911602"/>
                <a:gd name="connsiteY2" fmla="*/ 510363 h 2895600"/>
                <a:gd name="connsiteX3" fmla="*/ 7879313 w 7911602"/>
                <a:gd name="connsiteY3" fmla="*/ 928723 h 2895600"/>
                <a:gd name="connsiteX4" fmla="*/ 7629934 w 7911602"/>
                <a:gd name="connsiteY4" fmla="*/ 1734454 h 2895600"/>
                <a:gd name="connsiteX5" fmla="*/ 7908650 w 7911602"/>
                <a:gd name="connsiteY5" fmla="*/ 2462711 h 2895600"/>
                <a:gd name="connsiteX6" fmla="*/ 7864644 w 7911602"/>
                <a:gd name="connsiteY6" fmla="*/ 2895600 h 2895600"/>
                <a:gd name="connsiteX7" fmla="*/ 55299 w 7911602"/>
                <a:gd name="connsiteY7" fmla="*/ 2895600 h 2895600"/>
                <a:gd name="connsiteX8" fmla="*/ 45917 w 7911602"/>
                <a:gd name="connsiteY8" fmla="*/ 1625991 h 2895600"/>
                <a:gd name="connsiteX9" fmla="*/ 214288 w 7911602"/>
                <a:gd name="connsiteY9" fmla="*/ 1016020 h 2895600"/>
                <a:gd name="connsiteX10" fmla="*/ 45916 w 7911602"/>
                <a:gd name="connsiteY10" fmla="*/ 448384 h 2895600"/>
                <a:gd name="connsiteX11" fmla="*/ 55299 w 7911602"/>
                <a:gd name="connsiteY11" fmla="*/ 0 h 2895600"/>
                <a:gd name="connsiteX0" fmla="*/ 55299 w 7911602"/>
                <a:gd name="connsiteY0" fmla="*/ 0 h 2895600"/>
                <a:gd name="connsiteX1" fmla="*/ 7864644 w 7911602"/>
                <a:gd name="connsiteY1" fmla="*/ 0 h 2895600"/>
                <a:gd name="connsiteX2" fmla="*/ 7732620 w 7911602"/>
                <a:gd name="connsiteY2" fmla="*/ 510363 h 2895600"/>
                <a:gd name="connsiteX3" fmla="*/ 7879313 w 7911602"/>
                <a:gd name="connsiteY3" fmla="*/ 928723 h 2895600"/>
                <a:gd name="connsiteX4" fmla="*/ 7629934 w 7911602"/>
                <a:gd name="connsiteY4" fmla="*/ 1734454 h 2895600"/>
                <a:gd name="connsiteX5" fmla="*/ 7908650 w 7911602"/>
                <a:gd name="connsiteY5" fmla="*/ 2462711 h 2895600"/>
                <a:gd name="connsiteX6" fmla="*/ 7864644 w 7911602"/>
                <a:gd name="connsiteY6" fmla="*/ 2895600 h 2895600"/>
                <a:gd name="connsiteX7" fmla="*/ 55299 w 7911602"/>
                <a:gd name="connsiteY7" fmla="*/ 2895600 h 2895600"/>
                <a:gd name="connsiteX8" fmla="*/ 45917 w 7911602"/>
                <a:gd name="connsiteY8" fmla="*/ 1625991 h 2895600"/>
                <a:gd name="connsiteX9" fmla="*/ 214288 w 7911602"/>
                <a:gd name="connsiteY9" fmla="*/ 1016020 h 2895600"/>
                <a:gd name="connsiteX10" fmla="*/ 45916 w 7911602"/>
                <a:gd name="connsiteY10" fmla="*/ 448384 h 2895600"/>
                <a:gd name="connsiteX11" fmla="*/ 55299 w 7911602"/>
                <a:gd name="connsiteY11" fmla="*/ 0 h 2895600"/>
                <a:gd name="connsiteX0" fmla="*/ 69257 w 7925560"/>
                <a:gd name="connsiteY0" fmla="*/ 0 h 2895600"/>
                <a:gd name="connsiteX1" fmla="*/ 7878602 w 7925560"/>
                <a:gd name="connsiteY1" fmla="*/ 0 h 2895600"/>
                <a:gd name="connsiteX2" fmla="*/ 7746578 w 7925560"/>
                <a:gd name="connsiteY2" fmla="*/ 510363 h 2895600"/>
                <a:gd name="connsiteX3" fmla="*/ 7893271 w 7925560"/>
                <a:gd name="connsiteY3" fmla="*/ 928723 h 2895600"/>
                <a:gd name="connsiteX4" fmla="*/ 7643892 w 7925560"/>
                <a:gd name="connsiteY4" fmla="*/ 1734454 h 2895600"/>
                <a:gd name="connsiteX5" fmla="*/ 7922608 w 7925560"/>
                <a:gd name="connsiteY5" fmla="*/ 2462711 h 2895600"/>
                <a:gd name="connsiteX6" fmla="*/ 7878602 w 7925560"/>
                <a:gd name="connsiteY6" fmla="*/ 2895600 h 2895600"/>
                <a:gd name="connsiteX7" fmla="*/ 69257 w 7925560"/>
                <a:gd name="connsiteY7" fmla="*/ 2895600 h 2895600"/>
                <a:gd name="connsiteX8" fmla="*/ 59875 w 7925560"/>
                <a:gd name="connsiteY8" fmla="*/ 1625991 h 2895600"/>
                <a:gd name="connsiteX9" fmla="*/ 228246 w 7925560"/>
                <a:gd name="connsiteY9" fmla="*/ 1016020 h 2895600"/>
                <a:gd name="connsiteX10" fmla="*/ 59874 w 7925560"/>
                <a:gd name="connsiteY10" fmla="*/ 448384 h 2895600"/>
                <a:gd name="connsiteX11" fmla="*/ 69257 w 7925560"/>
                <a:gd name="connsiteY11" fmla="*/ 0 h 2895600"/>
                <a:gd name="connsiteX0" fmla="*/ 64294 w 7920597"/>
                <a:gd name="connsiteY0" fmla="*/ 0 h 2895600"/>
                <a:gd name="connsiteX1" fmla="*/ 7873639 w 7920597"/>
                <a:gd name="connsiteY1" fmla="*/ 0 h 2895600"/>
                <a:gd name="connsiteX2" fmla="*/ 7741615 w 7920597"/>
                <a:gd name="connsiteY2" fmla="*/ 510363 h 2895600"/>
                <a:gd name="connsiteX3" fmla="*/ 7888308 w 7920597"/>
                <a:gd name="connsiteY3" fmla="*/ 928723 h 2895600"/>
                <a:gd name="connsiteX4" fmla="*/ 7638929 w 7920597"/>
                <a:gd name="connsiteY4" fmla="*/ 1734454 h 2895600"/>
                <a:gd name="connsiteX5" fmla="*/ 7917645 w 7920597"/>
                <a:gd name="connsiteY5" fmla="*/ 2462711 h 2895600"/>
                <a:gd name="connsiteX6" fmla="*/ 7873639 w 7920597"/>
                <a:gd name="connsiteY6" fmla="*/ 2895600 h 2895600"/>
                <a:gd name="connsiteX7" fmla="*/ 64294 w 7920597"/>
                <a:gd name="connsiteY7" fmla="*/ 2895600 h 2895600"/>
                <a:gd name="connsiteX8" fmla="*/ 54912 w 7920597"/>
                <a:gd name="connsiteY8" fmla="*/ 1625991 h 2895600"/>
                <a:gd name="connsiteX9" fmla="*/ 223283 w 7920597"/>
                <a:gd name="connsiteY9" fmla="*/ 1016020 h 2895600"/>
                <a:gd name="connsiteX10" fmla="*/ 54911 w 7920597"/>
                <a:gd name="connsiteY10" fmla="*/ 448384 h 2895600"/>
                <a:gd name="connsiteX11" fmla="*/ 64294 w 7920597"/>
                <a:gd name="connsiteY11" fmla="*/ 0 h 2895600"/>
                <a:gd name="connsiteX0" fmla="*/ 55299 w 7911602"/>
                <a:gd name="connsiteY0" fmla="*/ 0 h 2895600"/>
                <a:gd name="connsiteX1" fmla="*/ 7864644 w 7911602"/>
                <a:gd name="connsiteY1" fmla="*/ 0 h 2895600"/>
                <a:gd name="connsiteX2" fmla="*/ 7732620 w 7911602"/>
                <a:gd name="connsiteY2" fmla="*/ 510363 h 2895600"/>
                <a:gd name="connsiteX3" fmla="*/ 7879313 w 7911602"/>
                <a:gd name="connsiteY3" fmla="*/ 928723 h 2895600"/>
                <a:gd name="connsiteX4" fmla="*/ 7629934 w 7911602"/>
                <a:gd name="connsiteY4" fmla="*/ 1734454 h 2895600"/>
                <a:gd name="connsiteX5" fmla="*/ 7908650 w 7911602"/>
                <a:gd name="connsiteY5" fmla="*/ 2462711 h 2895600"/>
                <a:gd name="connsiteX6" fmla="*/ 7864644 w 7911602"/>
                <a:gd name="connsiteY6" fmla="*/ 2895600 h 2895600"/>
                <a:gd name="connsiteX7" fmla="*/ 55299 w 7911602"/>
                <a:gd name="connsiteY7" fmla="*/ 2895600 h 2895600"/>
                <a:gd name="connsiteX8" fmla="*/ 45917 w 7911602"/>
                <a:gd name="connsiteY8" fmla="*/ 1625991 h 2895600"/>
                <a:gd name="connsiteX9" fmla="*/ 214288 w 7911602"/>
                <a:gd name="connsiteY9" fmla="*/ 1016020 h 2895600"/>
                <a:gd name="connsiteX10" fmla="*/ 45916 w 7911602"/>
                <a:gd name="connsiteY10" fmla="*/ 448384 h 2895600"/>
                <a:gd name="connsiteX11" fmla="*/ 55299 w 7911602"/>
                <a:gd name="connsiteY11" fmla="*/ 0 h 2895600"/>
                <a:gd name="connsiteX0" fmla="*/ 64538 w 7920841"/>
                <a:gd name="connsiteY0" fmla="*/ 0 h 2895600"/>
                <a:gd name="connsiteX1" fmla="*/ 7873883 w 7920841"/>
                <a:gd name="connsiteY1" fmla="*/ 0 h 2895600"/>
                <a:gd name="connsiteX2" fmla="*/ 7741859 w 7920841"/>
                <a:gd name="connsiteY2" fmla="*/ 510363 h 2895600"/>
                <a:gd name="connsiteX3" fmla="*/ 7888552 w 7920841"/>
                <a:gd name="connsiteY3" fmla="*/ 928723 h 2895600"/>
                <a:gd name="connsiteX4" fmla="*/ 7639173 w 7920841"/>
                <a:gd name="connsiteY4" fmla="*/ 1734454 h 2895600"/>
                <a:gd name="connsiteX5" fmla="*/ 7917889 w 7920841"/>
                <a:gd name="connsiteY5" fmla="*/ 2462711 h 2895600"/>
                <a:gd name="connsiteX6" fmla="*/ 7873883 w 7920841"/>
                <a:gd name="connsiteY6" fmla="*/ 2895600 h 2895600"/>
                <a:gd name="connsiteX7" fmla="*/ 64538 w 7920841"/>
                <a:gd name="connsiteY7" fmla="*/ 2895600 h 2895600"/>
                <a:gd name="connsiteX8" fmla="*/ 55156 w 7920841"/>
                <a:gd name="connsiteY8" fmla="*/ 1625991 h 2895600"/>
                <a:gd name="connsiteX9" fmla="*/ 223527 w 7920841"/>
                <a:gd name="connsiteY9" fmla="*/ 1016020 h 2895600"/>
                <a:gd name="connsiteX10" fmla="*/ 55155 w 7920841"/>
                <a:gd name="connsiteY10" fmla="*/ 448384 h 2895600"/>
                <a:gd name="connsiteX11" fmla="*/ 64538 w 7920841"/>
                <a:gd name="connsiteY11" fmla="*/ 0 h 2895600"/>
                <a:gd name="connsiteX0" fmla="*/ 64538 w 7920841"/>
                <a:gd name="connsiteY0" fmla="*/ 0 h 2895600"/>
                <a:gd name="connsiteX1" fmla="*/ 7873883 w 7920841"/>
                <a:gd name="connsiteY1" fmla="*/ 0 h 2895600"/>
                <a:gd name="connsiteX2" fmla="*/ 7741859 w 7920841"/>
                <a:gd name="connsiteY2" fmla="*/ 510363 h 2895600"/>
                <a:gd name="connsiteX3" fmla="*/ 7888552 w 7920841"/>
                <a:gd name="connsiteY3" fmla="*/ 928723 h 2895600"/>
                <a:gd name="connsiteX4" fmla="*/ 7639173 w 7920841"/>
                <a:gd name="connsiteY4" fmla="*/ 1734454 h 2895600"/>
                <a:gd name="connsiteX5" fmla="*/ 7917889 w 7920841"/>
                <a:gd name="connsiteY5" fmla="*/ 2462711 h 2895600"/>
                <a:gd name="connsiteX6" fmla="*/ 7873883 w 7920841"/>
                <a:gd name="connsiteY6" fmla="*/ 2895600 h 2895600"/>
                <a:gd name="connsiteX7" fmla="*/ 64538 w 7920841"/>
                <a:gd name="connsiteY7" fmla="*/ 2895600 h 2895600"/>
                <a:gd name="connsiteX8" fmla="*/ 55156 w 7920841"/>
                <a:gd name="connsiteY8" fmla="*/ 1625991 h 2895600"/>
                <a:gd name="connsiteX9" fmla="*/ 223527 w 7920841"/>
                <a:gd name="connsiteY9" fmla="*/ 1016020 h 2895600"/>
                <a:gd name="connsiteX10" fmla="*/ 55155 w 7920841"/>
                <a:gd name="connsiteY10" fmla="*/ 448384 h 2895600"/>
                <a:gd name="connsiteX11" fmla="*/ 64538 w 7920841"/>
                <a:gd name="connsiteY11" fmla="*/ 0 h 2895600"/>
                <a:gd name="connsiteX0" fmla="*/ 64538 w 7920841"/>
                <a:gd name="connsiteY0" fmla="*/ 0 h 2895600"/>
                <a:gd name="connsiteX1" fmla="*/ 7873883 w 7920841"/>
                <a:gd name="connsiteY1" fmla="*/ 0 h 2895600"/>
                <a:gd name="connsiteX2" fmla="*/ 7741859 w 7920841"/>
                <a:gd name="connsiteY2" fmla="*/ 510363 h 2895600"/>
                <a:gd name="connsiteX3" fmla="*/ 7888552 w 7920841"/>
                <a:gd name="connsiteY3" fmla="*/ 928723 h 2895600"/>
                <a:gd name="connsiteX4" fmla="*/ 7639173 w 7920841"/>
                <a:gd name="connsiteY4" fmla="*/ 1734454 h 2895600"/>
                <a:gd name="connsiteX5" fmla="*/ 7917889 w 7920841"/>
                <a:gd name="connsiteY5" fmla="*/ 2462711 h 2895600"/>
                <a:gd name="connsiteX6" fmla="*/ 7873883 w 7920841"/>
                <a:gd name="connsiteY6" fmla="*/ 2895600 h 2895600"/>
                <a:gd name="connsiteX7" fmla="*/ 64538 w 7920841"/>
                <a:gd name="connsiteY7" fmla="*/ 2895600 h 2895600"/>
                <a:gd name="connsiteX8" fmla="*/ 55156 w 7920841"/>
                <a:gd name="connsiteY8" fmla="*/ 1625991 h 2895600"/>
                <a:gd name="connsiteX9" fmla="*/ 223527 w 7920841"/>
                <a:gd name="connsiteY9" fmla="*/ 1016020 h 2895600"/>
                <a:gd name="connsiteX10" fmla="*/ 55155 w 7920841"/>
                <a:gd name="connsiteY10" fmla="*/ 448384 h 2895600"/>
                <a:gd name="connsiteX11" fmla="*/ 64538 w 7920841"/>
                <a:gd name="connsiteY11" fmla="*/ 0 h 2895600"/>
                <a:gd name="connsiteX0" fmla="*/ 64538 w 7920841"/>
                <a:gd name="connsiteY0" fmla="*/ 0 h 2895600"/>
                <a:gd name="connsiteX1" fmla="*/ 7873883 w 7920841"/>
                <a:gd name="connsiteY1" fmla="*/ 0 h 2895600"/>
                <a:gd name="connsiteX2" fmla="*/ 7741859 w 7920841"/>
                <a:gd name="connsiteY2" fmla="*/ 510363 h 2895600"/>
                <a:gd name="connsiteX3" fmla="*/ 7888552 w 7920841"/>
                <a:gd name="connsiteY3" fmla="*/ 928723 h 2895600"/>
                <a:gd name="connsiteX4" fmla="*/ 7639173 w 7920841"/>
                <a:gd name="connsiteY4" fmla="*/ 1734454 h 2895600"/>
                <a:gd name="connsiteX5" fmla="*/ 7917889 w 7920841"/>
                <a:gd name="connsiteY5" fmla="*/ 2462711 h 2895600"/>
                <a:gd name="connsiteX6" fmla="*/ 7873883 w 7920841"/>
                <a:gd name="connsiteY6" fmla="*/ 2895600 h 2895600"/>
                <a:gd name="connsiteX7" fmla="*/ 64538 w 7920841"/>
                <a:gd name="connsiteY7" fmla="*/ 2895600 h 2895600"/>
                <a:gd name="connsiteX8" fmla="*/ 55156 w 7920841"/>
                <a:gd name="connsiteY8" fmla="*/ 1625991 h 2895600"/>
                <a:gd name="connsiteX9" fmla="*/ 223527 w 7920841"/>
                <a:gd name="connsiteY9" fmla="*/ 1016020 h 2895600"/>
                <a:gd name="connsiteX10" fmla="*/ 55155 w 7920841"/>
                <a:gd name="connsiteY10" fmla="*/ 448384 h 2895600"/>
                <a:gd name="connsiteX11" fmla="*/ 64538 w 7920841"/>
                <a:gd name="connsiteY11" fmla="*/ 0 h 2895600"/>
                <a:gd name="connsiteX0" fmla="*/ 64538 w 7920841"/>
                <a:gd name="connsiteY0" fmla="*/ 0 h 2895600"/>
                <a:gd name="connsiteX1" fmla="*/ 7873883 w 7920841"/>
                <a:gd name="connsiteY1" fmla="*/ 0 h 2895600"/>
                <a:gd name="connsiteX2" fmla="*/ 7741859 w 7920841"/>
                <a:gd name="connsiteY2" fmla="*/ 510363 h 2895600"/>
                <a:gd name="connsiteX3" fmla="*/ 7888552 w 7920841"/>
                <a:gd name="connsiteY3" fmla="*/ 928723 h 2895600"/>
                <a:gd name="connsiteX4" fmla="*/ 7639173 w 7920841"/>
                <a:gd name="connsiteY4" fmla="*/ 1734454 h 2895600"/>
                <a:gd name="connsiteX5" fmla="*/ 7917889 w 7920841"/>
                <a:gd name="connsiteY5" fmla="*/ 2462711 h 2895600"/>
                <a:gd name="connsiteX6" fmla="*/ 7873883 w 7920841"/>
                <a:gd name="connsiteY6" fmla="*/ 2895600 h 2895600"/>
                <a:gd name="connsiteX7" fmla="*/ 64538 w 7920841"/>
                <a:gd name="connsiteY7" fmla="*/ 2895600 h 2895600"/>
                <a:gd name="connsiteX8" fmla="*/ 55156 w 7920841"/>
                <a:gd name="connsiteY8" fmla="*/ 1625991 h 2895600"/>
                <a:gd name="connsiteX9" fmla="*/ 223527 w 7920841"/>
                <a:gd name="connsiteY9" fmla="*/ 1016020 h 2895600"/>
                <a:gd name="connsiteX10" fmla="*/ 55155 w 7920841"/>
                <a:gd name="connsiteY10" fmla="*/ 448384 h 2895600"/>
                <a:gd name="connsiteX11" fmla="*/ 64538 w 7920841"/>
                <a:gd name="connsiteY11" fmla="*/ 0 h 2895600"/>
                <a:gd name="connsiteX0" fmla="*/ 64538 w 7920841"/>
                <a:gd name="connsiteY0" fmla="*/ 0 h 2895600"/>
                <a:gd name="connsiteX1" fmla="*/ 7873883 w 7920841"/>
                <a:gd name="connsiteY1" fmla="*/ 0 h 2895600"/>
                <a:gd name="connsiteX2" fmla="*/ 7741859 w 7920841"/>
                <a:gd name="connsiteY2" fmla="*/ 510363 h 2895600"/>
                <a:gd name="connsiteX3" fmla="*/ 7888552 w 7920841"/>
                <a:gd name="connsiteY3" fmla="*/ 928723 h 2895600"/>
                <a:gd name="connsiteX4" fmla="*/ 7639173 w 7920841"/>
                <a:gd name="connsiteY4" fmla="*/ 1734454 h 2895600"/>
                <a:gd name="connsiteX5" fmla="*/ 7917889 w 7920841"/>
                <a:gd name="connsiteY5" fmla="*/ 2462711 h 2895600"/>
                <a:gd name="connsiteX6" fmla="*/ 7873883 w 7920841"/>
                <a:gd name="connsiteY6" fmla="*/ 2895600 h 2895600"/>
                <a:gd name="connsiteX7" fmla="*/ 64538 w 7920841"/>
                <a:gd name="connsiteY7" fmla="*/ 2895600 h 2895600"/>
                <a:gd name="connsiteX8" fmla="*/ 55156 w 7920841"/>
                <a:gd name="connsiteY8" fmla="*/ 1625991 h 2895600"/>
                <a:gd name="connsiteX9" fmla="*/ 223527 w 7920841"/>
                <a:gd name="connsiteY9" fmla="*/ 1016020 h 2895600"/>
                <a:gd name="connsiteX10" fmla="*/ 55155 w 7920841"/>
                <a:gd name="connsiteY10" fmla="*/ 448384 h 2895600"/>
                <a:gd name="connsiteX11" fmla="*/ 64538 w 7920841"/>
                <a:gd name="connsiteY11" fmla="*/ 0 h 2895600"/>
                <a:gd name="connsiteX0" fmla="*/ 64538 w 7920841"/>
                <a:gd name="connsiteY0" fmla="*/ 0 h 2895600"/>
                <a:gd name="connsiteX1" fmla="*/ 7873883 w 7920841"/>
                <a:gd name="connsiteY1" fmla="*/ 0 h 2895600"/>
                <a:gd name="connsiteX2" fmla="*/ 7741859 w 7920841"/>
                <a:gd name="connsiteY2" fmla="*/ 510363 h 2895600"/>
                <a:gd name="connsiteX3" fmla="*/ 7888552 w 7920841"/>
                <a:gd name="connsiteY3" fmla="*/ 928723 h 2895600"/>
                <a:gd name="connsiteX4" fmla="*/ 7639173 w 7920841"/>
                <a:gd name="connsiteY4" fmla="*/ 1734454 h 2895600"/>
                <a:gd name="connsiteX5" fmla="*/ 7917889 w 7920841"/>
                <a:gd name="connsiteY5" fmla="*/ 2462711 h 2895600"/>
                <a:gd name="connsiteX6" fmla="*/ 7873883 w 7920841"/>
                <a:gd name="connsiteY6" fmla="*/ 2895600 h 2895600"/>
                <a:gd name="connsiteX7" fmla="*/ 64538 w 7920841"/>
                <a:gd name="connsiteY7" fmla="*/ 2895600 h 2895600"/>
                <a:gd name="connsiteX8" fmla="*/ 55156 w 7920841"/>
                <a:gd name="connsiteY8" fmla="*/ 1625991 h 2895600"/>
                <a:gd name="connsiteX9" fmla="*/ 223527 w 7920841"/>
                <a:gd name="connsiteY9" fmla="*/ 1016020 h 2895600"/>
                <a:gd name="connsiteX10" fmla="*/ 55155 w 7920841"/>
                <a:gd name="connsiteY10" fmla="*/ 448384 h 2895600"/>
                <a:gd name="connsiteX11" fmla="*/ 64538 w 7920841"/>
                <a:gd name="connsiteY11" fmla="*/ 0 h 2895600"/>
                <a:gd name="connsiteX0" fmla="*/ 64538 w 7920841"/>
                <a:gd name="connsiteY0" fmla="*/ 0 h 2895600"/>
                <a:gd name="connsiteX1" fmla="*/ 7873883 w 7920841"/>
                <a:gd name="connsiteY1" fmla="*/ 0 h 2895600"/>
                <a:gd name="connsiteX2" fmla="*/ 7741859 w 7920841"/>
                <a:gd name="connsiteY2" fmla="*/ 510363 h 2895600"/>
                <a:gd name="connsiteX3" fmla="*/ 7888552 w 7920841"/>
                <a:gd name="connsiteY3" fmla="*/ 928723 h 2895600"/>
                <a:gd name="connsiteX4" fmla="*/ 7628503 w 7920841"/>
                <a:gd name="connsiteY4" fmla="*/ 1908771 h 2895600"/>
                <a:gd name="connsiteX5" fmla="*/ 7917889 w 7920841"/>
                <a:gd name="connsiteY5" fmla="*/ 2462711 h 2895600"/>
                <a:gd name="connsiteX6" fmla="*/ 7873883 w 7920841"/>
                <a:gd name="connsiteY6" fmla="*/ 2895600 h 2895600"/>
                <a:gd name="connsiteX7" fmla="*/ 64538 w 7920841"/>
                <a:gd name="connsiteY7" fmla="*/ 2895600 h 2895600"/>
                <a:gd name="connsiteX8" fmla="*/ 55156 w 7920841"/>
                <a:gd name="connsiteY8" fmla="*/ 1625991 h 2895600"/>
                <a:gd name="connsiteX9" fmla="*/ 223527 w 7920841"/>
                <a:gd name="connsiteY9" fmla="*/ 1016020 h 2895600"/>
                <a:gd name="connsiteX10" fmla="*/ 55155 w 7920841"/>
                <a:gd name="connsiteY10" fmla="*/ 448384 h 2895600"/>
                <a:gd name="connsiteX11" fmla="*/ 64538 w 7920841"/>
                <a:gd name="connsiteY11" fmla="*/ 0 h 289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920841" h="2895600">
                  <a:moveTo>
                    <a:pt x="64538" y="0"/>
                  </a:moveTo>
                  <a:lnTo>
                    <a:pt x="7873883" y="0"/>
                  </a:lnTo>
                  <a:cubicBezTo>
                    <a:pt x="7868993" y="170121"/>
                    <a:pt x="7746749" y="340242"/>
                    <a:pt x="7741859" y="510363"/>
                  </a:cubicBezTo>
                  <a:cubicBezTo>
                    <a:pt x="7736969" y="634322"/>
                    <a:pt x="7849435" y="727289"/>
                    <a:pt x="7888552" y="928723"/>
                  </a:cubicBezTo>
                  <a:cubicBezTo>
                    <a:pt x="7913001" y="1248950"/>
                    <a:pt x="7662734" y="1526565"/>
                    <a:pt x="7628503" y="1908771"/>
                  </a:cubicBezTo>
                  <a:cubicBezTo>
                    <a:pt x="7682290" y="2280647"/>
                    <a:pt x="7805425" y="2168309"/>
                    <a:pt x="7917889" y="2462711"/>
                  </a:cubicBezTo>
                  <a:cubicBezTo>
                    <a:pt x="7932559" y="2622502"/>
                    <a:pt x="7888552" y="2751304"/>
                    <a:pt x="7873883" y="2895600"/>
                  </a:cubicBezTo>
                  <a:lnTo>
                    <a:pt x="64538" y="2895600"/>
                  </a:lnTo>
                  <a:cubicBezTo>
                    <a:pt x="362813" y="2461907"/>
                    <a:pt x="28658" y="1939254"/>
                    <a:pt x="55156" y="1625991"/>
                  </a:cubicBezTo>
                  <a:cubicBezTo>
                    <a:pt x="81654" y="1312728"/>
                    <a:pt x="190849" y="1284597"/>
                    <a:pt x="223527" y="1016020"/>
                  </a:cubicBezTo>
                  <a:cubicBezTo>
                    <a:pt x="191510" y="760517"/>
                    <a:pt x="161670" y="671953"/>
                    <a:pt x="55155" y="448384"/>
                  </a:cubicBezTo>
                  <a:cubicBezTo>
                    <a:pt x="28657" y="341026"/>
                    <a:pt x="-59486" y="203855"/>
                    <a:pt x="645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818081" y="1428750"/>
            <a:ext cx="7563919" cy="1754314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just"/>
            <a:r>
              <a:rPr lang="en-US" sz="3200">
                <a:latin typeface="Arial" pitchFamily="34" charset="0"/>
                <a:ea typeface="Arial-Rounded" pitchFamily="34" charset="0"/>
                <a:cs typeface="Arial" pitchFamily="34" charset="0"/>
              </a:rPr>
              <a:t>	</a:t>
            </a:r>
            <a:r>
              <a:rPr lang="en-US" sz="3600">
                <a:latin typeface="Arial" pitchFamily="34" charset="0"/>
                <a:ea typeface="Arial-Rounded" pitchFamily="34" charset="0"/>
                <a:cs typeface="Arial" pitchFamily="34" charset="0"/>
              </a:rPr>
              <a:t>Sói luôn thấy buồn bực vì sói không có bạn bè. Còn sóc lúc nào cũng vui vẻ vì sóc có nhiều bạn tốt.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8200" y="4095750"/>
            <a:ext cx="6918037" cy="523208"/>
          </a:xfrm>
          <a:prstGeom prst="rect">
            <a:avLst/>
          </a:prstGeom>
          <a:solidFill>
            <a:schemeClr val="bg1"/>
          </a:solidFill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800" b="1">
                <a:latin typeface="Arial" pitchFamily="34" charset="0"/>
                <a:ea typeface="Arial-Rounded" pitchFamily="34" charset="0"/>
                <a:cs typeface="Arial" pitchFamily="34" charset="0"/>
              </a:rPr>
              <a:t>Khi viết chữ đầu dòng, ta lưu ý gì?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1317850" y="1693957"/>
            <a:ext cx="431223" cy="189496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990599" y="4095750"/>
            <a:ext cx="6918037" cy="523208"/>
          </a:xfrm>
          <a:prstGeom prst="rect">
            <a:avLst/>
          </a:prstGeom>
          <a:solidFill>
            <a:schemeClr val="bg1"/>
          </a:solidFill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800" b="1">
                <a:latin typeface="Arial" pitchFamily="34" charset="0"/>
                <a:ea typeface="Arial-Rounded" pitchFamily="34" charset="0"/>
                <a:cs typeface="Arial" pitchFamily="34" charset="0"/>
              </a:rPr>
              <a:t>Những chữ nào viết hoa? Vì sao?</a:t>
            </a:r>
          </a:p>
        </p:txBody>
      </p:sp>
      <p:cxnSp>
        <p:nvCxnSpPr>
          <p:cNvPr id="20" name="Straight Connector 19"/>
          <p:cNvCxnSpPr/>
          <p:nvPr/>
        </p:nvCxnSpPr>
        <p:spPr>
          <a:xfrm>
            <a:off x="1814384" y="1962150"/>
            <a:ext cx="29008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867728" y="2508080"/>
            <a:ext cx="26670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142999" y="4095750"/>
            <a:ext cx="6918037" cy="523208"/>
          </a:xfrm>
          <a:prstGeom prst="rect">
            <a:avLst/>
          </a:prstGeom>
          <a:solidFill>
            <a:schemeClr val="bg1"/>
          </a:solidFill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800" b="1">
                <a:latin typeface="Arial" pitchFamily="34" charset="0"/>
                <a:ea typeface="Arial-Rounded" pitchFamily="34" charset="0"/>
                <a:cs typeface="Arial" pitchFamily="34" charset="0"/>
              </a:rPr>
              <a:t>Kết thúc câu có dấu gì?</a:t>
            </a:r>
          </a:p>
        </p:txBody>
      </p:sp>
      <p:sp>
        <p:nvSpPr>
          <p:cNvPr id="23" name="Oval 22"/>
          <p:cNvSpPr/>
          <p:nvPr/>
        </p:nvSpPr>
        <p:spPr>
          <a:xfrm>
            <a:off x="4501782" y="2289528"/>
            <a:ext cx="138304" cy="2766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1259117" y="4095750"/>
            <a:ext cx="6918037" cy="523208"/>
          </a:xfrm>
          <a:prstGeom prst="rect">
            <a:avLst/>
          </a:prstGeom>
          <a:solidFill>
            <a:schemeClr val="bg1"/>
          </a:solidFill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800" b="1">
                <a:latin typeface="Arial" pitchFamily="34" charset="0"/>
                <a:ea typeface="Arial-Rounded" pitchFamily="34" charset="0"/>
                <a:cs typeface="Arial" pitchFamily="34" charset="0"/>
              </a:rPr>
              <a:t>Em hãy tìm từ dễ viết lẫn trong bài.</a:t>
            </a:r>
          </a:p>
        </p:txBody>
      </p:sp>
      <p:sp>
        <p:nvSpPr>
          <p:cNvPr id="25" name="Oval 24"/>
          <p:cNvSpPr/>
          <p:nvPr/>
        </p:nvSpPr>
        <p:spPr>
          <a:xfrm>
            <a:off x="7933826" y="2858739"/>
            <a:ext cx="138304" cy="2514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8582853-4012-419F-A5BF-25C3E3A4AAE6}"/>
              </a:ext>
            </a:extLst>
          </p:cNvPr>
          <p:cNvSpPr txBox="1"/>
          <p:nvPr/>
        </p:nvSpPr>
        <p:spPr>
          <a:xfrm>
            <a:off x="818080" y="1428750"/>
            <a:ext cx="7563919" cy="1754314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just"/>
            <a:r>
              <a:rPr lang="en-US" sz="3200">
                <a:latin typeface="Arial" pitchFamily="34" charset="0"/>
                <a:ea typeface="Arial-Rounded" pitchFamily="34" charset="0"/>
                <a:cs typeface="Arial" pitchFamily="34" charset="0"/>
              </a:rPr>
              <a:t>	</a:t>
            </a:r>
            <a:r>
              <a:rPr lang="en-US" sz="3600">
                <a:solidFill>
                  <a:srgbClr val="7030A0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Sói luôn thấy buồn bực vì sói không có bạn bè. </a:t>
            </a:r>
            <a:r>
              <a:rPr lang="en-US" sz="3600">
                <a:solidFill>
                  <a:srgbClr val="C00000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Còn sóc lúc nào cũng vui vẻ vì sóc có nhiều bạn tốt.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5EBFC07-C72A-423C-AAB1-DEBCAFDAD915}"/>
              </a:ext>
            </a:extLst>
          </p:cNvPr>
          <p:cNvCxnSpPr>
            <a:cxnSpLocks/>
          </p:cNvCxnSpPr>
          <p:nvPr/>
        </p:nvCxnSpPr>
        <p:spPr>
          <a:xfrm>
            <a:off x="1814384" y="1957682"/>
            <a:ext cx="62401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BE25901-6181-4329-ABC9-39A760195260}"/>
              </a:ext>
            </a:extLst>
          </p:cNvPr>
          <p:cNvCxnSpPr>
            <a:cxnSpLocks/>
          </p:cNvCxnSpPr>
          <p:nvPr/>
        </p:nvCxnSpPr>
        <p:spPr>
          <a:xfrm>
            <a:off x="7669891" y="1957682"/>
            <a:ext cx="66617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7A2F8F1-2609-4CFD-9CF4-53521D4E8F21}"/>
              </a:ext>
            </a:extLst>
          </p:cNvPr>
          <p:cNvCxnSpPr>
            <a:cxnSpLocks/>
          </p:cNvCxnSpPr>
          <p:nvPr/>
        </p:nvCxnSpPr>
        <p:spPr>
          <a:xfrm>
            <a:off x="5867400" y="2517605"/>
            <a:ext cx="66617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666B42A-F354-490D-A195-77A1252B90BE}"/>
              </a:ext>
            </a:extLst>
          </p:cNvPr>
          <p:cNvCxnSpPr>
            <a:cxnSpLocks/>
          </p:cNvCxnSpPr>
          <p:nvPr/>
        </p:nvCxnSpPr>
        <p:spPr>
          <a:xfrm>
            <a:off x="3835608" y="3091151"/>
            <a:ext cx="66617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2740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3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1" dur="2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2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3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3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3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3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7" grpId="0" animBg="1"/>
      <p:bldP spid="18" grpId="0" animBg="1"/>
      <p:bldP spid="18" grpId="1" animBg="1"/>
      <p:bldP spid="18" grpId="2" animBg="1"/>
      <p:bldP spid="19" grpId="0" animBg="1"/>
      <p:bldP spid="22" grpId="0" animBg="1"/>
      <p:bldP spid="23" grpId="0" animBg="1"/>
      <p:bldP spid="23" grpId="1" animBg="1"/>
      <p:bldP spid="23" grpId="2" animBg="1"/>
      <p:bldP spid="24" grpId="0" animBg="1"/>
      <p:bldP spid="25" grpId="0" animBg="1"/>
      <p:bldP spid="25" grpId="1" animBg="1"/>
      <p:bldP spid="25" grpId="2" animBg="1"/>
      <p:bldP spid="2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1603</TotalTime>
  <Words>1857</Words>
  <Application>Microsoft Office PowerPoint</Application>
  <PresentationFormat>On-screen Show (16:9)</PresentationFormat>
  <Paragraphs>264</Paragraphs>
  <Slides>22</Slides>
  <Notes>21</Notes>
  <HiddenSlides>0</HiddenSlides>
  <MMClips>9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Arial</vt:lpstr>
      <vt:lpstr>Arial Rounded MT Bold</vt:lpstr>
      <vt:lpstr>Arial-Rounded</vt:lpstr>
      <vt:lpstr>AvantGarde</vt:lpstr>
      <vt:lpstr>Calibri</vt:lpstr>
      <vt:lpstr>HP001 4 hàng</vt:lpstr>
      <vt:lpstr>HP001 5 hàng</vt:lpstr>
      <vt:lpstr>SVN-ToySans</vt:lpstr>
      <vt:lpstr>Office Theme</vt:lpstr>
      <vt:lpstr>PowerPoint Presentation</vt:lpstr>
      <vt:lpstr>PowerPoint Presentation</vt:lpstr>
      <vt:lpstr>TIẾNG VIỆT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(1) Sớm sớm lích rích, Rất thích bắt sâu, Sâu trốn ở đâu, Cũng tìm ra được.                  (Là con gì?)</vt:lpstr>
      <vt:lpstr>(2) Ngày ngày ngồi đợi Mái hiên ngoài hè Mỗi khi chủ về Vẫy đuôi mừng rỡ                  (Là con gì?)</vt:lpstr>
      <vt:lpstr>(3) Trông xa tưởng là mèo Lại gần hóa ra chim Ban ngày ngủ lim dim Đêm đêm đi lùng chuột                  (Là con gì?)</vt:lpstr>
      <vt:lpstr>Đọc tên nhân vật.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Ngọc Ánh</cp:lastModifiedBy>
  <cp:revision>259</cp:revision>
  <dcterms:created xsi:type="dcterms:W3CDTF">2020-12-08T15:48:47Z</dcterms:created>
  <dcterms:modified xsi:type="dcterms:W3CDTF">2024-03-21T09:52:59Z</dcterms:modified>
</cp:coreProperties>
</file>