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9" r:id="rId2"/>
    <p:sldId id="296" r:id="rId3"/>
    <p:sldId id="297" r:id="rId4"/>
    <p:sldId id="256" r:id="rId5"/>
    <p:sldId id="273" r:id="rId6"/>
    <p:sldId id="258" r:id="rId7"/>
    <p:sldId id="295" r:id="rId8"/>
    <p:sldId id="260" r:id="rId9"/>
    <p:sldId id="277" r:id="rId10"/>
    <p:sldId id="261" r:id="rId11"/>
    <p:sldId id="263" r:id="rId12"/>
    <p:sldId id="262" r:id="rId13"/>
    <p:sldId id="279" r:id="rId14"/>
    <p:sldId id="278" r:id="rId15"/>
    <p:sldId id="264" r:id="rId16"/>
    <p:sldId id="266" r:id="rId17"/>
    <p:sldId id="267" r:id="rId18"/>
    <p:sldId id="298" r:id="rId19"/>
    <p:sldId id="282" r:id="rId20"/>
    <p:sldId id="287" r:id="rId21"/>
    <p:sldId id="299" r:id="rId22"/>
    <p:sldId id="270" r:id="rId23"/>
    <p:sldId id="300" r:id="rId24"/>
    <p:sldId id="271" r:id="rId25"/>
    <p:sldId id="272" r:id="rId26"/>
  </p:sldIdLst>
  <p:sldSz cx="9144000" cy="5143500" type="screen16x9"/>
  <p:notesSz cx="6858000" cy="9144000"/>
  <p:defaultTex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80"/>
    <a:srgbClr val="FEDEF3"/>
    <a:srgbClr val="FE8ACC"/>
    <a:srgbClr val="FECEED"/>
    <a:srgbClr val="FD0B95"/>
    <a:srgbClr val="FDBBE5"/>
    <a:srgbClr val="FD49B0"/>
    <a:srgbClr val="FEA8D9"/>
    <a:srgbClr val="FD2BA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72" autoAdjust="0"/>
  </p:normalViewPr>
  <p:slideViewPr>
    <p:cSldViewPr>
      <p:cViewPr>
        <p:scale>
          <a:sx n="75" d="100"/>
          <a:sy n="75" d="100"/>
        </p:scale>
        <p:origin x="-696" y="-36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3/8/2021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913178" rtl="0" eaLnBrk="1" latinLnBrk="0" hangingPunct="1">
      <a:defRPr sz="1200" kern="1200">
        <a:solidFill>
          <a:schemeClr val="tx1"/>
        </a:solidFill>
        <a:latin typeface="+mn-lt"/>
        <a:ea typeface="+mn-ea"/>
        <a:cs typeface="+mn-cs"/>
      </a:defRPr>
    </a:lvl1pPr>
    <a:lvl2pPr marL="456589" algn="l" defTabSz="913178" rtl="0" eaLnBrk="1" latinLnBrk="0" hangingPunct="1">
      <a:defRPr sz="1200" kern="1200">
        <a:solidFill>
          <a:schemeClr val="tx1"/>
        </a:solidFill>
        <a:latin typeface="+mn-lt"/>
        <a:ea typeface="+mn-ea"/>
        <a:cs typeface="+mn-cs"/>
      </a:defRPr>
    </a:lvl2pPr>
    <a:lvl3pPr marL="913178" algn="l" defTabSz="913178" rtl="0" eaLnBrk="1" latinLnBrk="0" hangingPunct="1">
      <a:defRPr sz="1200" kern="1200">
        <a:solidFill>
          <a:schemeClr val="tx1"/>
        </a:solidFill>
        <a:latin typeface="+mn-lt"/>
        <a:ea typeface="+mn-ea"/>
        <a:cs typeface="+mn-cs"/>
      </a:defRPr>
    </a:lvl3pPr>
    <a:lvl4pPr marL="1369769" algn="l" defTabSz="913178" rtl="0" eaLnBrk="1" latinLnBrk="0" hangingPunct="1">
      <a:defRPr sz="1200" kern="1200">
        <a:solidFill>
          <a:schemeClr val="tx1"/>
        </a:solidFill>
        <a:latin typeface="+mn-lt"/>
        <a:ea typeface="+mn-ea"/>
        <a:cs typeface="+mn-cs"/>
      </a:defRPr>
    </a:lvl4pPr>
    <a:lvl5pPr marL="1826358" algn="l" defTabSz="913178" rtl="0" eaLnBrk="1" latinLnBrk="0" hangingPunct="1">
      <a:defRPr sz="1200" kern="1200">
        <a:solidFill>
          <a:schemeClr val="tx1"/>
        </a:solidFill>
        <a:latin typeface="+mn-lt"/>
        <a:ea typeface="+mn-ea"/>
        <a:cs typeface="+mn-cs"/>
      </a:defRPr>
    </a:lvl5pPr>
    <a:lvl6pPr marL="2282948" algn="l" defTabSz="913178" rtl="0" eaLnBrk="1" latinLnBrk="0" hangingPunct="1">
      <a:defRPr sz="1200" kern="1200">
        <a:solidFill>
          <a:schemeClr val="tx1"/>
        </a:solidFill>
        <a:latin typeface="+mn-lt"/>
        <a:ea typeface="+mn-ea"/>
        <a:cs typeface="+mn-cs"/>
      </a:defRPr>
    </a:lvl6pPr>
    <a:lvl7pPr marL="2739538" algn="l" defTabSz="913178" rtl="0" eaLnBrk="1" latinLnBrk="0" hangingPunct="1">
      <a:defRPr sz="1200" kern="1200">
        <a:solidFill>
          <a:schemeClr val="tx1"/>
        </a:solidFill>
        <a:latin typeface="+mn-lt"/>
        <a:ea typeface="+mn-ea"/>
        <a:cs typeface="+mn-cs"/>
      </a:defRPr>
    </a:lvl7pPr>
    <a:lvl8pPr marL="3196127" algn="l" defTabSz="913178" rtl="0" eaLnBrk="1" latinLnBrk="0" hangingPunct="1">
      <a:defRPr sz="1200" kern="1200">
        <a:solidFill>
          <a:schemeClr val="tx1"/>
        </a:solidFill>
        <a:latin typeface="+mn-lt"/>
        <a:ea typeface="+mn-ea"/>
        <a:cs typeface="+mn-cs"/>
      </a:defRPr>
    </a:lvl8pPr>
    <a:lvl9pPr marL="3652716" algn="l" defTabSz="91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Gv có</a:t>
            </a:r>
            <a:r>
              <a:rPr lang="en-US" baseline="0" smtClean="0"/>
              <a:t> thể linh động dùng các câu hỏi như “Tìm tiếng có âm cuối là “t”, “c”, âm đầu “tr”, “ch”…</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8</a:t>
            </a:fld>
            <a:endParaRPr lang="en-US"/>
          </a:p>
        </p:txBody>
      </p:sp>
    </p:spTree>
    <p:extLst>
      <p:ext uri="{BB962C8B-B14F-4D97-AF65-F5344CB8AC3E}">
        <p14:creationId xmlns:p14="http://schemas.microsoft.com/office/powerpoint/2010/main" val="2205804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10</a:t>
            </a:fld>
            <a:endParaRPr lang="en-US"/>
          </a:p>
        </p:txBody>
      </p:sp>
    </p:spTree>
    <p:extLst>
      <p:ext uri="{BB962C8B-B14F-4D97-AF65-F5344CB8AC3E}">
        <p14:creationId xmlns:p14="http://schemas.microsoft.com/office/powerpoint/2010/main" val="3861971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12</a:t>
            </a:fld>
            <a:endParaRPr lang="en-US"/>
          </a:p>
        </p:txBody>
      </p:sp>
    </p:spTree>
    <p:extLst>
      <p:ext uri="{BB962C8B-B14F-4D97-AF65-F5344CB8AC3E}">
        <p14:creationId xmlns:p14="http://schemas.microsoft.com/office/powerpoint/2010/main" val="2033890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GV đọc</a:t>
            </a:r>
            <a:r>
              <a:rPr lang="en-US" baseline="0" smtClean="0"/>
              <a:t> sách GV để nắm chắc phần này. Phần này k nên nói quá sâu vì kiến thức sinh học hơi phức tạp.</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13</a:t>
            </a:fld>
            <a:endParaRPr lang="en-US"/>
          </a:p>
        </p:txBody>
      </p:sp>
    </p:spTree>
    <p:extLst>
      <p:ext uri="{BB962C8B-B14F-4D97-AF65-F5344CB8AC3E}">
        <p14:creationId xmlns:p14="http://schemas.microsoft.com/office/powerpoint/2010/main" val="424185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Gọi</a:t>
            </a:r>
            <a:r>
              <a:rPr lang="en-US" baseline="0" smtClean="0"/>
              <a:t> HS đọc lại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16</a:t>
            </a:fld>
            <a:endParaRPr lang="en-US"/>
          </a:p>
        </p:txBody>
      </p:sp>
    </p:spTree>
    <p:extLst>
      <p:ext uri="{BB962C8B-B14F-4D97-AF65-F5344CB8AC3E}">
        <p14:creationId xmlns:p14="http://schemas.microsoft.com/office/powerpoint/2010/main" val="2345454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17</a:t>
            </a:fld>
            <a:endParaRPr lang="en-US"/>
          </a:p>
        </p:txBody>
      </p:sp>
    </p:spTree>
    <p:extLst>
      <p:ext uri="{BB962C8B-B14F-4D97-AF65-F5344CB8AC3E}">
        <p14:creationId xmlns:p14="http://schemas.microsoft.com/office/powerpoint/2010/main" val="3127580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HS</a:t>
            </a:r>
            <a:r>
              <a:rPr lang="en-US" baseline="0" smtClean="0"/>
              <a:t> có thể có nhiều cách trả lời...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22</a:t>
            </a:fld>
            <a:endParaRPr lang="en-US"/>
          </a:p>
        </p:txBody>
      </p:sp>
    </p:spTree>
    <p:extLst>
      <p:ext uri="{BB962C8B-B14F-4D97-AF65-F5344CB8AC3E}">
        <p14:creationId xmlns:p14="http://schemas.microsoft.com/office/powerpoint/2010/main" val="2365446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HS có</a:t>
            </a:r>
            <a:r>
              <a:rPr lang="en-US" baseline="0" smtClean="0"/>
              <a:t> thể chọn câu trả lời của mình để viết, GV không nên áp đặt </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23</a:t>
            </a:fld>
            <a:endParaRPr lang="en-US"/>
          </a:p>
        </p:txBody>
      </p:sp>
    </p:spTree>
    <p:extLst>
      <p:ext uri="{BB962C8B-B14F-4D97-AF65-F5344CB8AC3E}">
        <p14:creationId xmlns:p14="http://schemas.microsoft.com/office/powerpoint/2010/main" val="2365446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6527" indent="0" algn="ctr">
              <a:buNone/>
              <a:defRPr>
                <a:solidFill>
                  <a:schemeClr val="tx1">
                    <a:tint val="75000"/>
                  </a:schemeClr>
                </a:solidFill>
              </a:defRPr>
            </a:lvl2pPr>
            <a:lvl3pPr marL="913056" indent="0" algn="ctr">
              <a:buNone/>
              <a:defRPr>
                <a:solidFill>
                  <a:schemeClr val="tx1">
                    <a:tint val="75000"/>
                  </a:schemeClr>
                </a:solidFill>
              </a:defRPr>
            </a:lvl3pPr>
            <a:lvl4pPr marL="1369583" indent="0" algn="ctr">
              <a:buNone/>
              <a:defRPr>
                <a:solidFill>
                  <a:schemeClr val="tx1">
                    <a:tint val="75000"/>
                  </a:schemeClr>
                </a:solidFill>
              </a:defRPr>
            </a:lvl4pPr>
            <a:lvl5pPr marL="1826111" indent="0" algn="ctr">
              <a:buNone/>
              <a:defRPr>
                <a:solidFill>
                  <a:schemeClr val="tx1">
                    <a:tint val="75000"/>
                  </a:schemeClr>
                </a:solidFill>
              </a:defRPr>
            </a:lvl5pPr>
            <a:lvl6pPr marL="2282638" indent="0" algn="ctr">
              <a:buNone/>
              <a:defRPr>
                <a:solidFill>
                  <a:schemeClr val="tx1">
                    <a:tint val="75000"/>
                  </a:schemeClr>
                </a:solidFill>
              </a:defRPr>
            </a:lvl6pPr>
            <a:lvl7pPr marL="2739166" indent="0" algn="ctr">
              <a:buNone/>
              <a:defRPr>
                <a:solidFill>
                  <a:schemeClr val="tx1">
                    <a:tint val="75000"/>
                  </a:schemeClr>
                </a:solidFill>
              </a:defRPr>
            </a:lvl7pPr>
            <a:lvl8pPr marL="3195694" indent="0" algn="ctr">
              <a:buNone/>
              <a:defRPr>
                <a:solidFill>
                  <a:schemeClr val="tx1">
                    <a:tint val="75000"/>
                  </a:schemeClr>
                </a:solidFill>
              </a:defRPr>
            </a:lvl8pPr>
            <a:lvl9pPr marL="365222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527" indent="0">
              <a:buNone/>
              <a:defRPr sz="1800">
                <a:solidFill>
                  <a:schemeClr val="tx1">
                    <a:tint val="75000"/>
                  </a:schemeClr>
                </a:solidFill>
              </a:defRPr>
            </a:lvl2pPr>
            <a:lvl3pPr marL="913056" indent="0">
              <a:buNone/>
              <a:defRPr sz="1600">
                <a:solidFill>
                  <a:schemeClr val="tx1">
                    <a:tint val="75000"/>
                  </a:schemeClr>
                </a:solidFill>
              </a:defRPr>
            </a:lvl3pPr>
            <a:lvl4pPr marL="1369583" indent="0">
              <a:buNone/>
              <a:defRPr sz="1400">
                <a:solidFill>
                  <a:schemeClr val="tx1">
                    <a:tint val="75000"/>
                  </a:schemeClr>
                </a:solidFill>
              </a:defRPr>
            </a:lvl4pPr>
            <a:lvl5pPr marL="1826111" indent="0">
              <a:buNone/>
              <a:defRPr sz="1400">
                <a:solidFill>
                  <a:schemeClr val="tx1">
                    <a:tint val="75000"/>
                  </a:schemeClr>
                </a:solidFill>
              </a:defRPr>
            </a:lvl5pPr>
            <a:lvl6pPr marL="2282638" indent="0">
              <a:buNone/>
              <a:defRPr sz="1400">
                <a:solidFill>
                  <a:schemeClr val="tx1">
                    <a:tint val="75000"/>
                  </a:schemeClr>
                </a:solidFill>
              </a:defRPr>
            </a:lvl6pPr>
            <a:lvl7pPr marL="2739166" indent="0">
              <a:buNone/>
              <a:defRPr sz="1400">
                <a:solidFill>
                  <a:schemeClr val="tx1">
                    <a:tint val="75000"/>
                  </a:schemeClr>
                </a:solidFill>
              </a:defRPr>
            </a:lvl7pPr>
            <a:lvl8pPr marL="3195694" indent="0">
              <a:buNone/>
              <a:defRPr sz="1400">
                <a:solidFill>
                  <a:schemeClr val="tx1">
                    <a:tint val="75000"/>
                  </a:schemeClr>
                </a:solidFill>
              </a:defRPr>
            </a:lvl8pPr>
            <a:lvl9pPr marL="3652221"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3/8/2021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EF851F-4C9B-4ED8-A706-7687066F5A2C}" type="datetimeFigureOut">
              <a:rPr lang="en-US" smtClean="0"/>
              <a:t>3/8/2021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EF851F-4C9B-4ED8-A706-7687066F5A2C}" type="datetimeFigureOut">
              <a:rPr lang="en-US" smtClean="0"/>
              <a:t>3/8/2021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EF851F-4C9B-4ED8-A706-7687066F5A2C}" type="datetimeFigureOut">
              <a:rPr lang="en-US" smtClean="0"/>
              <a:t>3/8/2021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3/8/2021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076329"/>
            <a:ext cx="3008313" cy="351829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527" indent="0">
              <a:buNone/>
              <a:defRPr sz="2800"/>
            </a:lvl2pPr>
            <a:lvl3pPr marL="913056" indent="0">
              <a:buNone/>
              <a:defRPr sz="2400"/>
            </a:lvl3pPr>
            <a:lvl4pPr marL="1369583" indent="0">
              <a:buNone/>
              <a:defRPr sz="2000"/>
            </a:lvl4pPr>
            <a:lvl5pPr marL="1826111" indent="0">
              <a:buNone/>
              <a:defRPr sz="2000"/>
            </a:lvl5pPr>
            <a:lvl6pPr marL="2282638" indent="0">
              <a:buNone/>
              <a:defRPr sz="2000"/>
            </a:lvl6pPr>
            <a:lvl7pPr marL="2739166" indent="0">
              <a:buNone/>
              <a:defRPr sz="2000"/>
            </a:lvl7pPr>
            <a:lvl8pPr marL="3195694" indent="0">
              <a:buNone/>
              <a:defRPr sz="2000"/>
            </a:lvl8pPr>
            <a:lvl9pPr marL="3652221" indent="0">
              <a:buNone/>
              <a:defRPr sz="2000"/>
            </a:lvl9pPr>
          </a:lstStyle>
          <a:p>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05" tIns="45654" rIns="91305" bIns="4565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305" tIns="45654" rIns="91305" bIns="456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305" tIns="45654" rIns="91305" bIns="45654" rtlCol="0" anchor="ctr"/>
          <a:lstStyle>
            <a:lvl1pPr algn="l">
              <a:defRPr sz="1200">
                <a:solidFill>
                  <a:schemeClr val="tx1">
                    <a:tint val="75000"/>
                  </a:schemeClr>
                </a:solidFill>
              </a:defRPr>
            </a:lvl1pPr>
          </a:lstStyle>
          <a:p>
            <a:fld id="{4CEF851F-4C9B-4ED8-A706-7687066F5A2C}" type="datetimeFigureOut">
              <a:rPr lang="en-US" smtClean="0"/>
              <a:t>3/8/2021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305" tIns="45654" rIns="91305" bIns="456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305" tIns="45654" rIns="91305" bIns="4565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056" rtl="0" eaLnBrk="1" latinLnBrk="0" hangingPunct="1">
        <a:spcBef>
          <a:spcPct val="0"/>
        </a:spcBef>
        <a:buNone/>
        <a:defRPr sz="4400" kern="1200">
          <a:solidFill>
            <a:schemeClr val="tx1"/>
          </a:solidFill>
          <a:latin typeface="+mj-lt"/>
          <a:ea typeface="+mj-ea"/>
          <a:cs typeface="+mj-cs"/>
        </a:defRPr>
      </a:lvl1pPr>
    </p:titleStyle>
    <p:bodyStyle>
      <a:lvl1pPr marL="342395" indent="-342395" algn="l" defTabSz="91305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857" indent="-285330" algn="l" defTabSz="91305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19" indent="-228265" algn="l" defTabSz="91305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847"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37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902"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29"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58"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8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956955" y="133350"/>
            <a:ext cx="4876800" cy="4851035"/>
            <a:chOff x="2057400" y="285749"/>
            <a:chExt cx="4876800" cy="4851035"/>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8081"/>
            <a:stretch/>
          </p:blipFill>
          <p:spPr>
            <a:xfrm>
              <a:off x="2057400" y="285749"/>
              <a:ext cx="4876800" cy="4851035"/>
            </a:xfrm>
            <a:prstGeom prst="rect">
              <a:avLst/>
            </a:prstGeom>
          </p:spPr>
        </p:pic>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9327" y="787881"/>
              <a:ext cx="2133600" cy="529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0266375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0800" y="498433"/>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Có một chú bé chăn cừu thường thả cừu gần chân núi. Một hôm thấy buồn quá, chú nghĩ ra một trò đùa cho vui. Chú giả vờ kêu toáng lên:</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Sói! Sói! Cứu tôi với!</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Nghe tiếng kêu cứu, mấy bác nông dân đang làm việc gần đấy tức tốc chạy tới. Nhưng họ không thấy sói đâu. Thấy vậy, chú khoái chí lắm.</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Ê-dốp)</a:t>
            </a:r>
            <a:endParaRPr lang="en-US" sz="2400">
              <a:latin typeface="Arial" pitchFamily="34" charset="0"/>
              <a:ea typeface="Arial-Rounded" pitchFamily="34" charset="0"/>
              <a:cs typeface="Arial" pitchFamily="34" charset="0"/>
            </a:endParaRPr>
          </a:p>
        </p:txBody>
      </p:sp>
      <p:sp>
        <p:nvSpPr>
          <p:cNvPr id="13" name="TextBox 12"/>
          <p:cNvSpPr txBox="1"/>
          <p:nvPr/>
        </p:nvSpPr>
        <p:spPr>
          <a:xfrm>
            <a:off x="47172" y="351066"/>
            <a:ext cx="8991600" cy="4893514"/>
          </a:xfrm>
          <a:prstGeom prst="rect">
            <a:avLst/>
          </a:prstGeom>
          <a:solidFill>
            <a:schemeClr val="bg1"/>
          </a:solid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Có </a:t>
            </a:r>
            <a:r>
              <a:rPr lang="en-US" sz="2400">
                <a:latin typeface="Arial" pitchFamily="34" charset="0"/>
                <a:ea typeface="Arial-Rounded" pitchFamily="34" charset="0"/>
                <a:cs typeface="Arial" pitchFamily="34" charset="0"/>
              </a:rPr>
              <a:t>một chú bé chăn cừu thường thả cừu gần chân núi</a:t>
            </a:r>
            <a:r>
              <a:rPr lang="en-US" sz="2400" smtClean="0">
                <a:latin typeface="Arial" pitchFamily="34" charset="0"/>
                <a:ea typeface="Arial-Rounded" pitchFamily="34" charset="0"/>
                <a:cs typeface="Arial" pitchFamily="34" charset="0"/>
              </a:rPr>
              <a:t>. </a:t>
            </a:r>
            <a:r>
              <a:rPr lang="en-US" sz="2400" smtClean="0">
                <a:solidFill>
                  <a:srgbClr val="FF0000"/>
                </a:solidFill>
                <a:latin typeface="Arial" pitchFamily="34" charset="0"/>
                <a:ea typeface="Arial-Rounded" pitchFamily="34" charset="0"/>
                <a:cs typeface="Arial" pitchFamily="34" charset="0"/>
              </a:rPr>
              <a:t>//</a:t>
            </a:r>
            <a:r>
              <a:rPr lang="en-US" sz="2400" smtClean="0">
                <a:latin typeface="Arial" pitchFamily="34" charset="0"/>
                <a:ea typeface="Arial-Rounded" pitchFamily="34" charset="0"/>
                <a:cs typeface="Arial" pitchFamily="34" charset="0"/>
              </a:rPr>
              <a:t> </a:t>
            </a:r>
            <a:r>
              <a:rPr lang="en-US" sz="2400">
                <a:latin typeface="Arial" pitchFamily="34" charset="0"/>
                <a:ea typeface="Arial-Rounded" pitchFamily="34" charset="0"/>
                <a:cs typeface="Arial" pitchFamily="34" charset="0"/>
              </a:rPr>
              <a:t>Một hôm thấy buồn quá, chú nghĩ ra một trò đùa cho vui.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Chú </a:t>
            </a:r>
            <a:r>
              <a:rPr lang="en-US" sz="2400">
                <a:latin typeface="Arial" pitchFamily="34" charset="0"/>
                <a:ea typeface="Arial-Rounded" pitchFamily="34" charset="0"/>
                <a:cs typeface="Arial" pitchFamily="34" charset="0"/>
              </a:rPr>
              <a:t>giả vờ kêu toáng lên:</a:t>
            </a:r>
          </a:p>
          <a:p>
            <a:pPr algn="just"/>
            <a:r>
              <a:rPr lang="en-US" sz="2400">
                <a:latin typeface="Arial" pitchFamily="34" charset="0"/>
                <a:ea typeface="Arial-Rounded" pitchFamily="34" charset="0"/>
                <a:cs typeface="Arial" pitchFamily="34" charset="0"/>
              </a:rPr>
              <a:t>	– Sói! Sói! Cứu tôi với</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endParaRPr lang="en-US" sz="2400">
              <a:latin typeface="Arial" pitchFamily="34" charset="0"/>
              <a:ea typeface="Arial-Rounded" pitchFamily="34" charset="0"/>
              <a:cs typeface="Arial" pitchFamily="34" charset="0"/>
            </a:endParaRPr>
          </a:p>
          <a:p>
            <a:pPr algn="just"/>
            <a:r>
              <a:rPr lang="en-US" sz="2400">
                <a:latin typeface="Arial" pitchFamily="34" charset="0"/>
                <a:ea typeface="Arial-Rounded" pitchFamily="34" charset="0"/>
                <a:cs typeface="Arial" pitchFamily="34" charset="0"/>
              </a:rPr>
              <a:t>	Nghe tiếng kêu cứu, mấy bác nông dân đang làm việc gần đấy tức tốc chạy tới</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a:t>
            </a:r>
            <a:r>
              <a:rPr lang="en-US" sz="2400">
                <a:latin typeface="Arial" pitchFamily="34" charset="0"/>
                <a:ea typeface="Arial-Rounded" pitchFamily="34" charset="0"/>
                <a:cs typeface="Arial" pitchFamily="34" charset="0"/>
              </a:rPr>
              <a:t>Nhưng họ không thấy sói đâu</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a:t>
            </a:r>
            <a:r>
              <a:rPr lang="en-US" sz="2400">
                <a:latin typeface="Arial" pitchFamily="34" charset="0"/>
                <a:ea typeface="Arial-Rounded" pitchFamily="34" charset="0"/>
                <a:cs typeface="Arial" pitchFamily="34" charset="0"/>
              </a:rPr>
              <a:t>Thấy vậy, chú khoái chí lắm</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endParaRPr lang="en-US" sz="2400">
              <a:latin typeface="Arial" pitchFamily="34" charset="0"/>
              <a:ea typeface="Arial-Rounded" pitchFamily="34" charset="0"/>
              <a:cs typeface="Arial" pitchFamily="34" charset="0"/>
            </a:endParaRPr>
          </a:p>
          <a:p>
            <a:pPr algn="just"/>
            <a:r>
              <a:rPr lang="en-US" sz="2400">
                <a:latin typeface="Arial" pitchFamily="34" charset="0"/>
                <a:ea typeface="Arial-Rounded" pitchFamily="34" charset="0"/>
                <a:cs typeface="Arial" pitchFamily="34" charset="0"/>
              </a:rPr>
              <a:t>	Mấy hôm sau, chú lại bày ra trò ấy.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Các </a:t>
            </a:r>
            <a:r>
              <a:rPr lang="en-US" sz="2400">
                <a:latin typeface="Arial" pitchFamily="34" charset="0"/>
                <a:ea typeface="Arial-Rounded" pitchFamily="34" charset="0"/>
                <a:cs typeface="Arial" pitchFamily="34" charset="0"/>
              </a:rPr>
              <a:t>bác nông dân lại chạy tới.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Rồi </a:t>
            </a:r>
            <a:r>
              <a:rPr lang="en-US" sz="2400">
                <a:latin typeface="Arial" pitchFamily="34" charset="0"/>
                <a:ea typeface="Arial-Rounded" pitchFamily="34" charset="0"/>
                <a:cs typeface="Arial" pitchFamily="34" charset="0"/>
              </a:rPr>
              <a:t>một hôm, sói đến thật.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Chú </a:t>
            </a:r>
            <a:r>
              <a:rPr lang="en-US" sz="2400">
                <a:latin typeface="Arial" pitchFamily="34" charset="0"/>
                <a:ea typeface="Arial-Rounded" pitchFamily="34" charset="0"/>
                <a:cs typeface="Arial" pitchFamily="34" charset="0"/>
              </a:rPr>
              <a:t>hốt hoảng kêu gào xin cứu giúp</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a:t>
            </a:r>
            <a:r>
              <a:rPr lang="en-US" sz="2400">
                <a:latin typeface="Arial" pitchFamily="34" charset="0"/>
                <a:ea typeface="Arial-Rounded" pitchFamily="34" charset="0"/>
                <a:cs typeface="Arial" pitchFamily="34" charset="0"/>
              </a:rPr>
              <a:t>Các bác nông dân nghĩ là chú lại lừa mình, nên vẫn thản nhiên làm việc.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Thế </a:t>
            </a:r>
            <a:r>
              <a:rPr lang="en-US" sz="2400">
                <a:latin typeface="Arial" pitchFamily="34" charset="0"/>
                <a:ea typeface="Arial-Rounded" pitchFamily="34" charset="0"/>
                <a:cs typeface="Arial" pitchFamily="34" charset="0"/>
              </a:rPr>
              <a:t>là sói thỏa thuê ăn thịt hết cả đàn cừu</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endParaRPr lang="en-US" sz="2400">
              <a:latin typeface="Arial" pitchFamily="34" charset="0"/>
              <a:ea typeface="Arial-Rounded" pitchFamily="34" charset="0"/>
              <a:cs typeface="Arial" pitchFamily="34" charset="0"/>
            </a:endParaRPr>
          </a:p>
          <a:p>
            <a:pPr algn="r"/>
            <a:r>
              <a:rPr lang="en-US" sz="2400">
                <a:latin typeface="Arial" pitchFamily="34" charset="0"/>
                <a:ea typeface="Arial-Rounded" pitchFamily="34" charset="0"/>
                <a:cs typeface="Arial" pitchFamily="34" charset="0"/>
              </a:rPr>
              <a:t>(</a:t>
            </a:r>
            <a:r>
              <a:rPr lang="en-US" sz="2400" i="1">
                <a:latin typeface="Arial" pitchFamily="34" charset="0"/>
                <a:ea typeface="Arial-Rounded" pitchFamily="34" charset="0"/>
                <a:cs typeface="Arial" pitchFamily="34" charset="0"/>
              </a:rPr>
              <a:t>Theo</a:t>
            </a:r>
            <a:r>
              <a:rPr lang="en-US" sz="2400">
                <a:latin typeface="Arial" pitchFamily="34" charset="0"/>
                <a:ea typeface="Arial-Rounded" pitchFamily="34" charset="0"/>
                <a:cs typeface="Arial" pitchFamily="34" charset="0"/>
              </a:rPr>
              <a:t> Ê-dốp)</a:t>
            </a:r>
          </a:p>
        </p:txBody>
      </p:sp>
      <p:sp>
        <p:nvSpPr>
          <p:cNvPr id="6" name="TextBox 5"/>
          <p:cNvSpPr txBox="1"/>
          <p:nvPr/>
        </p:nvSpPr>
        <p:spPr>
          <a:xfrm>
            <a:off x="1832465" y="4695952"/>
            <a:ext cx="4907598"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Em hãy tự ngắt câu vào </a:t>
            </a:r>
            <a:r>
              <a:rPr lang="en-US" sz="2400" smtClean="0">
                <a:latin typeface="Arial" pitchFamily="34" charset="0"/>
                <a:ea typeface="Arial-Rounded" pitchFamily="34" charset="0"/>
                <a:cs typeface="Arial" pitchFamily="34" charset="0"/>
              </a:rPr>
              <a:t>SGK</a:t>
            </a:r>
            <a:endParaRPr lang="en-US" sz="2400">
              <a:latin typeface="Arial" pitchFamily="34" charset="0"/>
              <a:ea typeface="Arial-Rounded" pitchFamily="34" charset="0"/>
              <a:cs typeface="Arial" pitchFamily="34" charset="0"/>
            </a:endParaRPr>
          </a:p>
        </p:txBody>
      </p:sp>
      <p:sp>
        <p:nvSpPr>
          <p:cNvPr id="7" name="TextBox 6"/>
          <p:cNvSpPr txBox="1"/>
          <p:nvPr/>
        </p:nvSpPr>
        <p:spPr>
          <a:xfrm>
            <a:off x="1828800" y="4695952"/>
            <a:ext cx="4914929"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nối tiếp câu</a:t>
            </a:r>
          </a:p>
        </p:txBody>
      </p:sp>
      <p:sp>
        <p:nvSpPr>
          <p:cNvPr id="10" name="TextBox 9"/>
          <p:cNvSpPr txBox="1"/>
          <p:nvPr/>
        </p:nvSpPr>
        <p:spPr>
          <a:xfrm>
            <a:off x="1522268" y="-36015"/>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Chú bé chăn cừu</a:t>
            </a:r>
            <a:endParaRPr lang="en-US" sz="2600" b="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9907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1+#ppt_w/2"/>
                                          </p:val>
                                        </p:tav>
                                        <p:tav tm="100000">
                                          <p:val>
                                            <p:strVal val="#ppt_x"/>
                                          </p:val>
                                        </p:tav>
                                      </p:tavLst>
                                    </p:anim>
                                    <p:anim calcmode="lin" valueType="num">
                                      <p:cBhvr additive="base">
                                        <p:cTn id="19"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466150"/>
            <a:ext cx="4419600"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Luyện đọc câu dài:</a:t>
            </a:r>
          </a:p>
        </p:txBody>
      </p:sp>
      <p:sp>
        <p:nvSpPr>
          <p:cNvPr id="4" name="TextBox 3"/>
          <p:cNvSpPr txBox="1"/>
          <p:nvPr/>
        </p:nvSpPr>
        <p:spPr>
          <a:xfrm>
            <a:off x="431740" y="1733552"/>
            <a:ext cx="8407461" cy="1077097"/>
          </a:xfrm>
          <a:prstGeom prst="rect">
            <a:avLst/>
          </a:prstGeom>
          <a:noFill/>
        </p:spPr>
        <p:txBody>
          <a:bodyPr wrap="square" lIns="91318" tIns="45660" rIns="91318" bIns="45660" rtlCol="0">
            <a:spAutoFit/>
          </a:bodyPr>
          <a:lstStyle/>
          <a:p>
            <a:pPr algn="just"/>
            <a:r>
              <a:rPr lang="en-US" sz="3200">
                <a:latin typeface="Arial" pitchFamily="34" charset="0"/>
                <a:ea typeface="Arial-Rounded" pitchFamily="34" charset="0"/>
                <a:cs typeface="Arial" pitchFamily="34" charset="0"/>
              </a:rPr>
              <a:t>Nghe tiếng kêu cứu, mấy bác nông dân đang làm việc gần đấy tức tốc chạy tới.</a:t>
            </a:r>
            <a:endParaRPr lang="en-US" sz="3200">
              <a:latin typeface="Arial" pitchFamily="34" charset="0"/>
              <a:ea typeface="Arial-Rounded" pitchFamily="34" charset="0"/>
              <a:cs typeface="Arial" pitchFamily="34" charset="0"/>
            </a:endParaRPr>
          </a:p>
        </p:txBody>
      </p:sp>
      <p:cxnSp>
        <p:nvCxnSpPr>
          <p:cNvPr id="5" name="Straight Connector 4"/>
          <p:cNvCxnSpPr/>
          <p:nvPr/>
        </p:nvCxnSpPr>
        <p:spPr>
          <a:xfrm flipH="1">
            <a:off x="4267200" y="1815125"/>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44470" y="3490180"/>
            <a:ext cx="8382000" cy="1077097"/>
          </a:xfrm>
          <a:prstGeom prst="rect">
            <a:avLst/>
          </a:prstGeom>
          <a:noFill/>
        </p:spPr>
        <p:txBody>
          <a:bodyPr wrap="square" lIns="91318" tIns="45660" rIns="91318" bIns="45660" rtlCol="0">
            <a:spAutoFit/>
          </a:bodyPr>
          <a:lstStyle/>
          <a:p>
            <a:pPr algn="just"/>
            <a:r>
              <a:rPr lang="en-US" sz="3200">
                <a:latin typeface="Arial" pitchFamily="34" charset="0"/>
                <a:ea typeface="Arial-Rounded" pitchFamily="34" charset="0"/>
                <a:cs typeface="Arial" pitchFamily="34" charset="0"/>
              </a:rPr>
              <a:t>Các bác nông dân nghĩ là chú lại lừa mình, nên vẫn thản nhiên làm việc.</a:t>
            </a:r>
            <a:endParaRPr lang="en-US" sz="3200">
              <a:latin typeface="Arial-Rounded" pitchFamily="34" charset="0"/>
              <a:ea typeface="Arial-Rounded" pitchFamily="34" charset="0"/>
              <a:cs typeface="Arial-Rounded" pitchFamily="34" charset="0"/>
            </a:endParaRPr>
          </a:p>
        </p:txBody>
      </p:sp>
      <p:cxnSp>
        <p:nvCxnSpPr>
          <p:cNvPr id="10" name="Straight Connector 9"/>
          <p:cNvCxnSpPr/>
          <p:nvPr/>
        </p:nvCxnSpPr>
        <p:spPr>
          <a:xfrm flipH="1">
            <a:off x="5486400" y="3577035"/>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8839201" y="3577034"/>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5791200" y="4101678"/>
            <a:ext cx="107372" cy="429295"/>
            <a:chOff x="5029200" y="3423349"/>
            <a:chExt cx="107372" cy="429295"/>
          </a:xfrm>
        </p:grpSpPr>
        <p:cxnSp>
          <p:nvCxnSpPr>
            <p:cNvPr id="12" name="Straight Connector 11"/>
            <p:cNvCxnSpPr/>
            <p:nvPr/>
          </p:nvCxnSpPr>
          <p:spPr>
            <a:xfrm flipH="1">
              <a:off x="5029200" y="342334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5098472" y="342741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6633769" y="2272100"/>
            <a:ext cx="98712" cy="435617"/>
            <a:chOff x="2590800" y="2272159"/>
            <a:chExt cx="98712" cy="435617"/>
          </a:xfrm>
        </p:grpSpPr>
        <p:cxnSp>
          <p:nvCxnSpPr>
            <p:cNvPr id="8" name="Straight Connector 7"/>
            <p:cNvCxnSpPr/>
            <p:nvPr/>
          </p:nvCxnSpPr>
          <p:spPr>
            <a:xfrm flipH="1">
              <a:off x="2590800" y="227215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2651412" y="2282551"/>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flipH="1">
            <a:off x="7772400" y="1799872"/>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3615871" y="2339172"/>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264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000" fill="hold"/>
                                        <p:tgtEl>
                                          <p:spTgt spid="9"/>
                                        </p:tgtEl>
                                        <p:attrNameLst>
                                          <p:attrName>ppt_x</p:attrName>
                                        </p:attrNameLst>
                                      </p:cBhvr>
                                      <p:tavLst>
                                        <p:tav tm="0">
                                          <p:val>
                                            <p:strVal val="1+#ppt_w/2"/>
                                          </p:val>
                                        </p:tav>
                                        <p:tav tm="100000">
                                          <p:val>
                                            <p:strVal val="#ppt_x"/>
                                          </p:val>
                                        </p:tav>
                                      </p:tavLst>
                                    </p:anim>
                                    <p:anim calcmode="lin" valueType="num">
                                      <p:cBhvr additive="base">
                                        <p:cTn id="2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10" name="TextBox 9"/>
          <p:cNvSpPr txBox="1"/>
          <p:nvPr/>
        </p:nvSpPr>
        <p:spPr>
          <a:xfrm>
            <a:off x="457200" y="285750"/>
            <a:ext cx="8581572" cy="4893514"/>
          </a:xfrm>
          <a:prstGeom prst="rect">
            <a:avLst/>
          </a:prstGeom>
          <a:solidFill>
            <a:schemeClr val="bg1"/>
          </a:solid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Có </a:t>
            </a:r>
            <a:r>
              <a:rPr lang="en-US" sz="2400">
                <a:latin typeface="Arial" pitchFamily="34" charset="0"/>
                <a:ea typeface="Arial-Rounded" pitchFamily="34" charset="0"/>
                <a:cs typeface="Arial" pitchFamily="34" charset="0"/>
              </a:rPr>
              <a:t>một chú bé chăn cừu thường thả cừu gần chân núi</a:t>
            </a:r>
            <a:r>
              <a:rPr lang="en-US" sz="2400" smtClean="0">
                <a:latin typeface="Arial" pitchFamily="34" charset="0"/>
                <a:ea typeface="Arial-Rounded" pitchFamily="34" charset="0"/>
                <a:cs typeface="Arial" pitchFamily="34" charset="0"/>
              </a:rPr>
              <a:t>. </a:t>
            </a:r>
            <a:r>
              <a:rPr lang="en-US" sz="2400">
                <a:latin typeface="Arial" pitchFamily="34" charset="0"/>
                <a:ea typeface="Arial-Rounded" pitchFamily="34" charset="0"/>
                <a:cs typeface="Arial" pitchFamily="34" charset="0"/>
              </a:rPr>
              <a:t>Một hôm thấy buồn quá, chú nghĩ ra một trò đùa cho vui</a:t>
            </a:r>
            <a:r>
              <a:rPr lang="en-US" sz="2400" smtClean="0">
                <a:latin typeface="Arial" pitchFamily="34" charset="0"/>
                <a:ea typeface="Arial-Rounded" pitchFamily="34" charset="0"/>
                <a:cs typeface="Arial" pitchFamily="34" charset="0"/>
              </a:rPr>
              <a:t>.</a:t>
            </a:r>
            <a:r>
              <a:rPr lang="en-US" sz="2400" smtClean="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Chú </a:t>
            </a:r>
            <a:r>
              <a:rPr lang="en-US" sz="2400">
                <a:latin typeface="Arial" pitchFamily="34" charset="0"/>
                <a:ea typeface="Arial-Rounded" pitchFamily="34" charset="0"/>
                <a:cs typeface="Arial" pitchFamily="34" charset="0"/>
              </a:rPr>
              <a:t>giả vờ kêu toáng lên:</a:t>
            </a:r>
          </a:p>
          <a:p>
            <a:pPr algn="just"/>
            <a:r>
              <a:rPr lang="en-US" sz="2400">
                <a:latin typeface="Arial" pitchFamily="34" charset="0"/>
                <a:ea typeface="Arial-Rounded" pitchFamily="34" charset="0"/>
                <a:cs typeface="Arial" pitchFamily="34" charset="0"/>
              </a:rPr>
              <a:t>	– Sói! Sói! Cứu tôi với</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endParaRPr lang="en-US" sz="2400">
              <a:latin typeface="Arial" pitchFamily="34" charset="0"/>
              <a:ea typeface="Arial-Rounded" pitchFamily="34" charset="0"/>
              <a:cs typeface="Arial" pitchFamily="34" charset="0"/>
            </a:endParaRPr>
          </a:p>
          <a:p>
            <a:pPr algn="just"/>
            <a:r>
              <a:rPr lang="en-US" sz="2400">
                <a:latin typeface="Arial" pitchFamily="34" charset="0"/>
                <a:ea typeface="Arial-Rounded" pitchFamily="34" charset="0"/>
                <a:cs typeface="Arial" pitchFamily="34" charset="0"/>
              </a:rPr>
              <a:t>	Nghe tiếng kêu cứu, mấy bác nông dân đang làm việc gần đấy tức tốc chạy tới</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Nhưng </a:t>
            </a:r>
            <a:r>
              <a:rPr lang="en-US" sz="2400">
                <a:latin typeface="Arial" pitchFamily="34" charset="0"/>
                <a:ea typeface="Arial-Rounded" pitchFamily="34" charset="0"/>
                <a:cs typeface="Arial" pitchFamily="34" charset="0"/>
              </a:rPr>
              <a:t>họ không thấy sói đâu</a:t>
            </a:r>
            <a:r>
              <a:rPr lang="en-US" sz="2400" smtClean="0">
                <a:latin typeface="Arial" pitchFamily="34" charset="0"/>
                <a:ea typeface="Arial-Rounded" pitchFamily="34" charset="0"/>
                <a:cs typeface="Arial" pitchFamily="34" charset="0"/>
              </a:rPr>
              <a:t>. </a:t>
            </a:r>
            <a:r>
              <a:rPr lang="en-US" sz="2400">
                <a:latin typeface="Arial" pitchFamily="34" charset="0"/>
                <a:ea typeface="Arial-Rounded" pitchFamily="34" charset="0"/>
                <a:cs typeface="Arial" pitchFamily="34" charset="0"/>
              </a:rPr>
              <a:t>Thấy vậy, chú khoái chí lắm</a:t>
            </a:r>
            <a:r>
              <a:rPr lang="en-US" sz="2400" smtClean="0">
                <a:latin typeface="Arial" pitchFamily="34" charset="0"/>
                <a:ea typeface="Arial-Rounded" pitchFamily="34" charset="0"/>
                <a:cs typeface="Arial" pitchFamily="34" charset="0"/>
              </a:rPr>
              <a:t>.</a:t>
            </a:r>
            <a:endParaRPr lang="en-US" sz="2400">
              <a:latin typeface="Arial" pitchFamily="34" charset="0"/>
              <a:ea typeface="Arial-Rounded" pitchFamily="34" charset="0"/>
              <a:cs typeface="Arial" pitchFamily="34" charset="0"/>
            </a:endParaRPr>
          </a:p>
          <a:p>
            <a:pPr algn="just"/>
            <a:r>
              <a:rPr lang="en-US" sz="2400">
                <a:latin typeface="Arial" pitchFamily="34" charset="0"/>
                <a:ea typeface="Arial-Rounded" pitchFamily="34" charset="0"/>
                <a:cs typeface="Arial" pitchFamily="34" charset="0"/>
              </a:rPr>
              <a:t>	Mấy hôm sau, chú lại bày ra trò ấy. </a:t>
            </a:r>
            <a:r>
              <a:rPr lang="en-US" sz="2400" smtClean="0">
                <a:latin typeface="Arial" pitchFamily="34" charset="0"/>
                <a:ea typeface="Arial-Rounded" pitchFamily="34" charset="0"/>
                <a:cs typeface="Arial" pitchFamily="34" charset="0"/>
              </a:rPr>
              <a:t>Các </a:t>
            </a:r>
            <a:r>
              <a:rPr lang="en-US" sz="2400">
                <a:latin typeface="Arial" pitchFamily="34" charset="0"/>
                <a:ea typeface="Arial-Rounded" pitchFamily="34" charset="0"/>
                <a:cs typeface="Arial" pitchFamily="34" charset="0"/>
              </a:rPr>
              <a:t>bác nông dân lại chạy tới. </a:t>
            </a:r>
            <a:r>
              <a:rPr lang="en-US" sz="2400" smtClean="0">
                <a:latin typeface="Arial" pitchFamily="34" charset="0"/>
                <a:ea typeface="Arial-Rounded" pitchFamily="34" charset="0"/>
                <a:cs typeface="Arial" pitchFamily="34" charset="0"/>
              </a:rPr>
              <a:t>Rồi </a:t>
            </a:r>
            <a:r>
              <a:rPr lang="en-US" sz="2400">
                <a:latin typeface="Arial" pitchFamily="34" charset="0"/>
                <a:ea typeface="Arial-Rounded" pitchFamily="34" charset="0"/>
                <a:cs typeface="Arial" pitchFamily="34" charset="0"/>
              </a:rPr>
              <a:t>một hôm, sói đến thật. </a:t>
            </a:r>
            <a:r>
              <a:rPr lang="en-US" sz="2400" smtClean="0">
                <a:latin typeface="Arial" pitchFamily="34" charset="0"/>
                <a:ea typeface="Arial-Rounded" pitchFamily="34" charset="0"/>
                <a:cs typeface="Arial" pitchFamily="34" charset="0"/>
              </a:rPr>
              <a:t>Chú </a:t>
            </a:r>
            <a:r>
              <a:rPr lang="en-US" sz="2400">
                <a:latin typeface="Arial" pitchFamily="34" charset="0"/>
                <a:ea typeface="Arial-Rounded" pitchFamily="34" charset="0"/>
                <a:cs typeface="Arial" pitchFamily="34" charset="0"/>
              </a:rPr>
              <a:t>hốt hoảng kêu gào xin cứu giúp</a:t>
            </a:r>
            <a:r>
              <a:rPr lang="en-US" sz="2400" smtClean="0">
                <a:latin typeface="Arial" pitchFamily="34" charset="0"/>
                <a:ea typeface="Arial-Rounded" pitchFamily="34" charset="0"/>
                <a:cs typeface="Arial" pitchFamily="34" charset="0"/>
              </a:rPr>
              <a:t>.</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Các </a:t>
            </a:r>
            <a:r>
              <a:rPr lang="en-US" sz="2400">
                <a:latin typeface="Arial" pitchFamily="34" charset="0"/>
                <a:ea typeface="Arial-Rounded" pitchFamily="34" charset="0"/>
                <a:cs typeface="Arial" pitchFamily="34" charset="0"/>
              </a:rPr>
              <a:t>bác nông dân nghĩ là chú lại lừa mình, nên vẫn thản nhiên làm việc. </a:t>
            </a:r>
            <a:r>
              <a:rPr lang="en-US" sz="2400" smtClean="0">
                <a:latin typeface="Arial" pitchFamily="34" charset="0"/>
                <a:ea typeface="Arial-Rounded" pitchFamily="34" charset="0"/>
                <a:cs typeface="Arial" pitchFamily="34" charset="0"/>
              </a:rPr>
              <a:t>Thế </a:t>
            </a:r>
            <a:r>
              <a:rPr lang="en-US" sz="2400">
                <a:latin typeface="Arial" pitchFamily="34" charset="0"/>
                <a:ea typeface="Arial-Rounded" pitchFamily="34" charset="0"/>
                <a:cs typeface="Arial" pitchFamily="34" charset="0"/>
              </a:rPr>
              <a:t>là sói thỏa thuê ăn thịt hết cả đàn cừu</a:t>
            </a:r>
            <a:r>
              <a:rPr lang="en-US" sz="2400" smtClean="0">
                <a:latin typeface="Arial" pitchFamily="34" charset="0"/>
                <a:ea typeface="Arial-Rounded" pitchFamily="34" charset="0"/>
                <a:cs typeface="Arial" pitchFamily="34" charset="0"/>
              </a:rPr>
              <a:t>.</a:t>
            </a:r>
            <a:endParaRPr lang="en-US" sz="2400">
              <a:latin typeface="Arial" pitchFamily="34" charset="0"/>
              <a:ea typeface="Arial-Rounded" pitchFamily="34" charset="0"/>
              <a:cs typeface="Arial" pitchFamily="34" charset="0"/>
            </a:endParaRPr>
          </a:p>
          <a:p>
            <a:pPr algn="r"/>
            <a:r>
              <a:rPr lang="en-US" sz="2400">
                <a:latin typeface="Arial" pitchFamily="34" charset="0"/>
                <a:ea typeface="Arial-Rounded" pitchFamily="34" charset="0"/>
                <a:cs typeface="Arial" pitchFamily="34" charset="0"/>
              </a:rPr>
              <a:t>(</a:t>
            </a:r>
            <a:r>
              <a:rPr lang="en-US" sz="2400" i="1">
                <a:latin typeface="Arial" pitchFamily="34" charset="0"/>
                <a:ea typeface="Arial-Rounded" pitchFamily="34" charset="0"/>
                <a:cs typeface="Arial" pitchFamily="34" charset="0"/>
              </a:rPr>
              <a:t>Theo</a:t>
            </a:r>
            <a:r>
              <a:rPr lang="en-US" sz="2400">
                <a:latin typeface="Arial" pitchFamily="34" charset="0"/>
                <a:ea typeface="Arial-Rounded" pitchFamily="34" charset="0"/>
                <a:cs typeface="Arial" pitchFamily="34" charset="0"/>
              </a:rPr>
              <a:t> Ê-dốp)</a:t>
            </a:r>
          </a:p>
        </p:txBody>
      </p:sp>
      <p:sp>
        <p:nvSpPr>
          <p:cNvPr id="12" name="TextBox 11"/>
          <p:cNvSpPr txBox="1"/>
          <p:nvPr/>
        </p:nvSpPr>
        <p:spPr>
          <a:xfrm>
            <a:off x="1947325" y="4855657"/>
            <a:ext cx="3305952" cy="279696"/>
          </a:xfrm>
          <a:prstGeom prst="rect">
            <a:avLst/>
          </a:prstGeom>
          <a:solidFill>
            <a:srgbClr val="FEDEF3"/>
          </a:solidFill>
        </p:spPr>
        <p:txBody>
          <a:bodyPr wrap="square" lIns="91318" tIns="45660" rIns="91318" bIns="45660" rtlCol="0">
            <a:spAutoFit/>
          </a:bodyPr>
          <a:lstStyle/>
          <a:p>
            <a:pPr algn="ctr"/>
            <a:r>
              <a:rPr lang="en-US" sz="1600">
                <a:latin typeface="Arial" pitchFamily="34" charset="0"/>
                <a:ea typeface="Arial-Rounded" pitchFamily="34" charset="0"/>
                <a:cs typeface="Arial" pitchFamily="34" charset="0"/>
              </a:rPr>
              <a:t>Bài đọc có mấy đoạn?</a:t>
            </a:r>
          </a:p>
        </p:txBody>
      </p:sp>
      <p:sp>
        <p:nvSpPr>
          <p:cNvPr id="8" name="TextBox 7"/>
          <p:cNvSpPr txBox="1"/>
          <p:nvPr/>
        </p:nvSpPr>
        <p:spPr>
          <a:xfrm>
            <a:off x="2178387" y="4855657"/>
            <a:ext cx="2843829" cy="279696"/>
          </a:xfrm>
          <a:prstGeom prst="rect">
            <a:avLst/>
          </a:prstGeom>
          <a:solidFill>
            <a:srgbClr val="FEDEF3"/>
          </a:solidFill>
        </p:spPr>
        <p:txBody>
          <a:bodyPr wrap="square" lIns="91318" tIns="45660" rIns="91318" bIns="45660" rtlCol="0">
            <a:spAutoFit/>
          </a:bodyPr>
          <a:lstStyle/>
          <a:p>
            <a:pPr algn="ctr"/>
            <a:r>
              <a:rPr lang="en-US" sz="1600">
                <a:latin typeface="Arial" pitchFamily="34" charset="0"/>
                <a:ea typeface="Arial-Rounded" pitchFamily="34" charset="0"/>
                <a:cs typeface="Arial" pitchFamily="34" charset="0"/>
              </a:rPr>
              <a:t>Đọc nối tiếp đoạn</a:t>
            </a:r>
          </a:p>
        </p:txBody>
      </p:sp>
      <p:pic>
        <p:nvPicPr>
          <p:cNvPr id="1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25" y="-247650"/>
            <a:ext cx="527050" cy="2980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25" y="2571751"/>
            <a:ext cx="527050" cy="2182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 y="1352550"/>
            <a:ext cx="381000" cy="400110"/>
          </a:xfrm>
          <a:prstGeom prst="rect">
            <a:avLst/>
          </a:prstGeom>
          <a:noFill/>
        </p:spPr>
        <p:txBody>
          <a:bodyPr wrap="square" rtlCol="0">
            <a:spAutoFit/>
          </a:bodyPr>
          <a:lstStyle/>
          <a:p>
            <a:pPr algn="ctr"/>
            <a:r>
              <a:rPr lang="en-US" sz="2000" b="1" smtClean="0">
                <a:latin typeface="Arial" pitchFamily="34" charset="0"/>
                <a:cs typeface="Arial" pitchFamily="34" charset="0"/>
              </a:rPr>
              <a:t>1</a:t>
            </a:r>
            <a:endParaRPr lang="en-US" sz="2000" b="1">
              <a:latin typeface="Arial" pitchFamily="34" charset="0"/>
              <a:cs typeface="Arial" pitchFamily="34" charset="0"/>
            </a:endParaRPr>
          </a:p>
        </p:txBody>
      </p:sp>
      <p:sp>
        <p:nvSpPr>
          <p:cNvPr id="14" name="TextBox 13"/>
          <p:cNvSpPr txBox="1"/>
          <p:nvPr/>
        </p:nvSpPr>
        <p:spPr>
          <a:xfrm>
            <a:off x="-66675" y="3695640"/>
            <a:ext cx="381000" cy="400110"/>
          </a:xfrm>
          <a:prstGeom prst="rect">
            <a:avLst/>
          </a:prstGeom>
          <a:noFill/>
        </p:spPr>
        <p:txBody>
          <a:bodyPr wrap="square" rtlCol="0">
            <a:spAutoFit/>
          </a:bodyPr>
          <a:lstStyle/>
          <a:p>
            <a:pPr algn="ctr"/>
            <a:r>
              <a:rPr lang="en-US" sz="2000" b="1" smtClean="0">
                <a:latin typeface="Arial" pitchFamily="34" charset="0"/>
                <a:cs typeface="Arial" pitchFamily="34" charset="0"/>
              </a:rPr>
              <a:t>2</a:t>
            </a:r>
            <a:endParaRPr lang="en-US" sz="2000" b="1">
              <a:latin typeface="Arial" pitchFamily="34" charset="0"/>
              <a:cs typeface="Arial" pitchFamily="34" charset="0"/>
            </a:endParaRPr>
          </a:p>
        </p:txBody>
      </p:sp>
      <p:sp>
        <p:nvSpPr>
          <p:cNvPr id="11" name="TextBox 10"/>
          <p:cNvSpPr txBox="1"/>
          <p:nvPr/>
        </p:nvSpPr>
        <p:spPr>
          <a:xfrm>
            <a:off x="1522268" y="-36015"/>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Chú bé chăn cừu</a:t>
            </a:r>
            <a:endParaRPr lang="en-US" sz="2600" b="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616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2000" fill="hold"/>
                                        <p:tgtEl>
                                          <p:spTgt spid="8"/>
                                        </p:tgtEl>
                                        <p:attrNameLst>
                                          <p:attrName>ppt_x</p:attrName>
                                        </p:attrNameLst>
                                      </p:cBhvr>
                                      <p:tavLst>
                                        <p:tav tm="0">
                                          <p:val>
                                            <p:strVal val="1+#ppt_w/2"/>
                                          </p:val>
                                        </p:tav>
                                        <p:tav tm="100000">
                                          <p:val>
                                            <p:strVal val="#ppt_x"/>
                                          </p:val>
                                        </p:tav>
                                      </p:tavLst>
                                    </p:anim>
                                    <p:anim calcmode="lin" valueType="num">
                                      <p:cBhvr additive="base">
                                        <p:cTn id="30"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381"/>
            <a:ext cx="8229600" cy="857250"/>
          </a:xfrm>
        </p:spPr>
        <p:txBody>
          <a:bodyPr>
            <a:normAutofit/>
          </a:bodyPr>
          <a:lstStyle/>
          <a:p>
            <a:r>
              <a:rPr lang="en-US" sz="4000">
                <a:latin typeface="Arial" pitchFamily="34" charset="0"/>
                <a:cs typeface="Arial" pitchFamily="34" charset="0"/>
              </a:rPr>
              <a:t>Giải nghĩa từ khó:</a:t>
            </a:r>
          </a:p>
        </p:txBody>
      </p:sp>
      <p:sp>
        <p:nvSpPr>
          <p:cNvPr id="3" name="Title 1"/>
          <p:cNvSpPr txBox="1">
            <a:spLocks/>
          </p:cNvSpPr>
          <p:nvPr/>
        </p:nvSpPr>
        <p:spPr>
          <a:xfrm>
            <a:off x="228600" y="971550"/>
            <a:ext cx="91440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smtClean="0">
                <a:solidFill>
                  <a:srgbClr val="FF0000"/>
                </a:solidFill>
                <a:latin typeface="Arial" pitchFamily="34" charset="0"/>
                <a:cs typeface="Arial" pitchFamily="34" charset="0"/>
              </a:rPr>
              <a:t>Tức tốc</a:t>
            </a:r>
            <a:r>
              <a:rPr lang="en-US" sz="3400" b="1" smtClean="0">
                <a:latin typeface="Arial" pitchFamily="34" charset="0"/>
                <a:cs typeface="Arial" pitchFamily="34" charset="0"/>
              </a:rPr>
              <a:t>:</a:t>
            </a:r>
            <a:r>
              <a:rPr lang="en-US" sz="3400" b="1" smtClean="0">
                <a:solidFill>
                  <a:srgbClr val="FF0000"/>
                </a:solidFill>
                <a:latin typeface="Arial" pitchFamily="34" charset="0"/>
                <a:cs typeface="Arial" pitchFamily="34" charset="0"/>
              </a:rPr>
              <a:t> </a:t>
            </a:r>
            <a:r>
              <a:rPr lang="en-US" sz="3400" smtClean="0">
                <a:latin typeface="Arial" pitchFamily="34" charset="0"/>
                <a:cs typeface="Arial" pitchFamily="34" charset="0"/>
              </a:rPr>
              <a:t>làm một việc gì đó ngay lập tức, rất gấp.</a:t>
            </a:r>
            <a:endParaRPr lang="en-US" sz="3400">
              <a:latin typeface="Arial" pitchFamily="34" charset="0"/>
              <a:cs typeface="Arial" pitchFamily="34" charset="0"/>
            </a:endParaRPr>
          </a:p>
        </p:txBody>
      </p:sp>
      <p:sp>
        <p:nvSpPr>
          <p:cNvPr id="6" name="Title 1"/>
          <p:cNvSpPr txBox="1">
            <a:spLocks/>
          </p:cNvSpPr>
          <p:nvPr/>
        </p:nvSpPr>
        <p:spPr>
          <a:xfrm>
            <a:off x="228600" y="1885950"/>
            <a:ext cx="9144000" cy="1295400"/>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smtClean="0">
                <a:solidFill>
                  <a:srgbClr val="FF0000"/>
                </a:solidFill>
                <a:latin typeface="Arial" pitchFamily="34" charset="0"/>
                <a:cs typeface="Arial" pitchFamily="34" charset="0"/>
              </a:rPr>
              <a:t>Thản nhiên</a:t>
            </a:r>
            <a:r>
              <a:rPr lang="en-US" sz="3400" b="1" smtClean="0">
                <a:latin typeface="Arial" pitchFamily="34" charset="0"/>
                <a:cs typeface="Arial" pitchFamily="34" charset="0"/>
              </a:rPr>
              <a:t>:</a:t>
            </a:r>
            <a:r>
              <a:rPr lang="en-US" sz="3400" b="1" smtClean="0">
                <a:solidFill>
                  <a:srgbClr val="FF0000"/>
                </a:solidFill>
                <a:latin typeface="Arial" pitchFamily="34" charset="0"/>
                <a:cs typeface="Arial" pitchFamily="34" charset="0"/>
              </a:rPr>
              <a:t> </a:t>
            </a:r>
            <a:r>
              <a:rPr lang="en-US" sz="3400" smtClean="0">
                <a:latin typeface="Arial" pitchFamily="34" charset="0"/>
                <a:cs typeface="Arial" pitchFamily="34" charset="0"/>
              </a:rPr>
              <a:t>Có vẻ như bình thường, coi như không có chuyện gì. </a:t>
            </a:r>
            <a:endParaRPr lang="en-US" sz="3400">
              <a:latin typeface="Arial" pitchFamily="34" charset="0"/>
              <a:cs typeface="Arial" pitchFamily="34" charset="0"/>
            </a:endParaRPr>
          </a:p>
        </p:txBody>
      </p:sp>
      <p:sp>
        <p:nvSpPr>
          <p:cNvPr id="8" name="Title 1"/>
          <p:cNvSpPr txBox="1">
            <a:spLocks/>
          </p:cNvSpPr>
          <p:nvPr/>
        </p:nvSpPr>
        <p:spPr>
          <a:xfrm>
            <a:off x="250371" y="3219450"/>
            <a:ext cx="91440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400" b="1" smtClean="0">
                <a:solidFill>
                  <a:srgbClr val="FF0000"/>
                </a:solidFill>
                <a:latin typeface="Arial" pitchFamily="34" charset="0"/>
                <a:cs typeface="Arial" pitchFamily="34" charset="0"/>
              </a:rPr>
              <a:t>Thỏa thuê</a:t>
            </a:r>
            <a:r>
              <a:rPr lang="en-US" sz="3400" b="1" smtClean="0">
                <a:latin typeface="Arial" pitchFamily="34" charset="0"/>
                <a:cs typeface="Arial" pitchFamily="34" charset="0"/>
              </a:rPr>
              <a:t>:</a:t>
            </a:r>
            <a:r>
              <a:rPr lang="en-US" sz="3400" b="1" smtClean="0">
                <a:solidFill>
                  <a:srgbClr val="FF0000"/>
                </a:solidFill>
                <a:latin typeface="Arial" pitchFamily="34" charset="0"/>
                <a:cs typeface="Arial" pitchFamily="34" charset="0"/>
              </a:rPr>
              <a:t> </a:t>
            </a:r>
            <a:r>
              <a:rPr lang="en-US" sz="3400" smtClean="0">
                <a:latin typeface="Arial" pitchFamily="34" charset="0"/>
                <a:cs typeface="Arial" pitchFamily="34" charset="0"/>
              </a:rPr>
              <a:t>rất thỏa, được tha hồ theo ý muốn.</a:t>
            </a:r>
            <a:endParaRPr lang="en-US" sz="3400">
              <a:latin typeface="Arial" pitchFamily="34" charset="0"/>
              <a:cs typeface="Arial" pitchFamily="34" charset="0"/>
            </a:endParaRPr>
          </a:p>
        </p:txBody>
      </p:sp>
    </p:spTree>
    <p:extLst>
      <p:ext uri="{BB962C8B-B14F-4D97-AF65-F5344CB8AC3E}">
        <p14:creationId xmlns:p14="http://schemas.microsoft.com/office/powerpoint/2010/main" val="502384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600200" y="4770288"/>
            <a:ext cx="3441033"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theo nhóm</a:t>
            </a:r>
          </a:p>
        </p:txBody>
      </p:sp>
      <p:sp>
        <p:nvSpPr>
          <p:cNvPr id="10" name="TextBox 9"/>
          <p:cNvSpPr txBox="1"/>
          <p:nvPr/>
        </p:nvSpPr>
        <p:spPr>
          <a:xfrm>
            <a:off x="1600200" y="4770288"/>
            <a:ext cx="3441033"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Đọc toàn bài</a:t>
            </a:r>
          </a:p>
        </p:txBody>
      </p:sp>
      <p:sp>
        <p:nvSpPr>
          <p:cNvPr id="14" name="TextBox 13"/>
          <p:cNvSpPr txBox="1"/>
          <p:nvPr/>
        </p:nvSpPr>
        <p:spPr>
          <a:xfrm>
            <a:off x="1522268" y="122867"/>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Chú bé chăn cừu</a:t>
            </a:r>
            <a:endParaRPr lang="en-US" sz="2600" b="1">
              <a:latin typeface="Arial" pitchFamily="34" charset="0"/>
              <a:ea typeface="Arial-Rounded" pitchFamily="34" charset="0"/>
              <a:cs typeface="Arial" pitchFamily="34" charset="0"/>
            </a:endParaRPr>
          </a:p>
        </p:txBody>
      </p:sp>
      <p:sp>
        <p:nvSpPr>
          <p:cNvPr id="15" name="TextBox 14"/>
          <p:cNvSpPr txBox="1"/>
          <p:nvPr/>
        </p:nvSpPr>
        <p:spPr>
          <a:xfrm>
            <a:off x="50800" y="498433"/>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Có một chú bé chăn cừu thường thả cừu gần chân núi. Một hôm thấy buồn quá, chú nghĩ ra một trò đùa cho vui. Chú giả vờ kêu toáng lên:</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Sói! Sói! Cứu tôi với!</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Nghe tiếng kêu cứu, mấy bác nông dân đang làm việc gần đấy tức tốc chạy tới. Nhưng họ không thấy sói đâu. Thấy vậy, chú khoái chí lắm.</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Ê-dốp)</a:t>
            </a:r>
            <a:endParaRPr lang="en-US" sz="24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48074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2000" fill="hold"/>
                                        <p:tgtEl>
                                          <p:spTgt spid="10"/>
                                        </p:tgtEl>
                                        <p:attrNameLst>
                                          <p:attrName>ppt_x</p:attrName>
                                        </p:attrNameLst>
                                      </p:cBhvr>
                                      <p:tavLst>
                                        <p:tav tm="0">
                                          <p:val>
                                            <p:strVal val="1+#ppt_w/2"/>
                                          </p:val>
                                        </p:tav>
                                        <p:tav tm="100000">
                                          <p:val>
                                            <p:strVal val="#ppt_x"/>
                                          </p:val>
                                        </p:tav>
                                      </p:tavLst>
                                    </p:anim>
                                    <p:anim calcmode="lin" valueType="num">
                                      <p:cBhvr additive="base">
                                        <p:cTn id="14" dur="2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0182" b="30348"/>
          <a:stretch/>
        </p:blipFill>
        <p:spPr>
          <a:xfrm>
            <a:off x="1206500" y="4639493"/>
            <a:ext cx="1143000" cy="441037"/>
          </a:xfrm>
          <a:prstGeom prst="rect">
            <a:avLst/>
          </a:prstGeom>
        </p:spPr>
      </p:pic>
      <p:sp>
        <p:nvSpPr>
          <p:cNvPr id="4" name="TextBox 3"/>
          <p:cNvSpPr txBox="1"/>
          <p:nvPr/>
        </p:nvSpPr>
        <p:spPr>
          <a:xfrm>
            <a:off x="2362200" y="4710301"/>
            <a:ext cx="2736687" cy="381441"/>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Thi đua</a:t>
            </a:r>
          </a:p>
        </p:txBody>
      </p:sp>
      <p:sp>
        <p:nvSpPr>
          <p:cNvPr id="10" name="TextBox 9"/>
          <p:cNvSpPr txBox="1"/>
          <p:nvPr/>
        </p:nvSpPr>
        <p:spPr>
          <a:xfrm>
            <a:off x="1522268" y="122867"/>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Chú bé chăn cừu</a:t>
            </a:r>
            <a:endParaRPr lang="en-US" sz="2600" b="1">
              <a:latin typeface="Arial" pitchFamily="34" charset="0"/>
              <a:ea typeface="Arial-Rounded" pitchFamily="34" charset="0"/>
              <a:cs typeface="Arial" pitchFamily="34" charset="0"/>
            </a:endParaRPr>
          </a:p>
        </p:txBody>
      </p:sp>
      <p:sp>
        <p:nvSpPr>
          <p:cNvPr id="11" name="TextBox 10"/>
          <p:cNvSpPr txBox="1"/>
          <p:nvPr/>
        </p:nvSpPr>
        <p:spPr>
          <a:xfrm>
            <a:off x="50800" y="498433"/>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Có một chú bé chăn cừu thường thả cừu gần chân núi. Một hôm thấy buồn quá, chú nghĩ ra một trò đùa cho vui. Chú giả vờ kêu toáng lên:</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Sói! Sói! Cứu tôi với!</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Nghe tiếng kêu cứu, mấy bác nông dân đang làm việc gần đấy tức tốc chạy tới. Nhưng họ không thấy sói đâu. Thấy vậy, chú khoái chí lắm.</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Ê-dốp)</a:t>
            </a:r>
            <a:endParaRPr lang="en-US" sz="24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2137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6530" y="93050"/>
            <a:ext cx="3193470"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Trả lời câu hỏi</a:t>
            </a:r>
          </a:p>
        </p:txBody>
      </p:sp>
      <p:sp>
        <p:nvSpPr>
          <p:cNvPr id="2" name="Cloud 1"/>
          <p:cNvSpPr/>
          <p:nvPr/>
        </p:nvSpPr>
        <p:spPr>
          <a:xfrm>
            <a:off x="7010400" y="0"/>
            <a:ext cx="2209800" cy="543435"/>
          </a:xfrm>
          <a:prstGeom prst="cloud">
            <a:avLst/>
          </a:prstGeom>
          <a:solidFill>
            <a:srgbClr val="FEDEF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1600">
                <a:solidFill>
                  <a:schemeClr val="tx1"/>
                </a:solidFill>
                <a:latin typeface="Arial" pitchFamily="34" charset="0"/>
                <a:ea typeface="Arial-Rounded" pitchFamily="34" charset="0"/>
                <a:cs typeface="Arial" pitchFamily="34" charset="0"/>
              </a:rPr>
              <a:t>Đọc toàn bài</a:t>
            </a:r>
          </a:p>
        </p:txBody>
      </p:sp>
      <p:sp>
        <p:nvSpPr>
          <p:cNvPr id="8" name="Oval 7"/>
          <p:cNvSpPr/>
          <p:nvPr/>
        </p:nvSpPr>
        <p:spPr>
          <a:xfrm>
            <a:off x="-1219200" y="238635"/>
            <a:ext cx="609600" cy="609600"/>
          </a:xfrm>
          <a:prstGeom prst="ellipse">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Rounded" pitchFamily="34" charset="0"/>
                <a:ea typeface="Arial-Rounded" pitchFamily="34" charset="0"/>
                <a:cs typeface="Arial-Rounded" pitchFamily="34" charset="0"/>
              </a:rPr>
              <a:t>3</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0" y="-19050"/>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522268" y="224465"/>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Chú bé chăn cừu</a:t>
            </a:r>
            <a:endParaRPr lang="en-US" sz="2600" b="1">
              <a:latin typeface="Arial" pitchFamily="34" charset="0"/>
              <a:ea typeface="Arial-Rounded" pitchFamily="34" charset="0"/>
              <a:cs typeface="Arial" pitchFamily="34" charset="0"/>
            </a:endParaRPr>
          </a:p>
        </p:txBody>
      </p:sp>
      <p:sp>
        <p:nvSpPr>
          <p:cNvPr id="12" name="TextBox 11"/>
          <p:cNvSpPr txBox="1"/>
          <p:nvPr/>
        </p:nvSpPr>
        <p:spPr>
          <a:xfrm>
            <a:off x="50800" y="600031"/>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Có một chú bé chăn cừu thường thả cừu gần chân núi. Một hôm thấy buồn quá, chú nghĩ ra một trò đùa cho vui. Chú giả vờ kêu toáng lên:</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Sói! Sói! Cứu tôi với!</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Nghe tiếng kêu cứu, mấy bác nông dân đang làm việc gần đấy tức tốc chạy tới. Nhưng họ không thấy sói đâu. Thấy vậy, chú khoái chí lắm.</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Ê-dốp)</a:t>
            </a:r>
            <a:endParaRPr lang="en-US" sz="24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1827409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0800" y="600031"/>
            <a:ext cx="8991600" cy="4031740"/>
          </a:xfrm>
          <a:prstGeom prst="rect">
            <a:avLst/>
          </a:prstGeom>
          <a:noFill/>
        </p:spPr>
        <p:txBody>
          <a:bodyPr wrap="square" lIns="91305" tIns="45654" rIns="91305" bIns="45654" rtlCol="0">
            <a:spAutoFit/>
          </a:bodyPr>
          <a:lstStyle/>
          <a:p>
            <a:pPr algn="just"/>
            <a:r>
              <a:rPr lang="en-US" sz="3200" smtClean="0">
                <a:latin typeface="Arial" pitchFamily="34" charset="0"/>
                <a:ea typeface="Arial-Rounded" pitchFamily="34" charset="0"/>
                <a:cs typeface="Arial" pitchFamily="34" charset="0"/>
              </a:rPr>
              <a:t>	Có một chú bé chăn cừu thường thả cừu gần chân núi. Một hôm thấy buồn quá, chú nghĩ ra một trò đùa cho vui. Chú giả vờ kêu toáng lên:</a:t>
            </a:r>
          </a:p>
          <a:p>
            <a:pPr algn="just"/>
            <a:r>
              <a:rPr lang="en-US" sz="3200">
                <a:latin typeface="Arial" pitchFamily="34" charset="0"/>
                <a:ea typeface="Arial-Rounded" pitchFamily="34" charset="0"/>
                <a:cs typeface="Arial" pitchFamily="34" charset="0"/>
              </a:rPr>
              <a:t>	</a:t>
            </a:r>
            <a:r>
              <a:rPr lang="en-US" sz="3200" smtClean="0">
                <a:latin typeface="Arial" pitchFamily="34" charset="0"/>
                <a:ea typeface="Arial-Rounded" pitchFamily="34" charset="0"/>
                <a:cs typeface="Arial" pitchFamily="34" charset="0"/>
              </a:rPr>
              <a:t>– Sói! Sói! Cứu tôi với!</a:t>
            </a:r>
          </a:p>
          <a:p>
            <a:pPr algn="just"/>
            <a:r>
              <a:rPr lang="en-US" sz="3200">
                <a:latin typeface="Arial" pitchFamily="34" charset="0"/>
                <a:ea typeface="Arial-Rounded" pitchFamily="34" charset="0"/>
                <a:cs typeface="Arial" pitchFamily="34" charset="0"/>
              </a:rPr>
              <a:t>	</a:t>
            </a:r>
            <a:r>
              <a:rPr lang="en-US" sz="3200" smtClean="0">
                <a:latin typeface="Arial" pitchFamily="34" charset="0"/>
                <a:ea typeface="Arial-Rounded" pitchFamily="34" charset="0"/>
                <a:cs typeface="Arial" pitchFamily="34" charset="0"/>
              </a:rPr>
              <a:t>Nghe tiếng kêu cứu, mấy bác nông dân đang làm việc gần đấy tức tốc chạy tới. Nhưng họ không thấy sói đâu. Thấy vậy, chú khoái chí lắm</a:t>
            </a:r>
            <a:r>
              <a:rPr lang="en-US" sz="3200" smtClean="0">
                <a:latin typeface="Arial" pitchFamily="34" charset="0"/>
                <a:ea typeface="Arial-Rounded" pitchFamily="34" charset="0"/>
                <a:cs typeface="Arial" pitchFamily="34" charset="0"/>
              </a:rPr>
              <a:t>.</a:t>
            </a:r>
            <a:endParaRPr lang="en-US" sz="3200" smtClean="0">
              <a:latin typeface="Arial" pitchFamily="34" charset="0"/>
              <a:ea typeface="Arial-Rounded" pitchFamily="34" charset="0"/>
              <a:cs typeface="Arial" pitchFamily="34" charset="0"/>
            </a:endParaRPr>
          </a:p>
        </p:txBody>
      </p:sp>
      <p:sp>
        <p:nvSpPr>
          <p:cNvPr id="5" name="TextBox 4"/>
          <p:cNvSpPr txBox="1"/>
          <p:nvPr/>
        </p:nvSpPr>
        <p:spPr>
          <a:xfrm>
            <a:off x="2895601" y="57150"/>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1:</a:t>
            </a:r>
          </a:p>
        </p:txBody>
      </p:sp>
      <p:sp>
        <p:nvSpPr>
          <p:cNvPr id="6" name="TextBox 5"/>
          <p:cNvSpPr txBox="1"/>
          <p:nvPr/>
        </p:nvSpPr>
        <p:spPr>
          <a:xfrm>
            <a:off x="-19050" y="4527096"/>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Chú bé trong câu chuyện làm công việc gì?</a:t>
            </a:r>
            <a:endParaRPr lang="en-US" sz="3200">
              <a:latin typeface="Arial" pitchFamily="34" charset="0"/>
              <a:ea typeface="Arial-Rounded" pitchFamily="34" charset="0"/>
              <a:cs typeface="Arial" pitchFamily="34" charset="0"/>
            </a:endParaRPr>
          </a:p>
        </p:txBody>
      </p:sp>
      <p:sp>
        <p:nvSpPr>
          <p:cNvPr id="7" name="TextBox 6"/>
          <p:cNvSpPr txBox="1"/>
          <p:nvPr/>
        </p:nvSpPr>
        <p:spPr>
          <a:xfrm>
            <a:off x="17237" y="4541610"/>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Chú bé chăn cừu nghĩ ra trò gì để đùa cho vui?</a:t>
            </a:r>
            <a:endParaRPr lang="en-US" sz="3200">
              <a:latin typeface="Arial" pitchFamily="34" charset="0"/>
              <a:ea typeface="Arial-Rounded" pitchFamily="34" charset="0"/>
              <a:cs typeface="Arial" pitchFamily="34" charset="0"/>
            </a:endParaRPr>
          </a:p>
        </p:txBody>
      </p:sp>
      <p:cxnSp>
        <p:nvCxnSpPr>
          <p:cNvPr id="4" name="Straight Connector 3"/>
          <p:cNvCxnSpPr/>
          <p:nvPr/>
        </p:nvCxnSpPr>
        <p:spPr>
          <a:xfrm>
            <a:off x="4085772" y="1100364"/>
            <a:ext cx="1752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371779" y="2114550"/>
            <a:ext cx="437009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50686" y="2601387"/>
            <a:ext cx="415471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52400" y="3562350"/>
            <a:ext cx="7315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035958" y="3105150"/>
            <a:ext cx="78286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04800" y="4548868"/>
            <a:ext cx="9768113"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Nghe tiếng kêu cứu, mấy bác nông dân đã làm gì?</a:t>
            </a:r>
            <a:endParaRPr lang="en-US" sz="32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51908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250" fill="hold"/>
                                        <p:tgtEl>
                                          <p:spTgt spid="6"/>
                                        </p:tgtEl>
                                        <p:attrNameLst>
                                          <p:attrName>ppt_x</p:attrName>
                                        </p:attrNameLst>
                                      </p:cBhvr>
                                      <p:tavLst>
                                        <p:tav tm="0">
                                          <p:val>
                                            <p:strVal val="1+#ppt_w/2"/>
                                          </p:val>
                                        </p:tav>
                                        <p:tav tm="100000">
                                          <p:val>
                                            <p:strVal val="#ppt_x"/>
                                          </p:val>
                                        </p:tav>
                                      </p:tavLst>
                                    </p:anim>
                                    <p:anim calcmode="lin" valueType="num">
                                      <p:cBhvr additive="base">
                                        <p:cTn id="8" dur="22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2000" fill="hold"/>
                                        <p:tgtEl>
                                          <p:spTgt spid="7"/>
                                        </p:tgtEl>
                                        <p:attrNameLst>
                                          <p:attrName>ppt_x</p:attrName>
                                        </p:attrNameLst>
                                      </p:cBhvr>
                                      <p:tavLst>
                                        <p:tav tm="0">
                                          <p:val>
                                            <p:strVal val="1+#ppt_w/2"/>
                                          </p:val>
                                        </p:tav>
                                        <p:tav tm="100000">
                                          <p:val>
                                            <p:strVal val="#ppt_x"/>
                                          </p:val>
                                        </p:tav>
                                      </p:tavLst>
                                    </p:anim>
                                    <p:anim calcmode="lin" valueType="num">
                                      <p:cBhvr additive="base">
                                        <p:cTn id="19" dur="2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2000" fill="hold"/>
                                        <p:tgtEl>
                                          <p:spTgt spid="14"/>
                                        </p:tgtEl>
                                        <p:attrNameLst>
                                          <p:attrName>ppt_x</p:attrName>
                                        </p:attrNameLst>
                                      </p:cBhvr>
                                      <p:tavLst>
                                        <p:tav tm="0">
                                          <p:val>
                                            <p:strVal val="1+#ppt_w/2"/>
                                          </p:val>
                                        </p:tav>
                                        <p:tav tm="100000">
                                          <p:val>
                                            <p:strVal val="#ppt_x"/>
                                          </p:val>
                                        </p:tav>
                                      </p:tavLst>
                                    </p:anim>
                                    <p:anim calcmode="lin" valueType="num">
                                      <p:cBhvr additive="base">
                                        <p:cTn id="33"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642571"/>
            <a:ext cx="7239000" cy="1077097"/>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Em có nhận xét gì về hành động của các bác nông dân?</a:t>
            </a:r>
            <a:endParaRPr lang="en-US" sz="3200">
              <a:latin typeface="Arial" pitchFamily="34" charset="0"/>
              <a:ea typeface="Arial-Rounded" pitchFamily="34" charset="0"/>
              <a:cs typeface="Arial" pitchFamily="34" charset="0"/>
            </a:endParaRPr>
          </a:p>
        </p:txBody>
      </p:sp>
      <p:sp>
        <p:nvSpPr>
          <p:cNvPr id="4" name="Curved Right Arrow 3"/>
          <p:cNvSpPr/>
          <p:nvPr/>
        </p:nvSpPr>
        <p:spPr>
          <a:xfrm>
            <a:off x="226060" y="1352550"/>
            <a:ext cx="756920" cy="190498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990600" y="2571750"/>
            <a:ext cx="7239000" cy="1077097"/>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Các bác nông dân tốt bụng, sẵn sàng giúp đỡ khi người khác gặp khó khăn.</a:t>
            </a:r>
            <a:endParaRPr lang="en-US" sz="32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96216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047750"/>
            <a:ext cx="8686800" cy="3046988"/>
          </a:xfrm>
          <a:prstGeom prst="rect">
            <a:avLst/>
          </a:prstGeom>
        </p:spPr>
        <p:txBody>
          <a:bodyPr wrap="square">
            <a:spAutoFit/>
          </a:bodyPr>
          <a:lstStyle/>
          <a:p>
            <a:pPr algn="just"/>
            <a:r>
              <a:rPr lang="en-US" sz="3200" smtClean="0">
                <a:latin typeface="Arial" pitchFamily="34" charset="0"/>
                <a:ea typeface="Arial-Rounded" pitchFamily="34" charset="0"/>
                <a:cs typeface="Arial" pitchFamily="34" charset="0"/>
              </a:rPr>
              <a:t>	Mấy </a:t>
            </a:r>
            <a:r>
              <a:rPr lang="en-US" sz="3200">
                <a:latin typeface="Arial" pitchFamily="34" charset="0"/>
                <a:ea typeface="Arial-Rounded" pitchFamily="34" charset="0"/>
                <a:cs typeface="Arial" pitchFamily="34" charset="0"/>
              </a:rPr>
              <a:t>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endParaRPr lang="en-US" sz="3200"/>
          </a:p>
        </p:txBody>
      </p:sp>
      <p:sp>
        <p:nvSpPr>
          <p:cNvPr id="4" name="TextBox 3"/>
          <p:cNvSpPr txBox="1"/>
          <p:nvPr/>
        </p:nvSpPr>
        <p:spPr>
          <a:xfrm>
            <a:off x="-1185" y="4514396"/>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Chú bé dừng trò đùa lại hay vẫn tiếp tục?</a:t>
            </a:r>
            <a:endParaRPr lang="en-US" sz="3200">
              <a:latin typeface="Arial" pitchFamily="34" charset="0"/>
              <a:ea typeface="Arial-Rounded" pitchFamily="34" charset="0"/>
              <a:cs typeface="Arial" pitchFamily="34" charset="0"/>
            </a:endParaRPr>
          </a:p>
        </p:txBody>
      </p:sp>
      <p:sp>
        <p:nvSpPr>
          <p:cNvPr id="5" name="TextBox 4"/>
          <p:cNvSpPr txBox="1"/>
          <p:nvPr/>
        </p:nvSpPr>
        <p:spPr>
          <a:xfrm>
            <a:off x="-1185" y="4533446"/>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Vì sao bầy sói có thể thỏa thuê ăn thịt cừu?</a:t>
            </a:r>
            <a:endParaRPr lang="en-US" sz="3200">
              <a:latin typeface="Arial" pitchFamily="34" charset="0"/>
              <a:ea typeface="Arial-Rounded" pitchFamily="34" charset="0"/>
              <a:cs typeface="Arial" pitchFamily="34" charset="0"/>
            </a:endParaRPr>
          </a:p>
        </p:txBody>
      </p:sp>
      <p:sp>
        <p:nvSpPr>
          <p:cNvPr id="6" name="TextBox 5"/>
          <p:cNvSpPr txBox="1"/>
          <p:nvPr/>
        </p:nvSpPr>
        <p:spPr>
          <a:xfrm>
            <a:off x="2895601" y="285750"/>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2:</a:t>
            </a:r>
          </a:p>
        </p:txBody>
      </p:sp>
      <p:cxnSp>
        <p:nvCxnSpPr>
          <p:cNvPr id="7" name="Straight Connector 6"/>
          <p:cNvCxnSpPr/>
          <p:nvPr/>
        </p:nvCxnSpPr>
        <p:spPr>
          <a:xfrm>
            <a:off x="223864" y="3028950"/>
            <a:ext cx="852314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11164" y="3511550"/>
            <a:ext cx="852314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34227" y="3994150"/>
            <a:ext cx="479497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99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1000" fill="hold"/>
                                        <p:tgtEl>
                                          <p:spTgt spid="5"/>
                                        </p:tgtEl>
                                        <p:attrNameLst>
                                          <p:attrName>ppt_x</p:attrName>
                                        </p:attrNameLst>
                                      </p:cBhvr>
                                      <p:tavLst>
                                        <p:tav tm="0">
                                          <p:val>
                                            <p:strVal val="1+#ppt_w/2"/>
                                          </p:val>
                                        </p:tav>
                                        <p:tav tm="100000">
                                          <p:val>
                                            <p:strVal val="#ppt_x"/>
                                          </p:val>
                                        </p:tav>
                                      </p:tavLst>
                                    </p:anim>
                                    <p:anim calcmode="lin" valueType="num">
                                      <p:cBhvr additive="base">
                                        <p:cTn id="19"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025"/>
            <a:ext cx="8229600" cy="1255101"/>
          </a:xfrm>
          <a:solidFill>
            <a:schemeClr val="accent6">
              <a:lumMod val="20000"/>
              <a:lumOff val="80000"/>
            </a:schemeClr>
          </a:solidFill>
        </p:spPr>
        <p:txBody>
          <a:bodyPr>
            <a:normAutofit fontScale="90000"/>
          </a:bodyPr>
          <a:lstStyle/>
          <a:p>
            <a:r>
              <a:rPr lang="en-US" smtClean="0">
                <a:solidFill>
                  <a:srgbClr val="002060"/>
                </a:solidFill>
                <a:latin typeface="Arial" pitchFamily="34" charset="0"/>
                <a:cs typeface="Arial" pitchFamily="34" charset="0"/>
              </a:rPr>
              <a:t>Hai loài vật nào xuất hiện trong câu chuyện </a:t>
            </a:r>
            <a:r>
              <a:rPr lang="en-US" i="1" smtClean="0">
                <a:solidFill>
                  <a:srgbClr val="002060"/>
                </a:solidFill>
                <a:latin typeface="Arial" pitchFamily="34" charset="0"/>
                <a:cs typeface="Arial" pitchFamily="34" charset="0"/>
              </a:rPr>
              <a:t>Câu hỏi của Sói</a:t>
            </a:r>
            <a:r>
              <a:rPr lang="en-US" smtClean="0">
                <a:solidFill>
                  <a:srgbClr val="002060"/>
                </a:solidFill>
                <a:latin typeface="Arial" pitchFamily="34" charset="0"/>
                <a:cs typeface="Arial" pitchFamily="34" charset="0"/>
              </a:rPr>
              <a:t>?</a:t>
            </a:r>
            <a:endParaRPr lang="en-US">
              <a:solidFill>
                <a:srgbClr val="002060"/>
              </a:solidFill>
              <a:latin typeface="Arial" pitchFamily="34" charset="0"/>
              <a:cs typeface="Arial" pitchFamily="34" charset="0"/>
            </a:endParaRPr>
          </a:p>
        </p:txBody>
      </p:sp>
      <p:sp>
        <p:nvSpPr>
          <p:cNvPr id="4" name="Title 1"/>
          <p:cNvSpPr txBox="1">
            <a:spLocks/>
          </p:cNvSpPr>
          <p:nvPr/>
        </p:nvSpPr>
        <p:spPr>
          <a:xfrm>
            <a:off x="2433865" y="1856468"/>
            <a:ext cx="5109935" cy="85725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mtClean="0">
                <a:solidFill>
                  <a:srgbClr val="002060"/>
                </a:solidFill>
                <a:latin typeface="Arial" pitchFamily="34" charset="0"/>
                <a:cs typeface="Arial" pitchFamily="34" charset="0"/>
              </a:rPr>
              <a:t>A. Sói và gà</a:t>
            </a:r>
            <a:endParaRPr lang="en-US">
              <a:solidFill>
                <a:srgbClr val="002060"/>
              </a:solidFill>
              <a:latin typeface="Arial" pitchFamily="34" charset="0"/>
              <a:cs typeface="Arial" pitchFamily="34" charset="0"/>
            </a:endParaRPr>
          </a:p>
        </p:txBody>
      </p:sp>
      <p:sp>
        <p:nvSpPr>
          <p:cNvPr id="5" name="Title 1"/>
          <p:cNvSpPr txBox="1">
            <a:spLocks/>
          </p:cNvSpPr>
          <p:nvPr/>
        </p:nvSpPr>
        <p:spPr>
          <a:xfrm>
            <a:off x="2433865" y="3086100"/>
            <a:ext cx="5109935" cy="85725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mtClean="0">
                <a:solidFill>
                  <a:srgbClr val="002060"/>
                </a:solidFill>
                <a:latin typeface="Arial" pitchFamily="34" charset="0"/>
                <a:cs typeface="Arial" pitchFamily="34" charset="0"/>
              </a:rPr>
              <a:t>B. Sói và sóc</a:t>
            </a:r>
            <a:endParaRPr lang="en-US">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90046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5"/>
                                        </p:tgtEl>
                                        <p:attrNameLst>
                                          <p:attrName>style.color</p:attrName>
                                        </p:attrNameLst>
                                      </p:cBhvr>
                                      <p:to>
                                        <p:clrVal>
                                          <a:srgbClr val="FF0000"/>
                                        </p:clrVal>
                                      </p:to>
                                    </p:set>
                                    <p:set>
                                      <p:cBhvr>
                                        <p:cTn id="7" dur="500" fill="hold"/>
                                        <p:tgtEl>
                                          <p:spTgt spid="5"/>
                                        </p:tgtEl>
                                        <p:attrNameLst>
                                          <p:attrName>fillcolor</p:attrName>
                                        </p:attrNameLst>
                                      </p:cBhvr>
                                      <p:to>
                                        <p:clrVal>
                                          <a:srgbClr val="FF0000"/>
                                        </p:clrVal>
                                      </p:to>
                                    </p:set>
                                    <p:set>
                                      <p:cBhvr>
                                        <p:cTn id="8" dur="500" fill="hold"/>
                                        <p:tgtEl>
                                          <p:spTgt spid="5"/>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1000" y="209550"/>
            <a:ext cx="8312727" cy="523099"/>
          </a:xfrm>
          <a:prstGeom prst="rect">
            <a:avLst/>
          </a:prstGeom>
          <a:solidFill>
            <a:srgbClr val="FEDEF3"/>
          </a:solidFill>
        </p:spPr>
        <p:txBody>
          <a:bodyPr wrap="square" lIns="91318" tIns="45660" rIns="91318" bIns="45660" rtlCol="0">
            <a:spAutoFit/>
          </a:bodyPr>
          <a:lstStyle/>
          <a:p>
            <a:pPr algn="ctr"/>
            <a:r>
              <a:rPr lang="en-US" sz="2800" smtClean="0">
                <a:latin typeface="Arial" pitchFamily="34" charset="0"/>
                <a:ea typeface="Arial-Rounded" pitchFamily="34" charset="0"/>
                <a:cs typeface="Arial" pitchFamily="34" charset="0"/>
              </a:rPr>
              <a:t>Em rút ra được bài học gì từ câu chuyện?</a:t>
            </a:r>
            <a:endParaRPr lang="en-US" sz="2800">
              <a:latin typeface="Arial" pitchFamily="34" charset="0"/>
              <a:ea typeface="Arial-Rounded" pitchFamily="34" charset="0"/>
              <a:cs typeface="Arial" pitchFamily="34"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134" t="26042" r="22840" b="26301"/>
          <a:stretch/>
        </p:blipFill>
        <p:spPr bwMode="auto">
          <a:xfrm>
            <a:off x="838200" y="1123950"/>
            <a:ext cx="7029450"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235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40452" y="361950"/>
            <a:ext cx="6870023" cy="1077097"/>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Em rút ra được bài học gì từ </a:t>
            </a:r>
          </a:p>
          <a:p>
            <a:pPr algn="ctr"/>
            <a:r>
              <a:rPr lang="en-US" sz="3200" smtClean="0">
                <a:latin typeface="Arial" pitchFamily="34" charset="0"/>
                <a:ea typeface="Arial-Rounded" pitchFamily="34" charset="0"/>
                <a:cs typeface="Arial" pitchFamily="34" charset="0"/>
              </a:rPr>
              <a:t>câu chuyện?</a:t>
            </a:r>
            <a:endParaRPr lang="en-US" sz="3200">
              <a:latin typeface="Arial" pitchFamily="34" charset="0"/>
              <a:ea typeface="Arial-Rounded" pitchFamily="34" charset="0"/>
              <a:cs typeface="Arial" pitchFamily="34" charset="0"/>
            </a:endParaRPr>
          </a:p>
        </p:txBody>
      </p:sp>
      <p:sp>
        <p:nvSpPr>
          <p:cNvPr id="4" name="Curved Right Arrow 3"/>
          <p:cNvSpPr/>
          <p:nvPr/>
        </p:nvSpPr>
        <p:spPr>
          <a:xfrm>
            <a:off x="127000" y="900498"/>
            <a:ext cx="609600" cy="27380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756920" y="1993015"/>
            <a:ext cx="7875270" cy="2862201"/>
          </a:xfrm>
          <a:prstGeom prst="rect">
            <a:avLst/>
          </a:prstGeom>
          <a:solidFill>
            <a:srgbClr val="FEDEF3"/>
          </a:solidFill>
        </p:spPr>
        <p:txBody>
          <a:bodyPr wrap="square" lIns="91318" tIns="45660" rIns="91318" bIns="45660" rtlCol="0">
            <a:spAutoFit/>
          </a:bodyPr>
          <a:lstStyle/>
          <a:p>
            <a:pPr algn="just"/>
            <a:r>
              <a:rPr lang="en-US" sz="3600" smtClean="0">
                <a:latin typeface="Arial" pitchFamily="34" charset="0"/>
                <a:ea typeface="Arial-Rounded" pitchFamily="34" charset="0"/>
                <a:cs typeface="Arial" pitchFamily="34" charset="0"/>
              </a:rPr>
              <a:t>	Hãy biết đùa đúng chỗ, đúng lúc, không lấy việc nói dối làm trò đùa.</a:t>
            </a:r>
          </a:p>
          <a:p>
            <a:pPr algn="just"/>
            <a:r>
              <a:rPr lang="en-US" sz="3600">
                <a:latin typeface="Arial" pitchFamily="34" charset="0"/>
                <a:ea typeface="Arial-Rounded" pitchFamily="34" charset="0"/>
                <a:cs typeface="Arial" pitchFamily="34" charset="0"/>
              </a:rPr>
              <a:t>	</a:t>
            </a:r>
            <a:r>
              <a:rPr lang="en-US" sz="3600" smtClean="0">
                <a:latin typeface="Arial" pitchFamily="34" charset="0"/>
                <a:ea typeface="Arial-Rounded" pitchFamily="34" charset="0"/>
                <a:cs typeface="Arial" pitchFamily="34" charset="0"/>
              </a:rPr>
              <a:t>Chúng ta không nên nói dối, nói dối sẽ làm mất niềm tin của mọi người.</a:t>
            </a:r>
            <a:endParaRPr lang="en-US" sz="36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184564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2730" y="393123"/>
            <a:ext cx="7917870"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Viết vào vở câu trả lời cho câu hỏi </a:t>
            </a:r>
            <a:r>
              <a:rPr lang="en-US" sz="2800" b="1" smtClean="0">
                <a:latin typeface="Arial" pitchFamily="34" charset="0"/>
                <a:ea typeface="Arial-Rounded" pitchFamily="34" charset="0"/>
                <a:cs typeface="Arial" pitchFamily="34" charset="0"/>
              </a:rPr>
              <a:t>c </a:t>
            </a:r>
            <a:r>
              <a:rPr lang="en-US" sz="2800" b="1">
                <a:latin typeface="Arial" pitchFamily="34" charset="0"/>
                <a:ea typeface="Arial-Rounded" pitchFamily="34" charset="0"/>
                <a:cs typeface="Arial" pitchFamily="34" charset="0"/>
              </a:rPr>
              <a:t>ở mục 3</a:t>
            </a:r>
          </a:p>
        </p:txBody>
      </p:sp>
      <p:sp>
        <p:nvSpPr>
          <p:cNvPr id="5" name="Rectangle 4"/>
          <p:cNvSpPr/>
          <p:nvPr/>
        </p:nvSpPr>
        <p:spPr>
          <a:xfrm>
            <a:off x="667330" y="1137849"/>
            <a:ext cx="4873944" cy="523099"/>
          </a:xfrm>
          <a:prstGeom prst="rect">
            <a:avLst/>
          </a:prstGeom>
        </p:spPr>
        <p:txBody>
          <a:bodyPr wrap="square" lIns="91318" tIns="45660" rIns="91318" bIns="45660">
            <a:spAutoFit/>
          </a:bodyPr>
          <a:lstStyle/>
          <a:p>
            <a:pPr algn="just"/>
            <a:r>
              <a:rPr lang="en-US" sz="2800" smtClean="0">
                <a:latin typeface="Arial" pitchFamily="34" charset="0"/>
                <a:ea typeface="Arial-Rounded" pitchFamily="34" charset="0"/>
                <a:cs typeface="Arial" pitchFamily="34" charset="0"/>
              </a:rPr>
              <a:t>c. Em nghĩ rằng (…).</a:t>
            </a:r>
            <a:endParaRPr lang="en-US" sz="2800">
              <a:latin typeface="Arial" pitchFamily="34" charset="0"/>
              <a:ea typeface="Arial-Rounded"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0" y="297892"/>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ectangle 46"/>
          <p:cNvSpPr/>
          <p:nvPr/>
        </p:nvSpPr>
        <p:spPr>
          <a:xfrm>
            <a:off x="641930" y="1945499"/>
            <a:ext cx="9210095" cy="523099"/>
          </a:xfrm>
          <a:prstGeom prst="rect">
            <a:avLst/>
          </a:prstGeom>
        </p:spPr>
        <p:txBody>
          <a:bodyPr wrap="square" lIns="91318" tIns="45660" rIns="91318" bIns="45660">
            <a:spAutoFit/>
          </a:bodyPr>
          <a:lstStyle/>
          <a:p>
            <a:pPr algn="just"/>
            <a:r>
              <a:rPr lang="en-US" sz="2800" smtClean="0">
                <a:solidFill>
                  <a:srgbClr val="0070C0"/>
                </a:solidFill>
                <a:latin typeface="Arial" pitchFamily="34" charset="0"/>
                <a:ea typeface="Arial-Rounded" pitchFamily="34" charset="0"/>
                <a:cs typeface="Arial" pitchFamily="34" charset="0"/>
              </a:rPr>
              <a:t>Em nghĩ rằng chúng ta không nên nói dối.</a:t>
            </a:r>
            <a:endParaRPr lang="en-US" sz="2800">
              <a:solidFill>
                <a:srgbClr val="0070C0"/>
              </a:solidFill>
              <a:latin typeface="Arial" pitchFamily="34" charset="0"/>
              <a:ea typeface="Arial-Rounded" pitchFamily="34" charset="0"/>
              <a:cs typeface="Arial" pitchFamily="34" charset="0"/>
            </a:endParaRPr>
          </a:p>
        </p:txBody>
      </p:sp>
      <p:sp>
        <p:nvSpPr>
          <p:cNvPr id="48" name="Rectangle 47"/>
          <p:cNvSpPr/>
          <p:nvPr/>
        </p:nvSpPr>
        <p:spPr>
          <a:xfrm>
            <a:off x="692731" y="2800350"/>
            <a:ext cx="8222670" cy="953986"/>
          </a:xfrm>
          <a:prstGeom prst="rect">
            <a:avLst/>
          </a:prstGeom>
        </p:spPr>
        <p:txBody>
          <a:bodyPr wrap="square" lIns="91318" tIns="45660" rIns="91318" bIns="45660">
            <a:spAutoFit/>
          </a:bodyPr>
          <a:lstStyle/>
          <a:p>
            <a:pPr algn="just"/>
            <a:r>
              <a:rPr lang="en-US" sz="2800" smtClean="0">
                <a:solidFill>
                  <a:srgbClr val="0070C0"/>
                </a:solidFill>
                <a:latin typeface="Arial" pitchFamily="34" charset="0"/>
                <a:ea typeface="Arial-Rounded" pitchFamily="34" charset="0"/>
                <a:cs typeface="Arial" pitchFamily="34" charset="0"/>
              </a:rPr>
              <a:t>Em nghĩ rằng chúng ta không nên lấy việc nói dối làm trò đùa.</a:t>
            </a:r>
            <a:endParaRPr lang="en-US" sz="2800">
              <a:solidFill>
                <a:srgbClr val="0070C0"/>
              </a:solidFill>
              <a:latin typeface="Arial" pitchFamily="34" charset="0"/>
              <a:ea typeface="Arial-Rounded" pitchFamily="34" charset="0"/>
              <a:cs typeface="Arial" pitchFamily="34" charset="0"/>
            </a:endParaRPr>
          </a:p>
        </p:txBody>
      </p:sp>
      <p:sp>
        <p:nvSpPr>
          <p:cNvPr id="6" name="Right Arrow 5"/>
          <p:cNvSpPr/>
          <p:nvPr/>
        </p:nvSpPr>
        <p:spPr>
          <a:xfrm>
            <a:off x="137431" y="2048841"/>
            <a:ext cx="489204" cy="40052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ight Arrow 48"/>
          <p:cNvSpPr/>
          <p:nvPr/>
        </p:nvSpPr>
        <p:spPr>
          <a:xfrm>
            <a:off x="152726" y="2826952"/>
            <a:ext cx="489204" cy="40052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92731" y="3906736"/>
            <a:ext cx="8222670" cy="953986"/>
          </a:xfrm>
          <a:prstGeom prst="rect">
            <a:avLst/>
          </a:prstGeom>
        </p:spPr>
        <p:txBody>
          <a:bodyPr wrap="square" lIns="91318" tIns="45660" rIns="91318" bIns="45660">
            <a:spAutoFit/>
          </a:bodyPr>
          <a:lstStyle/>
          <a:p>
            <a:pPr algn="just"/>
            <a:r>
              <a:rPr lang="en-US" sz="2800" smtClean="0">
                <a:solidFill>
                  <a:srgbClr val="0070C0"/>
                </a:solidFill>
                <a:latin typeface="Arial" pitchFamily="34" charset="0"/>
                <a:ea typeface="Arial-Rounded" pitchFamily="34" charset="0"/>
                <a:cs typeface="Arial" pitchFamily="34" charset="0"/>
              </a:rPr>
              <a:t>Em nghĩ rằng chúng ta nên sống thật thà và biết tôn trọng người khác.</a:t>
            </a:r>
            <a:endParaRPr lang="en-US" sz="2800">
              <a:solidFill>
                <a:srgbClr val="0070C0"/>
              </a:solidFill>
              <a:latin typeface="Arial" pitchFamily="34" charset="0"/>
              <a:ea typeface="Arial-Rounded" pitchFamily="34" charset="0"/>
              <a:cs typeface="Arial" pitchFamily="34" charset="0"/>
            </a:endParaRPr>
          </a:p>
        </p:txBody>
      </p:sp>
      <p:sp>
        <p:nvSpPr>
          <p:cNvPr id="51" name="Right Arrow 50"/>
          <p:cNvSpPr/>
          <p:nvPr/>
        </p:nvSpPr>
        <p:spPr>
          <a:xfrm>
            <a:off x="152726" y="3933338"/>
            <a:ext cx="489204" cy="40052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45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left)">
                                      <p:cBhvr>
                                        <p:cTn id="16" dur="5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wipe(left)">
                                      <p:cBhvr>
                                        <p:cTn id="21" dur="500"/>
                                        <p:tgtEl>
                                          <p:spTgt spid="49"/>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wipe(left)">
                                      <p:cBhvr>
                                        <p:cTn id="25" dur="500"/>
                                        <p:tgtEl>
                                          <p:spTgt spid="4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wipe(left)">
                                      <p:cBhvr>
                                        <p:cTn id="30" dur="500"/>
                                        <p:tgtEl>
                                          <p:spTgt spid="51"/>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left)">
                                      <p:cBhvr>
                                        <p:cTn id="3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7" grpId="0"/>
      <p:bldP spid="48" grpId="0"/>
      <p:bldP spid="6" grpId="0" animBg="1"/>
      <p:bldP spid="49" grpId="0" animBg="1"/>
      <p:bldP spid="50" grpId="0"/>
      <p:bldP spid="5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202650" y="2117609"/>
            <a:ext cx="8743950" cy="2147323"/>
            <a:chOff x="168014" y="3503807"/>
            <a:chExt cx="8743950" cy="2147323"/>
          </a:xfrm>
        </p:grpSpPr>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014" y="3503807"/>
              <a:ext cx="8743950" cy="2147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751611" y="3971178"/>
              <a:ext cx="8014946" cy="584775"/>
            </a:xfrm>
            <a:prstGeom prst="rect">
              <a:avLst/>
            </a:prstGeom>
          </p:spPr>
          <p:txBody>
            <a:bodyPr wrap="square">
              <a:spAutoFit/>
            </a:bodyPr>
            <a:lstStyle/>
            <a:p>
              <a:pPr algn="just"/>
              <a:r>
                <a:rPr lang="vi-VN" sz="3200" b="1">
                  <a:solidFill>
                    <a:srgbClr val="7030A0"/>
                  </a:solidFill>
                  <a:latin typeface="HP001 4 hàng" pitchFamily="34" charset="0"/>
                  <a:ea typeface="Arial-Rounded" pitchFamily="34" charset="0"/>
                  <a:cs typeface="Arial-Rounded" pitchFamily="34" charset="0"/>
                </a:rPr>
                <a:t>Em w</a:t>
              </a:r>
              <a:r>
                <a:rPr lang="el-GR" sz="3200" b="1">
                  <a:solidFill>
                    <a:srgbClr val="7030A0"/>
                  </a:solidFill>
                  <a:latin typeface="HP001 4 hàng" pitchFamily="34" charset="0"/>
                  <a:ea typeface="Arial-Rounded" pitchFamily="34" charset="0"/>
                  <a:cs typeface="Arial-Rounded" pitchFamily="34" charset="0"/>
                </a:rPr>
                <a:t>θ</a:t>
              </a:r>
              <a:r>
                <a:rPr lang="vi-VN" sz="3200" b="1">
                  <a:solidFill>
                    <a:srgbClr val="7030A0"/>
                  </a:solidFill>
                  <a:latin typeface="HP001 4 hàng" pitchFamily="34" charset="0"/>
                  <a:ea typeface="Arial-Rounded" pitchFamily="34" charset="0"/>
                  <a:cs typeface="Arial-Rounded" pitchFamily="34" charset="0"/>
                </a:rPr>
                <a:t>ĩ ǟằng </a:t>
              </a:r>
              <a:r>
                <a:rPr lang="el-GR" sz="3200" b="1">
                  <a:solidFill>
                    <a:srgbClr val="7030A0"/>
                  </a:solidFill>
                  <a:latin typeface="HP001 4 hàng" pitchFamily="34" charset="0"/>
                  <a:ea typeface="Arial-Rounded" pitchFamily="34" charset="0"/>
                  <a:cs typeface="Arial-Rounded" pitchFamily="34" charset="0"/>
                </a:rPr>
                <a:t>ε</a:t>
              </a:r>
              <a:r>
                <a:rPr lang="vi-VN" sz="3200" b="1">
                  <a:solidFill>
                    <a:srgbClr val="7030A0"/>
                  </a:solidFill>
                  <a:latin typeface="HP001 4 hàng" pitchFamily="34" charset="0"/>
                  <a:ea typeface="Arial-Rounded" pitchFamily="34" charset="0"/>
                  <a:cs typeface="Arial-Rounded" pitchFamily="34" charset="0"/>
                </a:rPr>
                <a:t>úng Ǉa </a:t>
              </a:r>
              <a:r>
                <a:rPr lang="el-GR" sz="3200" b="1">
                  <a:solidFill>
                    <a:srgbClr val="7030A0"/>
                  </a:solidFill>
                  <a:latin typeface="HP001 4 hàng" pitchFamily="34" charset="0"/>
                  <a:ea typeface="Arial-Rounded" pitchFamily="34" charset="0"/>
                  <a:cs typeface="Arial-Rounded" pitchFamily="34" charset="0"/>
                </a:rPr>
                <a:t>δ</a:t>
              </a:r>
              <a:r>
                <a:rPr lang="vi-VN" sz="3200" b="1">
                  <a:solidFill>
                    <a:srgbClr val="7030A0"/>
                  </a:solidFill>
                  <a:latin typeface="HP001 4 hàng" pitchFamily="34" charset="0"/>
                  <a:ea typeface="Arial-Rounded" pitchFamily="34" charset="0"/>
                  <a:cs typeface="Arial-Rounded" pitchFamily="34" charset="0"/>
                </a:rPr>
                <a:t>Ūg </a:t>
              </a:r>
              <a:r>
                <a:rPr lang="el-GR" sz="3200" b="1">
                  <a:solidFill>
                    <a:srgbClr val="7030A0"/>
                  </a:solidFill>
                  <a:latin typeface="HP001 4 hàng" pitchFamily="34" charset="0"/>
                  <a:ea typeface="Arial-Rounded" pitchFamily="34" charset="0"/>
                  <a:cs typeface="Arial-Rounded" pitchFamily="34" charset="0"/>
                </a:rPr>
                <a:t>Ζ</a:t>
              </a:r>
              <a:r>
                <a:rPr lang="vi-VN" sz="3200" b="1">
                  <a:solidFill>
                    <a:srgbClr val="7030A0"/>
                  </a:solidFill>
                  <a:latin typeface="HP001 4 hàng" pitchFamily="34" charset="0"/>
                  <a:ea typeface="Arial-Rounded" pitchFamily="34" charset="0"/>
                  <a:cs typeface="Arial-Rounded" pitchFamily="34" charset="0"/>
                </a:rPr>
                <a:t>łn </a:t>
              </a:r>
              <a:r>
                <a:rPr lang="vi-VN" sz="3200" b="1">
                  <a:solidFill>
                    <a:srgbClr val="7030A0"/>
                  </a:solidFill>
                  <a:latin typeface="HP001 4 hàng" pitchFamily="34" charset="0"/>
                  <a:ea typeface="Arial-Rounded" pitchFamily="34" charset="0"/>
                  <a:cs typeface="Arial-Rounded" pitchFamily="34" charset="0"/>
                </a:rPr>
                <a:t>wĀ </a:t>
              </a:r>
              <a:r>
                <a:rPr lang="vi-VN" sz="3200" b="1" smtClean="0">
                  <a:solidFill>
                    <a:srgbClr val="7030A0"/>
                  </a:solidFill>
                  <a:latin typeface="HP001 4 hàng" pitchFamily="34" charset="0"/>
                  <a:ea typeface="Arial-Rounded" pitchFamily="34" charset="0"/>
                  <a:cs typeface="Arial-Rounded" pitchFamily="34" charset="0"/>
                </a:rPr>
                <a:t>dĒ</a:t>
              </a:r>
              <a:r>
                <a:rPr lang="en-US" sz="3200" b="1" smtClean="0">
                  <a:solidFill>
                    <a:srgbClr val="7030A0"/>
                  </a:solidFill>
                  <a:latin typeface="HP001 4 hàng" pitchFamily="34" charset="0"/>
                  <a:ea typeface="Arial-Rounded" pitchFamily="34" charset="0"/>
                  <a:cs typeface="Arial-Rounded" pitchFamily="34" charset="0"/>
                </a:rPr>
                <a:t>.</a:t>
              </a:r>
              <a:endParaRPr lang="en-US" sz="3200" b="1">
                <a:solidFill>
                  <a:srgbClr val="7030A0"/>
                </a:solidFill>
                <a:latin typeface="HP001 4 hàng" pitchFamily="34" charset="0"/>
                <a:ea typeface="Arial-Rounded" pitchFamily="34" charset="0"/>
                <a:cs typeface="Arial-Rounded" pitchFamily="34" charset="0"/>
              </a:endParaRPr>
            </a:p>
          </p:txBody>
        </p:sp>
      </p:grpSp>
      <p:sp>
        <p:nvSpPr>
          <p:cNvPr id="3" name="Oval 2"/>
          <p:cNvSpPr/>
          <p:nvPr/>
        </p:nvSpPr>
        <p:spPr>
          <a:xfrm>
            <a:off x="-914400" y="445960"/>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pitchFamily="34" charset="0"/>
                <a:cs typeface="Arial" pitchFamily="34" charset="0"/>
              </a:rPr>
              <a:t>4</a:t>
            </a:r>
          </a:p>
        </p:txBody>
      </p:sp>
      <p:sp>
        <p:nvSpPr>
          <p:cNvPr id="4" name="TextBox 3"/>
          <p:cNvSpPr txBox="1"/>
          <p:nvPr/>
        </p:nvSpPr>
        <p:spPr>
          <a:xfrm>
            <a:off x="692730" y="393123"/>
            <a:ext cx="7917870"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Viết vào vở câu trả lời cho câu hỏi </a:t>
            </a:r>
            <a:r>
              <a:rPr lang="en-US" sz="2800" b="1" smtClean="0">
                <a:latin typeface="Arial" pitchFamily="34" charset="0"/>
                <a:ea typeface="Arial-Rounded" pitchFamily="34" charset="0"/>
                <a:cs typeface="Arial" pitchFamily="34" charset="0"/>
              </a:rPr>
              <a:t>c </a:t>
            </a:r>
            <a:r>
              <a:rPr lang="en-US" sz="2800" b="1">
                <a:latin typeface="Arial" pitchFamily="34" charset="0"/>
                <a:ea typeface="Arial-Rounded" pitchFamily="34" charset="0"/>
                <a:cs typeface="Arial" pitchFamily="34" charset="0"/>
              </a:rPr>
              <a:t>ở mục 3</a:t>
            </a:r>
          </a:p>
        </p:txBody>
      </p:sp>
      <p:sp>
        <p:nvSpPr>
          <p:cNvPr id="5" name="Rectangle 4"/>
          <p:cNvSpPr/>
          <p:nvPr/>
        </p:nvSpPr>
        <p:spPr>
          <a:xfrm>
            <a:off x="602064" y="1137849"/>
            <a:ext cx="8008535" cy="523099"/>
          </a:xfrm>
          <a:prstGeom prst="rect">
            <a:avLst/>
          </a:prstGeom>
        </p:spPr>
        <p:txBody>
          <a:bodyPr wrap="square" lIns="91318" tIns="45660" rIns="91318" bIns="45660">
            <a:spAutoFit/>
          </a:bodyPr>
          <a:lstStyle/>
          <a:p>
            <a:pPr algn="just"/>
            <a:r>
              <a:rPr lang="en-US" sz="2800" smtClean="0">
                <a:latin typeface="Arial" pitchFamily="34" charset="0"/>
                <a:ea typeface="Arial-Rounded" pitchFamily="34" charset="0"/>
                <a:cs typeface="Arial" pitchFamily="34" charset="0"/>
              </a:rPr>
              <a:t>c. </a:t>
            </a:r>
            <a:r>
              <a:rPr lang="en-US" sz="2800">
                <a:latin typeface="Arial" pitchFamily="34" charset="0"/>
                <a:ea typeface="Arial-Rounded" pitchFamily="34" charset="0"/>
                <a:cs typeface="Arial" pitchFamily="34" charset="0"/>
              </a:rPr>
              <a:t>Em nghĩ rằng chúng ta không nên nói dối.</a:t>
            </a:r>
            <a:endParaRPr lang="en-US" sz="2800">
              <a:latin typeface="Arial" pitchFamily="34" charset="0"/>
              <a:ea typeface="Arial-Rounded" pitchFamily="34" charset="0"/>
              <a:cs typeface="Arial" pitchFamily="34" charset="0"/>
            </a:endParaRPr>
          </a:p>
        </p:txBody>
      </p:sp>
      <p:cxnSp>
        <p:nvCxnSpPr>
          <p:cNvPr id="11" name="Straight Arrow Connector 10"/>
          <p:cNvCxnSpPr/>
          <p:nvPr/>
        </p:nvCxnSpPr>
        <p:spPr>
          <a:xfrm>
            <a:off x="189950" y="2850920"/>
            <a:ext cx="648250" cy="212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8545511" y="2415653"/>
            <a:ext cx="381000" cy="40073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219700" y="2104159"/>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67106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556179"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438900" y="2120846"/>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514600" y="2104159"/>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60020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84514" y="4411308"/>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Cần chú ý gì khi viết chữ đầu câu?</a:t>
            </a:r>
          </a:p>
        </p:txBody>
      </p:sp>
      <p:sp>
        <p:nvSpPr>
          <p:cNvPr id="35" name="TextBox 34"/>
          <p:cNvSpPr txBox="1"/>
          <p:nvPr/>
        </p:nvSpPr>
        <p:spPr>
          <a:xfrm>
            <a:off x="784514" y="4415716"/>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Cuối câu có dấu gì?</a:t>
            </a:r>
          </a:p>
        </p:txBody>
      </p:sp>
      <p:sp>
        <p:nvSpPr>
          <p:cNvPr id="36" name="TextBox 35"/>
          <p:cNvSpPr txBox="1"/>
          <p:nvPr/>
        </p:nvSpPr>
        <p:spPr>
          <a:xfrm>
            <a:off x="784514" y="4415716"/>
            <a:ext cx="7536872" cy="461544"/>
          </a:xfrm>
          <a:prstGeom prst="rect">
            <a:avLst/>
          </a:prstGeom>
          <a:solidFill>
            <a:srgbClr val="B9EDFF"/>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Khoảng cách giữa các chữ như thế nào?</a:t>
            </a:r>
          </a:p>
        </p:txBody>
      </p:sp>
      <p:cxnSp>
        <p:nvCxnSpPr>
          <p:cNvPr id="21" name="Straight Arrow Connector 20"/>
          <p:cNvCxnSpPr/>
          <p:nvPr/>
        </p:nvCxnSpPr>
        <p:spPr>
          <a:xfrm>
            <a:off x="7226300" y="2120846"/>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7848600" y="2114550"/>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473200" y="2589940"/>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26" name="TextBox 25"/>
          <p:cNvSpPr txBox="1"/>
          <p:nvPr/>
        </p:nvSpPr>
        <p:spPr>
          <a:xfrm>
            <a:off x="2387600" y="2589431"/>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27" name="TextBox 26"/>
          <p:cNvSpPr txBox="1"/>
          <p:nvPr/>
        </p:nvSpPr>
        <p:spPr>
          <a:xfrm>
            <a:off x="3403600" y="2588790"/>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7" name="TextBox 36"/>
          <p:cNvSpPr txBox="1"/>
          <p:nvPr/>
        </p:nvSpPr>
        <p:spPr>
          <a:xfrm>
            <a:off x="5080000" y="2596632"/>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8" name="TextBox 37"/>
          <p:cNvSpPr txBox="1"/>
          <p:nvPr/>
        </p:nvSpPr>
        <p:spPr>
          <a:xfrm>
            <a:off x="4561609" y="2587508"/>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9" name="TextBox 38"/>
          <p:cNvSpPr txBox="1"/>
          <p:nvPr/>
        </p:nvSpPr>
        <p:spPr>
          <a:xfrm>
            <a:off x="6286500" y="2596290"/>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1" name="TextBox 40"/>
          <p:cNvSpPr txBox="1"/>
          <p:nvPr/>
        </p:nvSpPr>
        <p:spPr>
          <a:xfrm>
            <a:off x="7099300" y="2585585"/>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2" name="TextBox 41"/>
          <p:cNvSpPr txBox="1"/>
          <p:nvPr/>
        </p:nvSpPr>
        <p:spPr>
          <a:xfrm>
            <a:off x="7785100" y="2584944"/>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80" y="297892"/>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140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1000" fill="hold"/>
                                        <p:tgtEl>
                                          <p:spTgt spid="34"/>
                                        </p:tgtEl>
                                        <p:attrNameLst>
                                          <p:attrName>ppt_x</p:attrName>
                                        </p:attrNameLst>
                                      </p:cBhvr>
                                      <p:tavLst>
                                        <p:tav tm="0">
                                          <p:val>
                                            <p:strVal val="1+#ppt_w/2"/>
                                          </p:val>
                                        </p:tav>
                                        <p:tav tm="100000">
                                          <p:val>
                                            <p:strVal val="#ppt_x"/>
                                          </p:val>
                                        </p:tav>
                                      </p:tavLst>
                                    </p:anim>
                                    <p:anim calcmode="lin" valueType="num">
                                      <p:cBhvr additive="base">
                                        <p:cTn id="18" dur="10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par>
                          <p:cTn id="37" fill="hold">
                            <p:stCondLst>
                              <p:cond delay="2000"/>
                            </p:stCondLst>
                            <p:childTnLst>
                              <p:par>
                                <p:cTn id="38" presetID="32" presetClass="emph" presetSubtype="0" fill="hold" nodeType="afterEffect">
                                  <p:stCondLst>
                                    <p:cond delay="0"/>
                                  </p:stCondLst>
                                  <p:childTnLst>
                                    <p:animRot by="120000">
                                      <p:cBhvr>
                                        <p:cTn id="39" dur="125" fill="hold">
                                          <p:stCondLst>
                                            <p:cond delay="0"/>
                                          </p:stCondLst>
                                        </p:cTn>
                                        <p:tgtEl>
                                          <p:spTgt spid="11"/>
                                        </p:tgtEl>
                                        <p:attrNameLst>
                                          <p:attrName>r</p:attrName>
                                        </p:attrNameLst>
                                      </p:cBhvr>
                                    </p:animRot>
                                    <p:animRot by="-240000">
                                      <p:cBhvr>
                                        <p:cTn id="40" dur="250" fill="hold">
                                          <p:stCondLst>
                                            <p:cond delay="250"/>
                                          </p:stCondLst>
                                        </p:cTn>
                                        <p:tgtEl>
                                          <p:spTgt spid="11"/>
                                        </p:tgtEl>
                                        <p:attrNameLst>
                                          <p:attrName>r</p:attrName>
                                        </p:attrNameLst>
                                      </p:cBhvr>
                                    </p:animRot>
                                    <p:animRot by="240000">
                                      <p:cBhvr>
                                        <p:cTn id="41" dur="250" fill="hold">
                                          <p:stCondLst>
                                            <p:cond delay="500"/>
                                          </p:stCondLst>
                                        </p:cTn>
                                        <p:tgtEl>
                                          <p:spTgt spid="11"/>
                                        </p:tgtEl>
                                        <p:attrNameLst>
                                          <p:attrName>r</p:attrName>
                                        </p:attrNameLst>
                                      </p:cBhvr>
                                    </p:animRot>
                                    <p:animRot by="-240000">
                                      <p:cBhvr>
                                        <p:cTn id="42" dur="250" fill="hold">
                                          <p:stCondLst>
                                            <p:cond delay="750"/>
                                          </p:stCondLst>
                                        </p:cTn>
                                        <p:tgtEl>
                                          <p:spTgt spid="11"/>
                                        </p:tgtEl>
                                        <p:attrNameLst>
                                          <p:attrName>r</p:attrName>
                                        </p:attrNameLst>
                                      </p:cBhvr>
                                    </p:animRot>
                                    <p:animRot by="120000">
                                      <p:cBhvr>
                                        <p:cTn id="43" dur="250" fill="hold">
                                          <p:stCondLst>
                                            <p:cond delay="1000"/>
                                          </p:stCondLst>
                                        </p:cTn>
                                        <p:tgtEl>
                                          <p:spTgt spid="11"/>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cBhvr additive="base">
                                        <p:cTn id="48" dur="1000" fill="hold"/>
                                        <p:tgtEl>
                                          <p:spTgt spid="35"/>
                                        </p:tgtEl>
                                        <p:attrNameLst>
                                          <p:attrName>ppt_x</p:attrName>
                                        </p:attrNameLst>
                                      </p:cBhvr>
                                      <p:tavLst>
                                        <p:tav tm="0">
                                          <p:val>
                                            <p:strVal val="1+#ppt_w/2"/>
                                          </p:val>
                                        </p:tav>
                                        <p:tav tm="100000">
                                          <p:val>
                                            <p:strVal val="#ppt_x"/>
                                          </p:val>
                                        </p:tav>
                                      </p:tavLst>
                                    </p:anim>
                                    <p:anim calcmode="lin" valueType="num">
                                      <p:cBhvr additive="base">
                                        <p:cTn id="49" dur="10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down)">
                                      <p:cBhvr>
                                        <p:cTn id="54" dur="580">
                                          <p:stCondLst>
                                            <p:cond delay="0"/>
                                          </p:stCondLst>
                                        </p:cTn>
                                        <p:tgtEl>
                                          <p:spTgt spid="13"/>
                                        </p:tgtEl>
                                      </p:cBhvr>
                                    </p:animEffect>
                                    <p:anim calcmode="lin" valueType="num">
                                      <p:cBhvr>
                                        <p:cTn id="5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0" dur="26">
                                          <p:stCondLst>
                                            <p:cond delay="650"/>
                                          </p:stCondLst>
                                        </p:cTn>
                                        <p:tgtEl>
                                          <p:spTgt spid="13"/>
                                        </p:tgtEl>
                                      </p:cBhvr>
                                      <p:to x="100000" y="60000"/>
                                    </p:animScale>
                                    <p:animScale>
                                      <p:cBhvr>
                                        <p:cTn id="61" dur="166" decel="50000">
                                          <p:stCondLst>
                                            <p:cond delay="676"/>
                                          </p:stCondLst>
                                        </p:cTn>
                                        <p:tgtEl>
                                          <p:spTgt spid="13"/>
                                        </p:tgtEl>
                                      </p:cBhvr>
                                      <p:to x="100000" y="100000"/>
                                    </p:animScale>
                                    <p:animScale>
                                      <p:cBhvr>
                                        <p:cTn id="62" dur="26">
                                          <p:stCondLst>
                                            <p:cond delay="1312"/>
                                          </p:stCondLst>
                                        </p:cTn>
                                        <p:tgtEl>
                                          <p:spTgt spid="13"/>
                                        </p:tgtEl>
                                      </p:cBhvr>
                                      <p:to x="100000" y="80000"/>
                                    </p:animScale>
                                    <p:animScale>
                                      <p:cBhvr>
                                        <p:cTn id="63" dur="166" decel="50000">
                                          <p:stCondLst>
                                            <p:cond delay="1338"/>
                                          </p:stCondLst>
                                        </p:cTn>
                                        <p:tgtEl>
                                          <p:spTgt spid="13"/>
                                        </p:tgtEl>
                                      </p:cBhvr>
                                      <p:to x="100000" y="100000"/>
                                    </p:animScale>
                                    <p:animScale>
                                      <p:cBhvr>
                                        <p:cTn id="64" dur="26">
                                          <p:stCondLst>
                                            <p:cond delay="1642"/>
                                          </p:stCondLst>
                                        </p:cTn>
                                        <p:tgtEl>
                                          <p:spTgt spid="13"/>
                                        </p:tgtEl>
                                      </p:cBhvr>
                                      <p:to x="100000" y="90000"/>
                                    </p:animScale>
                                    <p:animScale>
                                      <p:cBhvr>
                                        <p:cTn id="65" dur="166" decel="50000">
                                          <p:stCondLst>
                                            <p:cond delay="1668"/>
                                          </p:stCondLst>
                                        </p:cTn>
                                        <p:tgtEl>
                                          <p:spTgt spid="13"/>
                                        </p:tgtEl>
                                      </p:cBhvr>
                                      <p:to x="100000" y="100000"/>
                                    </p:animScale>
                                    <p:animScale>
                                      <p:cBhvr>
                                        <p:cTn id="66" dur="26">
                                          <p:stCondLst>
                                            <p:cond delay="1808"/>
                                          </p:stCondLst>
                                        </p:cTn>
                                        <p:tgtEl>
                                          <p:spTgt spid="13"/>
                                        </p:tgtEl>
                                      </p:cBhvr>
                                      <p:to x="100000" y="95000"/>
                                    </p:animScale>
                                    <p:animScale>
                                      <p:cBhvr>
                                        <p:cTn id="67" dur="166" decel="50000">
                                          <p:stCondLst>
                                            <p:cond delay="1834"/>
                                          </p:stCondLst>
                                        </p:cTn>
                                        <p:tgtEl>
                                          <p:spTgt spid="13"/>
                                        </p:tgtEl>
                                      </p:cBhvr>
                                      <p:to x="100000" y="100000"/>
                                    </p:animScale>
                                  </p:childTnLst>
                                </p:cTn>
                              </p:par>
                            </p:childTnLst>
                          </p:cTn>
                        </p:par>
                        <p:par>
                          <p:cTn id="68" fill="hold">
                            <p:stCondLst>
                              <p:cond delay="2000"/>
                            </p:stCondLst>
                            <p:childTnLst>
                              <p:par>
                                <p:cTn id="69" presetID="32" presetClass="emph" presetSubtype="0" fill="hold" nodeType="afterEffect">
                                  <p:stCondLst>
                                    <p:cond delay="0"/>
                                  </p:stCondLst>
                                  <p:childTnLst>
                                    <p:animRot by="120000">
                                      <p:cBhvr>
                                        <p:cTn id="70" dur="125" fill="hold">
                                          <p:stCondLst>
                                            <p:cond delay="0"/>
                                          </p:stCondLst>
                                        </p:cTn>
                                        <p:tgtEl>
                                          <p:spTgt spid="13"/>
                                        </p:tgtEl>
                                        <p:attrNameLst>
                                          <p:attrName>r</p:attrName>
                                        </p:attrNameLst>
                                      </p:cBhvr>
                                    </p:animRot>
                                    <p:animRot by="-240000">
                                      <p:cBhvr>
                                        <p:cTn id="71" dur="250" fill="hold">
                                          <p:stCondLst>
                                            <p:cond delay="250"/>
                                          </p:stCondLst>
                                        </p:cTn>
                                        <p:tgtEl>
                                          <p:spTgt spid="13"/>
                                        </p:tgtEl>
                                        <p:attrNameLst>
                                          <p:attrName>r</p:attrName>
                                        </p:attrNameLst>
                                      </p:cBhvr>
                                    </p:animRot>
                                    <p:animRot by="240000">
                                      <p:cBhvr>
                                        <p:cTn id="72" dur="250" fill="hold">
                                          <p:stCondLst>
                                            <p:cond delay="500"/>
                                          </p:stCondLst>
                                        </p:cTn>
                                        <p:tgtEl>
                                          <p:spTgt spid="13"/>
                                        </p:tgtEl>
                                        <p:attrNameLst>
                                          <p:attrName>r</p:attrName>
                                        </p:attrNameLst>
                                      </p:cBhvr>
                                    </p:animRot>
                                    <p:animRot by="-240000">
                                      <p:cBhvr>
                                        <p:cTn id="73" dur="250" fill="hold">
                                          <p:stCondLst>
                                            <p:cond delay="750"/>
                                          </p:stCondLst>
                                        </p:cTn>
                                        <p:tgtEl>
                                          <p:spTgt spid="13"/>
                                        </p:tgtEl>
                                        <p:attrNameLst>
                                          <p:attrName>r</p:attrName>
                                        </p:attrNameLst>
                                      </p:cBhvr>
                                    </p:animRot>
                                    <p:animRot by="120000">
                                      <p:cBhvr>
                                        <p:cTn id="74" dur="250" fill="hold">
                                          <p:stCondLst>
                                            <p:cond delay="1000"/>
                                          </p:stCondLst>
                                        </p:cTn>
                                        <p:tgtEl>
                                          <p:spTgt spid="13"/>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1000" fill="hold"/>
                                        <p:tgtEl>
                                          <p:spTgt spid="36"/>
                                        </p:tgtEl>
                                        <p:attrNameLst>
                                          <p:attrName>ppt_x</p:attrName>
                                        </p:attrNameLst>
                                      </p:cBhvr>
                                      <p:tavLst>
                                        <p:tav tm="0">
                                          <p:val>
                                            <p:strVal val="1+#ppt_w/2"/>
                                          </p:val>
                                        </p:tav>
                                        <p:tav tm="100000">
                                          <p:val>
                                            <p:strVal val="#ppt_x"/>
                                          </p:val>
                                        </p:tav>
                                      </p:tavLst>
                                    </p:anim>
                                    <p:anim calcmode="lin" valueType="num">
                                      <p:cBhvr additive="base">
                                        <p:cTn id="80" dur="1000" fill="hold"/>
                                        <p:tgtEl>
                                          <p:spTgt spid="36"/>
                                        </p:tgtEl>
                                        <p:attrNameLst>
                                          <p:attrName>ppt_y</p:attrName>
                                        </p:attrNameLst>
                                      </p:cBhvr>
                                      <p:tavLst>
                                        <p:tav tm="0">
                                          <p:val>
                                            <p:strVal val="#ppt_y"/>
                                          </p:val>
                                        </p:tav>
                                        <p:tav tm="100000">
                                          <p:val>
                                            <p:strVal val="#ppt_y"/>
                                          </p:val>
                                        </p:tav>
                                      </p:tavLst>
                                    </p:anim>
                                  </p:childTnLst>
                                </p:cTn>
                              </p:par>
                              <p:par>
                                <p:cTn id="81" presetID="26" presetClass="entr" presetSubtype="0" fill="hold" nodeType="with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wipe(down)">
                                      <p:cBhvr>
                                        <p:cTn id="83" dur="580">
                                          <p:stCondLst>
                                            <p:cond delay="0"/>
                                          </p:stCondLst>
                                        </p:cTn>
                                        <p:tgtEl>
                                          <p:spTgt spid="28"/>
                                        </p:tgtEl>
                                      </p:cBhvr>
                                    </p:animEffect>
                                    <p:anim calcmode="lin" valueType="num">
                                      <p:cBhvr>
                                        <p:cTn id="84"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89" dur="26">
                                          <p:stCondLst>
                                            <p:cond delay="650"/>
                                          </p:stCondLst>
                                        </p:cTn>
                                        <p:tgtEl>
                                          <p:spTgt spid="28"/>
                                        </p:tgtEl>
                                      </p:cBhvr>
                                      <p:to x="100000" y="60000"/>
                                    </p:animScale>
                                    <p:animScale>
                                      <p:cBhvr>
                                        <p:cTn id="90" dur="166" decel="50000">
                                          <p:stCondLst>
                                            <p:cond delay="676"/>
                                          </p:stCondLst>
                                        </p:cTn>
                                        <p:tgtEl>
                                          <p:spTgt spid="28"/>
                                        </p:tgtEl>
                                      </p:cBhvr>
                                      <p:to x="100000" y="100000"/>
                                    </p:animScale>
                                    <p:animScale>
                                      <p:cBhvr>
                                        <p:cTn id="91" dur="26">
                                          <p:stCondLst>
                                            <p:cond delay="1312"/>
                                          </p:stCondLst>
                                        </p:cTn>
                                        <p:tgtEl>
                                          <p:spTgt spid="28"/>
                                        </p:tgtEl>
                                      </p:cBhvr>
                                      <p:to x="100000" y="80000"/>
                                    </p:animScale>
                                    <p:animScale>
                                      <p:cBhvr>
                                        <p:cTn id="92" dur="166" decel="50000">
                                          <p:stCondLst>
                                            <p:cond delay="1338"/>
                                          </p:stCondLst>
                                        </p:cTn>
                                        <p:tgtEl>
                                          <p:spTgt spid="28"/>
                                        </p:tgtEl>
                                      </p:cBhvr>
                                      <p:to x="100000" y="100000"/>
                                    </p:animScale>
                                    <p:animScale>
                                      <p:cBhvr>
                                        <p:cTn id="93" dur="26">
                                          <p:stCondLst>
                                            <p:cond delay="1642"/>
                                          </p:stCondLst>
                                        </p:cTn>
                                        <p:tgtEl>
                                          <p:spTgt spid="28"/>
                                        </p:tgtEl>
                                      </p:cBhvr>
                                      <p:to x="100000" y="90000"/>
                                    </p:animScale>
                                    <p:animScale>
                                      <p:cBhvr>
                                        <p:cTn id="94" dur="166" decel="50000">
                                          <p:stCondLst>
                                            <p:cond delay="1668"/>
                                          </p:stCondLst>
                                        </p:cTn>
                                        <p:tgtEl>
                                          <p:spTgt spid="28"/>
                                        </p:tgtEl>
                                      </p:cBhvr>
                                      <p:to x="100000" y="100000"/>
                                    </p:animScale>
                                    <p:animScale>
                                      <p:cBhvr>
                                        <p:cTn id="95" dur="26">
                                          <p:stCondLst>
                                            <p:cond delay="1808"/>
                                          </p:stCondLst>
                                        </p:cTn>
                                        <p:tgtEl>
                                          <p:spTgt spid="28"/>
                                        </p:tgtEl>
                                      </p:cBhvr>
                                      <p:to x="100000" y="95000"/>
                                    </p:animScale>
                                    <p:animScale>
                                      <p:cBhvr>
                                        <p:cTn id="96" dur="166" decel="50000">
                                          <p:stCondLst>
                                            <p:cond delay="1834"/>
                                          </p:stCondLst>
                                        </p:cTn>
                                        <p:tgtEl>
                                          <p:spTgt spid="28"/>
                                        </p:tgtEl>
                                      </p:cBhvr>
                                      <p:to x="100000" y="100000"/>
                                    </p:animScale>
                                  </p:childTnLst>
                                </p:cTn>
                              </p:par>
                              <p:par>
                                <p:cTn id="97" presetID="26" presetClass="entr" presetSubtype="0" fill="hold" nodeType="withEffect">
                                  <p:stCondLst>
                                    <p:cond delay="0"/>
                                  </p:stCondLst>
                                  <p:childTnLst>
                                    <p:set>
                                      <p:cBhvr>
                                        <p:cTn id="98" dur="1" fill="hold">
                                          <p:stCondLst>
                                            <p:cond delay="0"/>
                                          </p:stCondLst>
                                        </p:cTn>
                                        <p:tgtEl>
                                          <p:spTgt spid="29"/>
                                        </p:tgtEl>
                                        <p:attrNameLst>
                                          <p:attrName>style.visibility</p:attrName>
                                        </p:attrNameLst>
                                      </p:cBhvr>
                                      <p:to>
                                        <p:strVal val="visible"/>
                                      </p:to>
                                    </p:set>
                                    <p:animEffect transition="in" filter="wipe(down)">
                                      <p:cBhvr>
                                        <p:cTn id="99" dur="580">
                                          <p:stCondLst>
                                            <p:cond delay="0"/>
                                          </p:stCondLst>
                                        </p:cTn>
                                        <p:tgtEl>
                                          <p:spTgt spid="29"/>
                                        </p:tgtEl>
                                      </p:cBhvr>
                                    </p:animEffect>
                                    <p:anim calcmode="lin" valueType="num">
                                      <p:cBhvr>
                                        <p:cTn id="100"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05" dur="26">
                                          <p:stCondLst>
                                            <p:cond delay="650"/>
                                          </p:stCondLst>
                                        </p:cTn>
                                        <p:tgtEl>
                                          <p:spTgt spid="29"/>
                                        </p:tgtEl>
                                      </p:cBhvr>
                                      <p:to x="100000" y="60000"/>
                                    </p:animScale>
                                    <p:animScale>
                                      <p:cBhvr>
                                        <p:cTn id="106" dur="166" decel="50000">
                                          <p:stCondLst>
                                            <p:cond delay="676"/>
                                          </p:stCondLst>
                                        </p:cTn>
                                        <p:tgtEl>
                                          <p:spTgt spid="29"/>
                                        </p:tgtEl>
                                      </p:cBhvr>
                                      <p:to x="100000" y="100000"/>
                                    </p:animScale>
                                    <p:animScale>
                                      <p:cBhvr>
                                        <p:cTn id="107" dur="26">
                                          <p:stCondLst>
                                            <p:cond delay="1312"/>
                                          </p:stCondLst>
                                        </p:cTn>
                                        <p:tgtEl>
                                          <p:spTgt spid="29"/>
                                        </p:tgtEl>
                                      </p:cBhvr>
                                      <p:to x="100000" y="80000"/>
                                    </p:animScale>
                                    <p:animScale>
                                      <p:cBhvr>
                                        <p:cTn id="108" dur="166" decel="50000">
                                          <p:stCondLst>
                                            <p:cond delay="1338"/>
                                          </p:stCondLst>
                                        </p:cTn>
                                        <p:tgtEl>
                                          <p:spTgt spid="29"/>
                                        </p:tgtEl>
                                      </p:cBhvr>
                                      <p:to x="100000" y="100000"/>
                                    </p:animScale>
                                    <p:animScale>
                                      <p:cBhvr>
                                        <p:cTn id="109" dur="26">
                                          <p:stCondLst>
                                            <p:cond delay="1642"/>
                                          </p:stCondLst>
                                        </p:cTn>
                                        <p:tgtEl>
                                          <p:spTgt spid="29"/>
                                        </p:tgtEl>
                                      </p:cBhvr>
                                      <p:to x="100000" y="90000"/>
                                    </p:animScale>
                                    <p:animScale>
                                      <p:cBhvr>
                                        <p:cTn id="110" dur="166" decel="50000">
                                          <p:stCondLst>
                                            <p:cond delay="1668"/>
                                          </p:stCondLst>
                                        </p:cTn>
                                        <p:tgtEl>
                                          <p:spTgt spid="29"/>
                                        </p:tgtEl>
                                      </p:cBhvr>
                                      <p:to x="100000" y="100000"/>
                                    </p:animScale>
                                    <p:animScale>
                                      <p:cBhvr>
                                        <p:cTn id="111" dur="26">
                                          <p:stCondLst>
                                            <p:cond delay="1808"/>
                                          </p:stCondLst>
                                        </p:cTn>
                                        <p:tgtEl>
                                          <p:spTgt spid="29"/>
                                        </p:tgtEl>
                                      </p:cBhvr>
                                      <p:to x="100000" y="95000"/>
                                    </p:animScale>
                                    <p:animScale>
                                      <p:cBhvr>
                                        <p:cTn id="112" dur="166" decel="50000">
                                          <p:stCondLst>
                                            <p:cond delay="1834"/>
                                          </p:stCondLst>
                                        </p:cTn>
                                        <p:tgtEl>
                                          <p:spTgt spid="29"/>
                                        </p:tgtEl>
                                      </p:cBhvr>
                                      <p:to x="100000" y="100000"/>
                                    </p:animScale>
                                  </p:childTnLst>
                                </p:cTn>
                              </p:par>
                              <p:par>
                                <p:cTn id="113" presetID="26" presetClass="entr" presetSubtype="0" fill="hold" nodeType="withEffect">
                                  <p:stCondLst>
                                    <p:cond delay="0"/>
                                  </p:stCondLst>
                                  <p:childTnLst>
                                    <p:set>
                                      <p:cBhvr>
                                        <p:cTn id="114" dur="1" fill="hold">
                                          <p:stCondLst>
                                            <p:cond delay="0"/>
                                          </p:stCondLst>
                                        </p:cTn>
                                        <p:tgtEl>
                                          <p:spTgt spid="30"/>
                                        </p:tgtEl>
                                        <p:attrNameLst>
                                          <p:attrName>style.visibility</p:attrName>
                                        </p:attrNameLst>
                                      </p:cBhvr>
                                      <p:to>
                                        <p:strVal val="visible"/>
                                      </p:to>
                                    </p:set>
                                    <p:animEffect transition="in" filter="wipe(down)">
                                      <p:cBhvr>
                                        <p:cTn id="115" dur="580">
                                          <p:stCondLst>
                                            <p:cond delay="0"/>
                                          </p:stCondLst>
                                        </p:cTn>
                                        <p:tgtEl>
                                          <p:spTgt spid="30"/>
                                        </p:tgtEl>
                                      </p:cBhvr>
                                    </p:animEffect>
                                    <p:anim calcmode="lin" valueType="num">
                                      <p:cBhvr>
                                        <p:cTn id="116"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21" dur="26">
                                          <p:stCondLst>
                                            <p:cond delay="650"/>
                                          </p:stCondLst>
                                        </p:cTn>
                                        <p:tgtEl>
                                          <p:spTgt spid="30"/>
                                        </p:tgtEl>
                                      </p:cBhvr>
                                      <p:to x="100000" y="60000"/>
                                    </p:animScale>
                                    <p:animScale>
                                      <p:cBhvr>
                                        <p:cTn id="122" dur="166" decel="50000">
                                          <p:stCondLst>
                                            <p:cond delay="676"/>
                                          </p:stCondLst>
                                        </p:cTn>
                                        <p:tgtEl>
                                          <p:spTgt spid="30"/>
                                        </p:tgtEl>
                                      </p:cBhvr>
                                      <p:to x="100000" y="100000"/>
                                    </p:animScale>
                                    <p:animScale>
                                      <p:cBhvr>
                                        <p:cTn id="123" dur="26">
                                          <p:stCondLst>
                                            <p:cond delay="1312"/>
                                          </p:stCondLst>
                                        </p:cTn>
                                        <p:tgtEl>
                                          <p:spTgt spid="30"/>
                                        </p:tgtEl>
                                      </p:cBhvr>
                                      <p:to x="100000" y="80000"/>
                                    </p:animScale>
                                    <p:animScale>
                                      <p:cBhvr>
                                        <p:cTn id="124" dur="166" decel="50000">
                                          <p:stCondLst>
                                            <p:cond delay="1338"/>
                                          </p:stCondLst>
                                        </p:cTn>
                                        <p:tgtEl>
                                          <p:spTgt spid="30"/>
                                        </p:tgtEl>
                                      </p:cBhvr>
                                      <p:to x="100000" y="100000"/>
                                    </p:animScale>
                                    <p:animScale>
                                      <p:cBhvr>
                                        <p:cTn id="125" dur="26">
                                          <p:stCondLst>
                                            <p:cond delay="1642"/>
                                          </p:stCondLst>
                                        </p:cTn>
                                        <p:tgtEl>
                                          <p:spTgt spid="30"/>
                                        </p:tgtEl>
                                      </p:cBhvr>
                                      <p:to x="100000" y="90000"/>
                                    </p:animScale>
                                    <p:animScale>
                                      <p:cBhvr>
                                        <p:cTn id="126" dur="166" decel="50000">
                                          <p:stCondLst>
                                            <p:cond delay="1668"/>
                                          </p:stCondLst>
                                        </p:cTn>
                                        <p:tgtEl>
                                          <p:spTgt spid="30"/>
                                        </p:tgtEl>
                                      </p:cBhvr>
                                      <p:to x="100000" y="100000"/>
                                    </p:animScale>
                                    <p:animScale>
                                      <p:cBhvr>
                                        <p:cTn id="127" dur="26">
                                          <p:stCondLst>
                                            <p:cond delay="1808"/>
                                          </p:stCondLst>
                                        </p:cTn>
                                        <p:tgtEl>
                                          <p:spTgt spid="30"/>
                                        </p:tgtEl>
                                      </p:cBhvr>
                                      <p:to x="100000" y="95000"/>
                                    </p:animScale>
                                    <p:animScale>
                                      <p:cBhvr>
                                        <p:cTn id="128" dur="166" decel="50000">
                                          <p:stCondLst>
                                            <p:cond delay="1834"/>
                                          </p:stCondLst>
                                        </p:cTn>
                                        <p:tgtEl>
                                          <p:spTgt spid="30"/>
                                        </p:tgtEl>
                                      </p:cBhvr>
                                      <p:to x="100000" y="100000"/>
                                    </p:animScale>
                                  </p:childTnLst>
                                </p:cTn>
                              </p:par>
                              <p:par>
                                <p:cTn id="129" presetID="26" presetClass="entr" presetSubtype="0" fill="hold" nodeType="withEffect">
                                  <p:stCondLst>
                                    <p:cond delay="0"/>
                                  </p:stCondLst>
                                  <p:childTnLst>
                                    <p:set>
                                      <p:cBhvr>
                                        <p:cTn id="130" dur="1" fill="hold">
                                          <p:stCondLst>
                                            <p:cond delay="0"/>
                                          </p:stCondLst>
                                        </p:cTn>
                                        <p:tgtEl>
                                          <p:spTgt spid="31"/>
                                        </p:tgtEl>
                                        <p:attrNameLst>
                                          <p:attrName>style.visibility</p:attrName>
                                        </p:attrNameLst>
                                      </p:cBhvr>
                                      <p:to>
                                        <p:strVal val="visible"/>
                                      </p:to>
                                    </p:set>
                                    <p:animEffect transition="in" filter="wipe(down)">
                                      <p:cBhvr>
                                        <p:cTn id="131" dur="580">
                                          <p:stCondLst>
                                            <p:cond delay="0"/>
                                          </p:stCondLst>
                                        </p:cTn>
                                        <p:tgtEl>
                                          <p:spTgt spid="31"/>
                                        </p:tgtEl>
                                      </p:cBhvr>
                                    </p:animEffect>
                                    <p:anim calcmode="lin" valueType="num">
                                      <p:cBhvr>
                                        <p:cTn id="132"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37" dur="26">
                                          <p:stCondLst>
                                            <p:cond delay="650"/>
                                          </p:stCondLst>
                                        </p:cTn>
                                        <p:tgtEl>
                                          <p:spTgt spid="31"/>
                                        </p:tgtEl>
                                      </p:cBhvr>
                                      <p:to x="100000" y="60000"/>
                                    </p:animScale>
                                    <p:animScale>
                                      <p:cBhvr>
                                        <p:cTn id="138" dur="166" decel="50000">
                                          <p:stCondLst>
                                            <p:cond delay="676"/>
                                          </p:stCondLst>
                                        </p:cTn>
                                        <p:tgtEl>
                                          <p:spTgt spid="31"/>
                                        </p:tgtEl>
                                      </p:cBhvr>
                                      <p:to x="100000" y="100000"/>
                                    </p:animScale>
                                    <p:animScale>
                                      <p:cBhvr>
                                        <p:cTn id="139" dur="26">
                                          <p:stCondLst>
                                            <p:cond delay="1312"/>
                                          </p:stCondLst>
                                        </p:cTn>
                                        <p:tgtEl>
                                          <p:spTgt spid="31"/>
                                        </p:tgtEl>
                                      </p:cBhvr>
                                      <p:to x="100000" y="80000"/>
                                    </p:animScale>
                                    <p:animScale>
                                      <p:cBhvr>
                                        <p:cTn id="140" dur="166" decel="50000">
                                          <p:stCondLst>
                                            <p:cond delay="1338"/>
                                          </p:stCondLst>
                                        </p:cTn>
                                        <p:tgtEl>
                                          <p:spTgt spid="31"/>
                                        </p:tgtEl>
                                      </p:cBhvr>
                                      <p:to x="100000" y="100000"/>
                                    </p:animScale>
                                    <p:animScale>
                                      <p:cBhvr>
                                        <p:cTn id="141" dur="26">
                                          <p:stCondLst>
                                            <p:cond delay="1642"/>
                                          </p:stCondLst>
                                        </p:cTn>
                                        <p:tgtEl>
                                          <p:spTgt spid="31"/>
                                        </p:tgtEl>
                                      </p:cBhvr>
                                      <p:to x="100000" y="90000"/>
                                    </p:animScale>
                                    <p:animScale>
                                      <p:cBhvr>
                                        <p:cTn id="142" dur="166" decel="50000">
                                          <p:stCondLst>
                                            <p:cond delay="1668"/>
                                          </p:stCondLst>
                                        </p:cTn>
                                        <p:tgtEl>
                                          <p:spTgt spid="31"/>
                                        </p:tgtEl>
                                      </p:cBhvr>
                                      <p:to x="100000" y="100000"/>
                                    </p:animScale>
                                    <p:animScale>
                                      <p:cBhvr>
                                        <p:cTn id="143" dur="26">
                                          <p:stCondLst>
                                            <p:cond delay="1808"/>
                                          </p:stCondLst>
                                        </p:cTn>
                                        <p:tgtEl>
                                          <p:spTgt spid="31"/>
                                        </p:tgtEl>
                                      </p:cBhvr>
                                      <p:to x="100000" y="95000"/>
                                    </p:animScale>
                                    <p:animScale>
                                      <p:cBhvr>
                                        <p:cTn id="144" dur="166" decel="50000">
                                          <p:stCondLst>
                                            <p:cond delay="1834"/>
                                          </p:stCondLst>
                                        </p:cTn>
                                        <p:tgtEl>
                                          <p:spTgt spid="31"/>
                                        </p:tgtEl>
                                      </p:cBhvr>
                                      <p:to x="100000" y="100000"/>
                                    </p:animScale>
                                  </p:childTnLst>
                                </p:cTn>
                              </p:par>
                              <p:par>
                                <p:cTn id="145" presetID="26" presetClass="entr" presetSubtype="0" fill="hold" nodeType="withEffect">
                                  <p:stCondLst>
                                    <p:cond delay="0"/>
                                  </p:stCondLst>
                                  <p:childTnLst>
                                    <p:set>
                                      <p:cBhvr>
                                        <p:cTn id="146" dur="1" fill="hold">
                                          <p:stCondLst>
                                            <p:cond delay="0"/>
                                          </p:stCondLst>
                                        </p:cTn>
                                        <p:tgtEl>
                                          <p:spTgt spid="32"/>
                                        </p:tgtEl>
                                        <p:attrNameLst>
                                          <p:attrName>style.visibility</p:attrName>
                                        </p:attrNameLst>
                                      </p:cBhvr>
                                      <p:to>
                                        <p:strVal val="visible"/>
                                      </p:to>
                                    </p:set>
                                    <p:animEffect transition="in" filter="wipe(down)">
                                      <p:cBhvr>
                                        <p:cTn id="147" dur="580">
                                          <p:stCondLst>
                                            <p:cond delay="0"/>
                                          </p:stCondLst>
                                        </p:cTn>
                                        <p:tgtEl>
                                          <p:spTgt spid="32"/>
                                        </p:tgtEl>
                                      </p:cBhvr>
                                    </p:animEffect>
                                    <p:anim calcmode="lin" valueType="num">
                                      <p:cBhvr>
                                        <p:cTn id="14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4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5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5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5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53" dur="26">
                                          <p:stCondLst>
                                            <p:cond delay="650"/>
                                          </p:stCondLst>
                                        </p:cTn>
                                        <p:tgtEl>
                                          <p:spTgt spid="32"/>
                                        </p:tgtEl>
                                      </p:cBhvr>
                                      <p:to x="100000" y="60000"/>
                                    </p:animScale>
                                    <p:animScale>
                                      <p:cBhvr>
                                        <p:cTn id="154" dur="166" decel="50000">
                                          <p:stCondLst>
                                            <p:cond delay="676"/>
                                          </p:stCondLst>
                                        </p:cTn>
                                        <p:tgtEl>
                                          <p:spTgt spid="32"/>
                                        </p:tgtEl>
                                      </p:cBhvr>
                                      <p:to x="100000" y="100000"/>
                                    </p:animScale>
                                    <p:animScale>
                                      <p:cBhvr>
                                        <p:cTn id="155" dur="26">
                                          <p:stCondLst>
                                            <p:cond delay="1312"/>
                                          </p:stCondLst>
                                        </p:cTn>
                                        <p:tgtEl>
                                          <p:spTgt spid="32"/>
                                        </p:tgtEl>
                                      </p:cBhvr>
                                      <p:to x="100000" y="80000"/>
                                    </p:animScale>
                                    <p:animScale>
                                      <p:cBhvr>
                                        <p:cTn id="156" dur="166" decel="50000">
                                          <p:stCondLst>
                                            <p:cond delay="1338"/>
                                          </p:stCondLst>
                                        </p:cTn>
                                        <p:tgtEl>
                                          <p:spTgt spid="32"/>
                                        </p:tgtEl>
                                      </p:cBhvr>
                                      <p:to x="100000" y="100000"/>
                                    </p:animScale>
                                    <p:animScale>
                                      <p:cBhvr>
                                        <p:cTn id="157" dur="26">
                                          <p:stCondLst>
                                            <p:cond delay="1642"/>
                                          </p:stCondLst>
                                        </p:cTn>
                                        <p:tgtEl>
                                          <p:spTgt spid="32"/>
                                        </p:tgtEl>
                                      </p:cBhvr>
                                      <p:to x="100000" y="90000"/>
                                    </p:animScale>
                                    <p:animScale>
                                      <p:cBhvr>
                                        <p:cTn id="158" dur="166" decel="50000">
                                          <p:stCondLst>
                                            <p:cond delay="1668"/>
                                          </p:stCondLst>
                                        </p:cTn>
                                        <p:tgtEl>
                                          <p:spTgt spid="32"/>
                                        </p:tgtEl>
                                      </p:cBhvr>
                                      <p:to x="100000" y="100000"/>
                                    </p:animScale>
                                    <p:animScale>
                                      <p:cBhvr>
                                        <p:cTn id="159" dur="26">
                                          <p:stCondLst>
                                            <p:cond delay="1808"/>
                                          </p:stCondLst>
                                        </p:cTn>
                                        <p:tgtEl>
                                          <p:spTgt spid="32"/>
                                        </p:tgtEl>
                                      </p:cBhvr>
                                      <p:to x="100000" y="95000"/>
                                    </p:animScale>
                                    <p:animScale>
                                      <p:cBhvr>
                                        <p:cTn id="160" dur="166" decel="50000">
                                          <p:stCondLst>
                                            <p:cond delay="1834"/>
                                          </p:stCondLst>
                                        </p:cTn>
                                        <p:tgtEl>
                                          <p:spTgt spid="32"/>
                                        </p:tgtEl>
                                      </p:cBhvr>
                                      <p:to x="100000" y="100000"/>
                                    </p:animScale>
                                  </p:childTnLst>
                                </p:cTn>
                              </p:par>
                              <p:par>
                                <p:cTn id="161" presetID="26" presetClass="entr" presetSubtype="0" fill="hold" nodeType="withEffect">
                                  <p:stCondLst>
                                    <p:cond delay="0"/>
                                  </p:stCondLst>
                                  <p:childTnLst>
                                    <p:set>
                                      <p:cBhvr>
                                        <p:cTn id="162" dur="1" fill="hold">
                                          <p:stCondLst>
                                            <p:cond delay="0"/>
                                          </p:stCondLst>
                                        </p:cTn>
                                        <p:tgtEl>
                                          <p:spTgt spid="33"/>
                                        </p:tgtEl>
                                        <p:attrNameLst>
                                          <p:attrName>style.visibility</p:attrName>
                                        </p:attrNameLst>
                                      </p:cBhvr>
                                      <p:to>
                                        <p:strVal val="visible"/>
                                      </p:to>
                                    </p:set>
                                    <p:animEffect transition="in" filter="wipe(down)">
                                      <p:cBhvr>
                                        <p:cTn id="163" dur="580">
                                          <p:stCondLst>
                                            <p:cond delay="0"/>
                                          </p:stCondLst>
                                        </p:cTn>
                                        <p:tgtEl>
                                          <p:spTgt spid="33"/>
                                        </p:tgtEl>
                                      </p:cBhvr>
                                    </p:animEffect>
                                    <p:anim calcmode="lin" valueType="num">
                                      <p:cBhvr>
                                        <p:cTn id="164"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65"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66"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67"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68"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69" dur="26">
                                          <p:stCondLst>
                                            <p:cond delay="650"/>
                                          </p:stCondLst>
                                        </p:cTn>
                                        <p:tgtEl>
                                          <p:spTgt spid="33"/>
                                        </p:tgtEl>
                                      </p:cBhvr>
                                      <p:to x="100000" y="60000"/>
                                    </p:animScale>
                                    <p:animScale>
                                      <p:cBhvr>
                                        <p:cTn id="170" dur="166" decel="50000">
                                          <p:stCondLst>
                                            <p:cond delay="676"/>
                                          </p:stCondLst>
                                        </p:cTn>
                                        <p:tgtEl>
                                          <p:spTgt spid="33"/>
                                        </p:tgtEl>
                                      </p:cBhvr>
                                      <p:to x="100000" y="100000"/>
                                    </p:animScale>
                                    <p:animScale>
                                      <p:cBhvr>
                                        <p:cTn id="171" dur="26">
                                          <p:stCondLst>
                                            <p:cond delay="1312"/>
                                          </p:stCondLst>
                                        </p:cTn>
                                        <p:tgtEl>
                                          <p:spTgt spid="33"/>
                                        </p:tgtEl>
                                      </p:cBhvr>
                                      <p:to x="100000" y="80000"/>
                                    </p:animScale>
                                    <p:animScale>
                                      <p:cBhvr>
                                        <p:cTn id="172" dur="166" decel="50000">
                                          <p:stCondLst>
                                            <p:cond delay="1338"/>
                                          </p:stCondLst>
                                        </p:cTn>
                                        <p:tgtEl>
                                          <p:spTgt spid="33"/>
                                        </p:tgtEl>
                                      </p:cBhvr>
                                      <p:to x="100000" y="100000"/>
                                    </p:animScale>
                                    <p:animScale>
                                      <p:cBhvr>
                                        <p:cTn id="173" dur="26">
                                          <p:stCondLst>
                                            <p:cond delay="1642"/>
                                          </p:stCondLst>
                                        </p:cTn>
                                        <p:tgtEl>
                                          <p:spTgt spid="33"/>
                                        </p:tgtEl>
                                      </p:cBhvr>
                                      <p:to x="100000" y="90000"/>
                                    </p:animScale>
                                    <p:animScale>
                                      <p:cBhvr>
                                        <p:cTn id="174" dur="166" decel="50000">
                                          <p:stCondLst>
                                            <p:cond delay="1668"/>
                                          </p:stCondLst>
                                        </p:cTn>
                                        <p:tgtEl>
                                          <p:spTgt spid="33"/>
                                        </p:tgtEl>
                                      </p:cBhvr>
                                      <p:to x="100000" y="100000"/>
                                    </p:animScale>
                                    <p:animScale>
                                      <p:cBhvr>
                                        <p:cTn id="175" dur="26">
                                          <p:stCondLst>
                                            <p:cond delay="1808"/>
                                          </p:stCondLst>
                                        </p:cTn>
                                        <p:tgtEl>
                                          <p:spTgt spid="33"/>
                                        </p:tgtEl>
                                      </p:cBhvr>
                                      <p:to x="100000" y="95000"/>
                                    </p:animScale>
                                    <p:animScale>
                                      <p:cBhvr>
                                        <p:cTn id="176" dur="166" decel="50000">
                                          <p:stCondLst>
                                            <p:cond delay="1834"/>
                                          </p:stCondLst>
                                        </p:cTn>
                                        <p:tgtEl>
                                          <p:spTgt spid="33"/>
                                        </p:tgtEl>
                                      </p:cBhvr>
                                      <p:to x="100000" y="100000"/>
                                    </p:animScale>
                                  </p:childTnLst>
                                </p:cTn>
                              </p:par>
                              <p:par>
                                <p:cTn id="177" presetID="26" presetClass="entr" presetSubtype="0" fill="hold" nodeType="withEffect">
                                  <p:stCondLst>
                                    <p:cond delay="0"/>
                                  </p:stCondLst>
                                  <p:childTnLst>
                                    <p:set>
                                      <p:cBhvr>
                                        <p:cTn id="178" dur="1" fill="hold">
                                          <p:stCondLst>
                                            <p:cond delay="0"/>
                                          </p:stCondLst>
                                        </p:cTn>
                                        <p:tgtEl>
                                          <p:spTgt spid="21"/>
                                        </p:tgtEl>
                                        <p:attrNameLst>
                                          <p:attrName>style.visibility</p:attrName>
                                        </p:attrNameLst>
                                      </p:cBhvr>
                                      <p:to>
                                        <p:strVal val="visible"/>
                                      </p:to>
                                    </p:set>
                                    <p:animEffect transition="in" filter="wipe(down)">
                                      <p:cBhvr>
                                        <p:cTn id="179" dur="580">
                                          <p:stCondLst>
                                            <p:cond delay="0"/>
                                          </p:stCondLst>
                                        </p:cTn>
                                        <p:tgtEl>
                                          <p:spTgt spid="21"/>
                                        </p:tgtEl>
                                      </p:cBhvr>
                                    </p:animEffect>
                                    <p:anim calcmode="lin" valueType="num">
                                      <p:cBhvr>
                                        <p:cTn id="180"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81"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82"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83"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84"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85" dur="26">
                                          <p:stCondLst>
                                            <p:cond delay="650"/>
                                          </p:stCondLst>
                                        </p:cTn>
                                        <p:tgtEl>
                                          <p:spTgt spid="21"/>
                                        </p:tgtEl>
                                      </p:cBhvr>
                                      <p:to x="100000" y="60000"/>
                                    </p:animScale>
                                    <p:animScale>
                                      <p:cBhvr>
                                        <p:cTn id="186" dur="166" decel="50000">
                                          <p:stCondLst>
                                            <p:cond delay="676"/>
                                          </p:stCondLst>
                                        </p:cTn>
                                        <p:tgtEl>
                                          <p:spTgt spid="21"/>
                                        </p:tgtEl>
                                      </p:cBhvr>
                                      <p:to x="100000" y="100000"/>
                                    </p:animScale>
                                    <p:animScale>
                                      <p:cBhvr>
                                        <p:cTn id="187" dur="26">
                                          <p:stCondLst>
                                            <p:cond delay="1312"/>
                                          </p:stCondLst>
                                        </p:cTn>
                                        <p:tgtEl>
                                          <p:spTgt spid="21"/>
                                        </p:tgtEl>
                                      </p:cBhvr>
                                      <p:to x="100000" y="80000"/>
                                    </p:animScale>
                                    <p:animScale>
                                      <p:cBhvr>
                                        <p:cTn id="188" dur="166" decel="50000">
                                          <p:stCondLst>
                                            <p:cond delay="1338"/>
                                          </p:stCondLst>
                                        </p:cTn>
                                        <p:tgtEl>
                                          <p:spTgt spid="21"/>
                                        </p:tgtEl>
                                      </p:cBhvr>
                                      <p:to x="100000" y="100000"/>
                                    </p:animScale>
                                    <p:animScale>
                                      <p:cBhvr>
                                        <p:cTn id="189" dur="26">
                                          <p:stCondLst>
                                            <p:cond delay="1642"/>
                                          </p:stCondLst>
                                        </p:cTn>
                                        <p:tgtEl>
                                          <p:spTgt spid="21"/>
                                        </p:tgtEl>
                                      </p:cBhvr>
                                      <p:to x="100000" y="90000"/>
                                    </p:animScale>
                                    <p:animScale>
                                      <p:cBhvr>
                                        <p:cTn id="190" dur="166" decel="50000">
                                          <p:stCondLst>
                                            <p:cond delay="1668"/>
                                          </p:stCondLst>
                                        </p:cTn>
                                        <p:tgtEl>
                                          <p:spTgt spid="21"/>
                                        </p:tgtEl>
                                      </p:cBhvr>
                                      <p:to x="100000" y="100000"/>
                                    </p:animScale>
                                    <p:animScale>
                                      <p:cBhvr>
                                        <p:cTn id="191" dur="26">
                                          <p:stCondLst>
                                            <p:cond delay="1808"/>
                                          </p:stCondLst>
                                        </p:cTn>
                                        <p:tgtEl>
                                          <p:spTgt spid="21"/>
                                        </p:tgtEl>
                                      </p:cBhvr>
                                      <p:to x="100000" y="95000"/>
                                    </p:animScale>
                                    <p:animScale>
                                      <p:cBhvr>
                                        <p:cTn id="192" dur="166" decel="50000">
                                          <p:stCondLst>
                                            <p:cond delay="1834"/>
                                          </p:stCondLst>
                                        </p:cTn>
                                        <p:tgtEl>
                                          <p:spTgt spid="21"/>
                                        </p:tgtEl>
                                      </p:cBhvr>
                                      <p:to x="100000" y="100000"/>
                                    </p:animScale>
                                  </p:childTnLst>
                                </p:cTn>
                              </p:par>
                              <p:par>
                                <p:cTn id="193" presetID="26" presetClass="entr" presetSubtype="0" fill="hold" nodeType="withEffect">
                                  <p:stCondLst>
                                    <p:cond delay="0"/>
                                  </p:stCondLst>
                                  <p:childTnLst>
                                    <p:set>
                                      <p:cBhvr>
                                        <p:cTn id="194" dur="1" fill="hold">
                                          <p:stCondLst>
                                            <p:cond delay="0"/>
                                          </p:stCondLst>
                                        </p:cTn>
                                        <p:tgtEl>
                                          <p:spTgt spid="22"/>
                                        </p:tgtEl>
                                        <p:attrNameLst>
                                          <p:attrName>style.visibility</p:attrName>
                                        </p:attrNameLst>
                                      </p:cBhvr>
                                      <p:to>
                                        <p:strVal val="visible"/>
                                      </p:to>
                                    </p:set>
                                    <p:animEffect transition="in" filter="wipe(down)">
                                      <p:cBhvr>
                                        <p:cTn id="195" dur="580">
                                          <p:stCondLst>
                                            <p:cond delay="0"/>
                                          </p:stCondLst>
                                        </p:cTn>
                                        <p:tgtEl>
                                          <p:spTgt spid="22"/>
                                        </p:tgtEl>
                                      </p:cBhvr>
                                    </p:animEffect>
                                    <p:anim calcmode="lin" valueType="num">
                                      <p:cBhvr>
                                        <p:cTn id="19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9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9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9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0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01" dur="26">
                                          <p:stCondLst>
                                            <p:cond delay="650"/>
                                          </p:stCondLst>
                                        </p:cTn>
                                        <p:tgtEl>
                                          <p:spTgt spid="22"/>
                                        </p:tgtEl>
                                      </p:cBhvr>
                                      <p:to x="100000" y="60000"/>
                                    </p:animScale>
                                    <p:animScale>
                                      <p:cBhvr>
                                        <p:cTn id="202" dur="166" decel="50000">
                                          <p:stCondLst>
                                            <p:cond delay="676"/>
                                          </p:stCondLst>
                                        </p:cTn>
                                        <p:tgtEl>
                                          <p:spTgt spid="22"/>
                                        </p:tgtEl>
                                      </p:cBhvr>
                                      <p:to x="100000" y="100000"/>
                                    </p:animScale>
                                    <p:animScale>
                                      <p:cBhvr>
                                        <p:cTn id="203" dur="26">
                                          <p:stCondLst>
                                            <p:cond delay="1312"/>
                                          </p:stCondLst>
                                        </p:cTn>
                                        <p:tgtEl>
                                          <p:spTgt spid="22"/>
                                        </p:tgtEl>
                                      </p:cBhvr>
                                      <p:to x="100000" y="80000"/>
                                    </p:animScale>
                                    <p:animScale>
                                      <p:cBhvr>
                                        <p:cTn id="204" dur="166" decel="50000">
                                          <p:stCondLst>
                                            <p:cond delay="1338"/>
                                          </p:stCondLst>
                                        </p:cTn>
                                        <p:tgtEl>
                                          <p:spTgt spid="22"/>
                                        </p:tgtEl>
                                      </p:cBhvr>
                                      <p:to x="100000" y="100000"/>
                                    </p:animScale>
                                    <p:animScale>
                                      <p:cBhvr>
                                        <p:cTn id="205" dur="26">
                                          <p:stCondLst>
                                            <p:cond delay="1642"/>
                                          </p:stCondLst>
                                        </p:cTn>
                                        <p:tgtEl>
                                          <p:spTgt spid="22"/>
                                        </p:tgtEl>
                                      </p:cBhvr>
                                      <p:to x="100000" y="90000"/>
                                    </p:animScale>
                                    <p:animScale>
                                      <p:cBhvr>
                                        <p:cTn id="206" dur="166" decel="50000">
                                          <p:stCondLst>
                                            <p:cond delay="1668"/>
                                          </p:stCondLst>
                                        </p:cTn>
                                        <p:tgtEl>
                                          <p:spTgt spid="22"/>
                                        </p:tgtEl>
                                      </p:cBhvr>
                                      <p:to x="100000" y="100000"/>
                                    </p:animScale>
                                    <p:animScale>
                                      <p:cBhvr>
                                        <p:cTn id="207" dur="26">
                                          <p:stCondLst>
                                            <p:cond delay="1808"/>
                                          </p:stCondLst>
                                        </p:cTn>
                                        <p:tgtEl>
                                          <p:spTgt spid="22"/>
                                        </p:tgtEl>
                                      </p:cBhvr>
                                      <p:to x="100000" y="95000"/>
                                    </p:animScale>
                                    <p:animScale>
                                      <p:cBhvr>
                                        <p:cTn id="208" dur="166" decel="50000">
                                          <p:stCondLst>
                                            <p:cond delay="1834"/>
                                          </p:stCondLst>
                                        </p:cTn>
                                        <p:tgtEl>
                                          <p:spTgt spid="22"/>
                                        </p:tgtEl>
                                      </p:cBhvr>
                                      <p:to x="100000" y="100000"/>
                                    </p:animScale>
                                  </p:childTnLst>
                                </p:cTn>
                              </p:par>
                              <p:par>
                                <p:cTn id="209" presetID="32" presetClass="emph" presetSubtype="0" fill="hold" nodeType="withEffect">
                                  <p:stCondLst>
                                    <p:cond delay="0"/>
                                  </p:stCondLst>
                                  <p:childTnLst>
                                    <p:animRot by="120000">
                                      <p:cBhvr>
                                        <p:cTn id="210" dur="100" fill="hold">
                                          <p:stCondLst>
                                            <p:cond delay="0"/>
                                          </p:stCondLst>
                                        </p:cTn>
                                        <p:tgtEl>
                                          <p:spTgt spid="28"/>
                                        </p:tgtEl>
                                        <p:attrNameLst>
                                          <p:attrName>r</p:attrName>
                                        </p:attrNameLst>
                                      </p:cBhvr>
                                    </p:animRot>
                                    <p:animRot by="-240000">
                                      <p:cBhvr>
                                        <p:cTn id="211" dur="200" fill="hold">
                                          <p:stCondLst>
                                            <p:cond delay="200"/>
                                          </p:stCondLst>
                                        </p:cTn>
                                        <p:tgtEl>
                                          <p:spTgt spid="28"/>
                                        </p:tgtEl>
                                        <p:attrNameLst>
                                          <p:attrName>r</p:attrName>
                                        </p:attrNameLst>
                                      </p:cBhvr>
                                    </p:animRot>
                                    <p:animRot by="240000">
                                      <p:cBhvr>
                                        <p:cTn id="212" dur="200" fill="hold">
                                          <p:stCondLst>
                                            <p:cond delay="400"/>
                                          </p:stCondLst>
                                        </p:cTn>
                                        <p:tgtEl>
                                          <p:spTgt spid="28"/>
                                        </p:tgtEl>
                                        <p:attrNameLst>
                                          <p:attrName>r</p:attrName>
                                        </p:attrNameLst>
                                      </p:cBhvr>
                                    </p:animRot>
                                    <p:animRot by="-240000">
                                      <p:cBhvr>
                                        <p:cTn id="213" dur="200" fill="hold">
                                          <p:stCondLst>
                                            <p:cond delay="600"/>
                                          </p:stCondLst>
                                        </p:cTn>
                                        <p:tgtEl>
                                          <p:spTgt spid="28"/>
                                        </p:tgtEl>
                                        <p:attrNameLst>
                                          <p:attrName>r</p:attrName>
                                        </p:attrNameLst>
                                      </p:cBhvr>
                                    </p:animRot>
                                    <p:animRot by="120000">
                                      <p:cBhvr>
                                        <p:cTn id="214" dur="200" fill="hold">
                                          <p:stCondLst>
                                            <p:cond delay="800"/>
                                          </p:stCondLst>
                                        </p:cTn>
                                        <p:tgtEl>
                                          <p:spTgt spid="28"/>
                                        </p:tgtEl>
                                        <p:attrNameLst>
                                          <p:attrName>r</p:attrName>
                                        </p:attrNameLst>
                                      </p:cBhvr>
                                    </p:animRot>
                                  </p:childTnLst>
                                </p:cTn>
                              </p:par>
                              <p:par>
                                <p:cTn id="215" presetID="32" presetClass="emph" presetSubtype="0" fill="hold" nodeType="withEffect">
                                  <p:stCondLst>
                                    <p:cond delay="0"/>
                                  </p:stCondLst>
                                  <p:childTnLst>
                                    <p:animRot by="120000">
                                      <p:cBhvr>
                                        <p:cTn id="216" dur="100" fill="hold">
                                          <p:stCondLst>
                                            <p:cond delay="0"/>
                                          </p:stCondLst>
                                        </p:cTn>
                                        <p:tgtEl>
                                          <p:spTgt spid="29"/>
                                        </p:tgtEl>
                                        <p:attrNameLst>
                                          <p:attrName>r</p:attrName>
                                        </p:attrNameLst>
                                      </p:cBhvr>
                                    </p:animRot>
                                    <p:animRot by="-240000">
                                      <p:cBhvr>
                                        <p:cTn id="217" dur="200" fill="hold">
                                          <p:stCondLst>
                                            <p:cond delay="200"/>
                                          </p:stCondLst>
                                        </p:cTn>
                                        <p:tgtEl>
                                          <p:spTgt spid="29"/>
                                        </p:tgtEl>
                                        <p:attrNameLst>
                                          <p:attrName>r</p:attrName>
                                        </p:attrNameLst>
                                      </p:cBhvr>
                                    </p:animRot>
                                    <p:animRot by="240000">
                                      <p:cBhvr>
                                        <p:cTn id="218" dur="200" fill="hold">
                                          <p:stCondLst>
                                            <p:cond delay="400"/>
                                          </p:stCondLst>
                                        </p:cTn>
                                        <p:tgtEl>
                                          <p:spTgt spid="29"/>
                                        </p:tgtEl>
                                        <p:attrNameLst>
                                          <p:attrName>r</p:attrName>
                                        </p:attrNameLst>
                                      </p:cBhvr>
                                    </p:animRot>
                                    <p:animRot by="-240000">
                                      <p:cBhvr>
                                        <p:cTn id="219" dur="200" fill="hold">
                                          <p:stCondLst>
                                            <p:cond delay="600"/>
                                          </p:stCondLst>
                                        </p:cTn>
                                        <p:tgtEl>
                                          <p:spTgt spid="29"/>
                                        </p:tgtEl>
                                        <p:attrNameLst>
                                          <p:attrName>r</p:attrName>
                                        </p:attrNameLst>
                                      </p:cBhvr>
                                    </p:animRot>
                                    <p:animRot by="120000">
                                      <p:cBhvr>
                                        <p:cTn id="220" dur="200" fill="hold">
                                          <p:stCondLst>
                                            <p:cond delay="800"/>
                                          </p:stCondLst>
                                        </p:cTn>
                                        <p:tgtEl>
                                          <p:spTgt spid="29"/>
                                        </p:tgtEl>
                                        <p:attrNameLst>
                                          <p:attrName>r</p:attrName>
                                        </p:attrNameLst>
                                      </p:cBhvr>
                                    </p:animRot>
                                  </p:childTnLst>
                                </p:cTn>
                              </p:par>
                              <p:par>
                                <p:cTn id="221" presetID="32" presetClass="emph" presetSubtype="0" fill="hold" nodeType="withEffect">
                                  <p:stCondLst>
                                    <p:cond delay="0"/>
                                  </p:stCondLst>
                                  <p:childTnLst>
                                    <p:animRot by="120000">
                                      <p:cBhvr>
                                        <p:cTn id="222" dur="100" fill="hold">
                                          <p:stCondLst>
                                            <p:cond delay="0"/>
                                          </p:stCondLst>
                                        </p:cTn>
                                        <p:tgtEl>
                                          <p:spTgt spid="30"/>
                                        </p:tgtEl>
                                        <p:attrNameLst>
                                          <p:attrName>r</p:attrName>
                                        </p:attrNameLst>
                                      </p:cBhvr>
                                    </p:animRot>
                                    <p:animRot by="-240000">
                                      <p:cBhvr>
                                        <p:cTn id="223" dur="200" fill="hold">
                                          <p:stCondLst>
                                            <p:cond delay="200"/>
                                          </p:stCondLst>
                                        </p:cTn>
                                        <p:tgtEl>
                                          <p:spTgt spid="30"/>
                                        </p:tgtEl>
                                        <p:attrNameLst>
                                          <p:attrName>r</p:attrName>
                                        </p:attrNameLst>
                                      </p:cBhvr>
                                    </p:animRot>
                                    <p:animRot by="240000">
                                      <p:cBhvr>
                                        <p:cTn id="224" dur="200" fill="hold">
                                          <p:stCondLst>
                                            <p:cond delay="400"/>
                                          </p:stCondLst>
                                        </p:cTn>
                                        <p:tgtEl>
                                          <p:spTgt spid="30"/>
                                        </p:tgtEl>
                                        <p:attrNameLst>
                                          <p:attrName>r</p:attrName>
                                        </p:attrNameLst>
                                      </p:cBhvr>
                                    </p:animRot>
                                    <p:animRot by="-240000">
                                      <p:cBhvr>
                                        <p:cTn id="225" dur="200" fill="hold">
                                          <p:stCondLst>
                                            <p:cond delay="600"/>
                                          </p:stCondLst>
                                        </p:cTn>
                                        <p:tgtEl>
                                          <p:spTgt spid="30"/>
                                        </p:tgtEl>
                                        <p:attrNameLst>
                                          <p:attrName>r</p:attrName>
                                        </p:attrNameLst>
                                      </p:cBhvr>
                                    </p:animRot>
                                    <p:animRot by="120000">
                                      <p:cBhvr>
                                        <p:cTn id="226" dur="200" fill="hold">
                                          <p:stCondLst>
                                            <p:cond delay="800"/>
                                          </p:stCondLst>
                                        </p:cTn>
                                        <p:tgtEl>
                                          <p:spTgt spid="30"/>
                                        </p:tgtEl>
                                        <p:attrNameLst>
                                          <p:attrName>r</p:attrName>
                                        </p:attrNameLst>
                                      </p:cBhvr>
                                    </p:animRot>
                                  </p:childTnLst>
                                </p:cTn>
                              </p:par>
                              <p:par>
                                <p:cTn id="227" presetID="32" presetClass="emph" presetSubtype="0" fill="hold" nodeType="withEffect">
                                  <p:stCondLst>
                                    <p:cond delay="0"/>
                                  </p:stCondLst>
                                  <p:childTnLst>
                                    <p:animRot by="120000">
                                      <p:cBhvr>
                                        <p:cTn id="228" dur="100" fill="hold">
                                          <p:stCondLst>
                                            <p:cond delay="0"/>
                                          </p:stCondLst>
                                        </p:cTn>
                                        <p:tgtEl>
                                          <p:spTgt spid="31"/>
                                        </p:tgtEl>
                                        <p:attrNameLst>
                                          <p:attrName>r</p:attrName>
                                        </p:attrNameLst>
                                      </p:cBhvr>
                                    </p:animRot>
                                    <p:animRot by="-240000">
                                      <p:cBhvr>
                                        <p:cTn id="229" dur="200" fill="hold">
                                          <p:stCondLst>
                                            <p:cond delay="200"/>
                                          </p:stCondLst>
                                        </p:cTn>
                                        <p:tgtEl>
                                          <p:spTgt spid="31"/>
                                        </p:tgtEl>
                                        <p:attrNameLst>
                                          <p:attrName>r</p:attrName>
                                        </p:attrNameLst>
                                      </p:cBhvr>
                                    </p:animRot>
                                    <p:animRot by="240000">
                                      <p:cBhvr>
                                        <p:cTn id="230" dur="200" fill="hold">
                                          <p:stCondLst>
                                            <p:cond delay="400"/>
                                          </p:stCondLst>
                                        </p:cTn>
                                        <p:tgtEl>
                                          <p:spTgt spid="31"/>
                                        </p:tgtEl>
                                        <p:attrNameLst>
                                          <p:attrName>r</p:attrName>
                                        </p:attrNameLst>
                                      </p:cBhvr>
                                    </p:animRot>
                                    <p:animRot by="-240000">
                                      <p:cBhvr>
                                        <p:cTn id="231" dur="200" fill="hold">
                                          <p:stCondLst>
                                            <p:cond delay="600"/>
                                          </p:stCondLst>
                                        </p:cTn>
                                        <p:tgtEl>
                                          <p:spTgt spid="31"/>
                                        </p:tgtEl>
                                        <p:attrNameLst>
                                          <p:attrName>r</p:attrName>
                                        </p:attrNameLst>
                                      </p:cBhvr>
                                    </p:animRot>
                                    <p:animRot by="120000">
                                      <p:cBhvr>
                                        <p:cTn id="232" dur="200" fill="hold">
                                          <p:stCondLst>
                                            <p:cond delay="800"/>
                                          </p:stCondLst>
                                        </p:cTn>
                                        <p:tgtEl>
                                          <p:spTgt spid="31"/>
                                        </p:tgtEl>
                                        <p:attrNameLst>
                                          <p:attrName>r</p:attrName>
                                        </p:attrNameLst>
                                      </p:cBhvr>
                                    </p:animRot>
                                  </p:childTnLst>
                                </p:cTn>
                              </p:par>
                              <p:par>
                                <p:cTn id="233" presetID="32" presetClass="emph" presetSubtype="0" fill="hold" nodeType="withEffect">
                                  <p:stCondLst>
                                    <p:cond delay="0"/>
                                  </p:stCondLst>
                                  <p:childTnLst>
                                    <p:animRot by="120000">
                                      <p:cBhvr>
                                        <p:cTn id="234" dur="100" fill="hold">
                                          <p:stCondLst>
                                            <p:cond delay="0"/>
                                          </p:stCondLst>
                                        </p:cTn>
                                        <p:tgtEl>
                                          <p:spTgt spid="32"/>
                                        </p:tgtEl>
                                        <p:attrNameLst>
                                          <p:attrName>r</p:attrName>
                                        </p:attrNameLst>
                                      </p:cBhvr>
                                    </p:animRot>
                                    <p:animRot by="-240000">
                                      <p:cBhvr>
                                        <p:cTn id="235" dur="200" fill="hold">
                                          <p:stCondLst>
                                            <p:cond delay="200"/>
                                          </p:stCondLst>
                                        </p:cTn>
                                        <p:tgtEl>
                                          <p:spTgt spid="32"/>
                                        </p:tgtEl>
                                        <p:attrNameLst>
                                          <p:attrName>r</p:attrName>
                                        </p:attrNameLst>
                                      </p:cBhvr>
                                    </p:animRot>
                                    <p:animRot by="240000">
                                      <p:cBhvr>
                                        <p:cTn id="236" dur="200" fill="hold">
                                          <p:stCondLst>
                                            <p:cond delay="400"/>
                                          </p:stCondLst>
                                        </p:cTn>
                                        <p:tgtEl>
                                          <p:spTgt spid="32"/>
                                        </p:tgtEl>
                                        <p:attrNameLst>
                                          <p:attrName>r</p:attrName>
                                        </p:attrNameLst>
                                      </p:cBhvr>
                                    </p:animRot>
                                    <p:animRot by="-240000">
                                      <p:cBhvr>
                                        <p:cTn id="237" dur="200" fill="hold">
                                          <p:stCondLst>
                                            <p:cond delay="600"/>
                                          </p:stCondLst>
                                        </p:cTn>
                                        <p:tgtEl>
                                          <p:spTgt spid="32"/>
                                        </p:tgtEl>
                                        <p:attrNameLst>
                                          <p:attrName>r</p:attrName>
                                        </p:attrNameLst>
                                      </p:cBhvr>
                                    </p:animRot>
                                    <p:animRot by="120000">
                                      <p:cBhvr>
                                        <p:cTn id="238" dur="200" fill="hold">
                                          <p:stCondLst>
                                            <p:cond delay="800"/>
                                          </p:stCondLst>
                                        </p:cTn>
                                        <p:tgtEl>
                                          <p:spTgt spid="32"/>
                                        </p:tgtEl>
                                        <p:attrNameLst>
                                          <p:attrName>r</p:attrName>
                                        </p:attrNameLst>
                                      </p:cBhvr>
                                    </p:animRot>
                                  </p:childTnLst>
                                </p:cTn>
                              </p:par>
                              <p:par>
                                <p:cTn id="239" presetID="32" presetClass="emph" presetSubtype="0" fill="hold" nodeType="withEffect">
                                  <p:stCondLst>
                                    <p:cond delay="0"/>
                                  </p:stCondLst>
                                  <p:childTnLst>
                                    <p:animRot by="120000">
                                      <p:cBhvr>
                                        <p:cTn id="240" dur="100" fill="hold">
                                          <p:stCondLst>
                                            <p:cond delay="0"/>
                                          </p:stCondLst>
                                        </p:cTn>
                                        <p:tgtEl>
                                          <p:spTgt spid="33"/>
                                        </p:tgtEl>
                                        <p:attrNameLst>
                                          <p:attrName>r</p:attrName>
                                        </p:attrNameLst>
                                      </p:cBhvr>
                                    </p:animRot>
                                    <p:animRot by="-240000">
                                      <p:cBhvr>
                                        <p:cTn id="241" dur="200" fill="hold">
                                          <p:stCondLst>
                                            <p:cond delay="200"/>
                                          </p:stCondLst>
                                        </p:cTn>
                                        <p:tgtEl>
                                          <p:spTgt spid="33"/>
                                        </p:tgtEl>
                                        <p:attrNameLst>
                                          <p:attrName>r</p:attrName>
                                        </p:attrNameLst>
                                      </p:cBhvr>
                                    </p:animRot>
                                    <p:animRot by="240000">
                                      <p:cBhvr>
                                        <p:cTn id="242" dur="200" fill="hold">
                                          <p:stCondLst>
                                            <p:cond delay="400"/>
                                          </p:stCondLst>
                                        </p:cTn>
                                        <p:tgtEl>
                                          <p:spTgt spid="33"/>
                                        </p:tgtEl>
                                        <p:attrNameLst>
                                          <p:attrName>r</p:attrName>
                                        </p:attrNameLst>
                                      </p:cBhvr>
                                    </p:animRot>
                                    <p:animRot by="-240000">
                                      <p:cBhvr>
                                        <p:cTn id="243" dur="200" fill="hold">
                                          <p:stCondLst>
                                            <p:cond delay="600"/>
                                          </p:stCondLst>
                                        </p:cTn>
                                        <p:tgtEl>
                                          <p:spTgt spid="33"/>
                                        </p:tgtEl>
                                        <p:attrNameLst>
                                          <p:attrName>r</p:attrName>
                                        </p:attrNameLst>
                                      </p:cBhvr>
                                    </p:animRot>
                                    <p:animRot by="120000">
                                      <p:cBhvr>
                                        <p:cTn id="244" dur="200" fill="hold">
                                          <p:stCondLst>
                                            <p:cond delay="800"/>
                                          </p:stCondLst>
                                        </p:cTn>
                                        <p:tgtEl>
                                          <p:spTgt spid="33"/>
                                        </p:tgtEl>
                                        <p:attrNameLst>
                                          <p:attrName>r</p:attrName>
                                        </p:attrNameLst>
                                      </p:cBhvr>
                                    </p:animRot>
                                  </p:childTnLst>
                                </p:cTn>
                              </p:par>
                              <p:par>
                                <p:cTn id="245" presetID="32" presetClass="emph" presetSubtype="0" fill="hold" nodeType="withEffect">
                                  <p:stCondLst>
                                    <p:cond delay="0"/>
                                  </p:stCondLst>
                                  <p:childTnLst>
                                    <p:animRot by="120000">
                                      <p:cBhvr>
                                        <p:cTn id="246" dur="100" fill="hold">
                                          <p:stCondLst>
                                            <p:cond delay="0"/>
                                          </p:stCondLst>
                                        </p:cTn>
                                        <p:tgtEl>
                                          <p:spTgt spid="21"/>
                                        </p:tgtEl>
                                        <p:attrNameLst>
                                          <p:attrName>r</p:attrName>
                                        </p:attrNameLst>
                                      </p:cBhvr>
                                    </p:animRot>
                                    <p:animRot by="-240000">
                                      <p:cBhvr>
                                        <p:cTn id="247" dur="200" fill="hold">
                                          <p:stCondLst>
                                            <p:cond delay="200"/>
                                          </p:stCondLst>
                                        </p:cTn>
                                        <p:tgtEl>
                                          <p:spTgt spid="21"/>
                                        </p:tgtEl>
                                        <p:attrNameLst>
                                          <p:attrName>r</p:attrName>
                                        </p:attrNameLst>
                                      </p:cBhvr>
                                    </p:animRot>
                                    <p:animRot by="240000">
                                      <p:cBhvr>
                                        <p:cTn id="248" dur="200" fill="hold">
                                          <p:stCondLst>
                                            <p:cond delay="400"/>
                                          </p:stCondLst>
                                        </p:cTn>
                                        <p:tgtEl>
                                          <p:spTgt spid="21"/>
                                        </p:tgtEl>
                                        <p:attrNameLst>
                                          <p:attrName>r</p:attrName>
                                        </p:attrNameLst>
                                      </p:cBhvr>
                                    </p:animRot>
                                    <p:animRot by="-240000">
                                      <p:cBhvr>
                                        <p:cTn id="249" dur="200" fill="hold">
                                          <p:stCondLst>
                                            <p:cond delay="600"/>
                                          </p:stCondLst>
                                        </p:cTn>
                                        <p:tgtEl>
                                          <p:spTgt spid="21"/>
                                        </p:tgtEl>
                                        <p:attrNameLst>
                                          <p:attrName>r</p:attrName>
                                        </p:attrNameLst>
                                      </p:cBhvr>
                                    </p:animRot>
                                    <p:animRot by="120000">
                                      <p:cBhvr>
                                        <p:cTn id="250" dur="200" fill="hold">
                                          <p:stCondLst>
                                            <p:cond delay="800"/>
                                          </p:stCondLst>
                                        </p:cTn>
                                        <p:tgtEl>
                                          <p:spTgt spid="21"/>
                                        </p:tgtEl>
                                        <p:attrNameLst>
                                          <p:attrName>r</p:attrName>
                                        </p:attrNameLst>
                                      </p:cBhvr>
                                    </p:animRot>
                                  </p:childTnLst>
                                </p:cTn>
                              </p:par>
                              <p:par>
                                <p:cTn id="251" presetID="32" presetClass="emph" presetSubtype="0" fill="hold" nodeType="withEffect">
                                  <p:stCondLst>
                                    <p:cond delay="0"/>
                                  </p:stCondLst>
                                  <p:childTnLst>
                                    <p:animRot by="120000">
                                      <p:cBhvr>
                                        <p:cTn id="252" dur="100" fill="hold">
                                          <p:stCondLst>
                                            <p:cond delay="0"/>
                                          </p:stCondLst>
                                        </p:cTn>
                                        <p:tgtEl>
                                          <p:spTgt spid="22"/>
                                        </p:tgtEl>
                                        <p:attrNameLst>
                                          <p:attrName>r</p:attrName>
                                        </p:attrNameLst>
                                      </p:cBhvr>
                                    </p:animRot>
                                    <p:animRot by="-240000">
                                      <p:cBhvr>
                                        <p:cTn id="253" dur="200" fill="hold">
                                          <p:stCondLst>
                                            <p:cond delay="200"/>
                                          </p:stCondLst>
                                        </p:cTn>
                                        <p:tgtEl>
                                          <p:spTgt spid="22"/>
                                        </p:tgtEl>
                                        <p:attrNameLst>
                                          <p:attrName>r</p:attrName>
                                        </p:attrNameLst>
                                      </p:cBhvr>
                                    </p:animRot>
                                    <p:animRot by="240000">
                                      <p:cBhvr>
                                        <p:cTn id="254" dur="200" fill="hold">
                                          <p:stCondLst>
                                            <p:cond delay="400"/>
                                          </p:stCondLst>
                                        </p:cTn>
                                        <p:tgtEl>
                                          <p:spTgt spid="22"/>
                                        </p:tgtEl>
                                        <p:attrNameLst>
                                          <p:attrName>r</p:attrName>
                                        </p:attrNameLst>
                                      </p:cBhvr>
                                    </p:animRot>
                                    <p:animRot by="-240000">
                                      <p:cBhvr>
                                        <p:cTn id="255" dur="200" fill="hold">
                                          <p:stCondLst>
                                            <p:cond delay="600"/>
                                          </p:stCondLst>
                                        </p:cTn>
                                        <p:tgtEl>
                                          <p:spTgt spid="22"/>
                                        </p:tgtEl>
                                        <p:attrNameLst>
                                          <p:attrName>r</p:attrName>
                                        </p:attrNameLst>
                                      </p:cBhvr>
                                    </p:animRot>
                                    <p:animRot by="120000">
                                      <p:cBhvr>
                                        <p:cTn id="256" dur="200" fill="hold">
                                          <p:stCondLst>
                                            <p:cond delay="800"/>
                                          </p:stCondLst>
                                        </p:cTn>
                                        <p:tgtEl>
                                          <p:spTgt spid="22"/>
                                        </p:tgtEl>
                                        <p:attrNameLst>
                                          <p:attrName>r</p:attrName>
                                        </p:attrNameLst>
                                      </p:cBhvr>
                                    </p:animRot>
                                  </p:childTnLst>
                                </p:cTn>
                              </p:par>
                            </p:childTnLst>
                          </p:cTn>
                        </p:par>
                      </p:childTnLst>
                    </p:cTn>
                  </p:par>
                  <p:par>
                    <p:cTn id="257" fill="hold">
                      <p:stCondLst>
                        <p:cond delay="indefinite"/>
                      </p:stCondLst>
                      <p:childTnLst>
                        <p:par>
                          <p:cTn id="258" fill="hold">
                            <p:stCondLst>
                              <p:cond delay="0"/>
                            </p:stCondLst>
                            <p:childTnLst>
                              <p:par>
                                <p:cTn id="259" presetID="10" presetClass="entr" presetSubtype="0" fill="hold" grpId="0" nodeType="clickEffect">
                                  <p:stCondLst>
                                    <p:cond delay="0"/>
                                  </p:stCondLst>
                                  <p:childTnLst>
                                    <p:set>
                                      <p:cBhvr>
                                        <p:cTn id="260" dur="1" fill="hold">
                                          <p:stCondLst>
                                            <p:cond delay="0"/>
                                          </p:stCondLst>
                                        </p:cTn>
                                        <p:tgtEl>
                                          <p:spTgt spid="2"/>
                                        </p:tgtEl>
                                        <p:attrNameLst>
                                          <p:attrName>style.visibility</p:attrName>
                                        </p:attrNameLst>
                                      </p:cBhvr>
                                      <p:to>
                                        <p:strVal val="visible"/>
                                      </p:to>
                                    </p:set>
                                    <p:animEffect transition="in" filter="fade">
                                      <p:cBhvr>
                                        <p:cTn id="261" dur="500"/>
                                        <p:tgtEl>
                                          <p:spTgt spid="2"/>
                                        </p:tgtEl>
                                      </p:cBhvr>
                                    </p:animEffect>
                                  </p:childTnLst>
                                </p:cTn>
                              </p:par>
                              <p:par>
                                <p:cTn id="262" presetID="10" presetClass="entr" presetSubtype="0" fill="hold" grpId="0" nodeType="withEffect">
                                  <p:stCondLst>
                                    <p:cond delay="0"/>
                                  </p:stCondLst>
                                  <p:childTnLst>
                                    <p:set>
                                      <p:cBhvr>
                                        <p:cTn id="263" dur="1" fill="hold">
                                          <p:stCondLst>
                                            <p:cond delay="0"/>
                                          </p:stCondLst>
                                        </p:cTn>
                                        <p:tgtEl>
                                          <p:spTgt spid="26"/>
                                        </p:tgtEl>
                                        <p:attrNameLst>
                                          <p:attrName>style.visibility</p:attrName>
                                        </p:attrNameLst>
                                      </p:cBhvr>
                                      <p:to>
                                        <p:strVal val="visible"/>
                                      </p:to>
                                    </p:set>
                                    <p:animEffect transition="in" filter="fade">
                                      <p:cBhvr>
                                        <p:cTn id="264" dur="500"/>
                                        <p:tgtEl>
                                          <p:spTgt spid="26"/>
                                        </p:tgtEl>
                                      </p:cBhvr>
                                    </p:animEffect>
                                  </p:childTnLst>
                                </p:cTn>
                              </p:par>
                              <p:par>
                                <p:cTn id="265" presetID="10" presetClass="entr" presetSubtype="0" fill="hold" grpId="0" nodeType="withEffect">
                                  <p:stCondLst>
                                    <p:cond delay="0"/>
                                  </p:stCondLst>
                                  <p:childTnLst>
                                    <p:set>
                                      <p:cBhvr>
                                        <p:cTn id="266" dur="1" fill="hold">
                                          <p:stCondLst>
                                            <p:cond delay="0"/>
                                          </p:stCondLst>
                                        </p:cTn>
                                        <p:tgtEl>
                                          <p:spTgt spid="27"/>
                                        </p:tgtEl>
                                        <p:attrNameLst>
                                          <p:attrName>style.visibility</p:attrName>
                                        </p:attrNameLst>
                                      </p:cBhvr>
                                      <p:to>
                                        <p:strVal val="visible"/>
                                      </p:to>
                                    </p:set>
                                    <p:animEffect transition="in" filter="fade">
                                      <p:cBhvr>
                                        <p:cTn id="267" dur="500"/>
                                        <p:tgtEl>
                                          <p:spTgt spid="27"/>
                                        </p:tgtEl>
                                      </p:cBhvr>
                                    </p:animEffect>
                                  </p:childTnLst>
                                </p:cTn>
                              </p:par>
                              <p:par>
                                <p:cTn id="268" presetID="10" presetClass="entr" presetSubtype="0" fill="hold" grpId="0" nodeType="withEffect">
                                  <p:stCondLst>
                                    <p:cond delay="0"/>
                                  </p:stCondLst>
                                  <p:childTnLst>
                                    <p:set>
                                      <p:cBhvr>
                                        <p:cTn id="269" dur="1" fill="hold">
                                          <p:stCondLst>
                                            <p:cond delay="0"/>
                                          </p:stCondLst>
                                        </p:cTn>
                                        <p:tgtEl>
                                          <p:spTgt spid="37"/>
                                        </p:tgtEl>
                                        <p:attrNameLst>
                                          <p:attrName>style.visibility</p:attrName>
                                        </p:attrNameLst>
                                      </p:cBhvr>
                                      <p:to>
                                        <p:strVal val="visible"/>
                                      </p:to>
                                    </p:set>
                                    <p:animEffect transition="in" filter="fade">
                                      <p:cBhvr>
                                        <p:cTn id="270" dur="500"/>
                                        <p:tgtEl>
                                          <p:spTgt spid="37"/>
                                        </p:tgtEl>
                                      </p:cBhvr>
                                    </p:animEffect>
                                  </p:childTnLst>
                                </p:cTn>
                              </p:par>
                              <p:par>
                                <p:cTn id="271" presetID="10" presetClass="entr" presetSubtype="0" fill="hold" grpId="0" nodeType="withEffect">
                                  <p:stCondLst>
                                    <p:cond delay="0"/>
                                  </p:stCondLst>
                                  <p:childTnLst>
                                    <p:set>
                                      <p:cBhvr>
                                        <p:cTn id="272" dur="1" fill="hold">
                                          <p:stCondLst>
                                            <p:cond delay="0"/>
                                          </p:stCondLst>
                                        </p:cTn>
                                        <p:tgtEl>
                                          <p:spTgt spid="38"/>
                                        </p:tgtEl>
                                        <p:attrNameLst>
                                          <p:attrName>style.visibility</p:attrName>
                                        </p:attrNameLst>
                                      </p:cBhvr>
                                      <p:to>
                                        <p:strVal val="visible"/>
                                      </p:to>
                                    </p:set>
                                    <p:animEffect transition="in" filter="fade">
                                      <p:cBhvr>
                                        <p:cTn id="273" dur="500"/>
                                        <p:tgtEl>
                                          <p:spTgt spid="38"/>
                                        </p:tgtEl>
                                      </p:cBhvr>
                                    </p:animEffect>
                                  </p:childTnLst>
                                </p:cTn>
                              </p:par>
                              <p:par>
                                <p:cTn id="274" presetID="10" presetClass="entr" presetSubtype="0" fill="hold" grpId="0" nodeType="withEffect">
                                  <p:stCondLst>
                                    <p:cond delay="0"/>
                                  </p:stCondLst>
                                  <p:childTnLst>
                                    <p:set>
                                      <p:cBhvr>
                                        <p:cTn id="275" dur="1" fill="hold">
                                          <p:stCondLst>
                                            <p:cond delay="0"/>
                                          </p:stCondLst>
                                        </p:cTn>
                                        <p:tgtEl>
                                          <p:spTgt spid="39"/>
                                        </p:tgtEl>
                                        <p:attrNameLst>
                                          <p:attrName>style.visibility</p:attrName>
                                        </p:attrNameLst>
                                      </p:cBhvr>
                                      <p:to>
                                        <p:strVal val="visible"/>
                                      </p:to>
                                    </p:set>
                                    <p:animEffect transition="in" filter="fade">
                                      <p:cBhvr>
                                        <p:cTn id="276" dur="500"/>
                                        <p:tgtEl>
                                          <p:spTgt spid="39"/>
                                        </p:tgtEl>
                                      </p:cBhvr>
                                    </p:animEffect>
                                  </p:childTnLst>
                                </p:cTn>
                              </p:par>
                              <p:par>
                                <p:cTn id="277" presetID="10" presetClass="entr" presetSubtype="0" fill="hold" grpId="0" nodeType="withEffect">
                                  <p:stCondLst>
                                    <p:cond delay="0"/>
                                  </p:stCondLst>
                                  <p:childTnLst>
                                    <p:set>
                                      <p:cBhvr>
                                        <p:cTn id="278" dur="1" fill="hold">
                                          <p:stCondLst>
                                            <p:cond delay="0"/>
                                          </p:stCondLst>
                                        </p:cTn>
                                        <p:tgtEl>
                                          <p:spTgt spid="41"/>
                                        </p:tgtEl>
                                        <p:attrNameLst>
                                          <p:attrName>style.visibility</p:attrName>
                                        </p:attrNameLst>
                                      </p:cBhvr>
                                      <p:to>
                                        <p:strVal val="visible"/>
                                      </p:to>
                                    </p:set>
                                    <p:animEffect transition="in" filter="fade">
                                      <p:cBhvr>
                                        <p:cTn id="279" dur="500"/>
                                        <p:tgtEl>
                                          <p:spTgt spid="41"/>
                                        </p:tgtEl>
                                      </p:cBhvr>
                                    </p:animEffect>
                                  </p:childTnLst>
                                </p:cTn>
                              </p:par>
                              <p:par>
                                <p:cTn id="280" presetID="10" presetClass="entr" presetSubtype="0" fill="hold" grpId="0" nodeType="withEffect">
                                  <p:stCondLst>
                                    <p:cond delay="0"/>
                                  </p:stCondLst>
                                  <p:childTnLst>
                                    <p:set>
                                      <p:cBhvr>
                                        <p:cTn id="281" dur="1" fill="hold">
                                          <p:stCondLst>
                                            <p:cond delay="0"/>
                                          </p:stCondLst>
                                        </p:cTn>
                                        <p:tgtEl>
                                          <p:spTgt spid="42"/>
                                        </p:tgtEl>
                                        <p:attrNameLst>
                                          <p:attrName>style.visibility</p:attrName>
                                        </p:attrNameLst>
                                      </p:cBhvr>
                                      <p:to>
                                        <p:strVal val="visible"/>
                                      </p:to>
                                    </p:set>
                                    <p:animEffect transition="in" filter="fade">
                                      <p:cBhvr>
                                        <p:cTn id="282" dur="500"/>
                                        <p:tgtEl>
                                          <p:spTgt spid="42"/>
                                        </p:tgtEl>
                                      </p:cBhvr>
                                    </p:animEffect>
                                  </p:childTnLst>
                                </p:cTn>
                              </p:par>
                            </p:childTnLst>
                          </p:cTn>
                        </p:par>
                        <p:par>
                          <p:cTn id="283" fill="hold">
                            <p:stCondLst>
                              <p:cond delay="500"/>
                            </p:stCondLst>
                            <p:childTnLst>
                              <p:par>
                                <p:cTn id="284" presetID="32" presetClass="emph" presetSubtype="0" fill="hold" grpId="1" nodeType="afterEffect">
                                  <p:stCondLst>
                                    <p:cond delay="0"/>
                                  </p:stCondLst>
                                  <p:childTnLst>
                                    <p:animRot by="120000">
                                      <p:cBhvr>
                                        <p:cTn id="285" dur="200" fill="hold">
                                          <p:stCondLst>
                                            <p:cond delay="0"/>
                                          </p:stCondLst>
                                        </p:cTn>
                                        <p:tgtEl>
                                          <p:spTgt spid="2"/>
                                        </p:tgtEl>
                                        <p:attrNameLst>
                                          <p:attrName>r</p:attrName>
                                        </p:attrNameLst>
                                      </p:cBhvr>
                                    </p:animRot>
                                    <p:animRot by="-240000">
                                      <p:cBhvr>
                                        <p:cTn id="286" dur="400" fill="hold">
                                          <p:stCondLst>
                                            <p:cond delay="400"/>
                                          </p:stCondLst>
                                        </p:cTn>
                                        <p:tgtEl>
                                          <p:spTgt spid="2"/>
                                        </p:tgtEl>
                                        <p:attrNameLst>
                                          <p:attrName>r</p:attrName>
                                        </p:attrNameLst>
                                      </p:cBhvr>
                                    </p:animRot>
                                    <p:animRot by="240000">
                                      <p:cBhvr>
                                        <p:cTn id="287" dur="400" fill="hold">
                                          <p:stCondLst>
                                            <p:cond delay="800"/>
                                          </p:stCondLst>
                                        </p:cTn>
                                        <p:tgtEl>
                                          <p:spTgt spid="2"/>
                                        </p:tgtEl>
                                        <p:attrNameLst>
                                          <p:attrName>r</p:attrName>
                                        </p:attrNameLst>
                                      </p:cBhvr>
                                    </p:animRot>
                                    <p:animRot by="-240000">
                                      <p:cBhvr>
                                        <p:cTn id="288" dur="400" fill="hold">
                                          <p:stCondLst>
                                            <p:cond delay="1200"/>
                                          </p:stCondLst>
                                        </p:cTn>
                                        <p:tgtEl>
                                          <p:spTgt spid="2"/>
                                        </p:tgtEl>
                                        <p:attrNameLst>
                                          <p:attrName>r</p:attrName>
                                        </p:attrNameLst>
                                      </p:cBhvr>
                                    </p:animRot>
                                    <p:animRot by="120000">
                                      <p:cBhvr>
                                        <p:cTn id="289" dur="400" fill="hold">
                                          <p:stCondLst>
                                            <p:cond delay="1600"/>
                                          </p:stCondLst>
                                        </p:cTn>
                                        <p:tgtEl>
                                          <p:spTgt spid="2"/>
                                        </p:tgtEl>
                                        <p:attrNameLst>
                                          <p:attrName>r</p:attrName>
                                        </p:attrNameLst>
                                      </p:cBhvr>
                                    </p:animRot>
                                  </p:childTnLst>
                                </p:cTn>
                              </p:par>
                              <p:par>
                                <p:cTn id="290" presetID="32" presetClass="emph" presetSubtype="0" fill="hold" grpId="1" nodeType="withEffect">
                                  <p:stCondLst>
                                    <p:cond delay="0"/>
                                  </p:stCondLst>
                                  <p:childTnLst>
                                    <p:animRot by="120000">
                                      <p:cBhvr>
                                        <p:cTn id="291" dur="200" fill="hold">
                                          <p:stCondLst>
                                            <p:cond delay="0"/>
                                          </p:stCondLst>
                                        </p:cTn>
                                        <p:tgtEl>
                                          <p:spTgt spid="26"/>
                                        </p:tgtEl>
                                        <p:attrNameLst>
                                          <p:attrName>r</p:attrName>
                                        </p:attrNameLst>
                                      </p:cBhvr>
                                    </p:animRot>
                                    <p:animRot by="-240000">
                                      <p:cBhvr>
                                        <p:cTn id="292" dur="400" fill="hold">
                                          <p:stCondLst>
                                            <p:cond delay="400"/>
                                          </p:stCondLst>
                                        </p:cTn>
                                        <p:tgtEl>
                                          <p:spTgt spid="26"/>
                                        </p:tgtEl>
                                        <p:attrNameLst>
                                          <p:attrName>r</p:attrName>
                                        </p:attrNameLst>
                                      </p:cBhvr>
                                    </p:animRot>
                                    <p:animRot by="240000">
                                      <p:cBhvr>
                                        <p:cTn id="293" dur="400" fill="hold">
                                          <p:stCondLst>
                                            <p:cond delay="800"/>
                                          </p:stCondLst>
                                        </p:cTn>
                                        <p:tgtEl>
                                          <p:spTgt spid="26"/>
                                        </p:tgtEl>
                                        <p:attrNameLst>
                                          <p:attrName>r</p:attrName>
                                        </p:attrNameLst>
                                      </p:cBhvr>
                                    </p:animRot>
                                    <p:animRot by="-240000">
                                      <p:cBhvr>
                                        <p:cTn id="294" dur="400" fill="hold">
                                          <p:stCondLst>
                                            <p:cond delay="1200"/>
                                          </p:stCondLst>
                                        </p:cTn>
                                        <p:tgtEl>
                                          <p:spTgt spid="26"/>
                                        </p:tgtEl>
                                        <p:attrNameLst>
                                          <p:attrName>r</p:attrName>
                                        </p:attrNameLst>
                                      </p:cBhvr>
                                    </p:animRot>
                                    <p:animRot by="120000">
                                      <p:cBhvr>
                                        <p:cTn id="295" dur="400" fill="hold">
                                          <p:stCondLst>
                                            <p:cond delay="1600"/>
                                          </p:stCondLst>
                                        </p:cTn>
                                        <p:tgtEl>
                                          <p:spTgt spid="26"/>
                                        </p:tgtEl>
                                        <p:attrNameLst>
                                          <p:attrName>r</p:attrName>
                                        </p:attrNameLst>
                                      </p:cBhvr>
                                    </p:animRot>
                                  </p:childTnLst>
                                </p:cTn>
                              </p:par>
                              <p:par>
                                <p:cTn id="296" presetID="32" presetClass="emph" presetSubtype="0" fill="hold" grpId="1" nodeType="withEffect">
                                  <p:stCondLst>
                                    <p:cond delay="0"/>
                                  </p:stCondLst>
                                  <p:childTnLst>
                                    <p:animRot by="120000">
                                      <p:cBhvr>
                                        <p:cTn id="297" dur="200" fill="hold">
                                          <p:stCondLst>
                                            <p:cond delay="0"/>
                                          </p:stCondLst>
                                        </p:cTn>
                                        <p:tgtEl>
                                          <p:spTgt spid="27"/>
                                        </p:tgtEl>
                                        <p:attrNameLst>
                                          <p:attrName>r</p:attrName>
                                        </p:attrNameLst>
                                      </p:cBhvr>
                                    </p:animRot>
                                    <p:animRot by="-240000">
                                      <p:cBhvr>
                                        <p:cTn id="298" dur="400" fill="hold">
                                          <p:stCondLst>
                                            <p:cond delay="400"/>
                                          </p:stCondLst>
                                        </p:cTn>
                                        <p:tgtEl>
                                          <p:spTgt spid="27"/>
                                        </p:tgtEl>
                                        <p:attrNameLst>
                                          <p:attrName>r</p:attrName>
                                        </p:attrNameLst>
                                      </p:cBhvr>
                                    </p:animRot>
                                    <p:animRot by="240000">
                                      <p:cBhvr>
                                        <p:cTn id="299" dur="400" fill="hold">
                                          <p:stCondLst>
                                            <p:cond delay="800"/>
                                          </p:stCondLst>
                                        </p:cTn>
                                        <p:tgtEl>
                                          <p:spTgt spid="27"/>
                                        </p:tgtEl>
                                        <p:attrNameLst>
                                          <p:attrName>r</p:attrName>
                                        </p:attrNameLst>
                                      </p:cBhvr>
                                    </p:animRot>
                                    <p:animRot by="-240000">
                                      <p:cBhvr>
                                        <p:cTn id="300" dur="400" fill="hold">
                                          <p:stCondLst>
                                            <p:cond delay="1200"/>
                                          </p:stCondLst>
                                        </p:cTn>
                                        <p:tgtEl>
                                          <p:spTgt spid="27"/>
                                        </p:tgtEl>
                                        <p:attrNameLst>
                                          <p:attrName>r</p:attrName>
                                        </p:attrNameLst>
                                      </p:cBhvr>
                                    </p:animRot>
                                    <p:animRot by="120000">
                                      <p:cBhvr>
                                        <p:cTn id="301" dur="400" fill="hold">
                                          <p:stCondLst>
                                            <p:cond delay="1600"/>
                                          </p:stCondLst>
                                        </p:cTn>
                                        <p:tgtEl>
                                          <p:spTgt spid="27"/>
                                        </p:tgtEl>
                                        <p:attrNameLst>
                                          <p:attrName>r</p:attrName>
                                        </p:attrNameLst>
                                      </p:cBhvr>
                                    </p:animRot>
                                  </p:childTnLst>
                                </p:cTn>
                              </p:par>
                              <p:par>
                                <p:cTn id="302" presetID="32" presetClass="emph" presetSubtype="0" fill="hold" grpId="1" nodeType="withEffect">
                                  <p:stCondLst>
                                    <p:cond delay="0"/>
                                  </p:stCondLst>
                                  <p:childTnLst>
                                    <p:animRot by="120000">
                                      <p:cBhvr>
                                        <p:cTn id="303" dur="200" fill="hold">
                                          <p:stCondLst>
                                            <p:cond delay="0"/>
                                          </p:stCondLst>
                                        </p:cTn>
                                        <p:tgtEl>
                                          <p:spTgt spid="37"/>
                                        </p:tgtEl>
                                        <p:attrNameLst>
                                          <p:attrName>r</p:attrName>
                                        </p:attrNameLst>
                                      </p:cBhvr>
                                    </p:animRot>
                                    <p:animRot by="-240000">
                                      <p:cBhvr>
                                        <p:cTn id="304" dur="400" fill="hold">
                                          <p:stCondLst>
                                            <p:cond delay="400"/>
                                          </p:stCondLst>
                                        </p:cTn>
                                        <p:tgtEl>
                                          <p:spTgt spid="37"/>
                                        </p:tgtEl>
                                        <p:attrNameLst>
                                          <p:attrName>r</p:attrName>
                                        </p:attrNameLst>
                                      </p:cBhvr>
                                    </p:animRot>
                                    <p:animRot by="240000">
                                      <p:cBhvr>
                                        <p:cTn id="305" dur="400" fill="hold">
                                          <p:stCondLst>
                                            <p:cond delay="800"/>
                                          </p:stCondLst>
                                        </p:cTn>
                                        <p:tgtEl>
                                          <p:spTgt spid="37"/>
                                        </p:tgtEl>
                                        <p:attrNameLst>
                                          <p:attrName>r</p:attrName>
                                        </p:attrNameLst>
                                      </p:cBhvr>
                                    </p:animRot>
                                    <p:animRot by="-240000">
                                      <p:cBhvr>
                                        <p:cTn id="306" dur="400" fill="hold">
                                          <p:stCondLst>
                                            <p:cond delay="1200"/>
                                          </p:stCondLst>
                                        </p:cTn>
                                        <p:tgtEl>
                                          <p:spTgt spid="37"/>
                                        </p:tgtEl>
                                        <p:attrNameLst>
                                          <p:attrName>r</p:attrName>
                                        </p:attrNameLst>
                                      </p:cBhvr>
                                    </p:animRot>
                                    <p:animRot by="120000">
                                      <p:cBhvr>
                                        <p:cTn id="307" dur="400" fill="hold">
                                          <p:stCondLst>
                                            <p:cond delay="1600"/>
                                          </p:stCondLst>
                                        </p:cTn>
                                        <p:tgtEl>
                                          <p:spTgt spid="37"/>
                                        </p:tgtEl>
                                        <p:attrNameLst>
                                          <p:attrName>r</p:attrName>
                                        </p:attrNameLst>
                                      </p:cBhvr>
                                    </p:animRot>
                                  </p:childTnLst>
                                </p:cTn>
                              </p:par>
                              <p:par>
                                <p:cTn id="308" presetID="32" presetClass="emph" presetSubtype="0" fill="hold" grpId="1" nodeType="withEffect">
                                  <p:stCondLst>
                                    <p:cond delay="0"/>
                                  </p:stCondLst>
                                  <p:childTnLst>
                                    <p:animRot by="120000">
                                      <p:cBhvr>
                                        <p:cTn id="309" dur="200" fill="hold">
                                          <p:stCondLst>
                                            <p:cond delay="0"/>
                                          </p:stCondLst>
                                        </p:cTn>
                                        <p:tgtEl>
                                          <p:spTgt spid="38"/>
                                        </p:tgtEl>
                                        <p:attrNameLst>
                                          <p:attrName>r</p:attrName>
                                        </p:attrNameLst>
                                      </p:cBhvr>
                                    </p:animRot>
                                    <p:animRot by="-240000">
                                      <p:cBhvr>
                                        <p:cTn id="310" dur="400" fill="hold">
                                          <p:stCondLst>
                                            <p:cond delay="400"/>
                                          </p:stCondLst>
                                        </p:cTn>
                                        <p:tgtEl>
                                          <p:spTgt spid="38"/>
                                        </p:tgtEl>
                                        <p:attrNameLst>
                                          <p:attrName>r</p:attrName>
                                        </p:attrNameLst>
                                      </p:cBhvr>
                                    </p:animRot>
                                    <p:animRot by="240000">
                                      <p:cBhvr>
                                        <p:cTn id="311" dur="400" fill="hold">
                                          <p:stCondLst>
                                            <p:cond delay="800"/>
                                          </p:stCondLst>
                                        </p:cTn>
                                        <p:tgtEl>
                                          <p:spTgt spid="38"/>
                                        </p:tgtEl>
                                        <p:attrNameLst>
                                          <p:attrName>r</p:attrName>
                                        </p:attrNameLst>
                                      </p:cBhvr>
                                    </p:animRot>
                                    <p:animRot by="-240000">
                                      <p:cBhvr>
                                        <p:cTn id="312" dur="400" fill="hold">
                                          <p:stCondLst>
                                            <p:cond delay="1200"/>
                                          </p:stCondLst>
                                        </p:cTn>
                                        <p:tgtEl>
                                          <p:spTgt spid="38"/>
                                        </p:tgtEl>
                                        <p:attrNameLst>
                                          <p:attrName>r</p:attrName>
                                        </p:attrNameLst>
                                      </p:cBhvr>
                                    </p:animRot>
                                    <p:animRot by="120000">
                                      <p:cBhvr>
                                        <p:cTn id="313" dur="400" fill="hold">
                                          <p:stCondLst>
                                            <p:cond delay="1600"/>
                                          </p:stCondLst>
                                        </p:cTn>
                                        <p:tgtEl>
                                          <p:spTgt spid="38"/>
                                        </p:tgtEl>
                                        <p:attrNameLst>
                                          <p:attrName>r</p:attrName>
                                        </p:attrNameLst>
                                      </p:cBhvr>
                                    </p:animRot>
                                  </p:childTnLst>
                                </p:cTn>
                              </p:par>
                              <p:par>
                                <p:cTn id="314" presetID="32" presetClass="emph" presetSubtype="0" fill="hold" grpId="1" nodeType="withEffect">
                                  <p:stCondLst>
                                    <p:cond delay="0"/>
                                  </p:stCondLst>
                                  <p:childTnLst>
                                    <p:animRot by="120000">
                                      <p:cBhvr>
                                        <p:cTn id="315" dur="200" fill="hold">
                                          <p:stCondLst>
                                            <p:cond delay="0"/>
                                          </p:stCondLst>
                                        </p:cTn>
                                        <p:tgtEl>
                                          <p:spTgt spid="39"/>
                                        </p:tgtEl>
                                        <p:attrNameLst>
                                          <p:attrName>r</p:attrName>
                                        </p:attrNameLst>
                                      </p:cBhvr>
                                    </p:animRot>
                                    <p:animRot by="-240000">
                                      <p:cBhvr>
                                        <p:cTn id="316" dur="400" fill="hold">
                                          <p:stCondLst>
                                            <p:cond delay="400"/>
                                          </p:stCondLst>
                                        </p:cTn>
                                        <p:tgtEl>
                                          <p:spTgt spid="39"/>
                                        </p:tgtEl>
                                        <p:attrNameLst>
                                          <p:attrName>r</p:attrName>
                                        </p:attrNameLst>
                                      </p:cBhvr>
                                    </p:animRot>
                                    <p:animRot by="240000">
                                      <p:cBhvr>
                                        <p:cTn id="317" dur="400" fill="hold">
                                          <p:stCondLst>
                                            <p:cond delay="800"/>
                                          </p:stCondLst>
                                        </p:cTn>
                                        <p:tgtEl>
                                          <p:spTgt spid="39"/>
                                        </p:tgtEl>
                                        <p:attrNameLst>
                                          <p:attrName>r</p:attrName>
                                        </p:attrNameLst>
                                      </p:cBhvr>
                                    </p:animRot>
                                    <p:animRot by="-240000">
                                      <p:cBhvr>
                                        <p:cTn id="318" dur="400" fill="hold">
                                          <p:stCondLst>
                                            <p:cond delay="1200"/>
                                          </p:stCondLst>
                                        </p:cTn>
                                        <p:tgtEl>
                                          <p:spTgt spid="39"/>
                                        </p:tgtEl>
                                        <p:attrNameLst>
                                          <p:attrName>r</p:attrName>
                                        </p:attrNameLst>
                                      </p:cBhvr>
                                    </p:animRot>
                                    <p:animRot by="120000">
                                      <p:cBhvr>
                                        <p:cTn id="319" dur="400" fill="hold">
                                          <p:stCondLst>
                                            <p:cond delay="1600"/>
                                          </p:stCondLst>
                                        </p:cTn>
                                        <p:tgtEl>
                                          <p:spTgt spid="39"/>
                                        </p:tgtEl>
                                        <p:attrNameLst>
                                          <p:attrName>r</p:attrName>
                                        </p:attrNameLst>
                                      </p:cBhvr>
                                    </p:animRot>
                                  </p:childTnLst>
                                </p:cTn>
                              </p:par>
                              <p:par>
                                <p:cTn id="320" presetID="32" presetClass="emph" presetSubtype="0" fill="hold" grpId="1" nodeType="withEffect">
                                  <p:stCondLst>
                                    <p:cond delay="0"/>
                                  </p:stCondLst>
                                  <p:childTnLst>
                                    <p:animRot by="120000">
                                      <p:cBhvr>
                                        <p:cTn id="321" dur="200" fill="hold">
                                          <p:stCondLst>
                                            <p:cond delay="0"/>
                                          </p:stCondLst>
                                        </p:cTn>
                                        <p:tgtEl>
                                          <p:spTgt spid="41"/>
                                        </p:tgtEl>
                                        <p:attrNameLst>
                                          <p:attrName>r</p:attrName>
                                        </p:attrNameLst>
                                      </p:cBhvr>
                                    </p:animRot>
                                    <p:animRot by="-240000">
                                      <p:cBhvr>
                                        <p:cTn id="322" dur="400" fill="hold">
                                          <p:stCondLst>
                                            <p:cond delay="400"/>
                                          </p:stCondLst>
                                        </p:cTn>
                                        <p:tgtEl>
                                          <p:spTgt spid="41"/>
                                        </p:tgtEl>
                                        <p:attrNameLst>
                                          <p:attrName>r</p:attrName>
                                        </p:attrNameLst>
                                      </p:cBhvr>
                                    </p:animRot>
                                    <p:animRot by="240000">
                                      <p:cBhvr>
                                        <p:cTn id="323" dur="400" fill="hold">
                                          <p:stCondLst>
                                            <p:cond delay="800"/>
                                          </p:stCondLst>
                                        </p:cTn>
                                        <p:tgtEl>
                                          <p:spTgt spid="41"/>
                                        </p:tgtEl>
                                        <p:attrNameLst>
                                          <p:attrName>r</p:attrName>
                                        </p:attrNameLst>
                                      </p:cBhvr>
                                    </p:animRot>
                                    <p:animRot by="-240000">
                                      <p:cBhvr>
                                        <p:cTn id="324" dur="400" fill="hold">
                                          <p:stCondLst>
                                            <p:cond delay="1200"/>
                                          </p:stCondLst>
                                        </p:cTn>
                                        <p:tgtEl>
                                          <p:spTgt spid="41"/>
                                        </p:tgtEl>
                                        <p:attrNameLst>
                                          <p:attrName>r</p:attrName>
                                        </p:attrNameLst>
                                      </p:cBhvr>
                                    </p:animRot>
                                    <p:animRot by="120000">
                                      <p:cBhvr>
                                        <p:cTn id="325" dur="400" fill="hold">
                                          <p:stCondLst>
                                            <p:cond delay="1600"/>
                                          </p:stCondLst>
                                        </p:cTn>
                                        <p:tgtEl>
                                          <p:spTgt spid="41"/>
                                        </p:tgtEl>
                                        <p:attrNameLst>
                                          <p:attrName>r</p:attrName>
                                        </p:attrNameLst>
                                      </p:cBhvr>
                                    </p:animRot>
                                  </p:childTnLst>
                                </p:cTn>
                              </p:par>
                              <p:par>
                                <p:cTn id="326" presetID="32" presetClass="emph" presetSubtype="0" fill="hold" grpId="1" nodeType="withEffect">
                                  <p:stCondLst>
                                    <p:cond delay="0"/>
                                  </p:stCondLst>
                                  <p:childTnLst>
                                    <p:animRot by="120000">
                                      <p:cBhvr>
                                        <p:cTn id="327" dur="200" fill="hold">
                                          <p:stCondLst>
                                            <p:cond delay="0"/>
                                          </p:stCondLst>
                                        </p:cTn>
                                        <p:tgtEl>
                                          <p:spTgt spid="42"/>
                                        </p:tgtEl>
                                        <p:attrNameLst>
                                          <p:attrName>r</p:attrName>
                                        </p:attrNameLst>
                                      </p:cBhvr>
                                    </p:animRot>
                                    <p:animRot by="-240000">
                                      <p:cBhvr>
                                        <p:cTn id="328" dur="400" fill="hold">
                                          <p:stCondLst>
                                            <p:cond delay="400"/>
                                          </p:stCondLst>
                                        </p:cTn>
                                        <p:tgtEl>
                                          <p:spTgt spid="42"/>
                                        </p:tgtEl>
                                        <p:attrNameLst>
                                          <p:attrName>r</p:attrName>
                                        </p:attrNameLst>
                                      </p:cBhvr>
                                    </p:animRot>
                                    <p:animRot by="240000">
                                      <p:cBhvr>
                                        <p:cTn id="329" dur="400" fill="hold">
                                          <p:stCondLst>
                                            <p:cond delay="800"/>
                                          </p:stCondLst>
                                        </p:cTn>
                                        <p:tgtEl>
                                          <p:spTgt spid="42"/>
                                        </p:tgtEl>
                                        <p:attrNameLst>
                                          <p:attrName>r</p:attrName>
                                        </p:attrNameLst>
                                      </p:cBhvr>
                                    </p:animRot>
                                    <p:animRot by="-240000">
                                      <p:cBhvr>
                                        <p:cTn id="330" dur="400" fill="hold">
                                          <p:stCondLst>
                                            <p:cond delay="1200"/>
                                          </p:stCondLst>
                                        </p:cTn>
                                        <p:tgtEl>
                                          <p:spTgt spid="42"/>
                                        </p:tgtEl>
                                        <p:attrNameLst>
                                          <p:attrName>r</p:attrName>
                                        </p:attrNameLst>
                                      </p:cBhvr>
                                    </p:animRot>
                                    <p:animRot by="120000">
                                      <p:cBhvr>
                                        <p:cTn id="331" dur="400" fill="hold">
                                          <p:stCondLst>
                                            <p:cond delay="1600"/>
                                          </p:stCondLst>
                                        </p:cTn>
                                        <p:tgtEl>
                                          <p:spTgt spid="42"/>
                                        </p:tgtEl>
                                        <p:attrNameLst>
                                          <p:attrName>r</p:attrName>
                                        </p:attrNameLst>
                                      </p:cBhvr>
                                    </p:animRot>
                                  </p:childTnLst>
                                </p:cTn>
                              </p:par>
                            </p:childTnLst>
                          </p:cTn>
                        </p:par>
                      </p:childTnLst>
                    </p:cTn>
                  </p:par>
                  <p:par>
                    <p:cTn id="332" fill="hold">
                      <p:stCondLst>
                        <p:cond delay="indefinite"/>
                      </p:stCondLst>
                      <p:childTnLst>
                        <p:par>
                          <p:cTn id="333" fill="hold">
                            <p:stCondLst>
                              <p:cond delay="0"/>
                            </p:stCondLst>
                            <p:childTnLst>
                              <p:par>
                                <p:cTn id="334" presetID="10" presetClass="exit" presetSubtype="0" fill="hold" nodeType="clickEffect">
                                  <p:stCondLst>
                                    <p:cond delay="0"/>
                                  </p:stCondLst>
                                  <p:childTnLst>
                                    <p:animEffect transition="out" filter="fade">
                                      <p:cBhvr>
                                        <p:cTn id="335" dur="10"/>
                                        <p:tgtEl>
                                          <p:spTgt spid="11"/>
                                        </p:tgtEl>
                                      </p:cBhvr>
                                    </p:animEffect>
                                    <p:set>
                                      <p:cBhvr>
                                        <p:cTn id="336" dur="1" fill="hold">
                                          <p:stCondLst>
                                            <p:cond delay="9"/>
                                          </p:stCondLst>
                                        </p:cTn>
                                        <p:tgtEl>
                                          <p:spTgt spid="11"/>
                                        </p:tgtEl>
                                        <p:attrNameLst>
                                          <p:attrName>style.visibility</p:attrName>
                                        </p:attrNameLst>
                                      </p:cBhvr>
                                      <p:to>
                                        <p:strVal val="hidden"/>
                                      </p:to>
                                    </p:set>
                                  </p:childTnLst>
                                </p:cTn>
                              </p:par>
                              <p:par>
                                <p:cTn id="337" presetID="10" presetClass="exit" presetSubtype="0" fill="hold" nodeType="withEffect">
                                  <p:stCondLst>
                                    <p:cond delay="0"/>
                                  </p:stCondLst>
                                  <p:childTnLst>
                                    <p:animEffect transition="out" filter="fade">
                                      <p:cBhvr>
                                        <p:cTn id="338" dur="10"/>
                                        <p:tgtEl>
                                          <p:spTgt spid="13"/>
                                        </p:tgtEl>
                                      </p:cBhvr>
                                    </p:animEffect>
                                    <p:set>
                                      <p:cBhvr>
                                        <p:cTn id="339" dur="1" fill="hold">
                                          <p:stCondLst>
                                            <p:cond delay="9"/>
                                          </p:stCondLst>
                                        </p:cTn>
                                        <p:tgtEl>
                                          <p:spTgt spid="13"/>
                                        </p:tgtEl>
                                        <p:attrNameLst>
                                          <p:attrName>style.visibility</p:attrName>
                                        </p:attrNameLst>
                                      </p:cBhvr>
                                      <p:to>
                                        <p:strVal val="hidden"/>
                                      </p:to>
                                    </p:set>
                                  </p:childTnLst>
                                </p:cTn>
                              </p:par>
                              <p:par>
                                <p:cTn id="340" presetID="10" presetClass="exit" presetSubtype="0" fill="hold" nodeType="withEffect">
                                  <p:stCondLst>
                                    <p:cond delay="0"/>
                                  </p:stCondLst>
                                  <p:childTnLst>
                                    <p:animEffect transition="out" filter="fade">
                                      <p:cBhvr>
                                        <p:cTn id="341" dur="10"/>
                                        <p:tgtEl>
                                          <p:spTgt spid="28"/>
                                        </p:tgtEl>
                                      </p:cBhvr>
                                    </p:animEffect>
                                    <p:set>
                                      <p:cBhvr>
                                        <p:cTn id="342" dur="1" fill="hold">
                                          <p:stCondLst>
                                            <p:cond delay="9"/>
                                          </p:stCondLst>
                                        </p:cTn>
                                        <p:tgtEl>
                                          <p:spTgt spid="28"/>
                                        </p:tgtEl>
                                        <p:attrNameLst>
                                          <p:attrName>style.visibility</p:attrName>
                                        </p:attrNameLst>
                                      </p:cBhvr>
                                      <p:to>
                                        <p:strVal val="hidden"/>
                                      </p:to>
                                    </p:set>
                                  </p:childTnLst>
                                </p:cTn>
                              </p:par>
                              <p:par>
                                <p:cTn id="343" presetID="10" presetClass="exit" presetSubtype="0" fill="hold" nodeType="withEffect">
                                  <p:stCondLst>
                                    <p:cond delay="0"/>
                                  </p:stCondLst>
                                  <p:childTnLst>
                                    <p:animEffect transition="out" filter="fade">
                                      <p:cBhvr>
                                        <p:cTn id="344" dur="10"/>
                                        <p:tgtEl>
                                          <p:spTgt spid="29"/>
                                        </p:tgtEl>
                                      </p:cBhvr>
                                    </p:animEffect>
                                    <p:set>
                                      <p:cBhvr>
                                        <p:cTn id="345" dur="1" fill="hold">
                                          <p:stCondLst>
                                            <p:cond delay="9"/>
                                          </p:stCondLst>
                                        </p:cTn>
                                        <p:tgtEl>
                                          <p:spTgt spid="29"/>
                                        </p:tgtEl>
                                        <p:attrNameLst>
                                          <p:attrName>style.visibility</p:attrName>
                                        </p:attrNameLst>
                                      </p:cBhvr>
                                      <p:to>
                                        <p:strVal val="hidden"/>
                                      </p:to>
                                    </p:set>
                                  </p:childTnLst>
                                </p:cTn>
                              </p:par>
                              <p:par>
                                <p:cTn id="346" presetID="10" presetClass="exit" presetSubtype="0" fill="hold" nodeType="withEffect">
                                  <p:stCondLst>
                                    <p:cond delay="0"/>
                                  </p:stCondLst>
                                  <p:childTnLst>
                                    <p:animEffect transition="out" filter="fade">
                                      <p:cBhvr>
                                        <p:cTn id="347" dur="10"/>
                                        <p:tgtEl>
                                          <p:spTgt spid="30"/>
                                        </p:tgtEl>
                                      </p:cBhvr>
                                    </p:animEffect>
                                    <p:set>
                                      <p:cBhvr>
                                        <p:cTn id="348" dur="1" fill="hold">
                                          <p:stCondLst>
                                            <p:cond delay="9"/>
                                          </p:stCondLst>
                                        </p:cTn>
                                        <p:tgtEl>
                                          <p:spTgt spid="30"/>
                                        </p:tgtEl>
                                        <p:attrNameLst>
                                          <p:attrName>style.visibility</p:attrName>
                                        </p:attrNameLst>
                                      </p:cBhvr>
                                      <p:to>
                                        <p:strVal val="hidden"/>
                                      </p:to>
                                    </p:set>
                                  </p:childTnLst>
                                </p:cTn>
                              </p:par>
                              <p:par>
                                <p:cTn id="349" presetID="10" presetClass="exit" presetSubtype="0" fill="hold" nodeType="withEffect">
                                  <p:stCondLst>
                                    <p:cond delay="0"/>
                                  </p:stCondLst>
                                  <p:childTnLst>
                                    <p:animEffect transition="out" filter="fade">
                                      <p:cBhvr>
                                        <p:cTn id="350" dur="10"/>
                                        <p:tgtEl>
                                          <p:spTgt spid="31"/>
                                        </p:tgtEl>
                                      </p:cBhvr>
                                    </p:animEffect>
                                    <p:set>
                                      <p:cBhvr>
                                        <p:cTn id="351" dur="1" fill="hold">
                                          <p:stCondLst>
                                            <p:cond delay="9"/>
                                          </p:stCondLst>
                                        </p:cTn>
                                        <p:tgtEl>
                                          <p:spTgt spid="31"/>
                                        </p:tgtEl>
                                        <p:attrNameLst>
                                          <p:attrName>style.visibility</p:attrName>
                                        </p:attrNameLst>
                                      </p:cBhvr>
                                      <p:to>
                                        <p:strVal val="hidden"/>
                                      </p:to>
                                    </p:set>
                                  </p:childTnLst>
                                </p:cTn>
                              </p:par>
                              <p:par>
                                <p:cTn id="352" presetID="10" presetClass="exit" presetSubtype="0" fill="hold" nodeType="withEffect">
                                  <p:stCondLst>
                                    <p:cond delay="0"/>
                                  </p:stCondLst>
                                  <p:childTnLst>
                                    <p:animEffect transition="out" filter="fade">
                                      <p:cBhvr>
                                        <p:cTn id="353" dur="10"/>
                                        <p:tgtEl>
                                          <p:spTgt spid="32"/>
                                        </p:tgtEl>
                                      </p:cBhvr>
                                    </p:animEffect>
                                    <p:set>
                                      <p:cBhvr>
                                        <p:cTn id="354" dur="1" fill="hold">
                                          <p:stCondLst>
                                            <p:cond delay="9"/>
                                          </p:stCondLst>
                                        </p:cTn>
                                        <p:tgtEl>
                                          <p:spTgt spid="32"/>
                                        </p:tgtEl>
                                        <p:attrNameLst>
                                          <p:attrName>style.visibility</p:attrName>
                                        </p:attrNameLst>
                                      </p:cBhvr>
                                      <p:to>
                                        <p:strVal val="hidden"/>
                                      </p:to>
                                    </p:set>
                                  </p:childTnLst>
                                </p:cTn>
                              </p:par>
                              <p:par>
                                <p:cTn id="355" presetID="10" presetClass="exit" presetSubtype="0" fill="hold" nodeType="withEffect">
                                  <p:stCondLst>
                                    <p:cond delay="0"/>
                                  </p:stCondLst>
                                  <p:childTnLst>
                                    <p:animEffect transition="out" filter="fade">
                                      <p:cBhvr>
                                        <p:cTn id="356" dur="10"/>
                                        <p:tgtEl>
                                          <p:spTgt spid="33"/>
                                        </p:tgtEl>
                                      </p:cBhvr>
                                    </p:animEffect>
                                    <p:set>
                                      <p:cBhvr>
                                        <p:cTn id="357" dur="1" fill="hold">
                                          <p:stCondLst>
                                            <p:cond delay="9"/>
                                          </p:stCondLst>
                                        </p:cTn>
                                        <p:tgtEl>
                                          <p:spTgt spid="33"/>
                                        </p:tgtEl>
                                        <p:attrNameLst>
                                          <p:attrName>style.visibility</p:attrName>
                                        </p:attrNameLst>
                                      </p:cBhvr>
                                      <p:to>
                                        <p:strVal val="hidden"/>
                                      </p:to>
                                    </p:set>
                                  </p:childTnLst>
                                </p:cTn>
                              </p:par>
                              <p:par>
                                <p:cTn id="358" presetID="10" presetClass="exit" presetSubtype="0" fill="hold" nodeType="withEffect">
                                  <p:stCondLst>
                                    <p:cond delay="0"/>
                                  </p:stCondLst>
                                  <p:childTnLst>
                                    <p:animEffect transition="out" filter="fade">
                                      <p:cBhvr>
                                        <p:cTn id="359" dur="10"/>
                                        <p:tgtEl>
                                          <p:spTgt spid="21"/>
                                        </p:tgtEl>
                                      </p:cBhvr>
                                    </p:animEffect>
                                    <p:set>
                                      <p:cBhvr>
                                        <p:cTn id="360" dur="1" fill="hold">
                                          <p:stCondLst>
                                            <p:cond delay="9"/>
                                          </p:stCondLst>
                                        </p:cTn>
                                        <p:tgtEl>
                                          <p:spTgt spid="21"/>
                                        </p:tgtEl>
                                        <p:attrNameLst>
                                          <p:attrName>style.visibility</p:attrName>
                                        </p:attrNameLst>
                                      </p:cBhvr>
                                      <p:to>
                                        <p:strVal val="hidden"/>
                                      </p:to>
                                    </p:set>
                                  </p:childTnLst>
                                </p:cTn>
                              </p:par>
                              <p:par>
                                <p:cTn id="361" presetID="10" presetClass="exit" presetSubtype="0" fill="hold" nodeType="withEffect">
                                  <p:stCondLst>
                                    <p:cond delay="0"/>
                                  </p:stCondLst>
                                  <p:childTnLst>
                                    <p:animEffect transition="out" filter="fade">
                                      <p:cBhvr>
                                        <p:cTn id="362" dur="10"/>
                                        <p:tgtEl>
                                          <p:spTgt spid="22"/>
                                        </p:tgtEl>
                                      </p:cBhvr>
                                    </p:animEffect>
                                    <p:set>
                                      <p:cBhvr>
                                        <p:cTn id="363" dur="1" fill="hold">
                                          <p:stCondLst>
                                            <p:cond delay="9"/>
                                          </p:stCondLst>
                                        </p:cTn>
                                        <p:tgtEl>
                                          <p:spTgt spid="22"/>
                                        </p:tgtEl>
                                        <p:attrNameLst>
                                          <p:attrName>style.visibility</p:attrName>
                                        </p:attrNameLst>
                                      </p:cBhvr>
                                      <p:to>
                                        <p:strVal val="hidden"/>
                                      </p:to>
                                    </p:set>
                                  </p:childTnLst>
                                </p:cTn>
                              </p:par>
                              <p:par>
                                <p:cTn id="364" presetID="10" presetClass="exit" presetSubtype="0" fill="hold" grpId="2" nodeType="withEffect">
                                  <p:stCondLst>
                                    <p:cond delay="0"/>
                                  </p:stCondLst>
                                  <p:childTnLst>
                                    <p:animEffect transition="out" filter="fade">
                                      <p:cBhvr>
                                        <p:cTn id="365" dur="10"/>
                                        <p:tgtEl>
                                          <p:spTgt spid="2"/>
                                        </p:tgtEl>
                                      </p:cBhvr>
                                    </p:animEffect>
                                    <p:set>
                                      <p:cBhvr>
                                        <p:cTn id="366" dur="1" fill="hold">
                                          <p:stCondLst>
                                            <p:cond delay="9"/>
                                          </p:stCondLst>
                                        </p:cTn>
                                        <p:tgtEl>
                                          <p:spTgt spid="2"/>
                                        </p:tgtEl>
                                        <p:attrNameLst>
                                          <p:attrName>style.visibility</p:attrName>
                                        </p:attrNameLst>
                                      </p:cBhvr>
                                      <p:to>
                                        <p:strVal val="hidden"/>
                                      </p:to>
                                    </p:set>
                                  </p:childTnLst>
                                </p:cTn>
                              </p:par>
                              <p:par>
                                <p:cTn id="367" presetID="10" presetClass="exit" presetSubtype="0" fill="hold" grpId="2" nodeType="withEffect">
                                  <p:stCondLst>
                                    <p:cond delay="0"/>
                                  </p:stCondLst>
                                  <p:childTnLst>
                                    <p:animEffect transition="out" filter="fade">
                                      <p:cBhvr>
                                        <p:cTn id="368" dur="10"/>
                                        <p:tgtEl>
                                          <p:spTgt spid="26"/>
                                        </p:tgtEl>
                                      </p:cBhvr>
                                    </p:animEffect>
                                    <p:set>
                                      <p:cBhvr>
                                        <p:cTn id="369" dur="1" fill="hold">
                                          <p:stCondLst>
                                            <p:cond delay="9"/>
                                          </p:stCondLst>
                                        </p:cTn>
                                        <p:tgtEl>
                                          <p:spTgt spid="26"/>
                                        </p:tgtEl>
                                        <p:attrNameLst>
                                          <p:attrName>style.visibility</p:attrName>
                                        </p:attrNameLst>
                                      </p:cBhvr>
                                      <p:to>
                                        <p:strVal val="hidden"/>
                                      </p:to>
                                    </p:set>
                                  </p:childTnLst>
                                </p:cTn>
                              </p:par>
                              <p:par>
                                <p:cTn id="370" presetID="10" presetClass="exit" presetSubtype="0" fill="hold" grpId="2" nodeType="withEffect">
                                  <p:stCondLst>
                                    <p:cond delay="0"/>
                                  </p:stCondLst>
                                  <p:childTnLst>
                                    <p:animEffect transition="out" filter="fade">
                                      <p:cBhvr>
                                        <p:cTn id="371" dur="10"/>
                                        <p:tgtEl>
                                          <p:spTgt spid="27"/>
                                        </p:tgtEl>
                                      </p:cBhvr>
                                    </p:animEffect>
                                    <p:set>
                                      <p:cBhvr>
                                        <p:cTn id="372" dur="1" fill="hold">
                                          <p:stCondLst>
                                            <p:cond delay="9"/>
                                          </p:stCondLst>
                                        </p:cTn>
                                        <p:tgtEl>
                                          <p:spTgt spid="27"/>
                                        </p:tgtEl>
                                        <p:attrNameLst>
                                          <p:attrName>style.visibility</p:attrName>
                                        </p:attrNameLst>
                                      </p:cBhvr>
                                      <p:to>
                                        <p:strVal val="hidden"/>
                                      </p:to>
                                    </p:set>
                                  </p:childTnLst>
                                </p:cTn>
                              </p:par>
                              <p:par>
                                <p:cTn id="373" presetID="10" presetClass="exit" presetSubtype="0" fill="hold" grpId="2" nodeType="withEffect">
                                  <p:stCondLst>
                                    <p:cond delay="0"/>
                                  </p:stCondLst>
                                  <p:childTnLst>
                                    <p:animEffect transition="out" filter="fade">
                                      <p:cBhvr>
                                        <p:cTn id="374" dur="10"/>
                                        <p:tgtEl>
                                          <p:spTgt spid="37"/>
                                        </p:tgtEl>
                                      </p:cBhvr>
                                    </p:animEffect>
                                    <p:set>
                                      <p:cBhvr>
                                        <p:cTn id="375" dur="1" fill="hold">
                                          <p:stCondLst>
                                            <p:cond delay="9"/>
                                          </p:stCondLst>
                                        </p:cTn>
                                        <p:tgtEl>
                                          <p:spTgt spid="37"/>
                                        </p:tgtEl>
                                        <p:attrNameLst>
                                          <p:attrName>style.visibility</p:attrName>
                                        </p:attrNameLst>
                                      </p:cBhvr>
                                      <p:to>
                                        <p:strVal val="hidden"/>
                                      </p:to>
                                    </p:set>
                                  </p:childTnLst>
                                </p:cTn>
                              </p:par>
                              <p:par>
                                <p:cTn id="376" presetID="10" presetClass="exit" presetSubtype="0" fill="hold" grpId="2" nodeType="withEffect">
                                  <p:stCondLst>
                                    <p:cond delay="0"/>
                                  </p:stCondLst>
                                  <p:childTnLst>
                                    <p:animEffect transition="out" filter="fade">
                                      <p:cBhvr>
                                        <p:cTn id="377" dur="10"/>
                                        <p:tgtEl>
                                          <p:spTgt spid="38"/>
                                        </p:tgtEl>
                                      </p:cBhvr>
                                    </p:animEffect>
                                    <p:set>
                                      <p:cBhvr>
                                        <p:cTn id="378" dur="1" fill="hold">
                                          <p:stCondLst>
                                            <p:cond delay="9"/>
                                          </p:stCondLst>
                                        </p:cTn>
                                        <p:tgtEl>
                                          <p:spTgt spid="38"/>
                                        </p:tgtEl>
                                        <p:attrNameLst>
                                          <p:attrName>style.visibility</p:attrName>
                                        </p:attrNameLst>
                                      </p:cBhvr>
                                      <p:to>
                                        <p:strVal val="hidden"/>
                                      </p:to>
                                    </p:set>
                                  </p:childTnLst>
                                </p:cTn>
                              </p:par>
                              <p:par>
                                <p:cTn id="379" presetID="10" presetClass="exit" presetSubtype="0" fill="hold" grpId="2" nodeType="withEffect">
                                  <p:stCondLst>
                                    <p:cond delay="0"/>
                                  </p:stCondLst>
                                  <p:childTnLst>
                                    <p:animEffect transition="out" filter="fade">
                                      <p:cBhvr>
                                        <p:cTn id="380" dur="10"/>
                                        <p:tgtEl>
                                          <p:spTgt spid="39"/>
                                        </p:tgtEl>
                                      </p:cBhvr>
                                    </p:animEffect>
                                    <p:set>
                                      <p:cBhvr>
                                        <p:cTn id="381" dur="1" fill="hold">
                                          <p:stCondLst>
                                            <p:cond delay="9"/>
                                          </p:stCondLst>
                                        </p:cTn>
                                        <p:tgtEl>
                                          <p:spTgt spid="39"/>
                                        </p:tgtEl>
                                        <p:attrNameLst>
                                          <p:attrName>style.visibility</p:attrName>
                                        </p:attrNameLst>
                                      </p:cBhvr>
                                      <p:to>
                                        <p:strVal val="hidden"/>
                                      </p:to>
                                    </p:set>
                                  </p:childTnLst>
                                </p:cTn>
                              </p:par>
                              <p:par>
                                <p:cTn id="382" presetID="10" presetClass="exit" presetSubtype="0" fill="hold" grpId="2" nodeType="withEffect">
                                  <p:stCondLst>
                                    <p:cond delay="0"/>
                                  </p:stCondLst>
                                  <p:childTnLst>
                                    <p:animEffect transition="out" filter="fade">
                                      <p:cBhvr>
                                        <p:cTn id="383" dur="10"/>
                                        <p:tgtEl>
                                          <p:spTgt spid="41"/>
                                        </p:tgtEl>
                                      </p:cBhvr>
                                    </p:animEffect>
                                    <p:set>
                                      <p:cBhvr>
                                        <p:cTn id="384" dur="1" fill="hold">
                                          <p:stCondLst>
                                            <p:cond delay="9"/>
                                          </p:stCondLst>
                                        </p:cTn>
                                        <p:tgtEl>
                                          <p:spTgt spid="41"/>
                                        </p:tgtEl>
                                        <p:attrNameLst>
                                          <p:attrName>style.visibility</p:attrName>
                                        </p:attrNameLst>
                                      </p:cBhvr>
                                      <p:to>
                                        <p:strVal val="hidden"/>
                                      </p:to>
                                    </p:set>
                                  </p:childTnLst>
                                </p:cTn>
                              </p:par>
                              <p:par>
                                <p:cTn id="385" presetID="10" presetClass="exit" presetSubtype="0" fill="hold" grpId="2" nodeType="withEffect">
                                  <p:stCondLst>
                                    <p:cond delay="0"/>
                                  </p:stCondLst>
                                  <p:childTnLst>
                                    <p:animEffect transition="out" filter="fade">
                                      <p:cBhvr>
                                        <p:cTn id="386" dur="10"/>
                                        <p:tgtEl>
                                          <p:spTgt spid="42"/>
                                        </p:tgtEl>
                                      </p:cBhvr>
                                    </p:animEffect>
                                    <p:set>
                                      <p:cBhvr>
                                        <p:cTn id="387" dur="1" fill="hold">
                                          <p:stCondLst>
                                            <p:cond delay="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4" grpId="0" animBg="1"/>
      <p:bldP spid="35" grpId="0" animBg="1"/>
      <p:bldP spid="36" grpId="0" animBg="1"/>
      <p:bldP spid="2" grpId="0"/>
      <p:bldP spid="2" grpId="1"/>
      <p:bldP spid="2" grpId="2"/>
      <p:bldP spid="26" grpId="0"/>
      <p:bldP spid="26" grpId="1"/>
      <p:bldP spid="26" grpId="2"/>
      <p:bldP spid="27" grpId="0"/>
      <p:bldP spid="27" grpId="1"/>
      <p:bldP spid="27" grpId="2"/>
      <p:bldP spid="37" grpId="0"/>
      <p:bldP spid="37" grpId="1"/>
      <p:bldP spid="37" grpId="2"/>
      <p:bldP spid="38" grpId="0"/>
      <p:bldP spid="38" grpId="1"/>
      <p:bldP spid="38" grpId="2"/>
      <p:bldP spid="39" grpId="0"/>
      <p:bldP spid="39" grpId="1"/>
      <p:bldP spid="39" grpId="2"/>
      <p:bldP spid="41" grpId="0"/>
      <p:bldP spid="41" grpId="1"/>
      <p:bldP spid="41" grpId="2"/>
      <p:bldP spid="42" grpId="0"/>
      <p:bldP spid="42" grpId="1"/>
      <p:bldP spid="42" grpId="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6215" y="355023"/>
            <a:ext cx="3511570" cy="1269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010150"/>
            <a:ext cx="9144000"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6" name="Rectangle 5"/>
          <p:cNvSpPr/>
          <p:nvPr/>
        </p:nvSpPr>
        <p:spPr>
          <a:xfrm>
            <a:off x="0" y="0"/>
            <a:ext cx="9144000" cy="1333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pic>
        <p:nvPicPr>
          <p:cNvPr id="4" name="E.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828800" y="133350"/>
            <a:ext cx="5334000" cy="5334000"/>
          </a:xfrm>
        </p:spPr>
      </p:pic>
    </p:spTree>
    <p:extLst>
      <p:ext uri="{BB962C8B-B14F-4D97-AF65-F5344CB8AC3E}">
        <p14:creationId xmlns:p14="http://schemas.microsoft.com/office/powerpoint/2010/main" val="225470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2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76200" y="285750"/>
            <a:ext cx="9067800" cy="4419600"/>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r>
              <a:rPr lang="en-US" sz="3200" b="1">
                <a:solidFill>
                  <a:schemeClr val="tx1"/>
                </a:solidFill>
                <a:latin typeface="Arial" pitchFamily="34" charset="0"/>
                <a:cs typeface="Arial" pitchFamily="34" charset="0"/>
              </a:rPr>
              <a:t>Dặn dò:</a:t>
            </a:r>
          </a:p>
          <a:p>
            <a:pPr marL="457138" indent="-457138" algn="just">
              <a:buFontTx/>
              <a:buChar char="-"/>
            </a:pPr>
            <a:r>
              <a:rPr lang="en-US" sz="3200">
                <a:solidFill>
                  <a:schemeClr val="tx1"/>
                </a:solidFill>
                <a:latin typeface="Arial" pitchFamily="34" charset="0"/>
                <a:cs typeface="Arial" pitchFamily="34" charset="0"/>
              </a:rPr>
              <a:t>Đọc lại bài: </a:t>
            </a:r>
            <a:r>
              <a:rPr lang="en-US" sz="3200" i="1" smtClean="0">
                <a:solidFill>
                  <a:schemeClr val="tx1"/>
                </a:solidFill>
                <a:latin typeface="Arial" pitchFamily="34" charset="0"/>
                <a:cs typeface="Arial" pitchFamily="34" charset="0"/>
              </a:rPr>
              <a:t>Chú bé chăn cừu</a:t>
            </a:r>
            <a:r>
              <a:rPr lang="en-US" sz="3200" smtClean="0">
                <a:solidFill>
                  <a:schemeClr val="tx1"/>
                </a:solidFill>
                <a:latin typeface="Arial" pitchFamily="34" charset="0"/>
                <a:cs typeface="Arial" pitchFamily="34" charset="0"/>
              </a:rPr>
              <a:t> </a:t>
            </a:r>
            <a:r>
              <a:rPr lang="en-US" sz="3200">
                <a:solidFill>
                  <a:schemeClr val="tx1"/>
                </a:solidFill>
                <a:latin typeface="Arial" pitchFamily="34" charset="0"/>
                <a:cs typeface="Arial" pitchFamily="34" charset="0"/>
              </a:rPr>
              <a:t>(trang </a:t>
            </a:r>
            <a:r>
              <a:rPr lang="en-US" sz="3200" smtClean="0">
                <a:solidFill>
                  <a:schemeClr val="tx1"/>
                </a:solidFill>
                <a:latin typeface="Arial" pitchFamily="34" charset="0"/>
                <a:cs typeface="Arial" pitchFamily="34" charset="0"/>
              </a:rPr>
              <a:t>94, 95).</a:t>
            </a:r>
            <a:endParaRPr lang="en-US" sz="3200">
              <a:solidFill>
                <a:schemeClr val="tx1"/>
              </a:solidFill>
              <a:latin typeface="Arial" pitchFamily="34" charset="0"/>
              <a:cs typeface="Arial" pitchFamily="34" charset="0"/>
            </a:endParaRPr>
          </a:p>
          <a:p>
            <a:pPr marL="457138" indent="-457138" algn="just">
              <a:buFontTx/>
              <a:buChar char="-"/>
            </a:pPr>
            <a:r>
              <a:rPr lang="en-US" sz="3200">
                <a:solidFill>
                  <a:schemeClr val="tx1"/>
                </a:solidFill>
                <a:latin typeface="Arial" pitchFamily="34" charset="0"/>
                <a:cs typeface="Arial" pitchFamily="34" charset="0"/>
              </a:rPr>
              <a:t>Chuẩn bị bài mới (trang </a:t>
            </a:r>
            <a:r>
              <a:rPr lang="en-US" sz="3200" smtClean="0">
                <a:solidFill>
                  <a:schemeClr val="tx1"/>
                </a:solidFill>
                <a:latin typeface="Arial" pitchFamily="34" charset="0"/>
                <a:cs typeface="Arial" pitchFamily="34" charset="0"/>
              </a:rPr>
              <a:t>96, 97).</a:t>
            </a:r>
            <a:endParaRPr lang="en-US" sz="32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388511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5933"/>
            <a:ext cx="8915400" cy="1567434"/>
          </a:xfrm>
          <a:solidFill>
            <a:schemeClr val="accent6">
              <a:lumMod val="20000"/>
              <a:lumOff val="80000"/>
            </a:schemeClr>
          </a:solidFill>
        </p:spPr>
        <p:txBody>
          <a:bodyPr>
            <a:normAutofit fontScale="90000"/>
          </a:bodyPr>
          <a:lstStyle/>
          <a:p>
            <a:pPr algn="just">
              <a:lnSpc>
                <a:spcPct val="150000"/>
              </a:lnSpc>
            </a:pPr>
            <a:r>
              <a:rPr lang="en-US">
                <a:latin typeface="Arial" pitchFamily="34" charset="0"/>
                <a:cs typeface="Arial" pitchFamily="34" charset="0"/>
              </a:rPr>
              <a:t>Cuộc sống của chúng ta sẽ vui vẻ và hạnh phúc </a:t>
            </a:r>
            <a:r>
              <a:rPr lang="en-US">
                <a:latin typeface="Arial" pitchFamily="34" charset="0"/>
                <a:cs typeface="Arial" pitchFamily="34" charset="0"/>
              </a:rPr>
              <a:t>khi </a:t>
            </a:r>
            <a:r>
              <a:rPr lang="en-US" smtClean="0">
                <a:latin typeface="Arial" pitchFamily="34" charset="0"/>
                <a:cs typeface="Arial" pitchFamily="34" charset="0"/>
              </a:rPr>
              <a:t>có ………... </a:t>
            </a:r>
            <a:r>
              <a:rPr lang="en-US" b="1" smtClean="0">
                <a:latin typeface="Arial" pitchFamily="34" charset="0"/>
                <a:cs typeface="Arial" pitchFamily="34" charset="0"/>
              </a:rPr>
              <a:t>.</a:t>
            </a:r>
            <a:endParaRPr lang="en-US" b="1">
              <a:solidFill>
                <a:srgbClr val="002060"/>
              </a:solidFill>
              <a:latin typeface="Arial" pitchFamily="34" charset="0"/>
              <a:cs typeface="Arial" pitchFamily="34" charset="0"/>
            </a:endParaRPr>
          </a:p>
        </p:txBody>
      </p:sp>
      <p:sp>
        <p:nvSpPr>
          <p:cNvPr id="4" name="Title 1"/>
          <p:cNvSpPr txBox="1">
            <a:spLocks/>
          </p:cNvSpPr>
          <p:nvPr/>
        </p:nvSpPr>
        <p:spPr>
          <a:xfrm>
            <a:off x="2433865" y="2389868"/>
            <a:ext cx="5795735"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4000" smtClean="0">
                <a:solidFill>
                  <a:srgbClr val="002060"/>
                </a:solidFill>
                <a:latin typeface="Arial" pitchFamily="34" charset="0"/>
                <a:cs typeface="Arial" pitchFamily="34" charset="0"/>
              </a:rPr>
              <a:t>A. những người bạn tốt</a:t>
            </a:r>
            <a:endParaRPr lang="en-US" sz="4000">
              <a:solidFill>
                <a:srgbClr val="002060"/>
              </a:solidFill>
              <a:latin typeface="Arial" pitchFamily="34" charset="0"/>
              <a:cs typeface="Arial" pitchFamily="34" charset="0"/>
            </a:endParaRPr>
          </a:p>
        </p:txBody>
      </p:sp>
      <p:sp>
        <p:nvSpPr>
          <p:cNvPr id="5" name="Title 1"/>
          <p:cNvSpPr txBox="1">
            <a:spLocks/>
          </p:cNvSpPr>
          <p:nvPr/>
        </p:nvSpPr>
        <p:spPr>
          <a:xfrm>
            <a:off x="2433865" y="3619500"/>
            <a:ext cx="5109935" cy="85725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4000" smtClean="0">
                <a:solidFill>
                  <a:srgbClr val="002060"/>
                </a:solidFill>
                <a:latin typeface="Arial" pitchFamily="34" charset="0"/>
                <a:cs typeface="Arial" pitchFamily="34" charset="0"/>
              </a:rPr>
              <a:t>B. sói làm bạn</a:t>
            </a:r>
            <a:endParaRPr lang="en-US" sz="400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4050677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4"/>
                                        </p:tgtEl>
                                        <p:attrNameLst>
                                          <p:attrName>style.color</p:attrName>
                                        </p:attrNameLst>
                                      </p:cBhvr>
                                      <p:to>
                                        <p:clrVal>
                                          <a:srgbClr val="FF0000"/>
                                        </p:clrVal>
                                      </p:to>
                                    </p:set>
                                    <p:set>
                                      <p:cBhvr>
                                        <p:cTn id="7" dur="500" fill="hold"/>
                                        <p:tgtEl>
                                          <p:spTgt spid="4"/>
                                        </p:tgtEl>
                                        <p:attrNameLst>
                                          <p:attrName>fillcolor</p:attrName>
                                        </p:attrNameLst>
                                      </p:cBhvr>
                                      <p:to>
                                        <p:clrVal>
                                          <a:srgbClr val="FF0000"/>
                                        </p:clrVal>
                                      </p:to>
                                    </p:set>
                                    <p:set>
                                      <p:cBhvr>
                                        <p:cTn id="8" dur="500" fill="hold"/>
                                        <p:tgtEl>
                                          <p:spTgt spid="4"/>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Document 17"/>
          <p:cNvSpPr/>
          <p:nvPr/>
        </p:nvSpPr>
        <p:spPr>
          <a:xfrm>
            <a:off x="-17798"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DBBE5"/>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sp>
        <p:nvSpPr>
          <p:cNvPr id="18" name="Flowchart: Document 17"/>
          <p:cNvSpPr/>
          <p:nvPr/>
        </p:nvSpPr>
        <p:spPr>
          <a:xfrm>
            <a:off x="-43198"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grpSp>
        <p:nvGrpSpPr>
          <p:cNvPr id="2" name="Group 1"/>
          <p:cNvGrpSpPr/>
          <p:nvPr/>
        </p:nvGrpSpPr>
        <p:grpSpPr>
          <a:xfrm>
            <a:off x="2400655" y="2152118"/>
            <a:ext cx="5828945" cy="975143"/>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grpSp>
        <p:nvGrpSpPr>
          <p:cNvPr id="10" name="Group 9"/>
          <p:cNvGrpSpPr/>
          <p:nvPr/>
        </p:nvGrpSpPr>
        <p:grpSpPr>
          <a:xfrm>
            <a:off x="1408834" y="2109520"/>
            <a:ext cx="992332" cy="992332"/>
            <a:chOff x="1212273" y="1084984"/>
            <a:chExt cx="992332" cy="992332"/>
          </a:xfrm>
        </p:grpSpPr>
        <p:sp>
          <p:nvSpPr>
            <p:cNvPr id="9" name="Oval 8"/>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252971" y="1095375"/>
              <a:ext cx="914400" cy="914400"/>
            </a:xfrm>
            <a:prstGeom prst="ellipse">
              <a:avLst/>
            </a:prstGeom>
            <a:solidFill>
              <a:srgbClr val="FD49B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659633" y="-848743"/>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FD0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21155" y="-827037"/>
              <a:ext cx="2069022" cy="19310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796910" y="5314950"/>
            <a:ext cx="1341530" cy="1107862"/>
          </a:xfrm>
          <a:prstGeom prst="rect">
            <a:avLst/>
          </a:prstGeom>
          <a:noFill/>
        </p:spPr>
        <p:txBody>
          <a:bodyPr wrap="square" lIns="91305" tIns="45654" rIns="91305" bIns="45654" rtlCol="0">
            <a:spAutoFit/>
          </a:bodyPr>
          <a:lstStyle/>
          <a:p>
            <a:pPr algn="ctr"/>
            <a:r>
              <a:rPr lang="en-US" sz="6600" b="1">
                <a:solidFill>
                  <a:srgbClr val="0070C0"/>
                </a:solidFill>
                <a:latin typeface="Arial Rounded MT Bold" pitchFamily="34" charset="0"/>
                <a:ea typeface="Arial-Rounded" pitchFamily="34" charset="0"/>
                <a:cs typeface="Times New Roman" pitchFamily="18" charset="0"/>
              </a:rPr>
              <a:t>5</a:t>
            </a:r>
          </a:p>
        </p:txBody>
      </p:sp>
      <p:sp>
        <p:nvSpPr>
          <p:cNvPr id="22" name="TextBox 21"/>
          <p:cNvSpPr txBox="1"/>
          <p:nvPr/>
        </p:nvSpPr>
        <p:spPr>
          <a:xfrm>
            <a:off x="2979618" y="5605171"/>
            <a:ext cx="4303698" cy="646197"/>
          </a:xfrm>
          <a:prstGeom prst="rect">
            <a:avLst/>
          </a:prstGeom>
          <a:noFill/>
        </p:spPr>
        <p:txBody>
          <a:bodyPr wrap="square" lIns="91305" tIns="45654" rIns="91305" bIns="45654" rtlCol="0">
            <a:spAutoFit/>
          </a:bodyPr>
          <a:lstStyle/>
          <a:p>
            <a:pPr algn="ctr"/>
            <a:r>
              <a:rPr lang="en-US" sz="3600" b="1" smtClean="0">
                <a:ln w="12700">
                  <a:solidFill>
                    <a:srgbClr val="FD0B95"/>
                  </a:solidFill>
                </a:ln>
                <a:solidFill>
                  <a:srgbClr val="FD0B95"/>
                </a:solidFill>
                <a:latin typeface="Arial-Rounded" pitchFamily="34" charset="0"/>
                <a:ea typeface="Arial-Rounded" pitchFamily="34" charset="0"/>
                <a:cs typeface="Arial-Rounded" pitchFamily="34" charset="0"/>
              </a:rPr>
              <a:t>CHÚ BÉ CHĂN CỪU</a:t>
            </a:r>
            <a:endParaRPr lang="en-US" sz="3600" b="1">
              <a:ln w="12700">
                <a:solidFill>
                  <a:srgbClr val="FD0B95"/>
                </a:solidFill>
              </a:ln>
              <a:solidFill>
                <a:srgbClr val="FD0B95"/>
              </a:solidFill>
              <a:latin typeface="Arial-Rounded" pitchFamily="34" charset="0"/>
              <a:ea typeface="Arial-Rounded" pitchFamily="34" charset="0"/>
              <a:cs typeface="Arial-Rounded" pitchFamily="34" charset="0"/>
            </a:endParaRPr>
          </a:p>
        </p:txBody>
      </p:sp>
      <p:sp>
        <p:nvSpPr>
          <p:cNvPr id="27" name="TextBox 26"/>
          <p:cNvSpPr txBox="1"/>
          <p:nvPr/>
        </p:nvSpPr>
        <p:spPr>
          <a:xfrm>
            <a:off x="7188579" y="5297394"/>
            <a:ext cx="990600" cy="953974"/>
          </a:xfrm>
          <a:prstGeom prst="rect">
            <a:avLst/>
          </a:prstGeom>
          <a:noFill/>
        </p:spPr>
        <p:txBody>
          <a:bodyPr wrap="square" lIns="91305" tIns="45654" rIns="91305" bIns="4565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smtClean="0">
                <a:solidFill>
                  <a:schemeClr val="bg1"/>
                </a:solidFill>
                <a:latin typeface="Arial Rounded MT Bold" pitchFamily="34" charset="0"/>
                <a:ea typeface="Arial-Rounded" pitchFamily="34" charset="0"/>
                <a:cs typeface="Times New Roman" pitchFamily="18" charset="0"/>
              </a:rPr>
              <a:t>4</a:t>
            </a:r>
            <a:endParaRPr lang="en-US" sz="3200" b="1">
              <a:solidFill>
                <a:schemeClr val="bg1"/>
              </a:solidFill>
              <a:latin typeface="Arial Rounded MT Bold" pitchFamily="34" charset="0"/>
              <a:ea typeface="Arial-Rounded" pitchFamily="34" charset="0"/>
              <a:cs typeface="Times New Roman" pitchFamily="18"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25" y="-104733"/>
            <a:ext cx="15240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187" y="212767"/>
            <a:ext cx="81518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3243" y="2192868"/>
            <a:ext cx="4303713"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8257" y="2076980"/>
            <a:ext cx="993775"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3352800" y="3249476"/>
            <a:ext cx="3108788" cy="2214686"/>
            <a:chOff x="3758364" y="3249476"/>
            <a:chExt cx="3108788" cy="2214686"/>
          </a:xfrm>
        </p:grpSpPr>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b="15802"/>
            <a:stretch/>
          </p:blipFill>
          <p:spPr>
            <a:xfrm>
              <a:off x="3758364" y="3272367"/>
              <a:ext cx="1854154" cy="1504950"/>
            </a:xfrm>
            <a:prstGeom prst="rect">
              <a:avLst/>
            </a:prstGeom>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15099" y="3249476"/>
              <a:ext cx="2052053" cy="2214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830305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6300" y="209550"/>
            <a:ext cx="7962900" cy="1077085"/>
          </a:xfrm>
          <a:prstGeom prst="rect">
            <a:avLst/>
          </a:prstGeom>
          <a:noFill/>
        </p:spPr>
        <p:txBody>
          <a:bodyPr wrap="square" lIns="91305" tIns="45654" rIns="91305" bIns="45654" rtlCol="0">
            <a:spAutoFit/>
          </a:bodyPr>
          <a:lstStyle/>
          <a:p>
            <a:pPr algn="just"/>
            <a:r>
              <a:rPr lang="en-US" sz="3200" b="1" smtClean="0">
                <a:latin typeface="Arial" pitchFamily="34" charset="0"/>
                <a:ea typeface="Arial-Rounded" pitchFamily="34" charset="0"/>
                <a:cs typeface="Arial" pitchFamily="34" charset="0"/>
              </a:rPr>
              <a:t>Quan sát tranh và nói về con người, cảnh vật trong tranh</a:t>
            </a:r>
            <a:endParaRPr lang="en-US" sz="3200" b="1">
              <a:latin typeface="Arial" pitchFamily="34" charset="0"/>
              <a:ea typeface="Arial-Rounded" pitchFamily="34" charset="0"/>
              <a:cs typeface="Arial" pitchFamily="34" charset="0"/>
            </a:endParaRPr>
          </a:p>
        </p:txBody>
      </p:sp>
      <p:sp>
        <p:nvSpPr>
          <p:cNvPr id="8" name="Rectangle 7"/>
          <p:cNvSpPr/>
          <p:nvPr/>
        </p:nvSpPr>
        <p:spPr>
          <a:xfrm>
            <a:off x="0" y="501015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9" name="Rectangle 8"/>
          <p:cNvSpPr/>
          <p:nvPr/>
        </p:nvSpPr>
        <p:spPr>
          <a:xfrm>
            <a:off x="0" y="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10" name="Oval 9"/>
          <p:cNvSpPr/>
          <p:nvPr/>
        </p:nvSpPr>
        <p:spPr>
          <a:xfrm>
            <a:off x="-1219200" y="241697"/>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1</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91" y="133350"/>
            <a:ext cx="679309" cy="78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5227" y="1428750"/>
            <a:ext cx="4777630" cy="3382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21153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683" y="100997"/>
            <a:ext cx="1160318"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Đọc</a:t>
            </a:r>
          </a:p>
        </p:txBody>
      </p:sp>
      <p:sp>
        <p:nvSpPr>
          <p:cNvPr id="4" name="TextBox 3"/>
          <p:cNvSpPr txBox="1"/>
          <p:nvPr/>
        </p:nvSpPr>
        <p:spPr>
          <a:xfrm>
            <a:off x="1522268" y="122867"/>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Chú bé chăn cừu</a:t>
            </a:r>
            <a:endParaRPr lang="en-US" sz="2600" b="1">
              <a:latin typeface="Arial" pitchFamily="34" charset="0"/>
              <a:ea typeface="Arial-Rounded" pitchFamily="34" charset="0"/>
              <a:cs typeface="Arial" pitchFamily="34" charset="0"/>
            </a:endParaRPr>
          </a:p>
        </p:txBody>
      </p:sp>
      <p:sp>
        <p:nvSpPr>
          <p:cNvPr id="5" name="TextBox 4"/>
          <p:cNvSpPr txBox="1"/>
          <p:nvPr/>
        </p:nvSpPr>
        <p:spPr>
          <a:xfrm>
            <a:off x="50800" y="498433"/>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Có một chú bé chăn cừu thường thả cừu gần chân núi. Một hôm thấy buồn quá, chú nghĩ ra một trò đùa cho vui. Chú giả vờ kêu toáng lên:</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Sói! Sói! Cứu tôi với!</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Nghe tiếng kêu cứu, mấy bác nông dân đang làm việc gần đấy tức tốc chạy tới. Nhưng họ không thấy sói đâu. Thấy vậy, chú khoái chí lắm.</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Ê-dốp)</a:t>
            </a:r>
            <a:endParaRPr lang="en-US" sz="2400">
              <a:latin typeface="Arial" pitchFamily="34" charset="0"/>
              <a:ea typeface="Arial-Rounded" pitchFamily="34" charset="0"/>
              <a:cs typeface="Arial" pitchFamily="34" charset="0"/>
            </a:endParaRPr>
          </a:p>
        </p:txBody>
      </p:sp>
      <p:sp>
        <p:nvSpPr>
          <p:cNvPr id="8" name="Cloud 7"/>
          <p:cNvSpPr/>
          <p:nvPr/>
        </p:nvSpPr>
        <p:spPr>
          <a:xfrm>
            <a:off x="7315200" y="65829"/>
            <a:ext cx="1790700" cy="499833"/>
          </a:xfrm>
          <a:prstGeom prst="cloud">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a:r>
              <a:rPr lang="en-US" sz="1600" b="1">
                <a:solidFill>
                  <a:schemeClr val="tx1"/>
                </a:solidFill>
                <a:latin typeface="Arial" pitchFamily="34" charset="0"/>
                <a:ea typeface="Arial-Rounded" pitchFamily="34" charset="0"/>
                <a:cs typeface="Arial" pitchFamily="34" charset="0"/>
              </a:rPr>
              <a:t>Đọc mẫu</a:t>
            </a:r>
          </a:p>
        </p:txBody>
      </p:sp>
      <p:sp>
        <p:nvSpPr>
          <p:cNvPr id="7" name="Oval 6"/>
          <p:cNvSpPr/>
          <p:nvPr/>
        </p:nvSpPr>
        <p:spPr>
          <a:xfrm>
            <a:off x="-1295400" y="165456"/>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2</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5683" cy="70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45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143000" y="895350"/>
            <a:ext cx="6781800" cy="2980603"/>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rtlCol="0" anchor="ctr"/>
          <a:lstStyle/>
          <a:p>
            <a:pPr algn="ctr"/>
            <a:r>
              <a:rPr lang="en-US" sz="5400" b="1" smtClean="0">
                <a:solidFill>
                  <a:schemeClr val="tx1"/>
                </a:solidFill>
                <a:latin typeface="Arial" pitchFamily="34" charset="0"/>
                <a:ea typeface="Arial-Rounded" pitchFamily="34" charset="0"/>
                <a:cs typeface="Arial" pitchFamily="34" charset="0"/>
              </a:rPr>
              <a:t>Học sinh đọc thầm</a:t>
            </a:r>
            <a:endParaRPr lang="en-US" sz="54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56163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522268" y="122867"/>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Chú bé chăn cừu</a:t>
            </a:r>
            <a:endParaRPr lang="en-US" sz="2600" b="1">
              <a:latin typeface="Arial" pitchFamily="34" charset="0"/>
              <a:ea typeface="Arial-Rounded" pitchFamily="34" charset="0"/>
              <a:cs typeface="Arial" pitchFamily="34" charset="0"/>
            </a:endParaRPr>
          </a:p>
        </p:txBody>
      </p:sp>
      <p:sp>
        <p:nvSpPr>
          <p:cNvPr id="19" name="TextBox 18"/>
          <p:cNvSpPr txBox="1"/>
          <p:nvPr/>
        </p:nvSpPr>
        <p:spPr>
          <a:xfrm>
            <a:off x="50800" y="498433"/>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Có một chú bé chăn cừu thường thả cừu gần chân núi. Một hôm thấy buồn quá, chú nghĩ ra một trò đùa cho vui. Chú giả vờ kêu toáng lên:</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Sói! Sói! Cứu tôi với!</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Nghe tiếng kêu cứu, mấy bác nông dân đang làm việc gần đấy tức tốc chạy tới. Nhưng họ không thấy sói đâu. Thấy vậy, chú khoái chí lắm.</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Ê-dốp)</a:t>
            </a:r>
            <a:endParaRPr lang="en-US" sz="2400">
              <a:latin typeface="Arial" pitchFamily="34" charset="0"/>
              <a:ea typeface="Arial-Rounded" pitchFamily="34" charset="0"/>
              <a:cs typeface="Arial" pitchFamily="34" charset="0"/>
            </a:endParaRPr>
          </a:p>
        </p:txBody>
      </p:sp>
      <p:sp>
        <p:nvSpPr>
          <p:cNvPr id="4" name="TextBox 3"/>
          <p:cNvSpPr txBox="1"/>
          <p:nvPr/>
        </p:nvSpPr>
        <p:spPr>
          <a:xfrm>
            <a:off x="609600" y="4624806"/>
            <a:ext cx="5117841" cy="461544"/>
          </a:xfrm>
          <a:prstGeom prst="rect">
            <a:avLst/>
          </a:prstGeom>
          <a:solidFill>
            <a:srgbClr val="FEDEF3"/>
          </a:solidFill>
        </p:spPr>
        <p:txBody>
          <a:bodyPr wrap="square" lIns="91318" tIns="45660" rIns="91318" bIns="45660" rtlCol="0">
            <a:spAutoFit/>
          </a:bodyPr>
          <a:lstStyle/>
          <a:p>
            <a:pPr algn="ctr"/>
            <a:r>
              <a:rPr lang="en-US" sz="2400">
                <a:latin typeface="Arial" pitchFamily="34" charset="0"/>
                <a:ea typeface="Arial-Rounded" pitchFamily="34" charset="0"/>
                <a:cs typeface="Arial" pitchFamily="34" charset="0"/>
              </a:rPr>
              <a:t>Em hãy tìm từ khó trong bài.</a:t>
            </a:r>
          </a:p>
        </p:txBody>
      </p:sp>
      <p:cxnSp>
        <p:nvCxnSpPr>
          <p:cNvPr id="5" name="Straight Connector 4"/>
          <p:cNvCxnSpPr/>
          <p:nvPr/>
        </p:nvCxnSpPr>
        <p:spPr>
          <a:xfrm flipH="1">
            <a:off x="4318410" y="534441"/>
            <a:ext cx="161273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3276600" y="895350"/>
            <a:ext cx="12782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965706" y="7012132"/>
            <a:ext cx="4191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137991" y="4552236"/>
            <a:ext cx="140052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686750" y="2361294"/>
            <a:ext cx="12071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664695" y="7349837"/>
            <a:ext cx="8797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6061695" y="7718137"/>
            <a:ext cx="574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96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021114" y="-247650"/>
            <a:ext cx="4419600" cy="1676400"/>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r>
              <a:rPr lang="en-US" b="1" smtClean="0">
                <a:latin typeface="Arial" pitchFamily="34" charset="0"/>
                <a:cs typeface="Arial" pitchFamily="34" charset="0"/>
              </a:rPr>
              <a:t>Luyện đọc</a:t>
            </a:r>
            <a:endParaRPr lang="en-US" b="1">
              <a:latin typeface="Arial" pitchFamily="34" charset="0"/>
              <a:cs typeface="Arial" pitchFamily="34" charset="0"/>
            </a:endParaRPr>
          </a:p>
        </p:txBody>
      </p:sp>
      <p:sp>
        <p:nvSpPr>
          <p:cNvPr id="5" name="Title 1"/>
          <p:cNvSpPr>
            <a:spLocks noGrp="1"/>
          </p:cNvSpPr>
          <p:nvPr>
            <p:ph type="title"/>
          </p:nvPr>
        </p:nvSpPr>
        <p:spPr>
          <a:xfrm>
            <a:off x="3200400" y="2156355"/>
            <a:ext cx="2743200" cy="914400"/>
          </a:xfrm>
        </p:spPr>
        <p:txBody>
          <a:bodyPr>
            <a:normAutofit/>
          </a:bodyPr>
          <a:lstStyle/>
          <a:p>
            <a:pPr algn="l"/>
            <a:r>
              <a:rPr lang="en-US" sz="3900" smtClean="0">
                <a:latin typeface="Arial" pitchFamily="34" charset="0"/>
                <a:cs typeface="Arial" pitchFamily="34" charset="0"/>
              </a:rPr>
              <a:t>kêu cứu</a:t>
            </a:r>
            <a:endParaRPr lang="en-US" sz="3900">
              <a:latin typeface="Arial" pitchFamily="34" charset="0"/>
              <a:cs typeface="Arial" pitchFamily="34" charset="0"/>
            </a:endParaRPr>
          </a:p>
        </p:txBody>
      </p:sp>
      <p:sp>
        <p:nvSpPr>
          <p:cNvPr id="6" name="Title 1"/>
          <p:cNvSpPr txBox="1">
            <a:spLocks/>
          </p:cNvSpPr>
          <p:nvPr/>
        </p:nvSpPr>
        <p:spPr>
          <a:xfrm>
            <a:off x="3200400" y="1366311"/>
            <a:ext cx="2514600" cy="68580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3900" smtClean="0">
                <a:latin typeface="Arial" pitchFamily="34" charset="0"/>
                <a:cs typeface="Arial" pitchFamily="34" charset="0"/>
              </a:rPr>
              <a:t>chăn cừu</a:t>
            </a:r>
            <a:endParaRPr lang="en-US" sz="3900">
              <a:latin typeface="Arial" pitchFamily="34" charset="0"/>
              <a:cs typeface="Arial" pitchFamily="34" charset="0"/>
            </a:endParaRPr>
          </a:p>
        </p:txBody>
      </p:sp>
      <p:sp>
        <p:nvSpPr>
          <p:cNvPr id="7" name="Title 1"/>
          <p:cNvSpPr txBox="1">
            <a:spLocks/>
          </p:cNvSpPr>
          <p:nvPr/>
        </p:nvSpPr>
        <p:spPr>
          <a:xfrm>
            <a:off x="3142778" y="2994555"/>
            <a:ext cx="3297936" cy="1253595"/>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4000" smtClean="0">
                <a:latin typeface="Arial" pitchFamily="34" charset="0"/>
                <a:cs typeface="Arial" pitchFamily="34" charset="0"/>
              </a:rPr>
              <a:t>thản nhiên</a:t>
            </a:r>
            <a:endParaRPr lang="en-US" sz="4000">
              <a:latin typeface="Arial" pitchFamily="34" charset="0"/>
              <a:cs typeface="Arial" pitchFamily="34" charset="0"/>
            </a:endParaRPr>
          </a:p>
        </p:txBody>
      </p:sp>
    </p:spTree>
    <p:extLst>
      <p:ext uri="{BB962C8B-B14F-4D97-AF65-F5344CB8AC3E}">
        <p14:creationId xmlns:p14="http://schemas.microsoft.com/office/powerpoint/2010/main" val="403824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1571</TotalTime>
  <Words>631</Words>
  <Application>Microsoft Office PowerPoint</Application>
  <PresentationFormat>On-screen Show (16:9)</PresentationFormat>
  <Paragraphs>141</Paragraphs>
  <Slides>25</Slides>
  <Notes>8</Notes>
  <HiddenSlides>0</HiddenSlides>
  <MMClips>1</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Hai loài vật nào xuất hiện trong câu chuyện Câu hỏi của Sói?</vt:lpstr>
      <vt:lpstr>Cuộc sống của chúng ta sẽ vui vẻ và hạnh phúc khi có ………... .</vt:lpstr>
      <vt:lpstr>PowerPoint Presentation</vt:lpstr>
      <vt:lpstr>PowerPoint Presentation</vt:lpstr>
      <vt:lpstr>PowerPoint Presentation</vt:lpstr>
      <vt:lpstr>PowerPoint Presentation</vt:lpstr>
      <vt:lpstr>PowerPoint Presentation</vt:lpstr>
      <vt:lpstr>kêu cứu</vt:lpstr>
      <vt:lpstr>PowerPoint Presentation</vt:lpstr>
      <vt:lpstr>PowerPoint Presentation</vt:lpstr>
      <vt:lpstr>PowerPoint Presentation</vt:lpstr>
      <vt:lpstr>Giải nghĩa từ khó: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262</cp:revision>
  <dcterms:created xsi:type="dcterms:W3CDTF">2020-12-08T15:48:47Z</dcterms:created>
  <dcterms:modified xsi:type="dcterms:W3CDTF">2021-03-08T09:46:14Z</dcterms:modified>
</cp:coreProperties>
</file>