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jpg" ContentType="image/jpeg"/>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301" r:id="rId2"/>
    <p:sldId id="289" r:id="rId3"/>
    <p:sldId id="296" r:id="rId4"/>
    <p:sldId id="297" r:id="rId5"/>
    <p:sldId id="256" r:id="rId6"/>
    <p:sldId id="273" r:id="rId7"/>
    <p:sldId id="258" r:id="rId8"/>
    <p:sldId id="295" r:id="rId9"/>
    <p:sldId id="260" r:id="rId10"/>
    <p:sldId id="277" r:id="rId11"/>
    <p:sldId id="261" r:id="rId12"/>
    <p:sldId id="263" r:id="rId13"/>
    <p:sldId id="262" r:id="rId14"/>
    <p:sldId id="279" r:id="rId15"/>
    <p:sldId id="302" r:id="rId16"/>
    <p:sldId id="278" r:id="rId17"/>
    <p:sldId id="264" r:id="rId18"/>
    <p:sldId id="266" r:id="rId19"/>
    <p:sldId id="267" r:id="rId20"/>
    <p:sldId id="282" r:id="rId21"/>
    <p:sldId id="287" r:id="rId22"/>
    <p:sldId id="299" r:id="rId23"/>
    <p:sldId id="270" r:id="rId24"/>
    <p:sldId id="300" r:id="rId25"/>
    <p:sldId id="271" r:id="rId26"/>
    <p:sldId id="272" r:id="rId27"/>
  </p:sldIdLst>
  <p:sldSz cx="9144000" cy="5143500" type="screen16x9"/>
  <p:notesSz cx="6858000" cy="9144000"/>
  <p:defaultTextStyle>
    <a:defPPr>
      <a:defRPr lang="en-US"/>
    </a:defPPr>
    <a:lvl1pPr marL="0" algn="l" defTabSz="913056" rtl="0" eaLnBrk="1" latinLnBrk="0" hangingPunct="1">
      <a:defRPr sz="1800" kern="1200">
        <a:solidFill>
          <a:schemeClr val="tx1"/>
        </a:solidFill>
        <a:latin typeface="+mn-lt"/>
        <a:ea typeface="+mn-ea"/>
        <a:cs typeface="+mn-cs"/>
      </a:defRPr>
    </a:lvl1pPr>
    <a:lvl2pPr marL="456527" algn="l" defTabSz="913056" rtl="0" eaLnBrk="1" latinLnBrk="0" hangingPunct="1">
      <a:defRPr sz="1800" kern="1200">
        <a:solidFill>
          <a:schemeClr val="tx1"/>
        </a:solidFill>
        <a:latin typeface="+mn-lt"/>
        <a:ea typeface="+mn-ea"/>
        <a:cs typeface="+mn-cs"/>
      </a:defRPr>
    </a:lvl2pPr>
    <a:lvl3pPr marL="913056" algn="l" defTabSz="913056" rtl="0" eaLnBrk="1" latinLnBrk="0" hangingPunct="1">
      <a:defRPr sz="1800" kern="1200">
        <a:solidFill>
          <a:schemeClr val="tx1"/>
        </a:solidFill>
        <a:latin typeface="+mn-lt"/>
        <a:ea typeface="+mn-ea"/>
        <a:cs typeface="+mn-cs"/>
      </a:defRPr>
    </a:lvl3pPr>
    <a:lvl4pPr marL="1369583" algn="l" defTabSz="913056" rtl="0" eaLnBrk="1" latinLnBrk="0" hangingPunct="1">
      <a:defRPr sz="1800" kern="1200">
        <a:solidFill>
          <a:schemeClr val="tx1"/>
        </a:solidFill>
        <a:latin typeface="+mn-lt"/>
        <a:ea typeface="+mn-ea"/>
        <a:cs typeface="+mn-cs"/>
      </a:defRPr>
    </a:lvl4pPr>
    <a:lvl5pPr marL="1826111" algn="l" defTabSz="913056" rtl="0" eaLnBrk="1" latinLnBrk="0" hangingPunct="1">
      <a:defRPr sz="1800" kern="1200">
        <a:solidFill>
          <a:schemeClr val="tx1"/>
        </a:solidFill>
        <a:latin typeface="+mn-lt"/>
        <a:ea typeface="+mn-ea"/>
        <a:cs typeface="+mn-cs"/>
      </a:defRPr>
    </a:lvl5pPr>
    <a:lvl6pPr marL="2282638" algn="l" defTabSz="913056" rtl="0" eaLnBrk="1" latinLnBrk="0" hangingPunct="1">
      <a:defRPr sz="1800" kern="1200">
        <a:solidFill>
          <a:schemeClr val="tx1"/>
        </a:solidFill>
        <a:latin typeface="+mn-lt"/>
        <a:ea typeface="+mn-ea"/>
        <a:cs typeface="+mn-cs"/>
      </a:defRPr>
    </a:lvl6pPr>
    <a:lvl7pPr marL="2739166" algn="l" defTabSz="913056" rtl="0" eaLnBrk="1" latinLnBrk="0" hangingPunct="1">
      <a:defRPr sz="1800" kern="1200">
        <a:solidFill>
          <a:schemeClr val="tx1"/>
        </a:solidFill>
        <a:latin typeface="+mn-lt"/>
        <a:ea typeface="+mn-ea"/>
        <a:cs typeface="+mn-cs"/>
      </a:defRPr>
    </a:lvl7pPr>
    <a:lvl8pPr marL="3195694" algn="l" defTabSz="913056" rtl="0" eaLnBrk="1" latinLnBrk="0" hangingPunct="1">
      <a:defRPr sz="1800" kern="1200">
        <a:solidFill>
          <a:schemeClr val="tx1"/>
        </a:solidFill>
        <a:latin typeface="+mn-lt"/>
        <a:ea typeface="+mn-ea"/>
        <a:cs typeface="+mn-cs"/>
      </a:defRPr>
    </a:lvl8pPr>
    <a:lvl9pPr marL="3652221" algn="l" defTabSz="913056"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980"/>
    <a:srgbClr val="FEDEF3"/>
    <a:srgbClr val="FE8ACC"/>
    <a:srgbClr val="FECEED"/>
    <a:srgbClr val="FD0B95"/>
    <a:srgbClr val="FDBBE5"/>
    <a:srgbClr val="FD49B0"/>
    <a:srgbClr val="FEA8D9"/>
    <a:srgbClr val="FD2BA3"/>
    <a:srgbClr val="FF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342" autoAdjust="0"/>
  </p:normalViewPr>
  <p:slideViewPr>
    <p:cSldViewPr>
      <p:cViewPr>
        <p:scale>
          <a:sx n="75" d="100"/>
          <a:sy n="75" d="100"/>
        </p:scale>
        <p:origin x="-1236" y="-21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1BC2AF-ECAD-4B64-9E5E-57F7F29CBAD2}" type="datetimeFigureOut">
              <a:rPr lang="en-US" smtClean="0"/>
              <a:t>3/15/2021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FEA3F6-B450-4284-BB2C-4DA94784FDB0}" type="slidenum">
              <a:rPr lang="en-US" smtClean="0"/>
              <a:t>‹#›</a:t>
            </a:fld>
            <a:endParaRPr lang="en-US"/>
          </a:p>
        </p:txBody>
      </p:sp>
    </p:spTree>
    <p:extLst>
      <p:ext uri="{BB962C8B-B14F-4D97-AF65-F5344CB8AC3E}">
        <p14:creationId xmlns:p14="http://schemas.microsoft.com/office/powerpoint/2010/main" val="2254272202"/>
      </p:ext>
    </p:extLst>
  </p:cSld>
  <p:clrMap bg1="lt1" tx1="dk1" bg2="lt2" tx2="dk2" accent1="accent1" accent2="accent2" accent3="accent3" accent4="accent4" accent5="accent5" accent6="accent6" hlink="hlink" folHlink="folHlink"/>
  <p:notesStyle>
    <a:lvl1pPr marL="0" algn="l" defTabSz="913178" rtl="0" eaLnBrk="1" latinLnBrk="0" hangingPunct="1">
      <a:defRPr sz="1200" kern="1200">
        <a:solidFill>
          <a:schemeClr val="tx1"/>
        </a:solidFill>
        <a:latin typeface="+mn-lt"/>
        <a:ea typeface="+mn-ea"/>
        <a:cs typeface="+mn-cs"/>
      </a:defRPr>
    </a:lvl1pPr>
    <a:lvl2pPr marL="456589" algn="l" defTabSz="913178" rtl="0" eaLnBrk="1" latinLnBrk="0" hangingPunct="1">
      <a:defRPr sz="1200" kern="1200">
        <a:solidFill>
          <a:schemeClr val="tx1"/>
        </a:solidFill>
        <a:latin typeface="+mn-lt"/>
        <a:ea typeface="+mn-ea"/>
        <a:cs typeface="+mn-cs"/>
      </a:defRPr>
    </a:lvl2pPr>
    <a:lvl3pPr marL="913178" algn="l" defTabSz="913178" rtl="0" eaLnBrk="1" latinLnBrk="0" hangingPunct="1">
      <a:defRPr sz="1200" kern="1200">
        <a:solidFill>
          <a:schemeClr val="tx1"/>
        </a:solidFill>
        <a:latin typeface="+mn-lt"/>
        <a:ea typeface="+mn-ea"/>
        <a:cs typeface="+mn-cs"/>
      </a:defRPr>
    </a:lvl3pPr>
    <a:lvl4pPr marL="1369769" algn="l" defTabSz="913178" rtl="0" eaLnBrk="1" latinLnBrk="0" hangingPunct="1">
      <a:defRPr sz="1200" kern="1200">
        <a:solidFill>
          <a:schemeClr val="tx1"/>
        </a:solidFill>
        <a:latin typeface="+mn-lt"/>
        <a:ea typeface="+mn-ea"/>
        <a:cs typeface="+mn-cs"/>
      </a:defRPr>
    </a:lvl4pPr>
    <a:lvl5pPr marL="1826358" algn="l" defTabSz="913178" rtl="0" eaLnBrk="1" latinLnBrk="0" hangingPunct="1">
      <a:defRPr sz="1200" kern="1200">
        <a:solidFill>
          <a:schemeClr val="tx1"/>
        </a:solidFill>
        <a:latin typeface="+mn-lt"/>
        <a:ea typeface="+mn-ea"/>
        <a:cs typeface="+mn-cs"/>
      </a:defRPr>
    </a:lvl5pPr>
    <a:lvl6pPr marL="2282948" algn="l" defTabSz="913178" rtl="0" eaLnBrk="1" latinLnBrk="0" hangingPunct="1">
      <a:defRPr sz="1200" kern="1200">
        <a:solidFill>
          <a:schemeClr val="tx1"/>
        </a:solidFill>
        <a:latin typeface="+mn-lt"/>
        <a:ea typeface="+mn-ea"/>
        <a:cs typeface="+mn-cs"/>
      </a:defRPr>
    </a:lvl6pPr>
    <a:lvl7pPr marL="2739538" algn="l" defTabSz="913178" rtl="0" eaLnBrk="1" latinLnBrk="0" hangingPunct="1">
      <a:defRPr sz="1200" kern="1200">
        <a:solidFill>
          <a:schemeClr val="tx1"/>
        </a:solidFill>
        <a:latin typeface="+mn-lt"/>
        <a:ea typeface="+mn-ea"/>
        <a:cs typeface="+mn-cs"/>
      </a:defRPr>
    </a:lvl7pPr>
    <a:lvl8pPr marL="3196127" algn="l" defTabSz="913178" rtl="0" eaLnBrk="1" latinLnBrk="0" hangingPunct="1">
      <a:defRPr sz="1200" kern="1200">
        <a:solidFill>
          <a:schemeClr val="tx1"/>
        </a:solidFill>
        <a:latin typeface="+mn-lt"/>
        <a:ea typeface="+mn-ea"/>
        <a:cs typeface="+mn-cs"/>
      </a:defRPr>
    </a:lvl8pPr>
    <a:lvl9pPr marL="3652716" algn="l" defTabSz="91317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Đây</a:t>
            </a:r>
            <a:r>
              <a:rPr lang="en-US" baseline="0" smtClean="0"/>
              <a:t> là phần mình ghi chú giải, hướng dẫn thầy cô dạy. Thầy cô xoá slide này đi sau khi đọc xong nhé!</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a:t>
            </a:fld>
            <a:endParaRPr lang="en-US"/>
          </a:p>
        </p:txBody>
      </p:sp>
    </p:spTree>
    <p:extLst>
      <p:ext uri="{BB962C8B-B14F-4D97-AF65-F5344CB8AC3E}">
        <p14:creationId xmlns:p14="http://schemas.microsoft.com/office/powerpoint/2010/main" val="12879301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Gọi</a:t>
            </a:r>
            <a:r>
              <a:rPr lang="en-US" baseline="0" smtClean="0"/>
              <a:t> HS đọc lại bài</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18</a:t>
            </a:fld>
            <a:endParaRPr lang="en-US"/>
          </a:p>
        </p:txBody>
      </p:sp>
    </p:spTree>
    <p:extLst>
      <p:ext uri="{BB962C8B-B14F-4D97-AF65-F5344CB8AC3E}">
        <p14:creationId xmlns:p14="http://schemas.microsoft.com/office/powerpoint/2010/main" val="23454543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19</a:t>
            </a:fld>
            <a:endParaRPr lang="en-US"/>
          </a:p>
        </p:txBody>
      </p:sp>
    </p:spTree>
    <p:extLst>
      <p:ext uri="{BB962C8B-B14F-4D97-AF65-F5344CB8AC3E}">
        <p14:creationId xmlns:p14="http://schemas.microsoft.com/office/powerpoint/2010/main" val="31275801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nên</a:t>
            </a:r>
            <a:r>
              <a:rPr lang="en-US" baseline="0" smtClean="0"/>
              <a:t> gợi ý: </a:t>
            </a:r>
          </a:p>
          <a:p>
            <a:r>
              <a:rPr lang="en-US" baseline="0" smtClean="0"/>
              <a:t>Nội dung: Chúng ta nên nói lời hay ý đẹp. Khi nói lời hay, ý đẹp, bản thân mình và mọi người xung quanh sẽ thấy vui vẻ, hạnh phúc.</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21</a:t>
            </a:fld>
            <a:endParaRPr lang="en-US"/>
          </a:p>
        </p:txBody>
      </p:sp>
    </p:spTree>
    <p:extLst>
      <p:ext uri="{BB962C8B-B14F-4D97-AF65-F5344CB8AC3E}">
        <p14:creationId xmlns:p14="http://schemas.microsoft.com/office/powerpoint/2010/main" val="19250298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HS</a:t>
            </a:r>
            <a:r>
              <a:rPr lang="en-US" baseline="0" smtClean="0"/>
              <a:t> có thể có nhiều cách trả lời...</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23</a:t>
            </a:fld>
            <a:endParaRPr lang="en-US"/>
          </a:p>
        </p:txBody>
      </p:sp>
    </p:spTree>
    <p:extLst>
      <p:ext uri="{BB962C8B-B14F-4D97-AF65-F5344CB8AC3E}">
        <p14:creationId xmlns:p14="http://schemas.microsoft.com/office/powerpoint/2010/main" val="23654460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HS có</a:t>
            </a:r>
            <a:r>
              <a:rPr lang="en-US" baseline="0" smtClean="0"/>
              <a:t> thể chọn câu trả lời của mình để viết, GV không nên áp đặt </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24</a:t>
            </a:fld>
            <a:endParaRPr lang="en-US"/>
          </a:p>
        </p:txBody>
      </p:sp>
    </p:spTree>
    <p:extLst>
      <p:ext uri="{BB962C8B-B14F-4D97-AF65-F5344CB8AC3E}">
        <p14:creationId xmlns:p14="http://schemas.microsoft.com/office/powerpoint/2010/main" val="2365446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GB kích</a:t>
            </a:r>
            <a:r>
              <a:rPr lang="en-US" baseline="0" smtClean="0"/>
              <a:t> chuột vào đáp án thì chữ di chuyển về câu nhé!</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4</a:t>
            </a:fld>
            <a:endParaRPr lang="en-US"/>
          </a:p>
        </p:txBody>
      </p:sp>
    </p:spTree>
    <p:extLst>
      <p:ext uri="{BB962C8B-B14F-4D97-AF65-F5344CB8AC3E}">
        <p14:creationId xmlns:p14="http://schemas.microsoft.com/office/powerpoint/2010/main" val="996433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Gv</a:t>
            </a:r>
            <a:r>
              <a:rPr lang="en-US" baseline="0" smtClean="0"/>
              <a:t> LINH ĐỘNG TỪ KHÓ THEO VÙNG MIỀN NHÉ!</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9</a:t>
            </a:fld>
            <a:endParaRPr lang="en-US"/>
          </a:p>
        </p:txBody>
      </p:sp>
    </p:spTree>
    <p:extLst>
      <p:ext uri="{BB962C8B-B14F-4D97-AF65-F5344CB8AC3E}">
        <p14:creationId xmlns:p14="http://schemas.microsoft.com/office/powerpoint/2010/main" val="22058044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11</a:t>
            </a:fld>
            <a:endParaRPr lang="en-US"/>
          </a:p>
        </p:txBody>
      </p:sp>
    </p:spTree>
    <p:extLst>
      <p:ext uri="{BB962C8B-B14F-4D97-AF65-F5344CB8AC3E}">
        <p14:creationId xmlns:p14="http://schemas.microsoft.com/office/powerpoint/2010/main" val="38619717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13</a:t>
            </a:fld>
            <a:endParaRPr lang="en-US"/>
          </a:p>
        </p:txBody>
      </p:sp>
    </p:spTree>
    <p:extLst>
      <p:ext uri="{BB962C8B-B14F-4D97-AF65-F5344CB8AC3E}">
        <p14:creationId xmlns:p14="http://schemas.microsoft.com/office/powerpoint/2010/main" val="20338907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mtClean="0"/>
              <a:t>Gv yêu</a:t>
            </a:r>
            <a:r>
              <a:rPr lang="en-US" baseline="0" smtClean="0"/>
              <a:t> cầu hs nêu nghĩa theo cách hs hiểu trước.</a:t>
            </a:r>
          </a:p>
          <a:p>
            <a:r>
              <a:rPr lang="en-US" baseline="0" smtClean="0"/>
              <a:t>Có thể cho HS giải nghĩa bằng cách đặt câu.</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14</a:t>
            </a:fld>
            <a:endParaRPr lang="en-US"/>
          </a:p>
        </p:txBody>
      </p:sp>
    </p:spTree>
    <p:extLst>
      <p:ext uri="{BB962C8B-B14F-4D97-AF65-F5344CB8AC3E}">
        <p14:creationId xmlns:p14="http://schemas.microsoft.com/office/powerpoint/2010/main" val="42418519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yêu</a:t>
            </a:r>
            <a:r>
              <a:rPr lang="en-US" baseline="0" smtClean="0"/>
              <a:t> cầu hs nêu nghĩa theo cách hs hiểu trước.</a:t>
            </a:r>
          </a:p>
          <a:p>
            <a:r>
              <a:rPr lang="en-US" baseline="0" smtClean="0"/>
              <a:t>Có thể cho HS giải nghĩa bằng cách đặt câu.</a:t>
            </a:r>
            <a:endParaRPr lang="en-US" smtClean="0"/>
          </a:p>
          <a:p>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15</a:t>
            </a:fld>
            <a:endParaRPr lang="en-US"/>
          </a:p>
        </p:txBody>
      </p:sp>
    </p:spTree>
    <p:extLst>
      <p:ext uri="{BB962C8B-B14F-4D97-AF65-F5344CB8AC3E}">
        <p14:creationId xmlns:p14="http://schemas.microsoft.com/office/powerpoint/2010/main" val="36614700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Đọc</a:t>
            </a:r>
            <a:r>
              <a:rPr lang="en-US" baseline="0" smtClean="0"/>
              <a:t> theo nhóm</a:t>
            </a:r>
          </a:p>
          <a:p>
            <a:r>
              <a:rPr lang="en-US" baseline="0" smtClean="0"/>
              <a:t>Đọc toàn bài</a:t>
            </a:r>
            <a:endParaRPr lang="en-US"/>
          </a:p>
        </p:txBody>
      </p:sp>
      <p:sp>
        <p:nvSpPr>
          <p:cNvPr id="4" name="Slide Number Placeholder 3"/>
          <p:cNvSpPr>
            <a:spLocks noGrp="1"/>
          </p:cNvSpPr>
          <p:nvPr>
            <p:ph type="sldNum" sz="quarter" idx="10"/>
          </p:nvPr>
        </p:nvSpPr>
        <p:spPr/>
        <p:txBody>
          <a:bodyPr/>
          <a:lstStyle/>
          <a:p>
            <a:fld id="{7AFEA3F6-B450-4284-BB2C-4DA94784FDB0}" type="slidenum">
              <a:rPr lang="en-US" smtClean="0"/>
              <a:t>16</a:t>
            </a:fld>
            <a:endParaRPr lang="en-US"/>
          </a:p>
        </p:txBody>
      </p:sp>
    </p:spTree>
    <p:extLst>
      <p:ext uri="{BB962C8B-B14F-4D97-AF65-F5344CB8AC3E}">
        <p14:creationId xmlns:p14="http://schemas.microsoft.com/office/powerpoint/2010/main" val="4043340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Thi đua</a:t>
            </a:r>
            <a:endParaRPr lang="en-US" baseline="0" smtClean="0"/>
          </a:p>
        </p:txBody>
      </p:sp>
      <p:sp>
        <p:nvSpPr>
          <p:cNvPr id="4" name="Slide Number Placeholder 3"/>
          <p:cNvSpPr>
            <a:spLocks noGrp="1"/>
          </p:cNvSpPr>
          <p:nvPr>
            <p:ph type="sldNum" sz="quarter" idx="10"/>
          </p:nvPr>
        </p:nvSpPr>
        <p:spPr/>
        <p:txBody>
          <a:bodyPr/>
          <a:lstStyle/>
          <a:p>
            <a:fld id="{7AFEA3F6-B450-4284-BB2C-4DA94784FDB0}" type="slidenum">
              <a:rPr lang="en-US" smtClean="0"/>
              <a:t>17</a:t>
            </a:fld>
            <a:endParaRPr lang="en-US"/>
          </a:p>
        </p:txBody>
      </p:sp>
    </p:spTree>
    <p:extLst>
      <p:ext uri="{BB962C8B-B14F-4D97-AF65-F5344CB8AC3E}">
        <p14:creationId xmlns:p14="http://schemas.microsoft.com/office/powerpoint/2010/main" val="3464949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3"/>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6527" indent="0" algn="ctr">
              <a:buNone/>
              <a:defRPr>
                <a:solidFill>
                  <a:schemeClr val="tx1">
                    <a:tint val="75000"/>
                  </a:schemeClr>
                </a:solidFill>
              </a:defRPr>
            </a:lvl2pPr>
            <a:lvl3pPr marL="913056" indent="0" algn="ctr">
              <a:buNone/>
              <a:defRPr>
                <a:solidFill>
                  <a:schemeClr val="tx1">
                    <a:tint val="75000"/>
                  </a:schemeClr>
                </a:solidFill>
              </a:defRPr>
            </a:lvl3pPr>
            <a:lvl4pPr marL="1369583" indent="0" algn="ctr">
              <a:buNone/>
              <a:defRPr>
                <a:solidFill>
                  <a:schemeClr val="tx1">
                    <a:tint val="75000"/>
                  </a:schemeClr>
                </a:solidFill>
              </a:defRPr>
            </a:lvl4pPr>
            <a:lvl5pPr marL="1826111" indent="0" algn="ctr">
              <a:buNone/>
              <a:defRPr>
                <a:solidFill>
                  <a:schemeClr val="tx1">
                    <a:tint val="75000"/>
                  </a:schemeClr>
                </a:solidFill>
              </a:defRPr>
            </a:lvl5pPr>
            <a:lvl6pPr marL="2282638" indent="0" algn="ctr">
              <a:buNone/>
              <a:defRPr>
                <a:solidFill>
                  <a:schemeClr val="tx1">
                    <a:tint val="75000"/>
                  </a:schemeClr>
                </a:solidFill>
              </a:defRPr>
            </a:lvl6pPr>
            <a:lvl7pPr marL="2739166" indent="0" algn="ctr">
              <a:buNone/>
              <a:defRPr>
                <a:solidFill>
                  <a:schemeClr val="tx1">
                    <a:tint val="75000"/>
                  </a:schemeClr>
                </a:solidFill>
              </a:defRPr>
            </a:lvl7pPr>
            <a:lvl8pPr marL="3195694" indent="0" algn="ctr">
              <a:buNone/>
              <a:defRPr>
                <a:solidFill>
                  <a:schemeClr val="tx1">
                    <a:tint val="75000"/>
                  </a:schemeClr>
                </a:solidFill>
              </a:defRPr>
            </a:lvl8pPr>
            <a:lvl9pPr marL="3652221"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t>3/15/2021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126957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t>3/15/2021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508913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t>3/15/2021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1106682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EF851F-4C9B-4ED8-A706-7687066F5A2C}" type="datetimeFigureOut">
              <a:rPr lang="en-US" smtClean="0"/>
              <a:t>3/15/2021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82057391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6527" indent="0">
              <a:buNone/>
              <a:defRPr sz="1800">
                <a:solidFill>
                  <a:schemeClr val="tx1">
                    <a:tint val="75000"/>
                  </a:schemeClr>
                </a:solidFill>
              </a:defRPr>
            </a:lvl2pPr>
            <a:lvl3pPr marL="913056" indent="0">
              <a:buNone/>
              <a:defRPr sz="1600">
                <a:solidFill>
                  <a:schemeClr val="tx1">
                    <a:tint val="75000"/>
                  </a:schemeClr>
                </a:solidFill>
              </a:defRPr>
            </a:lvl3pPr>
            <a:lvl4pPr marL="1369583" indent="0">
              <a:buNone/>
              <a:defRPr sz="1400">
                <a:solidFill>
                  <a:schemeClr val="tx1">
                    <a:tint val="75000"/>
                  </a:schemeClr>
                </a:solidFill>
              </a:defRPr>
            </a:lvl4pPr>
            <a:lvl5pPr marL="1826111" indent="0">
              <a:buNone/>
              <a:defRPr sz="1400">
                <a:solidFill>
                  <a:schemeClr val="tx1">
                    <a:tint val="75000"/>
                  </a:schemeClr>
                </a:solidFill>
              </a:defRPr>
            </a:lvl5pPr>
            <a:lvl6pPr marL="2282638" indent="0">
              <a:buNone/>
              <a:defRPr sz="1400">
                <a:solidFill>
                  <a:schemeClr val="tx1">
                    <a:tint val="75000"/>
                  </a:schemeClr>
                </a:solidFill>
              </a:defRPr>
            </a:lvl6pPr>
            <a:lvl7pPr marL="2739166" indent="0">
              <a:buNone/>
              <a:defRPr sz="1400">
                <a:solidFill>
                  <a:schemeClr val="tx1">
                    <a:tint val="75000"/>
                  </a:schemeClr>
                </a:solidFill>
              </a:defRPr>
            </a:lvl7pPr>
            <a:lvl8pPr marL="3195694" indent="0">
              <a:buNone/>
              <a:defRPr sz="1400">
                <a:solidFill>
                  <a:schemeClr val="tx1">
                    <a:tint val="75000"/>
                  </a:schemeClr>
                </a:solidFill>
              </a:defRPr>
            </a:lvl8pPr>
            <a:lvl9pPr marL="3652221"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CEF851F-4C9B-4ED8-A706-7687066F5A2C}" type="datetimeFigureOut">
              <a:rPr lang="en-US" smtClean="0"/>
              <a:t>3/15/2021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56017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CEF851F-4C9B-4ED8-A706-7687066F5A2C}" type="datetimeFigureOut">
              <a:rPr lang="en-US" smtClean="0"/>
              <a:t>3/15/2021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3880206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6527" indent="0">
              <a:buNone/>
              <a:defRPr sz="2000" b="1"/>
            </a:lvl2pPr>
            <a:lvl3pPr marL="913056" indent="0">
              <a:buNone/>
              <a:defRPr sz="1800" b="1"/>
            </a:lvl3pPr>
            <a:lvl4pPr marL="1369583" indent="0">
              <a:buNone/>
              <a:defRPr sz="1600" b="1"/>
            </a:lvl4pPr>
            <a:lvl5pPr marL="1826111" indent="0">
              <a:buNone/>
              <a:defRPr sz="1600" b="1"/>
            </a:lvl5pPr>
            <a:lvl6pPr marL="2282638" indent="0">
              <a:buNone/>
              <a:defRPr sz="1600" b="1"/>
            </a:lvl6pPr>
            <a:lvl7pPr marL="2739166" indent="0">
              <a:buNone/>
              <a:defRPr sz="1600" b="1"/>
            </a:lvl7pPr>
            <a:lvl8pPr marL="3195694" indent="0">
              <a:buNone/>
              <a:defRPr sz="1600" b="1"/>
            </a:lvl8pPr>
            <a:lvl9pPr marL="3652221"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30" y="1151335"/>
            <a:ext cx="4041775" cy="479822"/>
          </a:xfrm>
        </p:spPr>
        <p:txBody>
          <a:bodyPr anchor="b"/>
          <a:lstStyle>
            <a:lvl1pPr marL="0" indent="0">
              <a:buNone/>
              <a:defRPr sz="2400" b="1"/>
            </a:lvl1pPr>
            <a:lvl2pPr marL="456527" indent="0">
              <a:buNone/>
              <a:defRPr sz="2000" b="1"/>
            </a:lvl2pPr>
            <a:lvl3pPr marL="913056" indent="0">
              <a:buNone/>
              <a:defRPr sz="1800" b="1"/>
            </a:lvl3pPr>
            <a:lvl4pPr marL="1369583" indent="0">
              <a:buNone/>
              <a:defRPr sz="1600" b="1"/>
            </a:lvl4pPr>
            <a:lvl5pPr marL="1826111" indent="0">
              <a:buNone/>
              <a:defRPr sz="1600" b="1"/>
            </a:lvl5pPr>
            <a:lvl6pPr marL="2282638" indent="0">
              <a:buNone/>
              <a:defRPr sz="1600" b="1"/>
            </a:lvl6pPr>
            <a:lvl7pPr marL="2739166" indent="0">
              <a:buNone/>
              <a:defRPr sz="1600" b="1"/>
            </a:lvl7pPr>
            <a:lvl8pPr marL="3195694" indent="0">
              <a:buNone/>
              <a:defRPr sz="1600" b="1"/>
            </a:lvl8pPr>
            <a:lvl9pPr marL="3652221"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0"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CEF851F-4C9B-4ED8-A706-7687066F5A2C}" type="datetimeFigureOut">
              <a:rPr lang="en-US" smtClean="0"/>
              <a:t>3/15/2021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820699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CEF851F-4C9B-4ED8-A706-7687066F5A2C}" type="datetimeFigureOut">
              <a:rPr lang="en-US" smtClean="0"/>
              <a:t>3/15/2021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757197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EF851F-4C9B-4ED8-A706-7687066F5A2C}" type="datetimeFigureOut">
              <a:rPr lang="en-US" smtClean="0"/>
              <a:t>3/15/2021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35887494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5" y="1076329"/>
            <a:ext cx="3008313" cy="3518297"/>
          </a:xfrm>
        </p:spPr>
        <p:txBody>
          <a:bodyPr/>
          <a:lstStyle>
            <a:lvl1pPr marL="0" indent="0">
              <a:buNone/>
              <a:defRPr sz="1400"/>
            </a:lvl1pPr>
            <a:lvl2pPr marL="456527" indent="0">
              <a:buNone/>
              <a:defRPr sz="1200"/>
            </a:lvl2pPr>
            <a:lvl3pPr marL="913056" indent="0">
              <a:buNone/>
              <a:defRPr sz="1000"/>
            </a:lvl3pPr>
            <a:lvl4pPr marL="1369583" indent="0">
              <a:buNone/>
              <a:defRPr sz="900"/>
            </a:lvl4pPr>
            <a:lvl5pPr marL="1826111" indent="0">
              <a:buNone/>
              <a:defRPr sz="900"/>
            </a:lvl5pPr>
            <a:lvl6pPr marL="2282638" indent="0">
              <a:buNone/>
              <a:defRPr sz="900"/>
            </a:lvl6pPr>
            <a:lvl7pPr marL="2739166" indent="0">
              <a:buNone/>
              <a:defRPr sz="900"/>
            </a:lvl7pPr>
            <a:lvl8pPr marL="3195694" indent="0">
              <a:buNone/>
              <a:defRPr sz="900"/>
            </a:lvl8pPr>
            <a:lvl9pPr marL="3652221"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t>3/15/2021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3228783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6527" indent="0">
              <a:buNone/>
              <a:defRPr sz="2800"/>
            </a:lvl2pPr>
            <a:lvl3pPr marL="913056" indent="0">
              <a:buNone/>
              <a:defRPr sz="2400"/>
            </a:lvl3pPr>
            <a:lvl4pPr marL="1369583" indent="0">
              <a:buNone/>
              <a:defRPr sz="2000"/>
            </a:lvl4pPr>
            <a:lvl5pPr marL="1826111" indent="0">
              <a:buNone/>
              <a:defRPr sz="2000"/>
            </a:lvl5pPr>
            <a:lvl6pPr marL="2282638" indent="0">
              <a:buNone/>
              <a:defRPr sz="2000"/>
            </a:lvl6pPr>
            <a:lvl7pPr marL="2739166" indent="0">
              <a:buNone/>
              <a:defRPr sz="2000"/>
            </a:lvl7pPr>
            <a:lvl8pPr marL="3195694" indent="0">
              <a:buNone/>
              <a:defRPr sz="2000"/>
            </a:lvl8pPr>
            <a:lvl9pPr marL="3652221" indent="0">
              <a:buNone/>
              <a:defRPr sz="2000"/>
            </a:lvl9pPr>
          </a:lstStyle>
          <a:p>
            <a:endParaRPr lang="en-US"/>
          </a:p>
        </p:txBody>
      </p:sp>
      <p:sp>
        <p:nvSpPr>
          <p:cNvPr id="4" name="Text Placeholder 3"/>
          <p:cNvSpPr>
            <a:spLocks noGrp="1"/>
          </p:cNvSpPr>
          <p:nvPr>
            <p:ph type="body" sz="half" idx="2"/>
          </p:nvPr>
        </p:nvSpPr>
        <p:spPr>
          <a:xfrm>
            <a:off x="1792288" y="4025507"/>
            <a:ext cx="5486400" cy="603647"/>
          </a:xfrm>
        </p:spPr>
        <p:txBody>
          <a:bodyPr/>
          <a:lstStyle>
            <a:lvl1pPr marL="0" indent="0">
              <a:buNone/>
              <a:defRPr sz="1400"/>
            </a:lvl1pPr>
            <a:lvl2pPr marL="456527" indent="0">
              <a:buNone/>
              <a:defRPr sz="1200"/>
            </a:lvl2pPr>
            <a:lvl3pPr marL="913056" indent="0">
              <a:buNone/>
              <a:defRPr sz="1000"/>
            </a:lvl3pPr>
            <a:lvl4pPr marL="1369583" indent="0">
              <a:buNone/>
              <a:defRPr sz="900"/>
            </a:lvl4pPr>
            <a:lvl5pPr marL="1826111" indent="0">
              <a:buNone/>
              <a:defRPr sz="900"/>
            </a:lvl5pPr>
            <a:lvl6pPr marL="2282638" indent="0">
              <a:buNone/>
              <a:defRPr sz="900"/>
            </a:lvl6pPr>
            <a:lvl7pPr marL="2739166" indent="0">
              <a:buNone/>
              <a:defRPr sz="900"/>
            </a:lvl7pPr>
            <a:lvl8pPr marL="3195694" indent="0">
              <a:buNone/>
              <a:defRPr sz="900"/>
            </a:lvl8pPr>
            <a:lvl9pPr marL="3652221"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CEF851F-4C9B-4ED8-A706-7687066F5A2C}" type="datetimeFigureOut">
              <a:rPr lang="en-US" smtClean="0"/>
              <a:t>3/15/2021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F2045C-80A1-433A-B3B9-3018D210B466}" type="slidenum">
              <a:rPr lang="en-US" smtClean="0"/>
              <a:t>‹#›</a:t>
            </a:fld>
            <a:endParaRPr lang="en-US"/>
          </a:p>
        </p:txBody>
      </p:sp>
    </p:spTree>
    <p:extLst>
      <p:ext uri="{BB962C8B-B14F-4D97-AF65-F5344CB8AC3E}">
        <p14:creationId xmlns:p14="http://schemas.microsoft.com/office/powerpoint/2010/main" val="2232427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305" tIns="45654" rIns="91305" bIns="45654"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305" tIns="45654" rIns="91305" bIns="4565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305" tIns="45654" rIns="91305" bIns="45654" rtlCol="0" anchor="ctr"/>
          <a:lstStyle>
            <a:lvl1pPr algn="l">
              <a:defRPr sz="1200">
                <a:solidFill>
                  <a:schemeClr val="tx1">
                    <a:tint val="75000"/>
                  </a:schemeClr>
                </a:solidFill>
              </a:defRPr>
            </a:lvl1pPr>
          </a:lstStyle>
          <a:p>
            <a:fld id="{4CEF851F-4C9B-4ED8-A706-7687066F5A2C}" type="datetimeFigureOut">
              <a:rPr lang="en-US" smtClean="0"/>
              <a:t>3/15/2021</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305" tIns="45654" rIns="91305" bIns="45654"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305" tIns="45654" rIns="91305" bIns="45654" rtlCol="0" anchor="ctr"/>
          <a:lstStyle>
            <a:lvl1pPr algn="r">
              <a:defRPr sz="1200">
                <a:solidFill>
                  <a:schemeClr val="tx1">
                    <a:tint val="75000"/>
                  </a:schemeClr>
                </a:solidFill>
              </a:defRPr>
            </a:lvl1pPr>
          </a:lstStyle>
          <a:p>
            <a:fld id="{46F2045C-80A1-433A-B3B9-3018D210B466}" type="slidenum">
              <a:rPr lang="en-US" smtClean="0"/>
              <a:t>‹#›</a:t>
            </a:fld>
            <a:endParaRPr lang="en-US"/>
          </a:p>
        </p:txBody>
      </p:sp>
    </p:spTree>
    <p:extLst>
      <p:ext uri="{BB962C8B-B14F-4D97-AF65-F5344CB8AC3E}">
        <p14:creationId xmlns:p14="http://schemas.microsoft.com/office/powerpoint/2010/main" val="12181778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3056" rtl="0" eaLnBrk="1" latinLnBrk="0" hangingPunct="1">
        <a:spcBef>
          <a:spcPct val="0"/>
        </a:spcBef>
        <a:buNone/>
        <a:defRPr sz="4400" kern="1200">
          <a:solidFill>
            <a:schemeClr val="tx1"/>
          </a:solidFill>
          <a:latin typeface="+mj-lt"/>
          <a:ea typeface="+mj-ea"/>
          <a:cs typeface="+mj-cs"/>
        </a:defRPr>
      </a:lvl1pPr>
    </p:titleStyle>
    <p:bodyStyle>
      <a:lvl1pPr marL="342395" indent="-342395" algn="l" defTabSz="913056"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1857" indent="-285330" algn="l" defTabSz="913056"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1319" indent="-228265" algn="l" defTabSz="913056"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7847"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4375"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0902"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7429"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3958"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0485" indent="-228265" algn="l" defTabSz="91305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056" rtl="0" eaLnBrk="1" latinLnBrk="0" hangingPunct="1">
        <a:defRPr sz="1800" kern="1200">
          <a:solidFill>
            <a:schemeClr val="tx1"/>
          </a:solidFill>
          <a:latin typeface="+mn-lt"/>
          <a:ea typeface="+mn-ea"/>
          <a:cs typeface="+mn-cs"/>
        </a:defRPr>
      </a:lvl1pPr>
      <a:lvl2pPr marL="456527" algn="l" defTabSz="913056" rtl="0" eaLnBrk="1" latinLnBrk="0" hangingPunct="1">
        <a:defRPr sz="1800" kern="1200">
          <a:solidFill>
            <a:schemeClr val="tx1"/>
          </a:solidFill>
          <a:latin typeface="+mn-lt"/>
          <a:ea typeface="+mn-ea"/>
          <a:cs typeface="+mn-cs"/>
        </a:defRPr>
      </a:lvl2pPr>
      <a:lvl3pPr marL="913056" algn="l" defTabSz="913056" rtl="0" eaLnBrk="1" latinLnBrk="0" hangingPunct="1">
        <a:defRPr sz="1800" kern="1200">
          <a:solidFill>
            <a:schemeClr val="tx1"/>
          </a:solidFill>
          <a:latin typeface="+mn-lt"/>
          <a:ea typeface="+mn-ea"/>
          <a:cs typeface="+mn-cs"/>
        </a:defRPr>
      </a:lvl3pPr>
      <a:lvl4pPr marL="1369583" algn="l" defTabSz="913056" rtl="0" eaLnBrk="1" latinLnBrk="0" hangingPunct="1">
        <a:defRPr sz="1800" kern="1200">
          <a:solidFill>
            <a:schemeClr val="tx1"/>
          </a:solidFill>
          <a:latin typeface="+mn-lt"/>
          <a:ea typeface="+mn-ea"/>
          <a:cs typeface="+mn-cs"/>
        </a:defRPr>
      </a:lvl4pPr>
      <a:lvl5pPr marL="1826111" algn="l" defTabSz="913056" rtl="0" eaLnBrk="1" latinLnBrk="0" hangingPunct="1">
        <a:defRPr sz="1800" kern="1200">
          <a:solidFill>
            <a:schemeClr val="tx1"/>
          </a:solidFill>
          <a:latin typeface="+mn-lt"/>
          <a:ea typeface="+mn-ea"/>
          <a:cs typeface="+mn-cs"/>
        </a:defRPr>
      </a:lvl5pPr>
      <a:lvl6pPr marL="2282638" algn="l" defTabSz="913056" rtl="0" eaLnBrk="1" latinLnBrk="0" hangingPunct="1">
        <a:defRPr sz="1800" kern="1200">
          <a:solidFill>
            <a:schemeClr val="tx1"/>
          </a:solidFill>
          <a:latin typeface="+mn-lt"/>
          <a:ea typeface="+mn-ea"/>
          <a:cs typeface="+mn-cs"/>
        </a:defRPr>
      </a:lvl6pPr>
      <a:lvl7pPr marL="2739166" algn="l" defTabSz="913056" rtl="0" eaLnBrk="1" latinLnBrk="0" hangingPunct="1">
        <a:defRPr sz="1800" kern="1200">
          <a:solidFill>
            <a:schemeClr val="tx1"/>
          </a:solidFill>
          <a:latin typeface="+mn-lt"/>
          <a:ea typeface="+mn-ea"/>
          <a:cs typeface="+mn-cs"/>
        </a:defRPr>
      </a:lvl7pPr>
      <a:lvl8pPr marL="3195694" algn="l" defTabSz="913056" rtl="0" eaLnBrk="1" latinLnBrk="0" hangingPunct="1">
        <a:defRPr sz="1800" kern="1200">
          <a:solidFill>
            <a:schemeClr val="tx1"/>
          </a:solidFill>
          <a:latin typeface="+mn-lt"/>
          <a:ea typeface="+mn-ea"/>
          <a:cs typeface="+mn-cs"/>
        </a:defRPr>
      </a:lvl8pPr>
      <a:lvl9pPr marL="3652221" algn="l" defTabSz="91305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23.png"/><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audio" Target="../media/audio2.wav"/></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jpe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 y="0"/>
            <a:ext cx="9105900" cy="2571750"/>
          </a:xfrm>
        </p:spPr>
        <p:txBody>
          <a:bodyPr>
            <a:noAutofit/>
          </a:bodyPr>
          <a:lstStyle/>
          <a:p>
            <a:pPr algn="just"/>
            <a:r>
              <a:rPr lang="en-US" sz="1600" smtClean="0">
                <a:latin typeface="Arial" pitchFamily="34" charset="0"/>
                <a:cs typeface="Arial" pitchFamily="34" charset="0"/>
              </a:rPr>
              <a:t>Thân chào quý thầy cô! </a:t>
            </a:r>
            <a:br>
              <a:rPr lang="en-US" sz="1600" smtClean="0">
                <a:latin typeface="Arial" pitchFamily="34" charset="0"/>
                <a:cs typeface="Arial" pitchFamily="34" charset="0"/>
              </a:rPr>
            </a:br>
            <a:r>
              <a:rPr lang="en-US" sz="1600" smtClean="0">
                <a:latin typeface="Arial" pitchFamily="34" charset="0"/>
                <a:cs typeface="Arial" pitchFamily="34" charset="0"/>
              </a:rPr>
              <a:t>Thực tế trong dạy học, cụ thể là trong dạy học có sử dụng powerpoint, GV không nên show các câu hỏi, câu lệnh hay ra các nội dung mình nói ra màn hình quá nhiều. Đặc biệt khi dạy học để dự thi thì càng k nên đưa câu lệnh ra màn hình nhiều. </a:t>
            </a:r>
            <a:br>
              <a:rPr lang="en-US" sz="1600" smtClean="0">
                <a:latin typeface="Arial" pitchFamily="34" charset="0"/>
                <a:cs typeface="Arial" pitchFamily="34" charset="0"/>
              </a:rPr>
            </a:br>
            <a:r>
              <a:rPr lang="en-US" sz="1600" smtClean="0">
                <a:latin typeface="Arial" pitchFamily="34" charset="0"/>
                <a:cs typeface="Arial" pitchFamily="34" charset="0"/>
              </a:rPr>
              <a:t>Vậy nên, từ bài soạn này, mình sẽ lược bớt các câu lệnh, thầy cô chủ động nêu câu hỏi cho HS nhé. Quá trình dạy từ chủ đề 1 đến chủ đề 5, mình tin thầy cô đã nhớ được quy trình dạy rồi nên thay đổi của mình cũng sẽ không ảnh hưởng đến chất lượng tiết dạy của thầy cô</a:t>
            </a:r>
            <a:br>
              <a:rPr lang="en-US" sz="1600" smtClean="0">
                <a:latin typeface="Arial" pitchFamily="34" charset="0"/>
                <a:cs typeface="Arial" pitchFamily="34" charset="0"/>
              </a:rPr>
            </a:br>
            <a:r>
              <a:rPr lang="en-US" sz="1600" smtClean="0">
                <a:latin typeface="Arial" pitchFamily="34" charset="0"/>
                <a:cs typeface="Arial" pitchFamily="34" charset="0"/>
              </a:rPr>
              <a:t>Các lưu ý và chú thích, mình sẽ ghi rõ ở phần chú thích dưới chân các slide, thầy cô chú ý theo dõi nhé!</a:t>
            </a:r>
            <a:br>
              <a:rPr lang="en-US" sz="1600" smtClean="0">
                <a:latin typeface="Arial" pitchFamily="34" charset="0"/>
                <a:cs typeface="Arial" pitchFamily="34" charset="0"/>
              </a:rPr>
            </a:br>
            <a:r>
              <a:rPr lang="en-US" sz="1600" smtClean="0">
                <a:latin typeface="Arial" pitchFamily="34" charset="0"/>
                <a:cs typeface="Arial" pitchFamily="34" charset="0"/>
              </a:rPr>
              <a:t>Trân trọng! </a:t>
            </a:r>
            <a:endParaRPr lang="en-US" sz="1600">
              <a:latin typeface="Arial" pitchFamily="34" charset="0"/>
              <a:cs typeface="Arial" pitchFamily="34" charset="0"/>
            </a:endParaRPr>
          </a:p>
        </p:txBody>
      </p:sp>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33" t="1173" r="2825" b="8073"/>
          <a:stretch/>
        </p:blipFill>
        <p:spPr bwMode="auto">
          <a:xfrm>
            <a:off x="1905000" y="2266045"/>
            <a:ext cx="5219700" cy="27673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ight Arrow 3"/>
          <p:cNvSpPr/>
          <p:nvPr/>
        </p:nvSpPr>
        <p:spPr>
          <a:xfrm rot="4872179">
            <a:off x="1992641" y="3522816"/>
            <a:ext cx="1880405" cy="29957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51538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021114" y="-247650"/>
            <a:ext cx="4419600" cy="1676400"/>
          </a:xfrm>
          <a:prstGeom prst="rect">
            <a:avLst/>
          </a:prstGeom>
        </p:spPr>
        <p:txBody>
          <a:bodyPr vert="horz" lIns="91305" tIns="45654" rIns="91305" bIns="45654" rtlCol="0" anchor="ctr">
            <a:norm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r>
              <a:rPr lang="en-US" b="1" smtClean="0">
                <a:latin typeface="Arial" pitchFamily="34" charset="0"/>
                <a:cs typeface="Arial" pitchFamily="34" charset="0"/>
              </a:rPr>
              <a:t>Luyện đọc</a:t>
            </a:r>
            <a:endParaRPr lang="en-US" b="1">
              <a:latin typeface="Arial" pitchFamily="34" charset="0"/>
              <a:cs typeface="Arial" pitchFamily="34" charset="0"/>
            </a:endParaRPr>
          </a:p>
        </p:txBody>
      </p:sp>
      <p:sp>
        <p:nvSpPr>
          <p:cNvPr id="5" name="Title 1"/>
          <p:cNvSpPr>
            <a:spLocks noGrp="1"/>
          </p:cNvSpPr>
          <p:nvPr>
            <p:ph type="title"/>
          </p:nvPr>
        </p:nvSpPr>
        <p:spPr>
          <a:xfrm>
            <a:off x="3200400" y="2156355"/>
            <a:ext cx="2743200" cy="914400"/>
          </a:xfrm>
        </p:spPr>
        <p:txBody>
          <a:bodyPr>
            <a:normAutofit/>
          </a:bodyPr>
          <a:lstStyle/>
          <a:p>
            <a:pPr algn="l"/>
            <a:r>
              <a:rPr lang="en-US" sz="3900" smtClean="0">
                <a:latin typeface="Arial" pitchFamily="34" charset="0"/>
                <a:cs typeface="Arial" pitchFamily="34" charset="0"/>
              </a:rPr>
              <a:t>mừng</a:t>
            </a:r>
            <a:endParaRPr lang="en-US" sz="3900">
              <a:latin typeface="Arial" pitchFamily="34" charset="0"/>
              <a:cs typeface="Arial" pitchFamily="34" charset="0"/>
            </a:endParaRPr>
          </a:p>
        </p:txBody>
      </p:sp>
      <p:sp>
        <p:nvSpPr>
          <p:cNvPr id="6" name="Title 1"/>
          <p:cNvSpPr txBox="1">
            <a:spLocks/>
          </p:cNvSpPr>
          <p:nvPr/>
        </p:nvSpPr>
        <p:spPr>
          <a:xfrm>
            <a:off x="3200400" y="1366311"/>
            <a:ext cx="2514600" cy="685800"/>
          </a:xfrm>
          <a:prstGeom prst="rect">
            <a:avLst/>
          </a:prstGeom>
        </p:spPr>
        <p:txBody>
          <a:bodyPr vert="horz" lIns="91305" tIns="45654" rIns="91305" bIns="45654" rtlCol="0" anchor="ctr">
            <a:noAutofit/>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l"/>
            <a:r>
              <a:rPr lang="en-US" sz="3900" smtClean="0">
                <a:latin typeface="Arial" pitchFamily="34" charset="0"/>
                <a:cs typeface="Arial" pitchFamily="34" charset="0"/>
              </a:rPr>
              <a:t>núi</a:t>
            </a:r>
            <a:endParaRPr lang="en-US" sz="3900">
              <a:latin typeface="Arial" pitchFamily="34" charset="0"/>
              <a:cs typeface="Arial" pitchFamily="34" charset="0"/>
            </a:endParaRPr>
          </a:p>
        </p:txBody>
      </p:sp>
      <p:sp>
        <p:nvSpPr>
          <p:cNvPr id="7" name="Title 1"/>
          <p:cNvSpPr txBox="1">
            <a:spLocks/>
          </p:cNvSpPr>
          <p:nvPr/>
        </p:nvSpPr>
        <p:spPr>
          <a:xfrm>
            <a:off x="3142778" y="2994555"/>
            <a:ext cx="3297936" cy="1253595"/>
          </a:xfrm>
          <a:prstGeom prst="rect">
            <a:avLst/>
          </a:prstGeom>
        </p:spPr>
        <p:txBody>
          <a:bodyPr vert="horz" lIns="91305" tIns="45654" rIns="91305" bIns="45654" rtlCol="0" anchor="ctr">
            <a:normAutofit fontScale="97500"/>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l"/>
            <a:r>
              <a:rPr lang="en-US" sz="4000" smtClean="0">
                <a:latin typeface="Arial" pitchFamily="34" charset="0"/>
                <a:cs typeface="Arial" pitchFamily="34" charset="0"/>
              </a:rPr>
              <a:t>ngạc nhiên</a:t>
            </a:r>
            <a:endParaRPr lang="en-US" sz="4000">
              <a:latin typeface="Arial" pitchFamily="34" charset="0"/>
              <a:cs typeface="Arial" pitchFamily="34" charset="0"/>
            </a:endParaRPr>
          </a:p>
        </p:txBody>
      </p:sp>
    </p:spTree>
    <p:extLst>
      <p:ext uri="{BB962C8B-B14F-4D97-AF65-F5344CB8AC3E}">
        <p14:creationId xmlns:p14="http://schemas.microsoft.com/office/powerpoint/2010/main" val="4038245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76200" y="387350"/>
            <a:ext cx="8991600" cy="4693459"/>
          </a:xfrm>
          <a:prstGeom prst="rect">
            <a:avLst/>
          </a:prstGeom>
          <a:noFill/>
        </p:spPr>
        <p:txBody>
          <a:bodyPr wrap="square" lIns="91305" tIns="45654" rIns="91305" bIns="45654" rtlCol="0">
            <a:spAutoFit/>
          </a:bodyPr>
          <a:lstStyle/>
          <a:p>
            <a:pPr algn="just"/>
            <a:r>
              <a:rPr lang="en-US" sz="2400" smtClean="0">
                <a:latin typeface="Arial" pitchFamily="34" charset="0"/>
                <a:ea typeface="Arial-Rounded" pitchFamily="34" charset="0"/>
                <a:cs typeface="Arial" pitchFamily="34" charset="0"/>
              </a:rPr>
              <a:t>	</a:t>
            </a:r>
            <a:r>
              <a:rPr lang="en-US" sz="2500" smtClean="0">
                <a:latin typeface="Arial" pitchFamily="34" charset="0"/>
                <a:ea typeface="Arial-Rounded" pitchFamily="34" charset="0"/>
                <a:cs typeface="Arial" pitchFamily="34" charset="0"/>
              </a:rPr>
              <a:t>Đang đi chơi trong núi, gấu con chợt nhìn thấy một hạt dẻ. Gấu con vui mừng reo lên: “A!”. Ngay lập tức, có tiếng “A!” vọng lại. Gấu con ngạc nhiên kêu to: “Bạn là ai?”. Lại có tiếng vọng ra từ vách núi: “Bạn là ai?”. Gấu con hét lên: “Sao không nói cho tôi biết?”. Núi cũng đáp lại như vậy. Gấu con bực tức: “Tôi ghét bạn”. Khắp nơi có tiếng vọng: “Tôi ghét bạn”. Gấu con tủi thân, oà khóc.</a:t>
            </a:r>
          </a:p>
          <a:p>
            <a:pPr algn="just"/>
            <a:r>
              <a:rPr lang="en-US" sz="2500">
                <a:latin typeface="Arial" pitchFamily="34" charset="0"/>
                <a:ea typeface="Arial-Rounded" pitchFamily="34" charset="0"/>
                <a:cs typeface="Arial" pitchFamily="34" charset="0"/>
              </a:rPr>
              <a:t>	</a:t>
            </a:r>
            <a:r>
              <a:rPr lang="en-US" sz="2500" smtClean="0">
                <a:latin typeface="Arial" pitchFamily="34" charset="0"/>
                <a:ea typeface="Arial-Rounded" pitchFamily="34" charset="0"/>
                <a:cs typeface="Arial" pitchFamily="34" charset="0"/>
              </a:rPr>
              <a:t>Về nhà, gấu con kể cho mẹ nghe. Gấu mẹ cười bảo: “Con hãy quay lại và nói với núi: “Tôi yêu bạn”. Gấu con làm theo lời mẹ. Quả nhiên, có tiếng vọng lại: “Tôi yêu bạn”. Gấu con bật cười vui vẻ.</a:t>
            </a:r>
          </a:p>
          <a:p>
            <a:pPr algn="r"/>
            <a:r>
              <a:rPr lang="en-US" sz="2500" smtClean="0">
                <a:latin typeface="Arial" pitchFamily="34" charset="0"/>
                <a:ea typeface="Arial-Rounded" pitchFamily="34" charset="0"/>
                <a:cs typeface="Arial" pitchFamily="34" charset="0"/>
              </a:rPr>
              <a:t>(</a:t>
            </a:r>
            <a:r>
              <a:rPr lang="en-US" sz="2500" i="1" smtClean="0">
                <a:latin typeface="Arial" pitchFamily="34" charset="0"/>
                <a:ea typeface="Arial-Rounded" pitchFamily="34" charset="0"/>
                <a:cs typeface="Arial" pitchFamily="34" charset="0"/>
              </a:rPr>
              <a:t>Theo</a:t>
            </a:r>
            <a:r>
              <a:rPr lang="en-US" sz="2500" smtClean="0">
                <a:latin typeface="Arial" pitchFamily="34" charset="0"/>
                <a:ea typeface="Arial-Rounded" pitchFamily="34" charset="0"/>
                <a:cs typeface="Arial" pitchFamily="34" charset="0"/>
              </a:rPr>
              <a:t> </a:t>
            </a:r>
            <a:r>
              <a:rPr lang="en-US" sz="2500" i="1" smtClean="0">
                <a:latin typeface="Arial" pitchFamily="34" charset="0"/>
                <a:ea typeface="Arial-Rounded" pitchFamily="34" charset="0"/>
                <a:cs typeface="Arial" pitchFamily="34" charset="0"/>
              </a:rPr>
              <a:t>365 kể truyện hằng đêm</a:t>
            </a:r>
            <a:endParaRPr lang="en-US" sz="2500" i="1">
              <a:latin typeface="Arial" pitchFamily="34" charset="0"/>
              <a:ea typeface="Arial-Rounded" pitchFamily="34" charset="0"/>
              <a:cs typeface="Arial" pitchFamily="34" charset="0"/>
            </a:endParaRPr>
          </a:p>
        </p:txBody>
      </p:sp>
      <p:sp>
        <p:nvSpPr>
          <p:cNvPr id="8" name="TextBox 7"/>
          <p:cNvSpPr txBox="1"/>
          <p:nvPr/>
        </p:nvSpPr>
        <p:spPr>
          <a:xfrm>
            <a:off x="1522268" y="6350"/>
            <a:ext cx="5947064" cy="492309"/>
          </a:xfrm>
          <a:prstGeom prst="rect">
            <a:avLst/>
          </a:prstGeom>
          <a:noFill/>
        </p:spPr>
        <p:txBody>
          <a:bodyPr wrap="square" lIns="91305" tIns="45654" rIns="91305" bIns="45654" rtlCol="0">
            <a:spAutoFit/>
          </a:bodyPr>
          <a:lstStyle/>
          <a:p>
            <a:pPr algn="ctr"/>
            <a:r>
              <a:rPr lang="en-US" sz="2600" b="1" smtClean="0">
                <a:latin typeface="Arial" pitchFamily="34" charset="0"/>
                <a:ea typeface="Arial-Rounded" pitchFamily="34" charset="0"/>
                <a:cs typeface="Arial" pitchFamily="34" charset="0"/>
              </a:rPr>
              <a:t>Tiếng vọng của núi</a:t>
            </a:r>
            <a:endParaRPr lang="en-US" sz="2600" b="1">
              <a:latin typeface="Arial" pitchFamily="34" charset="0"/>
              <a:ea typeface="Arial-Rounded" pitchFamily="34" charset="0"/>
              <a:cs typeface="Arial" pitchFamily="34" charset="0"/>
            </a:endParaRPr>
          </a:p>
        </p:txBody>
      </p:sp>
      <p:sp>
        <p:nvSpPr>
          <p:cNvPr id="9" name="TextBox 8"/>
          <p:cNvSpPr txBox="1"/>
          <p:nvPr/>
        </p:nvSpPr>
        <p:spPr>
          <a:xfrm>
            <a:off x="88900" y="483321"/>
            <a:ext cx="8991600" cy="4524182"/>
          </a:xfrm>
          <a:prstGeom prst="rect">
            <a:avLst/>
          </a:prstGeom>
          <a:solidFill>
            <a:schemeClr val="bg1"/>
          </a:solidFill>
        </p:spPr>
        <p:txBody>
          <a:bodyPr wrap="square" lIns="91305" tIns="45654" rIns="91305" bIns="45654" rtlCol="0">
            <a:spAutoFit/>
          </a:bodyPr>
          <a:lstStyle/>
          <a:p>
            <a:pPr algn="just"/>
            <a:r>
              <a:rPr lang="en-US" sz="2400" smtClean="0">
                <a:latin typeface="Arial" pitchFamily="34" charset="0"/>
                <a:ea typeface="Arial-Rounded" pitchFamily="34" charset="0"/>
                <a:cs typeface="Arial" pitchFamily="34" charset="0"/>
              </a:rPr>
              <a:t>	Đang đi chơi trong núi, gấu con chợt nhìn thấy một hạt dẻ. </a:t>
            </a:r>
            <a:r>
              <a:rPr lang="en-US" sz="2400" smtClean="0">
                <a:solidFill>
                  <a:srgbClr val="FF0000"/>
                </a:solidFill>
                <a:latin typeface="Arial" pitchFamily="34" charset="0"/>
                <a:ea typeface="Arial-Rounded" pitchFamily="34" charset="0"/>
                <a:cs typeface="Arial" pitchFamily="34" charset="0"/>
              </a:rPr>
              <a:t>//</a:t>
            </a:r>
            <a:r>
              <a:rPr lang="en-US" sz="2400" smtClean="0">
                <a:latin typeface="Arial" pitchFamily="34" charset="0"/>
                <a:ea typeface="Arial-Rounded" pitchFamily="34" charset="0"/>
                <a:cs typeface="Arial" pitchFamily="34" charset="0"/>
              </a:rPr>
              <a:t> Gấu con vui mừng reo lên: “A!”. </a:t>
            </a:r>
            <a:r>
              <a:rPr lang="en-US" sz="2400" smtClean="0">
                <a:solidFill>
                  <a:srgbClr val="FF0000"/>
                </a:solidFill>
                <a:latin typeface="Arial" pitchFamily="34" charset="0"/>
                <a:ea typeface="Arial-Rounded" pitchFamily="34" charset="0"/>
                <a:cs typeface="Arial" pitchFamily="34" charset="0"/>
              </a:rPr>
              <a:t>//</a:t>
            </a:r>
            <a:r>
              <a:rPr lang="en-US" sz="2400" smtClean="0">
                <a:latin typeface="Arial" pitchFamily="34" charset="0"/>
                <a:ea typeface="Arial-Rounded" pitchFamily="34" charset="0"/>
                <a:cs typeface="Arial" pitchFamily="34" charset="0"/>
              </a:rPr>
              <a:t> Ngay lập tức, có tiếng “A!” vọng lại.</a:t>
            </a:r>
            <a:r>
              <a:rPr lang="en-US" sz="2400" smtClean="0">
                <a:solidFill>
                  <a:srgbClr val="FF0000"/>
                </a:solidFill>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 Gấu con ngạc nhiên kêu to: “Bạn là ai?”.</a:t>
            </a:r>
            <a:r>
              <a:rPr lang="en-US" sz="2400" smtClean="0">
                <a:solidFill>
                  <a:srgbClr val="FF0000"/>
                </a:solidFill>
                <a:latin typeface="Arial" pitchFamily="34" charset="0"/>
                <a:ea typeface="Arial-Rounded" pitchFamily="34" charset="0"/>
                <a:cs typeface="Arial" pitchFamily="34" charset="0"/>
              </a:rPr>
              <a:t> // </a:t>
            </a:r>
            <a:r>
              <a:rPr lang="en-US" sz="2400" smtClean="0">
                <a:latin typeface="Arial" pitchFamily="34" charset="0"/>
                <a:ea typeface="Arial-Rounded" pitchFamily="34" charset="0"/>
                <a:cs typeface="Arial" pitchFamily="34" charset="0"/>
              </a:rPr>
              <a:t>Lại có tiếng vọng ra từ vách núi: “Bạn là ai?”.</a:t>
            </a:r>
            <a:r>
              <a:rPr lang="en-US" sz="2400">
                <a:solidFill>
                  <a:srgbClr val="FF0000"/>
                </a:solidFill>
                <a:latin typeface="Arial" pitchFamily="34" charset="0"/>
                <a:ea typeface="Arial-Rounded" pitchFamily="34" charset="0"/>
                <a:cs typeface="Arial" pitchFamily="34" charset="0"/>
              </a:rPr>
              <a:t> // </a:t>
            </a:r>
            <a:r>
              <a:rPr lang="en-US" sz="2400" smtClean="0">
                <a:latin typeface="Arial" pitchFamily="34" charset="0"/>
                <a:ea typeface="Arial-Rounded" pitchFamily="34" charset="0"/>
                <a:cs typeface="Arial" pitchFamily="34" charset="0"/>
              </a:rPr>
              <a:t>Gấu con hét lên: “Sao không nói cho tôi biết?”.</a:t>
            </a:r>
            <a:r>
              <a:rPr lang="en-US" sz="2400">
                <a:solidFill>
                  <a:srgbClr val="FF0000"/>
                </a:solidFill>
                <a:latin typeface="Arial" pitchFamily="34" charset="0"/>
                <a:ea typeface="Arial-Rounded" pitchFamily="34" charset="0"/>
                <a:cs typeface="Arial" pitchFamily="34" charset="0"/>
              </a:rPr>
              <a:t> // </a:t>
            </a:r>
            <a:r>
              <a:rPr lang="en-US" sz="2400" smtClean="0">
                <a:latin typeface="Arial" pitchFamily="34" charset="0"/>
                <a:ea typeface="Arial-Rounded" pitchFamily="34" charset="0"/>
                <a:cs typeface="Arial" pitchFamily="34" charset="0"/>
              </a:rPr>
              <a:t>Núi cũng đáp lại như vậy. </a:t>
            </a:r>
            <a:r>
              <a:rPr lang="en-US" sz="2400">
                <a:solidFill>
                  <a:srgbClr val="FF0000"/>
                </a:solidFill>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Gấu con bực tức: “Tôi ghét bạn”. </a:t>
            </a:r>
            <a:r>
              <a:rPr lang="en-US" sz="2400">
                <a:solidFill>
                  <a:srgbClr val="FF0000"/>
                </a:solidFill>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Khắp nơi có tiếng vọng: “Tôi ghét bạn”.</a:t>
            </a:r>
            <a:r>
              <a:rPr lang="en-US" sz="2400">
                <a:solidFill>
                  <a:srgbClr val="FF0000"/>
                </a:solidFill>
                <a:latin typeface="Arial" pitchFamily="34" charset="0"/>
                <a:ea typeface="Arial-Rounded" pitchFamily="34" charset="0"/>
                <a:cs typeface="Arial" pitchFamily="34" charset="0"/>
              </a:rPr>
              <a:t> </a:t>
            </a:r>
            <a:r>
              <a:rPr lang="en-US" sz="2400" smtClean="0">
                <a:solidFill>
                  <a:srgbClr val="FF0000"/>
                </a:solidFill>
                <a:latin typeface="Arial" pitchFamily="34" charset="0"/>
                <a:ea typeface="Arial-Rounded" pitchFamily="34" charset="0"/>
                <a:cs typeface="Arial" pitchFamily="34" charset="0"/>
              </a:rPr>
              <a:t>//</a:t>
            </a:r>
            <a:r>
              <a:rPr lang="en-US" sz="2400" smtClean="0">
                <a:latin typeface="Arial" pitchFamily="34" charset="0"/>
                <a:ea typeface="Arial-Rounded" pitchFamily="34" charset="0"/>
                <a:cs typeface="Arial" pitchFamily="34" charset="0"/>
              </a:rPr>
              <a:t> Gấu con tủi thân, oà khóc.</a:t>
            </a:r>
            <a:r>
              <a:rPr lang="en-US" sz="2400">
                <a:solidFill>
                  <a:srgbClr val="FF0000"/>
                </a:solidFill>
                <a:latin typeface="Arial" pitchFamily="34" charset="0"/>
                <a:ea typeface="Arial-Rounded" pitchFamily="34" charset="0"/>
                <a:cs typeface="Arial" pitchFamily="34" charset="0"/>
              </a:rPr>
              <a:t> // </a:t>
            </a:r>
            <a:endParaRPr lang="en-US" sz="2400" smtClean="0">
              <a:latin typeface="Arial" pitchFamily="34" charset="0"/>
              <a:ea typeface="Arial-Rounded" pitchFamily="34" charset="0"/>
              <a:cs typeface="Arial" pitchFamily="34" charset="0"/>
            </a:endParaRPr>
          </a:p>
          <a:p>
            <a:pPr algn="just"/>
            <a:r>
              <a:rPr lang="en-US" sz="2400">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Về nhà, gấu con kể cho mẹ nghe. </a:t>
            </a:r>
            <a:r>
              <a:rPr lang="en-US" sz="2400">
                <a:solidFill>
                  <a:srgbClr val="FF0000"/>
                </a:solidFill>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Gấu mẹ cười bảo: “Con hãy quay lại và nói với núi: “Tôi yêu bạn”.</a:t>
            </a:r>
            <a:r>
              <a:rPr lang="en-US" sz="2400">
                <a:solidFill>
                  <a:srgbClr val="FF0000"/>
                </a:solidFill>
                <a:latin typeface="Arial" pitchFamily="34" charset="0"/>
                <a:ea typeface="Arial-Rounded" pitchFamily="34" charset="0"/>
                <a:cs typeface="Arial" pitchFamily="34" charset="0"/>
              </a:rPr>
              <a:t> // </a:t>
            </a:r>
            <a:r>
              <a:rPr lang="en-US" sz="2400" smtClean="0">
                <a:latin typeface="Arial" pitchFamily="34" charset="0"/>
                <a:ea typeface="Arial-Rounded" pitchFamily="34" charset="0"/>
                <a:cs typeface="Arial" pitchFamily="34" charset="0"/>
              </a:rPr>
              <a:t> Gấu con làm theo lời mẹ. </a:t>
            </a:r>
            <a:r>
              <a:rPr lang="en-US" sz="2400">
                <a:solidFill>
                  <a:srgbClr val="FF0000"/>
                </a:solidFill>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Quả nhiên, có tiếng vọng lại: “Tôi yêu bạn”. </a:t>
            </a:r>
            <a:r>
              <a:rPr lang="en-US" sz="2400">
                <a:solidFill>
                  <a:srgbClr val="FF0000"/>
                </a:solidFill>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Gấu con bật cười vui vẻ.</a:t>
            </a:r>
            <a:r>
              <a:rPr lang="en-US" sz="2400">
                <a:solidFill>
                  <a:srgbClr val="FF0000"/>
                </a:solidFill>
                <a:latin typeface="Arial" pitchFamily="34" charset="0"/>
                <a:ea typeface="Arial-Rounded" pitchFamily="34" charset="0"/>
                <a:cs typeface="Arial" pitchFamily="34" charset="0"/>
              </a:rPr>
              <a:t> // </a:t>
            </a:r>
            <a:r>
              <a:rPr lang="en-US" sz="2400" smtClean="0">
                <a:latin typeface="Arial" pitchFamily="34" charset="0"/>
                <a:ea typeface="Arial-Rounded" pitchFamily="34" charset="0"/>
                <a:cs typeface="Arial" pitchFamily="34" charset="0"/>
              </a:rPr>
              <a:t>  </a:t>
            </a:r>
          </a:p>
          <a:p>
            <a:pPr algn="r"/>
            <a:r>
              <a:rPr lang="en-US" sz="2400" smtClean="0">
                <a:latin typeface="Arial" pitchFamily="34" charset="0"/>
                <a:ea typeface="Arial-Rounded" pitchFamily="34" charset="0"/>
                <a:cs typeface="Arial" pitchFamily="34" charset="0"/>
              </a:rPr>
              <a:t>(</a:t>
            </a:r>
            <a:r>
              <a:rPr lang="en-US" sz="2400" i="1" smtClean="0">
                <a:latin typeface="Arial" pitchFamily="34" charset="0"/>
                <a:ea typeface="Arial-Rounded" pitchFamily="34" charset="0"/>
                <a:cs typeface="Arial" pitchFamily="34" charset="0"/>
              </a:rPr>
              <a:t>Theo</a:t>
            </a:r>
            <a:r>
              <a:rPr lang="en-US" sz="2400" smtClean="0">
                <a:latin typeface="Arial" pitchFamily="34" charset="0"/>
                <a:ea typeface="Arial-Rounded" pitchFamily="34" charset="0"/>
                <a:cs typeface="Arial" pitchFamily="34" charset="0"/>
              </a:rPr>
              <a:t> </a:t>
            </a:r>
            <a:r>
              <a:rPr lang="en-US" sz="2400" i="1" smtClean="0">
                <a:latin typeface="Arial" pitchFamily="34" charset="0"/>
                <a:ea typeface="Arial-Rounded" pitchFamily="34" charset="0"/>
                <a:cs typeface="Arial" pitchFamily="34" charset="0"/>
              </a:rPr>
              <a:t>365 kể truyện hằng đêm</a:t>
            </a:r>
            <a:endParaRPr lang="en-US" sz="2400" i="1">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299078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209800" y="466150"/>
            <a:ext cx="4419600" cy="584654"/>
          </a:xfrm>
          <a:prstGeom prst="rect">
            <a:avLst/>
          </a:prstGeom>
          <a:solidFill>
            <a:srgbClr val="FEDEF3"/>
          </a:solidFill>
        </p:spPr>
        <p:txBody>
          <a:bodyPr wrap="square" lIns="91318" tIns="45660" rIns="91318" bIns="45660" rtlCol="0">
            <a:spAutoFit/>
          </a:bodyPr>
          <a:lstStyle/>
          <a:p>
            <a:pPr algn="ctr"/>
            <a:r>
              <a:rPr lang="en-US" sz="3200" b="1">
                <a:latin typeface="Arial" pitchFamily="34" charset="0"/>
                <a:ea typeface="Arial-Rounded" pitchFamily="34" charset="0"/>
                <a:cs typeface="Arial" pitchFamily="34" charset="0"/>
              </a:rPr>
              <a:t>Luyện đọc câu dài:</a:t>
            </a:r>
          </a:p>
        </p:txBody>
      </p:sp>
      <p:sp>
        <p:nvSpPr>
          <p:cNvPr id="4" name="TextBox 3"/>
          <p:cNvSpPr txBox="1"/>
          <p:nvPr/>
        </p:nvSpPr>
        <p:spPr>
          <a:xfrm>
            <a:off x="431740" y="1733552"/>
            <a:ext cx="8407461" cy="1077097"/>
          </a:xfrm>
          <a:prstGeom prst="rect">
            <a:avLst/>
          </a:prstGeom>
          <a:noFill/>
        </p:spPr>
        <p:txBody>
          <a:bodyPr wrap="square" lIns="91318" tIns="45660" rIns="91318" bIns="45660" rtlCol="0">
            <a:spAutoFit/>
          </a:bodyPr>
          <a:lstStyle/>
          <a:p>
            <a:pPr algn="just"/>
            <a:r>
              <a:rPr lang="en-US" sz="3200">
                <a:latin typeface="Arial" pitchFamily="34" charset="0"/>
                <a:ea typeface="Arial-Rounded" pitchFamily="34" charset="0"/>
                <a:cs typeface="Arial" pitchFamily="34" charset="0"/>
              </a:rPr>
              <a:t>Đang đi chơi trong núi, gấu con chợt nhìn thấy một hạt dẻ.</a:t>
            </a:r>
          </a:p>
        </p:txBody>
      </p:sp>
      <p:cxnSp>
        <p:nvCxnSpPr>
          <p:cNvPr id="5" name="Straight Connector 4"/>
          <p:cNvCxnSpPr/>
          <p:nvPr/>
        </p:nvCxnSpPr>
        <p:spPr>
          <a:xfrm flipH="1">
            <a:off x="5029200" y="1799871"/>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 name="Group 1"/>
          <p:cNvGrpSpPr/>
          <p:nvPr/>
        </p:nvGrpSpPr>
        <p:grpSpPr>
          <a:xfrm>
            <a:off x="3505200" y="2282492"/>
            <a:ext cx="98712" cy="435617"/>
            <a:chOff x="2590800" y="2272159"/>
            <a:chExt cx="98712" cy="435617"/>
          </a:xfrm>
        </p:grpSpPr>
        <p:cxnSp>
          <p:nvCxnSpPr>
            <p:cNvPr id="8" name="Straight Connector 7"/>
            <p:cNvCxnSpPr/>
            <p:nvPr/>
          </p:nvCxnSpPr>
          <p:spPr>
            <a:xfrm flipH="1">
              <a:off x="2590800" y="2272159"/>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2651412" y="2282551"/>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15" name="Straight Connector 14"/>
          <p:cNvCxnSpPr/>
          <p:nvPr/>
        </p:nvCxnSpPr>
        <p:spPr>
          <a:xfrm flipH="1">
            <a:off x="6781800" y="1799871"/>
            <a:ext cx="38100" cy="425225"/>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2642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b="-2000"/>
          </a:stretch>
        </a:blipFill>
        <a:effectLst/>
      </p:bgPr>
    </p:bg>
    <p:spTree>
      <p:nvGrpSpPr>
        <p:cNvPr id="1" name=""/>
        <p:cNvGrpSpPr/>
        <p:nvPr/>
      </p:nvGrpSpPr>
      <p:grpSpPr>
        <a:xfrm>
          <a:off x="0" y="0"/>
          <a:ext cx="0" cy="0"/>
          <a:chOff x="0" y="0"/>
          <a:chExt cx="0" cy="0"/>
        </a:xfrm>
      </p:grpSpPr>
      <p:pic>
        <p:nvPicPr>
          <p:cNvPr id="1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025" y="0"/>
            <a:ext cx="527050" cy="29675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3025" y="3065323"/>
            <a:ext cx="527050" cy="1640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76200" y="1657350"/>
            <a:ext cx="381000" cy="400110"/>
          </a:xfrm>
          <a:prstGeom prst="rect">
            <a:avLst/>
          </a:prstGeom>
          <a:noFill/>
        </p:spPr>
        <p:txBody>
          <a:bodyPr wrap="square" rtlCol="0">
            <a:spAutoFit/>
          </a:bodyPr>
          <a:lstStyle/>
          <a:p>
            <a:pPr algn="ctr"/>
            <a:r>
              <a:rPr lang="en-US" sz="2000" b="1" smtClean="0">
                <a:latin typeface="Arial" pitchFamily="34" charset="0"/>
                <a:cs typeface="Arial" pitchFamily="34" charset="0"/>
              </a:rPr>
              <a:t>1</a:t>
            </a:r>
            <a:endParaRPr lang="en-US" sz="2000" b="1">
              <a:latin typeface="Arial" pitchFamily="34" charset="0"/>
              <a:cs typeface="Arial" pitchFamily="34" charset="0"/>
            </a:endParaRPr>
          </a:p>
        </p:txBody>
      </p:sp>
      <p:sp>
        <p:nvSpPr>
          <p:cNvPr id="14" name="TextBox 13"/>
          <p:cNvSpPr txBox="1"/>
          <p:nvPr/>
        </p:nvSpPr>
        <p:spPr>
          <a:xfrm>
            <a:off x="-66675" y="3885337"/>
            <a:ext cx="381000" cy="400110"/>
          </a:xfrm>
          <a:prstGeom prst="rect">
            <a:avLst/>
          </a:prstGeom>
          <a:noFill/>
        </p:spPr>
        <p:txBody>
          <a:bodyPr wrap="square" rtlCol="0">
            <a:spAutoFit/>
          </a:bodyPr>
          <a:lstStyle/>
          <a:p>
            <a:pPr algn="ctr"/>
            <a:r>
              <a:rPr lang="en-US" sz="2000" b="1" smtClean="0">
                <a:latin typeface="Arial" pitchFamily="34" charset="0"/>
                <a:cs typeface="Arial" pitchFamily="34" charset="0"/>
              </a:rPr>
              <a:t>2</a:t>
            </a:r>
            <a:endParaRPr lang="en-US" sz="2000" b="1">
              <a:latin typeface="Arial" pitchFamily="34" charset="0"/>
              <a:cs typeface="Arial" pitchFamily="34" charset="0"/>
            </a:endParaRPr>
          </a:p>
        </p:txBody>
      </p:sp>
      <p:sp>
        <p:nvSpPr>
          <p:cNvPr id="13" name="TextBox 12"/>
          <p:cNvSpPr txBox="1"/>
          <p:nvPr/>
        </p:nvSpPr>
        <p:spPr>
          <a:xfrm>
            <a:off x="1522268" y="122867"/>
            <a:ext cx="5947064" cy="492309"/>
          </a:xfrm>
          <a:prstGeom prst="rect">
            <a:avLst/>
          </a:prstGeom>
          <a:noFill/>
        </p:spPr>
        <p:txBody>
          <a:bodyPr wrap="square" lIns="91305" tIns="45654" rIns="91305" bIns="45654" rtlCol="0">
            <a:spAutoFit/>
          </a:bodyPr>
          <a:lstStyle/>
          <a:p>
            <a:pPr algn="ctr"/>
            <a:r>
              <a:rPr lang="en-US" sz="2600" b="1" smtClean="0">
                <a:latin typeface="Arial" pitchFamily="34" charset="0"/>
                <a:ea typeface="Arial-Rounded" pitchFamily="34" charset="0"/>
                <a:cs typeface="Arial" pitchFamily="34" charset="0"/>
              </a:rPr>
              <a:t>Tiếng vọng của núi</a:t>
            </a:r>
            <a:endParaRPr lang="en-US" sz="2600" b="1">
              <a:latin typeface="Arial" pitchFamily="34" charset="0"/>
              <a:ea typeface="Arial-Rounded" pitchFamily="34" charset="0"/>
              <a:cs typeface="Arial" pitchFamily="34" charset="0"/>
            </a:endParaRPr>
          </a:p>
        </p:txBody>
      </p:sp>
      <p:sp>
        <p:nvSpPr>
          <p:cNvPr id="15" name="TextBox 14"/>
          <p:cNvSpPr txBox="1"/>
          <p:nvPr/>
        </p:nvSpPr>
        <p:spPr>
          <a:xfrm>
            <a:off x="533400" y="498433"/>
            <a:ext cx="8509000" cy="4678070"/>
          </a:xfrm>
          <a:prstGeom prst="rect">
            <a:avLst/>
          </a:prstGeom>
          <a:noFill/>
        </p:spPr>
        <p:txBody>
          <a:bodyPr wrap="square" lIns="91305" tIns="45654" rIns="91305" bIns="45654" rtlCol="0">
            <a:spAutoFit/>
          </a:bodyPr>
          <a:lstStyle/>
          <a:p>
            <a:pPr algn="just"/>
            <a:r>
              <a:rPr lang="en-US" sz="2400" smtClean="0">
                <a:latin typeface="Arial" pitchFamily="34" charset="0"/>
                <a:ea typeface="Arial-Rounded" pitchFamily="34" charset="0"/>
                <a:cs typeface="Arial" pitchFamily="34" charset="0"/>
              </a:rPr>
              <a:t>	Đang đi chơi trong núi, gấu con chợt nhìn thấy một hạt dẻ. Gấu con vui mừng reo lên: “A!”. Ngay lập tức, có tiếng “A!” vọng lại. Gấu con ngạc nhiên kêu to: “Bạn là ai?”. Lại có tiếng vọng ra từ vách núi: “Bạn là ai?”. Gấu con hét lên: “Sao không nói cho tôi biết?”. Núi cũng đáp lại như vậy. Gấu con bực tức: “Tôi ghét bạn”. Khắp nơi có tiếng vọng: “Tôi ghét bạn”. Gấu con tủi thân, oà khóc.</a:t>
            </a:r>
          </a:p>
          <a:p>
            <a:pPr algn="just">
              <a:spcBef>
                <a:spcPts val="1200"/>
              </a:spcBef>
            </a:pPr>
            <a:r>
              <a:rPr lang="en-US" sz="2400">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Về nhà, gấu con kể cho mẹ nghe. Gấu mẹ cười bảo: “Con hãy quay lại và nói với núi: “Tôi yêu bạn”. Gấu con làm theo lời mẹ. Quả nhiên, có tiếng vọng lại: “Tôi yêu bạn”. Gấu con bật cười vui vẻ.</a:t>
            </a:r>
          </a:p>
          <a:p>
            <a:pPr algn="r"/>
            <a:r>
              <a:rPr lang="en-US" sz="2400" smtClean="0">
                <a:latin typeface="Arial" pitchFamily="34" charset="0"/>
                <a:ea typeface="Arial-Rounded" pitchFamily="34" charset="0"/>
                <a:cs typeface="Arial" pitchFamily="34" charset="0"/>
              </a:rPr>
              <a:t>(</a:t>
            </a:r>
            <a:r>
              <a:rPr lang="en-US" sz="2400" i="1" smtClean="0">
                <a:latin typeface="Arial" pitchFamily="34" charset="0"/>
                <a:ea typeface="Arial-Rounded" pitchFamily="34" charset="0"/>
                <a:cs typeface="Arial" pitchFamily="34" charset="0"/>
              </a:rPr>
              <a:t>Theo</a:t>
            </a:r>
            <a:r>
              <a:rPr lang="en-US" sz="2400" smtClean="0">
                <a:latin typeface="Arial" pitchFamily="34" charset="0"/>
                <a:ea typeface="Arial-Rounded" pitchFamily="34" charset="0"/>
                <a:cs typeface="Arial" pitchFamily="34" charset="0"/>
              </a:rPr>
              <a:t> </a:t>
            </a:r>
            <a:r>
              <a:rPr lang="en-US" sz="2400" i="1" smtClean="0">
                <a:latin typeface="Arial" pitchFamily="34" charset="0"/>
                <a:ea typeface="Arial-Rounded" pitchFamily="34" charset="0"/>
                <a:cs typeface="Arial" pitchFamily="34" charset="0"/>
              </a:rPr>
              <a:t>365 kể truyện hằng đêm</a:t>
            </a:r>
            <a:endParaRPr lang="en-US" sz="2400" i="1">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26165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6050"/>
            <a:ext cx="8229600" cy="857250"/>
          </a:xfrm>
        </p:spPr>
        <p:txBody>
          <a:bodyPr>
            <a:normAutofit/>
          </a:bodyPr>
          <a:lstStyle/>
          <a:p>
            <a:r>
              <a:rPr lang="en-US" sz="4000">
                <a:latin typeface="Arial" pitchFamily="34" charset="0"/>
                <a:cs typeface="Arial" pitchFamily="34" charset="0"/>
              </a:rPr>
              <a:t>Giải nghĩa từ khó:</a:t>
            </a:r>
          </a:p>
        </p:txBody>
      </p:sp>
      <p:sp>
        <p:nvSpPr>
          <p:cNvPr id="3" name="Title 1"/>
          <p:cNvSpPr txBox="1">
            <a:spLocks/>
          </p:cNvSpPr>
          <p:nvPr/>
        </p:nvSpPr>
        <p:spPr>
          <a:xfrm>
            <a:off x="0" y="416319"/>
            <a:ext cx="2971800" cy="857250"/>
          </a:xfrm>
          <a:prstGeom prst="rect">
            <a:avLst/>
          </a:prstGeom>
        </p:spPr>
        <p:txBody>
          <a:bodyPr vert="horz" lIns="91305" tIns="45654" rIns="91305" bIns="45654"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a:r>
              <a:rPr lang="en-US" sz="3600" smtClean="0">
                <a:solidFill>
                  <a:srgbClr val="FF0000"/>
                </a:solidFill>
                <a:latin typeface="Arial" pitchFamily="34" charset="0"/>
                <a:cs typeface="Arial" pitchFamily="34" charset="0"/>
              </a:rPr>
              <a:t>Tiếng vọng:</a:t>
            </a:r>
            <a:endParaRPr lang="en-US" sz="3600">
              <a:latin typeface="Arial" pitchFamily="34" charset="0"/>
              <a:cs typeface="Arial" pitchFamily="34" charset="0"/>
            </a:endParaRPr>
          </a:p>
        </p:txBody>
      </p:sp>
      <p:sp>
        <p:nvSpPr>
          <p:cNvPr id="7" name="Title 1"/>
          <p:cNvSpPr txBox="1">
            <a:spLocks/>
          </p:cNvSpPr>
          <p:nvPr/>
        </p:nvSpPr>
        <p:spPr>
          <a:xfrm>
            <a:off x="2743200" y="695719"/>
            <a:ext cx="6172200" cy="857250"/>
          </a:xfrm>
          <a:prstGeom prst="rect">
            <a:avLst/>
          </a:prstGeom>
        </p:spPr>
        <p:txBody>
          <a:bodyPr vert="horz" lIns="91305" tIns="45654" rIns="91305" bIns="45654"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a:r>
              <a:rPr lang="en-US" sz="3600" smtClean="0">
                <a:latin typeface="Arial" pitchFamily="34" charset="0"/>
                <a:cs typeface="Arial" pitchFamily="34" charset="0"/>
              </a:rPr>
              <a:t>âm thanh được bật ngược lại từ xa.</a:t>
            </a:r>
            <a:endParaRPr lang="en-US" sz="3600">
              <a:latin typeface="Arial" pitchFamily="34" charset="0"/>
              <a:cs typeface="Arial" pitchFamily="34" charset="0"/>
            </a:endParaRPr>
          </a:p>
        </p:txBody>
      </p:sp>
      <p:sp>
        <p:nvSpPr>
          <p:cNvPr id="11" name="Title 1"/>
          <p:cNvSpPr txBox="1">
            <a:spLocks/>
          </p:cNvSpPr>
          <p:nvPr/>
        </p:nvSpPr>
        <p:spPr>
          <a:xfrm>
            <a:off x="76200" y="3009900"/>
            <a:ext cx="2971800" cy="857250"/>
          </a:xfrm>
          <a:prstGeom prst="rect">
            <a:avLst/>
          </a:prstGeom>
        </p:spPr>
        <p:txBody>
          <a:bodyPr vert="horz" lIns="91305" tIns="45654" rIns="91305" bIns="45654"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a:r>
              <a:rPr lang="en-US" sz="3600" smtClean="0">
                <a:solidFill>
                  <a:srgbClr val="FF0000"/>
                </a:solidFill>
                <a:latin typeface="Arial" pitchFamily="34" charset="0"/>
                <a:cs typeface="Arial" pitchFamily="34" charset="0"/>
              </a:rPr>
              <a:t>Bực tức:</a:t>
            </a:r>
            <a:endParaRPr lang="en-US" sz="3600">
              <a:latin typeface="Arial" pitchFamily="34" charset="0"/>
              <a:cs typeface="Arial" pitchFamily="34" charset="0"/>
            </a:endParaRPr>
          </a:p>
        </p:txBody>
      </p:sp>
      <p:sp>
        <p:nvSpPr>
          <p:cNvPr id="12" name="Title 1"/>
          <p:cNvSpPr txBox="1">
            <a:spLocks/>
          </p:cNvSpPr>
          <p:nvPr/>
        </p:nvSpPr>
        <p:spPr>
          <a:xfrm>
            <a:off x="1905000" y="3009900"/>
            <a:ext cx="6172200" cy="857250"/>
          </a:xfrm>
          <a:prstGeom prst="rect">
            <a:avLst/>
          </a:prstGeom>
        </p:spPr>
        <p:txBody>
          <a:bodyPr vert="horz" lIns="91305" tIns="45654" rIns="91305" bIns="45654"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a:r>
              <a:rPr lang="en-US" sz="3600" smtClean="0">
                <a:latin typeface="Arial" pitchFamily="34" charset="0"/>
                <a:cs typeface="Arial" pitchFamily="34" charset="0"/>
              </a:rPr>
              <a:t>bực và tức giận.</a:t>
            </a:r>
            <a:endParaRPr lang="en-US" sz="3600">
              <a:latin typeface="Arial" pitchFamily="34" charset="0"/>
              <a:cs typeface="Arial" pitchFamily="34" charset="0"/>
            </a:endParaRPr>
          </a:p>
        </p:txBody>
      </p:sp>
      <p:sp>
        <p:nvSpPr>
          <p:cNvPr id="4" name="Right Arrow 3"/>
          <p:cNvSpPr/>
          <p:nvPr/>
        </p:nvSpPr>
        <p:spPr>
          <a:xfrm>
            <a:off x="152399" y="2288603"/>
            <a:ext cx="492345" cy="19570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
          <p:cNvSpPr txBox="1">
            <a:spLocks/>
          </p:cNvSpPr>
          <p:nvPr/>
        </p:nvSpPr>
        <p:spPr>
          <a:xfrm>
            <a:off x="838200" y="1860421"/>
            <a:ext cx="8077200" cy="1052069"/>
          </a:xfrm>
          <a:prstGeom prst="rect">
            <a:avLst/>
          </a:prstGeom>
        </p:spPr>
        <p:txBody>
          <a:bodyPr vert="horz" lIns="91305" tIns="45654" rIns="91305" bIns="45654"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a:r>
              <a:rPr lang="en-US" sz="3600" smtClean="0">
                <a:latin typeface="Arial" pitchFamily="34" charset="0"/>
                <a:cs typeface="Arial" pitchFamily="34" charset="0"/>
              </a:rPr>
              <a:t>Em nghe tiếng vọng từ trong vách núi.</a:t>
            </a:r>
            <a:endParaRPr lang="en-US" sz="3600">
              <a:latin typeface="Arial" pitchFamily="34" charset="0"/>
              <a:cs typeface="Arial" pitchFamily="34" charset="0"/>
            </a:endParaRPr>
          </a:p>
        </p:txBody>
      </p:sp>
      <p:sp>
        <p:nvSpPr>
          <p:cNvPr id="18" name="Right Arrow 17"/>
          <p:cNvSpPr/>
          <p:nvPr/>
        </p:nvSpPr>
        <p:spPr>
          <a:xfrm>
            <a:off x="152399" y="4295330"/>
            <a:ext cx="492345" cy="19570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p:cNvSpPr txBox="1">
            <a:spLocks/>
          </p:cNvSpPr>
          <p:nvPr/>
        </p:nvSpPr>
        <p:spPr>
          <a:xfrm>
            <a:off x="838200" y="3867150"/>
            <a:ext cx="8077200" cy="1052069"/>
          </a:xfrm>
          <a:prstGeom prst="rect">
            <a:avLst/>
          </a:prstGeom>
        </p:spPr>
        <p:txBody>
          <a:bodyPr vert="horz" lIns="91305" tIns="45654" rIns="91305" bIns="45654"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a:r>
              <a:rPr lang="en-US" sz="3600" smtClean="0">
                <a:latin typeface="Arial" pitchFamily="34" charset="0"/>
                <a:cs typeface="Arial" pitchFamily="34" charset="0"/>
              </a:rPr>
              <a:t>Chúng ta nên im lặng khi bực tức.</a:t>
            </a:r>
            <a:endParaRPr lang="en-US" sz="3600">
              <a:latin typeface="Arial" pitchFamily="34" charset="0"/>
              <a:cs typeface="Arial" pitchFamily="34" charset="0"/>
            </a:endParaRPr>
          </a:p>
        </p:txBody>
      </p:sp>
      <p:cxnSp>
        <p:nvCxnSpPr>
          <p:cNvPr id="20" name="Straight Connector 19"/>
          <p:cNvCxnSpPr/>
          <p:nvPr/>
        </p:nvCxnSpPr>
        <p:spPr>
          <a:xfrm>
            <a:off x="2915811" y="2660650"/>
            <a:ext cx="198234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6157768" y="4641850"/>
            <a:ext cx="14893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2384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left)">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left)">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wipe(left)">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fade">
                                      <p:cBhvr>
                                        <p:cTn id="5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11" grpId="0"/>
      <p:bldP spid="12" grpId="0"/>
      <p:bldP spid="4" grpId="0" animBg="1"/>
      <p:bldP spid="17" grpId="0"/>
      <p:bldP spid="18" grpId="0" animBg="1"/>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216150" y="4997450"/>
            <a:ext cx="6540500" cy="857250"/>
          </a:xfrm>
          <a:prstGeom prst="rect">
            <a:avLst/>
          </a:prstGeom>
        </p:spPr>
        <p:txBody>
          <a:bodyPr vert="horz" lIns="91305" tIns="45654" rIns="91305" bIns="45654"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a:endParaRPr lang="en-US" sz="3600">
              <a:latin typeface="Arial" pitchFamily="34" charset="0"/>
              <a:cs typeface="Arial" pitchFamily="34" charset="0"/>
            </a:endParaRPr>
          </a:p>
        </p:txBody>
      </p:sp>
      <p:sp>
        <p:nvSpPr>
          <p:cNvPr id="7" name="Title 1"/>
          <p:cNvSpPr txBox="1">
            <a:spLocks/>
          </p:cNvSpPr>
          <p:nvPr/>
        </p:nvSpPr>
        <p:spPr>
          <a:xfrm>
            <a:off x="2425700" y="6333731"/>
            <a:ext cx="6172200" cy="857250"/>
          </a:xfrm>
          <a:prstGeom prst="rect">
            <a:avLst/>
          </a:prstGeom>
        </p:spPr>
        <p:txBody>
          <a:bodyPr vert="horz" lIns="91305" tIns="45654" rIns="91305" bIns="45654"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a:endParaRPr lang="en-US" sz="3600">
              <a:latin typeface="Arial" pitchFamily="34" charset="0"/>
              <a:cs typeface="Arial" pitchFamily="34" charset="0"/>
            </a:endParaRPr>
          </a:p>
        </p:txBody>
      </p:sp>
      <p:sp>
        <p:nvSpPr>
          <p:cNvPr id="8" name="Title 1"/>
          <p:cNvSpPr txBox="1">
            <a:spLocks/>
          </p:cNvSpPr>
          <p:nvPr/>
        </p:nvSpPr>
        <p:spPr>
          <a:xfrm>
            <a:off x="190500" y="215900"/>
            <a:ext cx="2971800" cy="857250"/>
          </a:xfrm>
          <a:prstGeom prst="rect">
            <a:avLst/>
          </a:prstGeom>
        </p:spPr>
        <p:txBody>
          <a:bodyPr vert="horz" lIns="91305" tIns="45654" rIns="91305" bIns="45654"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a:r>
              <a:rPr lang="en-US" sz="3600">
                <a:solidFill>
                  <a:srgbClr val="FF0000"/>
                </a:solidFill>
                <a:latin typeface="Arial" pitchFamily="34" charset="0"/>
                <a:cs typeface="Arial" pitchFamily="34" charset="0"/>
              </a:rPr>
              <a:t>Tủi thân :</a:t>
            </a:r>
            <a:endParaRPr lang="en-US" sz="3600">
              <a:latin typeface="Arial" pitchFamily="34" charset="0"/>
              <a:cs typeface="Arial" pitchFamily="34" charset="0"/>
            </a:endParaRPr>
          </a:p>
        </p:txBody>
      </p:sp>
      <p:sp>
        <p:nvSpPr>
          <p:cNvPr id="9" name="Title 1"/>
          <p:cNvSpPr txBox="1">
            <a:spLocks/>
          </p:cNvSpPr>
          <p:nvPr/>
        </p:nvSpPr>
        <p:spPr>
          <a:xfrm>
            <a:off x="2514600" y="495300"/>
            <a:ext cx="6172200" cy="857250"/>
          </a:xfrm>
          <a:prstGeom prst="rect">
            <a:avLst/>
          </a:prstGeom>
        </p:spPr>
        <p:txBody>
          <a:bodyPr vert="horz" lIns="91305" tIns="45654" rIns="91305" bIns="45654"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a:r>
              <a:rPr lang="en-US" sz="3600">
                <a:latin typeface="Arial" pitchFamily="34" charset="0"/>
                <a:cs typeface="Arial" pitchFamily="34" charset="0"/>
              </a:rPr>
              <a:t>tự cảm thấy thương xót bản thân mình</a:t>
            </a:r>
            <a:r>
              <a:rPr lang="en-US" sz="3600" smtClean="0">
                <a:latin typeface="Arial" pitchFamily="34" charset="0"/>
                <a:cs typeface="Arial" pitchFamily="34" charset="0"/>
              </a:rPr>
              <a:t>.</a:t>
            </a:r>
            <a:endParaRPr lang="en-US" sz="3600">
              <a:latin typeface="Arial" pitchFamily="34" charset="0"/>
              <a:cs typeface="Arial" pitchFamily="34" charset="0"/>
            </a:endParaRPr>
          </a:p>
        </p:txBody>
      </p:sp>
      <p:sp>
        <p:nvSpPr>
          <p:cNvPr id="10" name="Title 1"/>
          <p:cNvSpPr txBox="1">
            <a:spLocks/>
          </p:cNvSpPr>
          <p:nvPr/>
        </p:nvSpPr>
        <p:spPr>
          <a:xfrm>
            <a:off x="266700" y="2965450"/>
            <a:ext cx="2971800" cy="857250"/>
          </a:xfrm>
          <a:prstGeom prst="rect">
            <a:avLst/>
          </a:prstGeom>
        </p:spPr>
        <p:txBody>
          <a:bodyPr vert="horz" lIns="91305" tIns="45654" rIns="91305" bIns="45654"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a:r>
              <a:rPr lang="en-US" sz="3600">
                <a:solidFill>
                  <a:srgbClr val="FF0000"/>
                </a:solidFill>
                <a:latin typeface="Arial" pitchFamily="34" charset="0"/>
                <a:cs typeface="Arial" pitchFamily="34" charset="0"/>
              </a:rPr>
              <a:t>Quả </a:t>
            </a:r>
            <a:r>
              <a:rPr lang="en-US" sz="3600" smtClean="0">
                <a:solidFill>
                  <a:srgbClr val="FF0000"/>
                </a:solidFill>
                <a:latin typeface="Arial" pitchFamily="34" charset="0"/>
                <a:cs typeface="Arial" pitchFamily="34" charset="0"/>
              </a:rPr>
              <a:t>nhiên:</a:t>
            </a:r>
            <a:endParaRPr lang="en-US" sz="3600">
              <a:latin typeface="Arial" pitchFamily="34" charset="0"/>
              <a:cs typeface="Arial" pitchFamily="34" charset="0"/>
            </a:endParaRPr>
          </a:p>
        </p:txBody>
      </p:sp>
      <p:sp>
        <p:nvSpPr>
          <p:cNvPr id="11" name="Title 1"/>
          <p:cNvSpPr txBox="1">
            <a:spLocks/>
          </p:cNvSpPr>
          <p:nvPr/>
        </p:nvSpPr>
        <p:spPr>
          <a:xfrm>
            <a:off x="2628900" y="3238500"/>
            <a:ext cx="6286500" cy="857250"/>
          </a:xfrm>
          <a:prstGeom prst="rect">
            <a:avLst/>
          </a:prstGeom>
        </p:spPr>
        <p:txBody>
          <a:bodyPr vert="horz" lIns="91305" tIns="45654" rIns="91305" bIns="45654"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a:r>
              <a:rPr lang="en-US" sz="3600">
                <a:latin typeface="Arial" pitchFamily="34" charset="0"/>
                <a:cs typeface="Arial" pitchFamily="34" charset="0"/>
              </a:rPr>
              <a:t>đúng như đã biết hay đoán trước.</a:t>
            </a:r>
          </a:p>
        </p:txBody>
      </p:sp>
      <p:sp>
        <p:nvSpPr>
          <p:cNvPr id="12" name="Right Arrow 11"/>
          <p:cNvSpPr/>
          <p:nvPr/>
        </p:nvSpPr>
        <p:spPr>
          <a:xfrm>
            <a:off x="152399" y="1733550"/>
            <a:ext cx="492345" cy="195707"/>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p:cNvSpPr txBox="1">
            <a:spLocks/>
          </p:cNvSpPr>
          <p:nvPr/>
        </p:nvSpPr>
        <p:spPr>
          <a:xfrm>
            <a:off x="838200" y="1581150"/>
            <a:ext cx="8077200" cy="1052069"/>
          </a:xfrm>
          <a:prstGeom prst="rect">
            <a:avLst/>
          </a:prstGeom>
        </p:spPr>
        <p:txBody>
          <a:bodyPr vert="horz" lIns="91305" tIns="45654" rIns="91305" bIns="45654" rtlCol="0" anchor="ctr">
            <a:noAutofit/>
          </a:bodyPr>
          <a:lstStyle>
            <a:lvl1pPr algn="ctr" defTabSz="913180" rtl="0" eaLnBrk="1" latinLnBrk="0" hangingPunct="1">
              <a:spcBef>
                <a:spcPct val="0"/>
              </a:spcBef>
              <a:buNone/>
              <a:defRPr sz="4400" kern="1200">
                <a:solidFill>
                  <a:schemeClr val="tx1"/>
                </a:solidFill>
                <a:latin typeface="+mj-lt"/>
                <a:ea typeface="+mj-ea"/>
                <a:cs typeface="+mj-cs"/>
              </a:defRPr>
            </a:lvl1pPr>
          </a:lstStyle>
          <a:p>
            <a:pPr algn="l"/>
            <a:r>
              <a:rPr lang="en-US" sz="3600" smtClean="0">
                <a:latin typeface="Arial" pitchFamily="34" charset="0"/>
                <a:cs typeface="Arial" pitchFamily="34" charset="0"/>
              </a:rPr>
              <a:t>Lan thấy tủi thân vì không ai chơi cùng.</a:t>
            </a:r>
            <a:endParaRPr lang="en-US" sz="3600">
              <a:latin typeface="Arial" pitchFamily="34" charset="0"/>
              <a:cs typeface="Arial" pitchFamily="34" charset="0"/>
            </a:endParaRPr>
          </a:p>
        </p:txBody>
      </p:sp>
      <p:cxnSp>
        <p:nvCxnSpPr>
          <p:cNvPr id="17" name="Straight Connector 16"/>
          <p:cNvCxnSpPr/>
          <p:nvPr/>
        </p:nvCxnSpPr>
        <p:spPr>
          <a:xfrm>
            <a:off x="2792268" y="2085532"/>
            <a:ext cx="14893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8640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nodePh="1">
                                  <p:stCondLst>
                                    <p:cond delay="0"/>
                                  </p:stCondLst>
                                  <p:endCondLst>
                                    <p:cond evt="begin" delay="0">
                                      <p:tn val="10"/>
                                    </p:cond>
                                  </p:end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left)">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wipe(left)">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9" grpId="0"/>
      <p:bldP spid="10" grpId="0"/>
      <p:bldP spid="11" grpId="0"/>
      <p:bldP spid="12" grpId="0" animBg="1"/>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22268" y="122867"/>
            <a:ext cx="5947064" cy="492309"/>
          </a:xfrm>
          <a:prstGeom prst="rect">
            <a:avLst/>
          </a:prstGeom>
          <a:noFill/>
        </p:spPr>
        <p:txBody>
          <a:bodyPr wrap="square" lIns="91305" tIns="45654" rIns="91305" bIns="45654" rtlCol="0">
            <a:spAutoFit/>
          </a:bodyPr>
          <a:lstStyle/>
          <a:p>
            <a:pPr algn="ctr"/>
            <a:r>
              <a:rPr lang="en-US" sz="2600" b="1" smtClean="0">
                <a:latin typeface="Arial" pitchFamily="34" charset="0"/>
                <a:ea typeface="Arial-Rounded" pitchFamily="34" charset="0"/>
                <a:cs typeface="Arial" pitchFamily="34" charset="0"/>
              </a:rPr>
              <a:t>Tiếng vọng của núi</a:t>
            </a:r>
            <a:endParaRPr lang="en-US" sz="2600" b="1">
              <a:latin typeface="Arial" pitchFamily="34" charset="0"/>
              <a:ea typeface="Arial-Rounded" pitchFamily="34" charset="0"/>
              <a:cs typeface="Arial" pitchFamily="34" charset="0"/>
            </a:endParaRPr>
          </a:p>
        </p:txBody>
      </p:sp>
      <p:sp>
        <p:nvSpPr>
          <p:cNvPr id="7" name="TextBox 6"/>
          <p:cNvSpPr txBox="1"/>
          <p:nvPr/>
        </p:nvSpPr>
        <p:spPr>
          <a:xfrm>
            <a:off x="50800" y="498433"/>
            <a:ext cx="8991600" cy="4524182"/>
          </a:xfrm>
          <a:prstGeom prst="rect">
            <a:avLst/>
          </a:prstGeom>
          <a:noFill/>
        </p:spPr>
        <p:txBody>
          <a:bodyPr wrap="square" lIns="91305" tIns="45654" rIns="91305" bIns="45654" rtlCol="0">
            <a:spAutoFit/>
          </a:bodyPr>
          <a:lstStyle/>
          <a:p>
            <a:pPr algn="just"/>
            <a:r>
              <a:rPr lang="en-US" sz="2400" smtClean="0">
                <a:latin typeface="Arial" pitchFamily="34" charset="0"/>
                <a:ea typeface="Arial-Rounded" pitchFamily="34" charset="0"/>
                <a:cs typeface="Arial" pitchFamily="34" charset="0"/>
              </a:rPr>
              <a:t>	Đang đi chơi trong núi, gấu con chợt nhìn thấy một hạt dẻ. Gấu con vui mừng reo lên: “A!”. Ngay lập tức, có tiếng “A!” vọng lại. Gấu con ngạc nhiên kêu to: “Bạn là ai?”. Lại có tiếng vọng ra từ vách núi: “Bạn là ai?”. Gấu con hét lên: “Sao không nói cho tôi biết?”. Núi cũng đáp lại như vậy. Gấu con bực tức: “Tôi ghét bạn”. Khắp nơi có tiếng vọng: “Tôi ghét bạn”. Gấu con tủi thân, oà khóc.</a:t>
            </a:r>
          </a:p>
          <a:p>
            <a:pPr algn="just"/>
            <a:r>
              <a:rPr lang="en-US" sz="2400">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Về nhà, gấu con kể cho mẹ nghe. Gấu mẹ cười bảo: “Con hãy quay lại và nói với núi: “Tôi yêu bạn”. Gấu con làm theo lời mẹ. Quả nhiên, có tiếng vọng lại: “Tôi yêu bạn”. Gấu con bật cười vui vẻ.</a:t>
            </a:r>
          </a:p>
          <a:p>
            <a:pPr algn="r"/>
            <a:r>
              <a:rPr lang="en-US" sz="2400" smtClean="0">
                <a:latin typeface="Arial" pitchFamily="34" charset="0"/>
                <a:ea typeface="Arial-Rounded" pitchFamily="34" charset="0"/>
                <a:cs typeface="Arial" pitchFamily="34" charset="0"/>
              </a:rPr>
              <a:t>(</a:t>
            </a:r>
            <a:r>
              <a:rPr lang="en-US" sz="2400" i="1" smtClean="0">
                <a:latin typeface="Arial" pitchFamily="34" charset="0"/>
                <a:ea typeface="Arial-Rounded" pitchFamily="34" charset="0"/>
                <a:cs typeface="Arial" pitchFamily="34" charset="0"/>
              </a:rPr>
              <a:t>Theo</a:t>
            </a:r>
            <a:r>
              <a:rPr lang="en-US" sz="2400" smtClean="0">
                <a:latin typeface="Arial" pitchFamily="34" charset="0"/>
                <a:ea typeface="Arial-Rounded" pitchFamily="34" charset="0"/>
                <a:cs typeface="Arial" pitchFamily="34" charset="0"/>
              </a:rPr>
              <a:t> </a:t>
            </a:r>
            <a:r>
              <a:rPr lang="en-US" sz="2400" i="1" smtClean="0">
                <a:latin typeface="Arial" pitchFamily="34" charset="0"/>
                <a:ea typeface="Arial-Rounded" pitchFamily="34" charset="0"/>
                <a:cs typeface="Arial" pitchFamily="34" charset="0"/>
              </a:rPr>
              <a:t>365 kể truyện hằng đêm</a:t>
            </a:r>
            <a:endParaRPr lang="en-US" sz="2400" i="1">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348074312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20182" b="30348"/>
          <a:stretch/>
        </p:blipFill>
        <p:spPr>
          <a:xfrm>
            <a:off x="1206500" y="4639493"/>
            <a:ext cx="1143000" cy="441037"/>
          </a:xfrm>
          <a:prstGeom prst="rect">
            <a:avLst/>
          </a:prstGeom>
        </p:spPr>
      </p:pic>
      <p:sp>
        <p:nvSpPr>
          <p:cNvPr id="6" name="TextBox 5"/>
          <p:cNvSpPr txBox="1"/>
          <p:nvPr/>
        </p:nvSpPr>
        <p:spPr>
          <a:xfrm>
            <a:off x="1522268" y="122867"/>
            <a:ext cx="5947064" cy="492309"/>
          </a:xfrm>
          <a:prstGeom prst="rect">
            <a:avLst/>
          </a:prstGeom>
          <a:noFill/>
        </p:spPr>
        <p:txBody>
          <a:bodyPr wrap="square" lIns="91305" tIns="45654" rIns="91305" bIns="45654" rtlCol="0">
            <a:spAutoFit/>
          </a:bodyPr>
          <a:lstStyle/>
          <a:p>
            <a:pPr algn="ctr"/>
            <a:r>
              <a:rPr lang="en-US" sz="2600" b="1" smtClean="0">
                <a:latin typeface="Arial" pitchFamily="34" charset="0"/>
                <a:ea typeface="Arial-Rounded" pitchFamily="34" charset="0"/>
                <a:cs typeface="Arial" pitchFamily="34" charset="0"/>
              </a:rPr>
              <a:t>Tiếng vọng của núi</a:t>
            </a:r>
            <a:endParaRPr lang="en-US" sz="2600" b="1">
              <a:latin typeface="Arial" pitchFamily="34" charset="0"/>
              <a:ea typeface="Arial-Rounded" pitchFamily="34" charset="0"/>
              <a:cs typeface="Arial" pitchFamily="34" charset="0"/>
            </a:endParaRPr>
          </a:p>
        </p:txBody>
      </p:sp>
      <p:sp>
        <p:nvSpPr>
          <p:cNvPr id="7" name="TextBox 6"/>
          <p:cNvSpPr txBox="1"/>
          <p:nvPr/>
        </p:nvSpPr>
        <p:spPr>
          <a:xfrm>
            <a:off x="50800" y="498433"/>
            <a:ext cx="8991600" cy="4524182"/>
          </a:xfrm>
          <a:prstGeom prst="rect">
            <a:avLst/>
          </a:prstGeom>
          <a:noFill/>
        </p:spPr>
        <p:txBody>
          <a:bodyPr wrap="square" lIns="91305" tIns="45654" rIns="91305" bIns="45654" rtlCol="0">
            <a:spAutoFit/>
          </a:bodyPr>
          <a:lstStyle/>
          <a:p>
            <a:pPr algn="just"/>
            <a:r>
              <a:rPr lang="en-US" sz="2400" smtClean="0">
                <a:latin typeface="Arial" pitchFamily="34" charset="0"/>
                <a:ea typeface="Arial-Rounded" pitchFamily="34" charset="0"/>
                <a:cs typeface="Arial" pitchFamily="34" charset="0"/>
              </a:rPr>
              <a:t>	Đang đi chơi trong núi, gấu con chợt nhìn thấy một hạt dẻ. Gấu con vui mừng reo lên: “A!”. Ngay lập tức, có tiếng “A!” vọng lại. Gấu con ngạc nhiên kêu to: “Bạn là ai?”. Lại có tiếng vọng ra từ vách núi: “Bạn là ai?”. Gấu con hét lên: “Sao không nói cho tôi biết?”. Núi cũng đáp lại như vậy. Gấu con bực tức: “Tôi ghét bạn”. Khắp nơi có tiếng vọng: “Tôi ghét bạn”. Gấu con tủi thân, oà khóc.</a:t>
            </a:r>
          </a:p>
          <a:p>
            <a:pPr algn="just"/>
            <a:r>
              <a:rPr lang="en-US" sz="2400">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Về nhà, gấu con kể cho mẹ nghe. Gấu mẹ cười bảo: “Con hãy quay lại và nói với núi: “Tôi yêu bạn”. Gấu con làm theo lời mẹ. Quả nhiên, có tiếng vọng lại: “Tôi yêu bạn”. Gấu con bật cười vui vẻ.</a:t>
            </a:r>
          </a:p>
          <a:p>
            <a:pPr algn="r"/>
            <a:r>
              <a:rPr lang="en-US" sz="2400" smtClean="0">
                <a:latin typeface="Arial" pitchFamily="34" charset="0"/>
                <a:ea typeface="Arial-Rounded" pitchFamily="34" charset="0"/>
                <a:cs typeface="Arial" pitchFamily="34" charset="0"/>
              </a:rPr>
              <a:t>(</a:t>
            </a:r>
            <a:r>
              <a:rPr lang="en-US" sz="2400" i="1" smtClean="0">
                <a:latin typeface="Arial" pitchFamily="34" charset="0"/>
                <a:ea typeface="Arial-Rounded" pitchFamily="34" charset="0"/>
                <a:cs typeface="Arial" pitchFamily="34" charset="0"/>
              </a:rPr>
              <a:t>Theo</a:t>
            </a:r>
            <a:r>
              <a:rPr lang="en-US" sz="2400" smtClean="0">
                <a:latin typeface="Arial" pitchFamily="34" charset="0"/>
                <a:ea typeface="Arial-Rounded" pitchFamily="34" charset="0"/>
                <a:cs typeface="Arial" pitchFamily="34" charset="0"/>
              </a:rPr>
              <a:t> </a:t>
            </a:r>
            <a:r>
              <a:rPr lang="en-US" sz="2400" i="1" smtClean="0">
                <a:latin typeface="Arial" pitchFamily="34" charset="0"/>
                <a:ea typeface="Arial-Rounded" pitchFamily="34" charset="0"/>
                <a:cs typeface="Arial" pitchFamily="34" charset="0"/>
              </a:rPr>
              <a:t>365 kể truyện hằng đêm</a:t>
            </a:r>
            <a:endParaRPr lang="en-US" sz="2400" i="1">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421372746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616530" y="93050"/>
            <a:ext cx="3193470" cy="461532"/>
          </a:xfrm>
          <a:prstGeom prst="rect">
            <a:avLst/>
          </a:prstGeom>
          <a:noFill/>
        </p:spPr>
        <p:txBody>
          <a:bodyPr wrap="square" lIns="91305" tIns="45654" rIns="91305" bIns="45654" rtlCol="0">
            <a:spAutoFit/>
          </a:bodyPr>
          <a:lstStyle/>
          <a:p>
            <a:pPr algn="just"/>
            <a:r>
              <a:rPr lang="en-US" sz="2400" b="1">
                <a:latin typeface="Arial" pitchFamily="34" charset="0"/>
                <a:ea typeface="Arial-Rounded" pitchFamily="34" charset="0"/>
                <a:cs typeface="Arial" pitchFamily="34" charset="0"/>
              </a:rPr>
              <a:t>Trả lời câu hỏi</a:t>
            </a:r>
          </a:p>
        </p:txBody>
      </p:sp>
      <p:sp>
        <p:nvSpPr>
          <p:cNvPr id="8" name="Oval 7"/>
          <p:cNvSpPr/>
          <p:nvPr/>
        </p:nvSpPr>
        <p:spPr>
          <a:xfrm>
            <a:off x="-1219200" y="238635"/>
            <a:ext cx="609600" cy="609600"/>
          </a:xfrm>
          <a:prstGeom prst="ellipse">
            <a:avLst/>
          </a:prstGeom>
          <a:solidFill>
            <a:srgbClr val="FE8ACC"/>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2800" b="1">
                <a:solidFill>
                  <a:schemeClr val="bg1"/>
                </a:solidFill>
                <a:latin typeface="Arial-Rounded" pitchFamily="34" charset="0"/>
                <a:ea typeface="Arial-Rounded" pitchFamily="34" charset="0"/>
                <a:cs typeface="Arial-Rounded" pitchFamily="34" charset="0"/>
              </a:rPr>
              <a:t>3</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80" y="-19050"/>
            <a:ext cx="628650"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1547668" y="339002"/>
            <a:ext cx="5947064" cy="492309"/>
          </a:xfrm>
          <a:prstGeom prst="rect">
            <a:avLst/>
          </a:prstGeom>
          <a:noFill/>
        </p:spPr>
        <p:txBody>
          <a:bodyPr wrap="square" lIns="91305" tIns="45654" rIns="91305" bIns="45654" rtlCol="0">
            <a:spAutoFit/>
          </a:bodyPr>
          <a:lstStyle/>
          <a:p>
            <a:pPr algn="ctr"/>
            <a:r>
              <a:rPr lang="en-US" sz="2600" b="1" smtClean="0">
                <a:latin typeface="Arial" pitchFamily="34" charset="0"/>
                <a:ea typeface="Arial-Rounded" pitchFamily="34" charset="0"/>
                <a:cs typeface="Arial" pitchFamily="34" charset="0"/>
              </a:rPr>
              <a:t>Tiếng vọng của núi</a:t>
            </a:r>
            <a:endParaRPr lang="en-US" sz="2600" b="1">
              <a:latin typeface="Arial" pitchFamily="34" charset="0"/>
              <a:ea typeface="Arial-Rounded" pitchFamily="34" charset="0"/>
              <a:cs typeface="Arial" pitchFamily="34" charset="0"/>
            </a:endParaRPr>
          </a:p>
        </p:txBody>
      </p:sp>
      <p:sp>
        <p:nvSpPr>
          <p:cNvPr id="10" name="TextBox 9"/>
          <p:cNvSpPr txBox="1"/>
          <p:nvPr/>
        </p:nvSpPr>
        <p:spPr>
          <a:xfrm>
            <a:off x="76200" y="714568"/>
            <a:ext cx="8991600" cy="4524182"/>
          </a:xfrm>
          <a:prstGeom prst="rect">
            <a:avLst/>
          </a:prstGeom>
          <a:noFill/>
        </p:spPr>
        <p:txBody>
          <a:bodyPr wrap="square" lIns="91305" tIns="45654" rIns="91305" bIns="45654" rtlCol="0">
            <a:spAutoFit/>
          </a:bodyPr>
          <a:lstStyle/>
          <a:p>
            <a:pPr algn="just"/>
            <a:r>
              <a:rPr lang="en-US" sz="2400" smtClean="0">
                <a:latin typeface="Arial" pitchFamily="34" charset="0"/>
                <a:ea typeface="Arial-Rounded" pitchFamily="34" charset="0"/>
                <a:cs typeface="Arial" pitchFamily="34" charset="0"/>
              </a:rPr>
              <a:t>	Đang đi chơi trong núi, gấu con chợt nhìn thấy một hạt dẻ. Gấu con vui mừng reo lên: “A!”. Ngay lập tức, có tiếng “A!” vọng lại. Gấu con ngạc nhiên kêu to: “Bạn là ai?”. Lại có tiếng vọng ra từ vách núi: “Bạn là ai?”. Gấu con hét lên: “Sao không nói cho tôi biết?”. Núi cũng đáp lại như vậy. Gấu con bực tức: “Tôi ghét bạn”. Khắp nơi có tiếng vọng: “Tôi ghét bạn”. Gấu con tủi thân, oà khóc.</a:t>
            </a:r>
          </a:p>
          <a:p>
            <a:pPr algn="just"/>
            <a:r>
              <a:rPr lang="en-US" sz="2400">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Về nhà, gấu con kể cho mẹ nghe. Gấu mẹ cười bảo: “Con hãy quay lại và nói với núi: “Tôi yêu bạn”. Gấu con làm theo lời mẹ. Quả nhiên, có tiếng vọng lại: “Tôi yêu bạn”. Gấu con bật cười vui vẻ.</a:t>
            </a:r>
          </a:p>
          <a:p>
            <a:pPr algn="r"/>
            <a:r>
              <a:rPr lang="en-US" sz="2400" smtClean="0">
                <a:latin typeface="Arial" pitchFamily="34" charset="0"/>
                <a:ea typeface="Arial-Rounded" pitchFamily="34" charset="0"/>
                <a:cs typeface="Arial" pitchFamily="34" charset="0"/>
              </a:rPr>
              <a:t>(</a:t>
            </a:r>
            <a:r>
              <a:rPr lang="en-US" sz="2400" i="1" smtClean="0">
                <a:latin typeface="Arial" pitchFamily="34" charset="0"/>
                <a:ea typeface="Arial-Rounded" pitchFamily="34" charset="0"/>
                <a:cs typeface="Arial" pitchFamily="34" charset="0"/>
              </a:rPr>
              <a:t>Theo</a:t>
            </a:r>
            <a:r>
              <a:rPr lang="en-US" sz="2400" smtClean="0">
                <a:latin typeface="Arial" pitchFamily="34" charset="0"/>
                <a:ea typeface="Arial-Rounded" pitchFamily="34" charset="0"/>
                <a:cs typeface="Arial" pitchFamily="34" charset="0"/>
              </a:rPr>
              <a:t> </a:t>
            </a:r>
            <a:r>
              <a:rPr lang="en-US" sz="2400" i="1" smtClean="0">
                <a:latin typeface="Arial" pitchFamily="34" charset="0"/>
                <a:ea typeface="Arial-Rounded" pitchFamily="34" charset="0"/>
                <a:cs typeface="Arial" pitchFamily="34" charset="0"/>
              </a:rPr>
              <a:t>365 kể truyện hằng đêm</a:t>
            </a:r>
            <a:endParaRPr lang="en-US" sz="2400" i="1">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21827409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9637" y="718004"/>
            <a:ext cx="8821963" cy="3539430"/>
          </a:xfrm>
          <a:prstGeom prst="rect">
            <a:avLst/>
          </a:prstGeom>
        </p:spPr>
        <p:txBody>
          <a:bodyPr wrap="square">
            <a:spAutoFit/>
          </a:bodyPr>
          <a:lstStyle/>
          <a:p>
            <a:pPr algn="just"/>
            <a:r>
              <a:rPr lang="en-US" sz="2800" smtClean="0">
                <a:latin typeface="Arial" pitchFamily="34" charset="0"/>
                <a:ea typeface="Arial-Rounded" pitchFamily="34" charset="0"/>
                <a:cs typeface="Arial" pitchFamily="34" charset="0"/>
              </a:rPr>
              <a:t>	Đang </a:t>
            </a:r>
            <a:r>
              <a:rPr lang="en-US" sz="2800">
                <a:latin typeface="Arial" pitchFamily="34" charset="0"/>
                <a:ea typeface="Arial-Rounded" pitchFamily="34" charset="0"/>
                <a:cs typeface="Arial" pitchFamily="34" charset="0"/>
              </a:rPr>
              <a:t>đi chơi trong núi, gấu con chợt nhìn thấy một hạt dẻ. Gấu con vui mừng reo lên: “A!”. Ngay lập tức, có tiếng “A!” vọng lại. Gấu con ngạc nhiên kêu to: “Bạn là ai?”. Lại có tiếng vọng ra từ vách núi: “Bạn là ai?”. Gấu con hét lên: “Sao không nói cho tôi biết?”. Núi cũng đáp lại như vậy. Gấu con bực tức: “Tôi ghét bạn”. Khắp nơi có tiếng vọng: “Tôi ghét bạn”. Gấu con tủi thân, oà khóc.</a:t>
            </a:r>
            <a:endParaRPr lang="en-US" sz="2800"/>
          </a:p>
        </p:txBody>
      </p:sp>
      <p:sp>
        <p:nvSpPr>
          <p:cNvPr id="5" name="TextBox 4"/>
          <p:cNvSpPr txBox="1"/>
          <p:nvPr/>
        </p:nvSpPr>
        <p:spPr>
          <a:xfrm>
            <a:off x="2895601" y="57150"/>
            <a:ext cx="3642531" cy="584654"/>
          </a:xfrm>
          <a:prstGeom prst="rect">
            <a:avLst/>
          </a:prstGeom>
          <a:solidFill>
            <a:srgbClr val="FEDEF3"/>
          </a:solidFill>
        </p:spPr>
        <p:txBody>
          <a:bodyPr wrap="square" lIns="91318" tIns="45660" rIns="91318" bIns="45660" rtlCol="0">
            <a:spAutoFit/>
          </a:bodyPr>
          <a:lstStyle/>
          <a:p>
            <a:pPr algn="ctr"/>
            <a:r>
              <a:rPr lang="en-US" sz="3200" b="1">
                <a:latin typeface="Arial" pitchFamily="34" charset="0"/>
                <a:ea typeface="Arial-Rounded" pitchFamily="34" charset="0"/>
                <a:cs typeface="Arial" pitchFamily="34" charset="0"/>
              </a:rPr>
              <a:t>Đọc đoạn 1:</a:t>
            </a:r>
          </a:p>
        </p:txBody>
      </p:sp>
      <p:sp>
        <p:nvSpPr>
          <p:cNvPr id="6" name="TextBox 5"/>
          <p:cNvSpPr txBox="1"/>
          <p:nvPr/>
        </p:nvSpPr>
        <p:spPr>
          <a:xfrm>
            <a:off x="36287" y="4498295"/>
            <a:ext cx="9144000" cy="584654"/>
          </a:xfrm>
          <a:prstGeom prst="rect">
            <a:avLst/>
          </a:prstGeom>
          <a:solidFill>
            <a:srgbClr val="FEDEF3"/>
          </a:solidFill>
        </p:spPr>
        <p:txBody>
          <a:bodyPr wrap="square" lIns="91318" tIns="45660" rIns="91318" bIns="45660" rtlCol="0">
            <a:spAutoFit/>
          </a:bodyPr>
          <a:lstStyle/>
          <a:p>
            <a:pPr algn="ctr"/>
            <a:r>
              <a:rPr lang="en-US" sz="3200">
                <a:latin typeface="Arial" pitchFamily="34" charset="0"/>
                <a:ea typeface="Arial-Rounded" pitchFamily="34" charset="0"/>
                <a:cs typeface="Arial" pitchFamily="34" charset="0"/>
              </a:rPr>
              <a:t>Con vật nào xuất hiện trong bài?</a:t>
            </a:r>
          </a:p>
        </p:txBody>
      </p:sp>
      <p:sp>
        <p:nvSpPr>
          <p:cNvPr id="7" name="TextBox 6"/>
          <p:cNvSpPr txBox="1"/>
          <p:nvPr/>
        </p:nvSpPr>
        <p:spPr>
          <a:xfrm>
            <a:off x="17237" y="4541610"/>
            <a:ext cx="9144000" cy="584654"/>
          </a:xfrm>
          <a:prstGeom prst="rect">
            <a:avLst/>
          </a:prstGeom>
          <a:solidFill>
            <a:srgbClr val="FEDEF3"/>
          </a:solidFill>
        </p:spPr>
        <p:txBody>
          <a:bodyPr wrap="square" lIns="91318" tIns="45660" rIns="91318" bIns="45660" rtlCol="0">
            <a:spAutoFit/>
          </a:bodyPr>
          <a:lstStyle/>
          <a:p>
            <a:pPr algn="ctr"/>
            <a:r>
              <a:rPr lang="en-US" sz="3200" smtClean="0">
                <a:latin typeface="Arial" pitchFamily="34" charset="0"/>
                <a:ea typeface="Arial-Rounded" pitchFamily="34" charset="0"/>
                <a:cs typeface="Arial" pitchFamily="34" charset="0"/>
              </a:rPr>
              <a:t>Gấu đi chơi ở đâu?</a:t>
            </a:r>
            <a:endParaRPr lang="en-US" sz="3200">
              <a:latin typeface="Arial" pitchFamily="34" charset="0"/>
              <a:ea typeface="Arial-Rounded" pitchFamily="34" charset="0"/>
              <a:cs typeface="Arial" pitchFamily="34" charset="0"/>
            </a:endParaRPr>
          </a:p>
        </p:txBody>
      </p:sp>
      <p:cxnSp>
        <p:nvCxnSpPr>
          <p:cNvPr id="4" name="Straight Connector 3"/>
          <p:cNvCxnSpPr/>
          <p:nvPr/>
        </p:nvCxnSpPr>
        <p:spPr>
          <a:xfrm>
            <a:off x="5105400" y="1214664"/>
            <a:ext cx="55843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343400" y="1214664"/>
            <a:ext cx="52367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7467600" y="1657350"/>
            <a:ext cx="13970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181564" y="2057400"/>
            <a:ext cx="408563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81564" y="4577896"/>
            <a:ext cx="8880103" cy="523099"/>
          </a:xfrm>
          <a:prstGeom prst="rect">
            <a:avLst/>
          </a:prstGeom>
          <a:solidFill>
            <a:srgbClr val="FEDEF3"/>
          </a:solidFill>
        </p:spPr>
        <p:txBody>
          <a:bodyPr wrap="square" lIns="91318" tIns="45660" rIns="91318" bIns="45660" rtlCol="0">
            <a:spAutoFit/>
          </a:bodyPr>
          <a:lstStyle/>
          <a:p>
            <a:pPr algn="ctr"/>
            <a:r>
              <a:rPr lang="en-US" sz="2800" smtClean="0">
                <a:latin typeface="Arial" pitchFamily="34" charset="0"/>
                <a:ea typeface="Arial-Rounded" pitchFamily="34" charset="0"/>
                <a:cs typeface="Arial" pitchFamily="34" charset="0"/>
              </a:rPr>
              <a:t>Chuyện gì xảy ra khi gấu con vui mừng reo lên: “A!”?</a:t>
            </a:r>
            <a:endParaRPr lang="en-US" sz="2800">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519086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1+#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750" fill="hold"/>
                                        <p:tgtEl>
                                          <p:spTgt spid="7"/>
                                        </p:tgtEl>
                                        <p:attrNameLst>
                                          <p:attrName>ppt_x</p:attrName>
                                        </p:attrNameLst>
                                      </p:cBhvr>
                                      <p:tavLst>
                                        <p:tav tm="0">
                                          <p:val>
                                            <p:strVal val="1+#ppt_w/2"/>
                                          </p:val>
                                        </p:tav>
                                        <p:tav tm="100000">
                                          <p:val>
                                            <p:strVal val="#ppt_x"/>
                                          </p:val>
                                        </p:tav>
                                      </p:tavLst>
                                    </p:anim>
                                    <p:anim calcmode="lin" valueType="num">
                                      <p:cBhvr additive="base">
                                        <p:cTn id="19" dur="75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750" fill="hold"/>
                                        <p:tgtEl>
                                          <p:spTgt spid="14"/>
                                        </p:tgtEl>
                                        <p:attrNameLst>
                                          <p:attrName>ppt_x</p:attrName>
                                        </p:attrNameLst>
                                      </p:cBhvr>
                                      <p:tavLst>
                                        <p:tav tm="0">
                                          <p:val>
                                            <p:strVal val="1+#ppt_w/2"/>
                                          </p:val>
                                        </p:tav>
                                        <p:tav tm="100000">
                                          <p:val>
                                            <p:strVal val="#ppt_x"/>
                                          </p:val>
                                        </p:tav>
                                      </p:tavLst>
                                    </p:anim>
                                    <p:anim calcmode="lin" valueType="num">
                                      <p:cBhvr additive="base">
                                        <p:cTn id="30" dur="75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par>
                                <p:cTn id="36" presetID="10" presetClass="entr" presetSubtype="0" fill="hold"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4000" b="-14000"/>
          </a:stretch>
        </a:blip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599" y="2914650"/>
            <a:ext cx="3687763" cy="1176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663750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047750"/>
            <a:ext cx="8686800" cy="2862322"/>
          </a:xfrm>
          <a:prstGeom prst="rect">
            <a:avLst/>
          </a:prstGeom>
        </p:spPr>
        <p:txBody>
          <a:bodyPr wrap="square">
            <a:spAutoFit/>
          </a:bodyPr>
          <a:lstStyle/>
          <a:p>
            <a:pPr algn="just"/>
            <a:r>
              <a:rPr lang="en-US" sz="3600" smtClean="0">
                <a:latin typeface="Arial" pitchFamily="34" charset="0"/>
                <a:ea typeface="Arial-Rounded" pitchFamily="34" charset="0"/>
                <a:cs typeface="Arial" pitchFamily="34" charset="0"/>
              </a:rPr>
              <a:t>	Về </a:t>
            </a:r>
            <a:r>
              <a:rPr lang="en-US" sz="3600">
                <a:latin typeface="Arial" pitchFamily="34" charset="0"/>
                <a:ea typeface="Arial-Rounded" pitchFamily="34" charset="0"/>
                <a:cs typeface="Arial" pitchFamily="34" charset="0"/>
              </a:rPr>
              <a:t>nhà, gấu con kể cho mẹ nghe. Gấu mẹ cười bảo: “Con hãy quay lại và nói với núi: “Tôi yêu bạn”. Gấu con làm theo lời mẹ. Quả nhiên, có tiếng vọng lại: “Tôi yêu bạn”. Gấu con bật cười vui vẻ.</a:t>
            </a:r>
          </a:p>
        </p:txBody>
      </p:sp>
      <p:sp>
        <p:nvSpPr>
          <p:cNvPr id="4" name="TextBox 3"/>
          <p:cNvSpPr txBox="1"/>
          <p:nvPr/>
        </p:nvSpPr>
        <p:spPr>
          <a:xfrm>
            <a:off x="-1185" y="4514396"/>
            <a:ext cx="9144000" cy="584654"/>
          </a:xfrm>
          <a:prstGeom prst="rect">
            <a:avLst/>
          </a:prstGeom>
          <a:solidFill>
            <a:srgbClr val="FEDEF3"/>
          </a:solidFill>
        </p:spPr>
        <p:txBody>
          <a:bodyPr wrap="square" lIns="91318" tIns="45660" rIns="91318" bIns="45660" rtlCol="0">
            <a:spAutoFit/>
          </a:bodyPr>
          <a:lstStyle/>
          <a:p>
            <a:pPr algn="ctr"/>
            <a:r>
              <a:rPr lang="en-US" sz="3200" smtClean="0">
                <a:latin typeface="Arial" pitchFamily="34" charset="0"/>
                <a:ea typeface="Arial-Rounded" pitchFamily="34" charset="0"/>
                <a:cs typeface="Arial" pitchFamily="34" charset="0"/>
              </a:rPr>
              <a:t>Gấu mẹ nói gì với gấu con?</a:t>
            </a:r>
            <a:endParaRPr lang="en-US" sz="3200">
              <a:latin typeface="Arial" pitchFamily="34" charset="0"/>
              <a:ea typeface="Arial-Rounded" pitchFamily="34" charset="0"/>
              <a:cs typeface="Arial" pitchFamily="34" charset="0"/>
            </a:endParaRPr>
          </a:p>
        </p:txBody>
      </p:sp>
      <p:sp>
        <p:nvSpPr>
          <p:cNvPr id="5" name="TextBox 4"/>
          <p:cNvSpPr txBox="1"/>
          <p:nvPr/>
        </p:nvSpPr>
        <p:spPr>
          <a:xfrm>
            <a:off x="152400" y="4575951"/>
            <a:ext cx="8826442" cy="523099"/>
          </a:xfrm>
          <a:prstGeom prst="rect">
            <a:avLst/>
          </a:prstGeom>
          <a:solidFill>
            <a:srgbClr val="FEDEF3"/>
          </a:solidFill>
        </p:spPr>
        <p:txBody>
          <a:bodyPr wrap="square" lIns="91318" tIns="45660" rIns="91318" bIns="45660" rtlCol="0">
            <a:spAutoFit/>
          </a:bodyPr>
          <a:lstStyle/>
          <a:p>
            <a:pPr algn="ctr"/>
            <a:r>
              <a:rPr lang="en-US" sz="2800" smtClean="0">
                <a:latin typeface="Arial" pitchFamily="34" charset="0"/>
                <a:ea typeface="Arial-Rounded" pitchFamily="34" charset="0"/>
                <a:cs typeface="Arial" pitchFamily="34" charset="0"/>
              </a:rPr>
              <a:t>Sau khi làm theo lời mẹ, gấu con cảm thấy thế nào?</a:t>
            </a:r>
            <a:endParaRPr lang="en-US" sz="2800">
              <a:latin typeface="Arial" pitchFamily="34" charset="0"/>
              <a:ea typeface="Arial-Rounded" pitchFamily="34" charset="0"/>
              <a:cs typeface="Arial" pitchFamily="34" charset="0"/>
            </a:endParaRPr>
          </a:p>
        </p:txBody>
      </p:sp>
      <p:sp>
        <p:nvSpPr>
          <p:cNvPr id="6" name="TextBox 5"/>
          <p:cNvSpPr txBox="1"/>
          <p:nvPr/>
        </p:nvSpPr>
        <p:spPr>
          <a:xfrm>
            <a:off x="2895601" y="285750"/>
            <a:ext cx="3642531" cy="584654"/>
          </a:xfrm>
          <a:prstGeom prst="rect">
            <a:avLst/>
          </a:prstGeom>
          <a:solidFill>
            <a:srgbClr val="FEDEF3"/>
          </a:solidFill>
        </p:spPr>
        <p:txBody>
          <a:bodyPr wrap="square" lIns="91318" tIns="45660" rIns="91318" bIns="45660" rtlCol="0">
            <a:spAutoFit/>
          </a:bodyPr>
          <a:lstStyle/>
          <a:p>
            <a:pPr algn="ctr"/>
            <a:r>
              <a:rPr lang="en-US" sz="3200" b="1">
                <a:latin typeface="Arial" pitchFamily="34" charset="0"/>
                <a:ea typeface="Arial-Rounded" pitchFamily="34" charset="0"/>
                <a:cs typeface="Arial" pitchFamily="34" charset="0"/>
              </a:rPr>
              <a:t>Đọc đoạn 2:</a:t>
            </a:r>
          </a:p>
        </p:txBody>
      </p:sp>
      <p:cxnSp>
        <p:nvCxnSpPr>
          <p:cNvPr id="7" name="Straight Connector 6"/>
          <p:cNvCxnSpPr/>
          <p:nvPr/>
        </p:nvCxnSpPr>
        <p:spPr>
          <a:xfrm>
            <a:off x="4267200" y="2190750"/>
            <a:ext cx="446710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34227" y="2724150"/>
            <a:ext cx="548077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3279413" y="3835400"/>
            <a:ext cx="479497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4992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1+#ppt_w/2"/>
                                          </p:val>
                                        </p:tav>
                                        <p:tav tm="100000">
                                          <p:val>
                                            <p:strVal val="#ppt_x"/>
                                          </p:val>
                                        </p:tav>
                                      </p:tavLst>
                                    </p:anim>
                                    <p:anim calcmode="lin" valueType="num">
                                      <p:cBhvr additive="base">
                                        <p:cTn id="8" dur="10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1000" fill="hold"/>
                                        <p:tgtEl>
                                          <p:spTgt spid="5"/>
                                        </p:tgtEl>
                                        <p:attrNameLst>
                                          <p:attrName>ppt_x</p:attrName>
                                        </p:attrNameLst>
                                      </p:cBhvr>
                                      <p:tavLst>
                                        <p:tav tm="0">
                                          <p:val>
                                            <p:strVal val="1+#ppt_w/2"/>
                                          </p:val>
                                        </p:tav>
                                        <p:tav tm="100000">
                                          <p:val>
                                            <p:strVal val="#ppt_x"/>
                                          </p:val>
                                        </p:tav>
                                      </p:tavLst>
                                    </p:anim>
                                    <p:anim calcmode="lin" valueType="num">
                                      <p:cBhvr additive="base">
                                        <p:cTn id="22"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81000" y="209550"/>
            <a:ext cx="8312727" cy="523099"/>
          </a:xfrm>
          <a:prstGeom prst="rect">
            <a:avLst/>
          </a:prstGeom>
          <a:solidFill>
            <a:srgbClr val="FEDEF3"/>
          </a:solidFill>
        </p:spPr>
        <p:txBody>
          <a:bodyPr wrap="square" lIns="91318" tIns="45660" rIns="91318" bIns="45660" rtlCol="0">
            <a:spAutoFit/>
          </a:bodyPr>
          <a:lstStyle/>
          <a:p>
            <a:pPr algn="ctr"/>
            <a:r>
              <a:rPr lang="en-US" sz="2800" smtClean="0">
                <a:latin typeface="Arial" pitchFamily="34" charset="0"/>
                <a:ea typeface="Arial-Rounded" pitchFamily="34" charset="0"/>
                <a:cs typeface="Arial" pitchFamily="34" charset="0"/>
              </a:rPr>
              <a:t>Bài đọc khuyên chúng ta điều gì?</a:t>
            </a:r>
            <a:endParaRPr lang="en-US" sz="2800">
              <a:latin typeface="Arial" pitchFamily="34" charset="0"/>
              <a:ea typeface="Arial-Rounded" pitchFamily="34" charset="0"/>
              <a:cs typeface="Arial" pitchFamily="34" charset="0"/>
            </a:endParaRPr>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0747" t="20573" r="33183" b="23958"/>
          <a:stretch/>
        </p:blipFill>
        <p:spPr bwMode="auto">
          <a:xfrm>
            <a:off x="2362200" y="895350"/>
            <a:ext cx="4693227" cy="405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72359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1+#ppt_w/2"/>
                                          </p:val>
                                        </p:tav>
                                        <p:tav tm="100000">
                                          <p:val>
                                            <p:strVal val="#ppt_x"/>
                                          </p:val>
                                        </p:tav>
                                      </p:tavLst>
                                    </p:anim>
                                    <p:anim calcmode="lin" valueType="num">
                                      <p:cBhvr additive="base">
                                        <p:cTn id="8" dur="10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140452" y="654277"/>
            <a:ext cx="6870023" cy="584654"/>
          </a:xfrm>
          <a:prstGeom prst="rect">
            <a:avLst/>
          </a:prstGeom>
          <a:solidFill>
            <a:srgbClr val="FEDEF3"/>
          </a:solidFill>
        </p:spPr>
        <p:txBody>
          <a:bodyPr wrap="square" lIns="91318" tIns="45660" rIns="91318" bIns="45660" rtlCol="0">
            <a:spAutoFit/>
          </a:bodyPr>
          <a:lstStyle/>
          <a:p>
            <a:pPr algn="ctr"/>
            <a:r>
              <a:rPr lang="en-US" sz="3200">
                <a:latin typeface="Arial" pitchFamily="34" charset="0"/>
                <a:ea typeface="Arial-Rounded" pitchFamily="34" charset="0"/>
                <a:cs typeface="Arial" pitchFamily="34" charset="0"/>
              </a:rPr>
              <a:t>Bài đọc khuyên chúng ta điều gì</a:t>
            </a:r>
          </a:p>
        </p:txBody>
      </p:sp>
      <p:sp>
        <p:nvSpPr>
          <p:cNvPr id="4" name="Curved Right Arrow 3"/>
          <p:cNvSpPr/>
          <p:nvPr/>
        </p:nvSpPr>
        <p:spPr>
          <a:xfrm>
            <a:off x="127000" y="900498"/>
            <a:ext cx="609600" cy="2738052"/>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4"/>
          <p:cNvSpPr txBox="1"/>
          <p:nvPr/>
        </p:nvSpPr>
        <p:spPr>
          <a:xfrm>
            <a:off x="756920" y="1993015"/>
            <a:ext cx="7875270" cy="2308203"/>
          </a:xfrm>
          <a:prstGeom prst="rect">
            <a:avLst/>
          </a:prstGeom>
          <a:solidFill>
            <a:srgbClr val="FEDEF3"/>
          </a:solidFill>
        </p:spPr>
        <p:txBody>
          <a:bodyPr wrap="square" lIns="91318" tIns="45660" rIns="91318" bIns="45660" rtlCol="0">
            <a:spAutoFit/>
          </a:bodyPr>
          <a:lstStyle/>
          <a:p>
            <a:r>
              <a:rPr lang="en-US" sz="3600" smtClean="0">
                <a:latin typeface="Arial" pitchFamily="34" charset="0"/>
                <a:ea typeface="Arial-Rounded" pitchFamily="34" charset="0"/>
                <a:cs typeface="Arial" pitchFamily="34" charset="0"/>
              </a:rPr>
              <a:t>	</a:t>
            </a:r>
            <a:r>
              <a:rPr lang="en-US" sz="3600">
                <a:latin typeface="Arial" pitchFamily="34" charset="0"/>
                <a:cs typeface="Arial" pitchFamily="34" charset="0"/>
              </a:rPr>
              <a:t>Nội dung: Chúng ta nên nói lời hay ý đẹp. Khi nói lời hay, ý đẹp, bản thân mình và mọi người xung quanh sẽ thấy vui vẻ, hạnh phúc.</a:t>
            </a:r>
          </a:p>
        </p:txBody>
      </p:sp>
    </p:spTree>
    <p:extLst>
      <p:ext uri="{BB962C8B-B14F-4D97-AF65-F5344CB8AC3E}">
        <p14:creationId xmlns:p14="http://schemas.microsoft.com/office/powerpoint/2010/main" val="1845640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5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up)">
                                      <p:cBhvr>
                                        <p:cTn id="12" dur="500"/>
                                        <p:tgtEl>
                                          <p:spTgt spid="4"/>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left)">
                                      <p:cBhvr>
                                        <p:cTn id="16"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92730" y="393123"/>
            <a:ext cx="7917870" cy="523087"/>
          </a:xfrm>
          <a:prstGeom prst="rect">
            <a:avLst/>
          </a:prstGeom>
          <a:noFill/>
        </p:spPr>
        <p:txBody>
          <a:bodyPr wrap="square" lIns="91305" tIns="45654" rIns="91305" bIns="45654" rtlCol="0">
            <a:spAutoFit/>
          </a:bodyPr>
          <a:lstStyle/>
          <a:p>
            <a:pPr algn="just"/>
            <a:r>
              <a:rPr lang="en-US" sz="2800" b="1">
                <a:latin typeface="Arial" pitchFamily="34" charset="0"/>
                <a:ea typeface="Arial-Rounded" pitchFamily="34" charset="0"/>
                <a:cs typeface="Arial" pitchFamily="34" charset="0"/>
              </a:rPr>
              <a:t>Viết vào vở câu trả lời cho câu hỏi </a:t>
            </a:r>
            <a:r>
              <a:rPr lang="en-US" sz="2800" b="1" smtClean="0">
                <a:latin typeface="Arial" pitchFamily="34" charset="0"/>
                <a:ea typeface="Arial-Rounded" pitchFamily="34" charset="0"/>
                <a:cs typeface="Arial" pitchFamily="34" charset="0"/>
              </a:rPr>
              <a:t>c </a:t>
            </a:r>
            <a:r>
              <a:rPr lang="en-US" sz="2800" b="1">
                <a:latin typeface="Arial" pitchFamily="34" charset="0"/>
                <a:ea typeface="Arial-Rounded" pitchFamily="34" charset="0"/>
                <a:cs typeface="Arial" pitchFamily="34" charset="0"/>
              </a:rPr>
              <a:t>ở mục 3</a:t>
            </a:r>
          </a:p>
        </p:txBody>
      </p:sp>
      <p:sp>
        <p:nvSpPr>
          <p:cNvPr id="5" name="Rectangle 4"/>
          <p:cNvSpPr/>
          <p:nvPr/>
        </p:nvSpPr>
        <p:spPr>
          <a:xfrm>
            <a:off x="378405" y="1137849"/>
            <a:ext cx="8536995" cy="1200207"/>
          </a:xfrm>
          <a:prstGeom prst="rect">
            <a:avLst/>
          </a:prstGeom>
        </p:spPr>
        <p:txBody>
          <a:bodyPr wrap="square" lIns="91318" tIns="45660" rIns="91318" bIns="45660">
            <a:spAutoFit/>
          </a:bodyPr>
          <a:lstStyle/>
          <a:p>
            <a:pPr algn="just"/>
            <a:r>
              <a:rPr lang="en-US" sz="3600" smtClean="0">
                <a:latin typeface="Arial" pitchFamily="34" charset="0"/>
                <a:ea typeface="Arial-Rounded" pitchFamily="34" charset="0"/>
                <a:cs typeface="Arial" pitchFamily="34" charset="0"/>
              </a:rPr>
              <a:t>c. Sau khi làm theo lời mẹ, gấu con cảm thấy (…).</a:t>
            </a:r>
            <a:endParaRPr lang="en-US" sz="3600">
              <a:latin typeface="Arial" pitchFamily="34" charset="0"/>
              <a:ea typeface="Arial-Rounded" pitchFamily="34" charset="0"/>
              <a:cs typeface="Arial"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80" y="297892"/>
            <a:ext cx="628650"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 name="Rectangle 46"/>
          <p:cNvSpPr/>
          <p:nvPr/>
        </p:nvSpPr>
        <p:spPr>
          <a:xfrm>
            <a:off x="814656" y="2743143"/>
            <a:ext cx="7643544" cy="1200207"/>
          </a:xfrm>
          <a:prstGeom prst="rect">
            <a:avLst/>
          </a:prstGeom>
        </p:spPr>
        <p:txBody>
          <a:bodyPr wrap="square" lIns="91318" tIns="45660" rIns="91318" bIns="45660">
            <a:spAutoFit/>
          </a:bodyPr>
          <a:lstStyle/>
          <a:p>
            <a:pPr algn="just"/>
            <a:r>
              <a:rPr lang="en-US" sz="3600">
                <a:latin typeface="Arial" pitchFamily="34" charset="0"/>
                <a:ea typeface="Arial-Rounded" pitchFamily="34" charset="0"/>
                <a:cs typeface="Arial" pitchFamily="34" charset="0"/>
              </a:rPr>
              <a:t>Sau khi làm theo lời mẹ, gấu con cảm </a:t>
            </a:r>
            <a:r>
              <a:rPr lang="en-US" sz="3600" smtClean="0">
                <a:latin typeface="Arial" pitchFamily="34" charset="0"/>
                <a:ea typeface="Arial-Rounded" pitchFamily="34" charset="0"/>
                <a:cs typeface="Arial" pitchFamily="34" charset="0"/>
              </a:rPr>
              <a:t>thấy rất vui vẻ.</a:t>
            </a:r>
            <a:endParaRPr lang="en-US" sz="3600">
              <a:latin typeface="Arial" pitchFamily="34" charset="0"/>
              <a:ea typeface="Arial-Rounded" pitchFamily="34" charset="0"/>
              <a:cs typeface="Arial" pitchFamily="34" charset="0"/>
            </a:endParaRPr>
          </a:p>
        </p:txBody>
      </p:sp>
      <p:sp>
        <p:nvSpPr>
          <p:cNvPr id="6" name="Right Arrow 5"/>
          <p:cNvSpPr/>
          <p:nvPr/>
        </p:nvSpPr>
        <p:spPr>
          <a:xfrm>
            <a:off x="137431" y="2827435"/>
            <a:ext cx="489204" cy="400523"/>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5454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500"/>
                                        <p:tgtEl>
                                          <p:spTgt spid="6"/>
                                        </p:tgtEl>
                                      </p:cBhvr>
                                    </p:animEffec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47"/>
                                        </p:tgtEl>
                                        <p:attrNameLst>
                                          <p:attrName>style.visibility</p:attrName>
                                        </p:attrNameLst>
                                      </p:cBhvr>
                                      <p:to>
                                        <p:strVal val="visible"/>
                                      </p:to>
                                    </p:set>
                                    <p:animEffect transition="in" filter="wipe(left)">
                                      <p:cBhvr>
                                        <p:cTn id="16"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7" grpId="0"/>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138454" y="2634227"/>
            <a:ext cx="8808146" cy="2147323"/>
            <a:chOff x="103818" y="3503807"/>
            <a:chExt cx="8808146" cy="2147323"/>
          </a:xfrm>
        </p:grpSpPr>
        <p:pic>
          <p:nvPicPr>
            <p:cNvPr id="1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8014" y="3503807"/>
              <a:ext cx="8743950" cy="2147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ectangle 18"/>
            <p:cNvSpPr/>
            <p:nvPr/>
          </p:nvSpPr>
          <p:spPr>
            <a:xfrm>
              <a:off x="751611" y="3971178"/>
              <a:ext cx="8014946" cy="584775"/>
            </a:xfrm>
            <a:prstGeom prst="rect">
              <a:avLst/>
            </a:prstGeom>
          </p:spPr>
          <p:txBody>
            <a:bodyPr wrap="square">
              <a:spAutoFit/>
            </a:bodyPr>
            <a:lstStyle/>
            <a:p>
              <a:pPr algn="just"/>
              <a:r>
                <a:rPr lang="vi-VN" sz="3200" b="1">
                  <a:solidFill>
                    <a:srgbClr val="7030A0"/>
                  </a:solidFill>
                  <a:latin typeface="HP001 4 hàng" pitchFamily="34" charset="0"/>
                  <a:ea typeface="Arial-Rounded" pitchFamily="34" charset="0"/>
                  <a:cs typeface="Arial-Rounded" pitchFamily="34" charset="0"/>
                </a:rPr>
                <a:t>Sau </a:t>
              </a:r>
              <a:r>
                <a:rPr lang="el-GR" sz="3200" b="1">
                  <a:solidFill>
                    <a:srgbClr val="7030A0"/>
                  </a:solidFill>
                  <a:latin typeface="HP001 4 hàng" pitchFamily="34" charset="0"/>
                  <a:ea typeface="Arial-Rounded" pitchFamily="34" charset="0"/>
                  <a:cs typeface="Arial-Rounded" pitchFamily="34" charset="0"/>
                </a:rPr>
                <a:t>δ</a:t>
              </a:r>
              <a:r>
                <a:rPr lang="vi-VN" sz="3200" b="1">
                  <a:solidFill>
                    <a:srgbClr val="7030A0"/>
                  </a:solidFill>
                  <a:latin typeface="HP001 4 hàng" pitchFamily="34" charset="0"/>
                  <a:ea typeface="Arial-Rounded" pitchFamily="34" charset="0"/>
                  <a:cs typeface="Arial-Rounded" pitchFamily="34" charset="0"/>
                </a:rPr>
                <a:t>i làm </a:t>
              </a:r>
              <a:r>
                <a:rPr lang="el-GR" sz="3200" b="1">
                  <a:solidFill>
                    <a:srgbClr val="7030A0"/>
                  </a:solidFill>
                  <a:latin typeface="HP001 4 hàng" pitchFamily="34" charset="0"/>
                  <a:ea typeface="Arial-Rounded" pitchFamily="34" charset="0"/>
                  <a:cs typeface="Arial-Rounded" pitchFamily="34" charset="0"/>
                </a:rPr>
                <a:t>Ό;</a:t>
              </a:r>
              <a:r>
                <a:rPr lang="vi-VN" sz="3200" b="1">
                  <a:solidFill>
                    <a:srgbClr val="7030A0"/>
                  </a:solidFill>
                  <a:latin typeface="HP001 4 hàng" pitchFamily="34" charset="0"/>
                  <a:ea typeface="Arial-Rounded" pitchFamily="34" charset="0"/>
                  <a:cs typeface="Arial-Rounded" pitchFamily="34" charset="0"/>
                </a:rPr>
                <a:t>o lƟ </a:t>
              </a:r>
              <a:r>
                <a:rPr lang="el-GR" sz="3200" b="1">
                  <a:solidFill>
                    <a:srgbClr val="7030A0"/>
                  </a:solidFill>
                  <a:latin typeface="HP001 4 hàng" pitchFamily="34" charset="0"/>
                  <a:ea typeface="Arial-Rounded" pitchFamily="34" charset="0"/>
                  <a:cs typeface="Arial-Rounded" pitchFamily="34" charset="0"/>
                </a:rPr>
                <a:t>Ε−, </a:t>
              </a:r>
              <a:r>
                <a:rPr lang="vi-VN" sz="3200" b="1">
                  <a:solidFill>
                    <a:srgbClr val="7030A0"/>
                  </a:solidFill>
                  <a:latin typeface="HP001 4 hàng" pitchFamily="34" charset="0"/>
                  <a:ea typeface="Arial-Rounded" pitchFamily="34" charset="0"/>
                  <a:cs typeface="Arial-Rounded" pitchFamily="34" charset="0"/>
                </a:rPr>
                <a:t>gấu c</a:t>
              </a:r>
              <a:r>
                <a:rPr lang="el-GR" sz="3200" b="1">
                  <a:solidFill>
                    <a:srgbClr val="7030A0"/>
                  </a:solidFill>
                  <a:latin typeface="HP001 4 hàng" pitchFamily="34" charset="0"/>
                  <a:ea typeface="Arial-Rounded" pitchFamily="34" charset="0"/>
                  <a:cs typeface="Arial-Rounded" pitchFamily="34" charset="0"/>
                </a:rPr>
                <a:t>Ϊ </a:t>
              </a:r>
              <a:r>
                <a:rPr lang="vi-VN" sz="3200" b="1">
                  <a:solidFill>
                    <a:srgbClr val="7030A0"/>
                  </a:solidFill>
                  <a:latin typeface="HP001 4 hàng" pitchFamily="34" charset="0"/>
                  <a:ea typeface="Arial-Rounded" pitchFamily="34" charset="0"/>
                  <a:cs typeface="Arial-Rounded" pitchFamily="34" charset="0"/>
                </a:rPr>
                <a:t>cảm </a:t>
              </a:r>
              <a:r>
                <a:rPr lang="el-GR" sz="3200" b="1">
                  <a:solidFill>
                    <a:srgbClr val="7030A0"/>
                  </a:solidFill>
                  <a:latin typeface="HP001 4 hàng" pitchFamily="34" charset="0"/>
                  <a:ea typeface="Arial-Rounded" pitchFamily="34" charset="0"/>
                  <a:cs typeface="Arial-Rounded" pitchFamily="34" charset="0"/>
                </a:rPr>
                <a:t>κ</a:t>
              </a:r>
              <a:r>
                <a:rPr lang="vi-VN" sz="3200" b="1" smtClean="0">
                  <a:solidFill>
                    <a:srgbClr val="7030A0"/>
                  </a:solidFill>
                  <a:latin typeface="HP001 4 hàng" pitchFamily="34" charset="0"/>
                  <a:ea typeface="Arial-Rounded" pitchFamily="34" charset="0"/>
                  <a:cs typeface="Arial-Rounded" pitchFamily="34" charset="0"/>
                </a:rPr>
                <a:t>ấy</a:t>
              </a:r>
              <a:endParaRPr lang="en-US" sz="3200" b="1">
                <a:solidFill>
                  <a:srgbClr val="7030A0"/>
                </a:solidFill>
                <a:latin typeface="HP001 4 hàng" pitchFamily="34" charset="0"/>
                <a:ea typeface="Arial-Rounded" pitchFamily="34" charset="0"/>
                <a:cs typeface="Arial-Rounded" pitchFamily="34" charset="0"/>
              </a:endParaRPr>
            </a:p>
          </p:txBody>
        </p:sp>
        <p:sp>
          <p:nvSpPr>
            <p:cNvPr id="40" name="Rectangle 39"/>
            <p:cNvSpPr/>
            <p:nvPr/>
          </p:nvSpPr>
          <p:spPr>
            <a:xfrm>
              <a:off x="103818" y="4631641"/>
              <a:ext cx="8014946" cy="584775"/>
            </a:xfrm>
            <a:prstGeom prst="rect">
              <a:avLst/>
            </a:prstGeom>
          </p:spPr>
          <p:txBody>
            <a:bodyPr wrap="square">
              <a:spAutoFit/>
            </a:bodyPr>
            <a:lstStyle/>
            <a:p>
              <a:pPr algn="just"/>
              <a:r>
                <a:rPr lang="vi-VN" sz="3200" b="1">
                  <a:solidFill>
                    <a:srgbClr val="7030A0"/>
                  </a:solidFill>
                  <a:latin typeface="HP001 4 hàng" pitchFamily="34" charset="0"/>
                  <a:ea typeface="Arial-Rounded" pitchFamily="34" charset="0"/>
                  <a:cs typeface="Arial-Rounded" pitchFamily="34" charset="0"/>
                </a:rPr>
                <a:t>ǟất </a:t>
              </a:r>
              <a:r>
                <a:rPr lang="el-GR" sz="3200" b="1">
                  <a:solidFill>
                    <a:srgbClr val="7030A0"/>
                  </a:solidFill>
                  <a:latin typeface="HP001 4 hàng" pitchFamily="34" charset="0"/>
                  <a:ea typeface="Arial-Rounded" pitchFamily="34" charset="0"/>
                  <a:cs typeface="Arial-Rounded" pitchFamily="34" charset="0"/>
                </a:rPr>
                <a:t>νί</a:t>
              </a:r>
              <a:r>
                <a:rPr lang="vi-VN" sz="3200" b="1">
                  <a:solidFill>
                    <a:srgbClr val="7030A0"/>
                  </a:solidFill>
                  <a:latin typeface="HP001 4 hàng" pitchFamily="34" charset="0"/>
                  <a:ea typeface="Arial-Rounded" pitchFamily="34" charset="0"/>
                  <a:cs typeface="Arial-Rounded" pitchFamily="34" charset="0"/>
                </a:rPr>
                <a:t>i </a:t>
              </a:r>
              <a:r>
                <a:rPr lang="el-GR" sz="3200" b="1">
                  <a:solidFill>
                    <a:srgbClr val="7030A0"/>
                  </a:solidFill>
                  <a:latin typeface="HP001 4 hàng" pitchFamily="34" charset="0"/>
                  <a:ea typeface="Arial-Rounded" pitchFamily="34" charset="0"/>
                  <a:cs typeface="Arial-Rounded" pitchFamily="34" charset="0"/>
                </a:rPr>
                <a:t>ω</a:t>
              </a:r>
              <a:r>
                <a:rPr lang="vi-VN" sz="3200" b="1" smtClean="0">
                  <a:solidFill>
                    <a:srgbClr val="7030A0"/>
                  </a:solidFill>
                  <a:latin typeface="HP001 4 hàng" pitchFamily="34" charset="0"/>
                  <a:ea typeface="Arial-Rounded" pitchFamily="34" charset="0"/>
                  <a:cs typeface="Arial-Rounded" pitchFamily="34" charset="0"/>
                </a:rPr>
                <a:t>Ǫ</a:t>
              </a:r>
              <a:r>
                <a:rPr lang="en-US" sz="3200" b="1" smtClean="0">
                  <a:solidFill>
                    <a:srgbClr val="7030A0"/>
                  </a:solidFill>
                  <a:latin typeface="HP001 4 hàng" pitchFamily="34" charset="0"/>
                  <a:ea typeface="Arial-Rounded" pitchFamily="34" charset="0"/>
                  <a:cs typeface="Arial-Rounded" pitchFamily="34" charset="0"/>
                </a:rPr>
                <a:t>.</a:t>
              </a:r>
              <a:endParaRPr lang="en-US" sz="3200" b="1">
                <a:solidFill>
                  <a:srgbClr val="7030A0"/>
                </a:solidFill>
                <a:latin typeface="HP001 4 hàng" pitchFamily="34" charset="0"/>
                <a:ea typeface="Arial-Rounded" pitchFamily="34" charset="0"/>
                <a:cs typeface="Arial-Rounded" pitchFamily="34" charset="0"/>
              </a:endParaRPr>
            </a:p>
          </p:txBody>
        </p:sp>
      </p:grpSp>
      <p:sp>
        <p:nvSpPr>
          <p:cNvPr id="3" name="Oval 2"/>
          <p:cNvSpPr/>
          <p:nvPr/>
        </p:nvSpPr>
        <p:spPr>
          <a:xfrm>
            <a:off x="-914400" y="445960"/>
            <a:ext cx="609600" cy="609600"/>
          </a:xfrm>
          <a:prstGeom prst="ellipse">
            <a:avLst/>
          </a:prstGeom>
          <a:solidFill>
            <a:srgbClr val="FF298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2800" b="1">
                <a:solidFill>
                  <a:schemeClr val="bg1"/>
                </a:solidFill>
                <a:latin typeface="Arial" pitchFamily="34" charset="0"/>
                <a:cs typeface="Arial" pitchFamily="34" charset="0"/>
              </a:rPr>
              <a:t>4</a:t>
            </a:r>
          </a:p>
        </p:txBody>
      </p:sp>
      <p:sp>
        <p:nvSpPr>
          <p:cNvPr id="4" name="TextBox 3"/>
          <p:cNvSpPr txBox="1"/>
          <p:nvPr/>
        </p:nvSpPr>
        <p:spPr>
          <a:xfrm>
            <a:off x="692730" y="393123"/>
            <a:ext cx="7917870" cy="523087"/>
          </a:xfrm>
          <a:prstGeom prst="rect">
            <a:avLst/>
          </a:prstGeom>
          <a:noFill/>
        </p:spPr>
        <p:txBody>
          <a:bodyPr wrap="square" lIns="91305" tIns="45654" rIns="91305" bIns="45654" rtlCol="0">
            <a:spAutoFit/>
          </a:bodyPr>
          <a:lstStyle/>
          <a:p>
            <a:pPr algn="just"/>
            <a:r>
              <a:rPr lang="en-US" sz="2800" b="1">
                <a:latin typeface="Arial" pitchFamily="34" charset="0"/>
                <a:ea typeface="Arial-Rounded" pitchFamily="34" charset="0"/>
                <a:cs typeface="Arial" pitchFamily="34" charset="0"/>
              </a:rPr>
              <a:t>Viết vào vở câu trả lời cho câu hỏi </a:t>
            </a:r>
            <a:r>
              <a:rPr lang="en-US" sz="2800" b="1" smtClean="0">
                <a:latin typeface="Arial" pitchFamily="34" charset="0"/>
                <a:ea typeface="Arial-Rounded" pitchFamily="34" charset="0"/>
                <a:cs typeface="Arial" pitchFamily="34" charset="0"/>
              </a:rPr>
              <a:t>c </a:t>
            </a:r>
            <a:r>
              <a:rPr lang="en-US" sz="2800" b="1">
                <a:latin typeface="Arial" pitchFamily="34" charset="0"/>
                <a:ea typeface="Arial-Rounded" pitchFamily="34" charset="0"/>
                <a:cs typeface="Arial" pitchFamily="34" charset="0"/>
              </a:rPr>
              <a:t>ở mục 3</a:t>
            </a:r>
          </a:p>
        </p:txBody>
      </p:sp>
      <p:sp>
        <p:nvSpPr>
          <p:cNvPr id="5" name="Rectangle 4"/>
          <p:cNvSpPr/>
          <p:nvPr/>
        </p:nvSpPr>
        <p:spPr>
          <a:xfrm>
            <a:off x="449665" y="1069459"/>
            <a:ext cx="8008535" cy="1200207"/>
          </a:xfrm>
          <a:prstGeom prst="rect">
            <a:avLst/>
          </a:prstGeom>
        </p:spPr>
        <p:txBody>
          <a:bodyPr wrap="square" lIns="91318" tIns="45660" rIns="91318" bIns="45660">
            <a:spAutoFit/>
          </a:bodyPr>
          <a:lstStyle/>
          <a:p>
            <a:pPr algn="just"/>
            <a:r>
              <a:rPr lang="en-US" sz="3600" smtClean="0">
                <a:latin typeface="Arial" pitchFamily="34" charset="0"/>
                <a:ea typeface="Arial-Rounded" pitchFamily="34" charset="0"/>
                <a:cs typeface="Arial" pitchFamily="34" charset="0"/>
              </a:rPr>
              <a:t>c. </a:t>
            </a:r>
            <a:r>
              <a:rPr lang="en-US" sz="3600">
                <a:latin typeface="Arial" pitchFamily="34" charset="0"/>
                <a:ea typeface="Arial-Rounded" pitchFamily="34" charset="0"/>
                <a:cs typeface="Arial" pitchFamily="34" charset="0"/>
              </a:rPr>
              <a:t>Sau khi làm theo lời mẹ, gấu con cảm thấy rất vui vẻ.</a:t>
            </a:r>
          </a:p>
        </p:txBody>
      </p:sp>
      <p:cxnSp>
        <p:nvCxnSpPr>
          <p:cNvPr id="11" name="Straight Arrow Connector 10"/>
          <p:cNvCxnSpPr/>
          <p:nvPr/>
        </p:nvCxnSpPr>
        <p:spPr>
          <a:xfrm>
            <a:off x="189950" y="3367538"/>
            <a:ext cx="648250" cy="2125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7696200" y="2661435"/>
            <a:ext cx="0" cy="58233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4574625" y="2637464"/>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4013200" y="2637464"/>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3276600" y="2661435"/>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5334000" y="2620777"/>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2336800" y="2661435"/>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1600200" y="2631168"/>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6121400" y="2637464"/>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p:nvPr/>
        </p:nvCxnSpPr>
        <p:spPr>
          <a:xfrm>
            <a:off x="6819900" y="2631168"/>
            <a:ext cx="0" cy="622988"/>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1473200" y="3106558"/>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sp>
        <p:nvSpPr>
          <p:cNvPr id="26" name="TextBox 25"/>
          <p:cNvSpPr txBox="1"/>
          <p:nvPr/>
        </p:nvSpPr>
        <p:spPr>
          <a:xfrm>
            <a:off x="2197100" y="3106049"/>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sp>
        <p:nvSpPr>
          <p:cNvPr id="27" name="TextBox 26"/>
          <p:cNvSpPr txBox="1"/>
          <p:nvPr/>
        </p:nvSpPr>
        <p:spPr>
          <a:xfrm>
            <a:off x="3124200" y="3107238"/>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sp>
        <p:nvSpPr>
          <p:cNvPr id="37" name="TextBox 36"/>
          <p:cNvSpPr txBox="1"/>
          <p:nvPr/>
        </p:nvSpPr>
        <p:spPr>
          <a:xfrm>
            <a:off x="4450820" y="3100888"/>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sp>
        <p:nvSpPr>
          <p:cNvPr id="38" name="TextBox 37"/>
          <p:cNvSpPr txBox="1"/>
          <p:nvPr/>
        </p:nvSpPr>
        <p:spPr>
          <a:xfrm>
            <a:off x="3860800" y="3119938"/>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sp>
        <p:nvSpPr>
          <p:cNvPr id="39" name="TextBox 38"/>
          <p:cNvSpPr txBox="1"/>
          <p:nvPr/>
        </p:nvSpPr>
        <p:spPr>
          <a:xfrm>
            <a:off x="5194300" y="3097713"/>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sp>
        <p:nvSpPr>
          <p:cNvPr id="41" name="TextBox 40"/>
          <p:cNvSpPr txBox="1"/>
          <p:nvPr/>
        </p:nvSpPr>
        <p:spPr>
          <a:xfrm>
            <a:off x="5981700" y="3104118"/>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sp>
        <p:nvSpPr>
          <p:cNvPr id="42" name="TextBox 41"/>
          <p:cNvSpPr txBox="1"/>
          <p:nvPr/>
        </p:nvSpPr>
        <p:spPr>
          <a:xfrm>
            <a:off x="6667500" y="3104063"/>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80" y="297892"/>
            <a:ext cx="628650"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3" name="TextBox 42"/>
          <p:cNvSpPr txBox="1"/>
          <p:nvPr/>
        </p:nvSpPr>
        <p:spPr>
          <a:xfrm>
            <a:off x="7556500" y="3106335"/>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sp>
        <p:nvSpPr>
          <p:cNvPr id="44" name="TextBox 43"/>
          <p:cNvSpPr txBox="1"/>
          <p:nvPr/>
        </p:nvSpPr>
        <p:spPr>
          <a:xfrm>
            <a:off x="633847" y="3765550"/>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sp>
        <p:nvSpPr>
          <p:cNvPr id="45" name="TextBox 44"/>
          <p:cNvSpPr txBox="1"/>
          <p:nvPr/>
        </p:nvSpPr>
        <p:spPr>
          <a:xfrm>
            <a:off x="1333500" y="3764975"/>
            <a:ext cx="381000" cy="584775"/>
          </a:xfrm>
          <a:prstGeom prst="rect">
            <a:avLst/>
          </a:prstGeom>
          <a:noFill/>
        </p:spPr>
        <p:txBody>
          <a:bodyPr wrap="square" rtlCol="0">
            <a:spAutoFit/>
          </a:bodyPr>
          <a:lstStyle/>
          <a:p>
            <a:r>
              <a:rPr lang="en-US" sz="3200" b="1" smtClean="0">
                <a:solidFill>
                  <a:srgbClr val="FF0000"/>
                </a:solidFill>
                <a:latin typeface="HP001 4 hàng" pitchFamily="34" charset="0"/>
                <a:cs typeface="Arial" pitchFamily="34" charset="0"/>
              </a:rPr>
              <a:t>o</a:t>
            </a:r>
            <a:endParaRPr lang="en-US" sz="3200" b="1">
              <a:solidFill>
                <a:srgbClr val="FF0000"/>
              </a:solidFill>
              <a:latin typeface="HP001 4 hàng" pitchFamily="34" charset="0"/>
              <a:cs typeface="Arial" pitchFamily="34" charset="0"/>
            </a:endParaRPr>
          </a:p>
        </p:txBody>
      </p:sp>
      <p:cxnSp>
        <p:nvCxnSpPr>
          <p:cNvPr id="46" name="Straight Arrow Connector 45"/>
          <p:cNvCxnSpPr/>
          <p:nvPr/>
        </p:nvCxnSpPr>
        <p:spPr>
          <a:xfrm>
            <a:off x="786247" y="3354838"/>
            <a:ext cx="0" cy="58233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1473200" y="3354838"/>
            <a:ext cx="0" cy="58233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flipH="1">
            <a:off x="1968500" y="3651313"/>
            <a:ext cx="457200" cy="38740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1408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80">
                                          <p:stCondLst>
                                            <p:cond delay="0"/>
                                          </p:stCondLst>
                                        </p:cTn>
                                        <p:tgtEl>
                                          <p:spTgt spid="11"/>
                                        </p:tgtEl>
                                      </p:cBhvr>
                                    </p:animEffect>
                                    <p:anim calcmode="lin" valueType="num">
                                      <p:cBhvr>
                                        <p:cTn id="18"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23" dur="26">
                                          <p:stCondLst>
                                            <p:cond delay="650"/>
                                          </p:stCondLst>
                                        </p:cTn>
                                        <p:tgtEl>
                                          <p:spTgt spid="11"/>
                                        </p:tgtEl>
                                      </p:cBhvr>
                                      <p:to x="100000" y="60000"/>
                                    </p:animScale>
                                    <p:animScale>
                                      <p:cBhvr>
                                        <p:cTn id="24" dur="166" decel="50000">
                                          <p:stCondLst>
                                            <p:cond delay="676"/>
                                          </p:stCondLst>
                                        </p:cTn>
                                        <p:tgtEl>
                                          <p:spTgt spid="11"/>
                                        </p:tgtEl>
                                      </p:cBhvr>
                                      <p:to x="100000" y="100000"/>
                                    </p:animScale>
                                    <p:animScale>
                                      <p:cBhvr>
                                        <p:cTn id="25" dur="26">
                                          <p:stCondLst>
                                            <p:cond delay="1312"/>
                                          </p:stCondLst>
                                        </p:cTn>
                                        <p:tgtEl>
                                          <p:spTgt spid="11"/>
                                        </p:tgtEl>
                                      </p:cBhvr>
                                      <p:to x="100000" y="80000"/>
                                    </p:animScale>
                                    <p:animScale>
                                      <p:cBhvr>
                                        <p:cTn id="26" dur="166" decel="50000">
                                          <p:stCondLst>
                                            <p:cond delay="1338"/>
                                          </p:stCondLst>
                                        </p:cTn>
                                        <p:tgtEl>
                                          <p:spTgt spid="11"/>
                                        </p:tgtEl>
                                      </p:cBhvr>
                                      <p:to x="100000" y="100000"/>
                                    </p:animScale>
                                    <p:animScale>
                                      <p:cBhvr>
                                        <p:cTn id="27" dur="26">
                                          <p:stCondLst>
                                            <p:cond delay="1642"/>
                                          </p:stCondLst>
                                        </p:cTn>
                                        <p:tgtEl>
                                          <p:spTgt spid="11"/>
                                        </p:tgtEl>
                                      </p:cBhvr>
                                      <p:to x="100000" y="90000"/>
                                    </p:animScale>
                                    <p:animScale>
                                      <p:cBhvr>
                                        <p:cTn id="28" dur="166" decel="50000">
                                          <p:stCondLst>
                                            <p:cond delay="1668"/>
                                          </p:stCondLst>
                                        </p:cTn>
                                        <p:tgtEl>
                                          <p:spTgt spid="11"/>
                                        </p:tgtEl>
                                      </p:cBhvr>
                                      <p:to x="100000" y="100000"/>
                                    </p:animScale>
                                    <p:animScale>
                                      <p:cBhvr>
                                        <p:cTn id="29" dur="26">
                                          <p:stCondLst>
                                            <p:cond delay="1808"/>
                                          </p:stCondLst>
                                        </p:cTn>
                                        <p:tgtEl>
                                          <p:spTgt spid="11"/>
                                        </p:tgtEl>
                                      </p:cBhvr>
                                      <p:to x="100000" y="95000"/>
                                    </p:animScale>
                                    <p:animScale>
                                      <p:cBhvr>
                                        <p:cTn id="30" dur="166" decel="50000">
                                          <p:stCondLst>
                                            <p:cond delay="1834"/>
                                          </p:stCondLst>
                                        </p:cTn>
                                        <p:tgtEl>
                                          <p:spTgt spid="11"/>
                                        </p:tgtEl>
                                      </p:cBhvr>
                                      <p:to x="100000" y="100000"/>
                                    </p:animScale>
                                  </p:childTnLst>
                                </p:cTn>
                              </p:par>
                            </p:childTnLst>
                          </p:cTn>
                        </p:par>
                        <p:par>
                          <p:cTn id="31" fill="hold">
                            <p:stCondLst>
                              <p:cond delay="2000"/>
                            </p:stCondLst>
                            <p:childTnLst>
                              <p:par>
                                <p:cTn id="32" presetID="32" presetClass="emph" presetSubtype="0" fill="hold" nodeType="afterEffect">
                                  <p:stCondLst>
                                    <p:cond delay="0"/>
                                  </p:stCondLst>
                                  <p:childTnLst>
                                    <p:animRot by="120000">
                                      <p:cBhvr>
                                        <p:cTn id="33" dur="125" fill="hold">
                                          <p:stCondLst>
                                            <p:cond delay="0"/>
                                          </p:stCondLst>
                                        </p:cTn>
                                        <p:tgtEl>
                                          <p:spTgt spid="11"/>
                                        </p:tgtEl>
                                        <p:attrNameLst>
                                          <p:attrName>r</p:attrName>
                                        </p:attrNameLst>
                                      </p:cBhvr>
                                    </p:animRot>
                                    <p:animRot by="-240000">
                                      <p:cBhvr>
                                        <p:cTn id="34" dur="250" fill="hold">
                                          <p:stCondLst>
                                            <p:cond delay="250"/>
                                          </p:stCondLst>
                                        </p:cTn>
                                        <p:tgtEl>
                                          <p:spTgt spid="11"/>
                                        </p:tgtEl>
                                        <p:attrNameLst>
                                          <p:attrName>r</p:attrName>
                                        </p:attrNameLst>
                                      </p:cBhvr>
                                    </p:animRot>
                                    <p:animRot by="240000">
                                      <p:cBhvr>
                                        <p:cTn id="35" dur="250" fill="hold">
                                          <p:stCondLst>
                                            <p:cond delay="500"/>
                                          </p:stCondLst>
                                        </p:cTn>
                                        <p:tgtEl>
                                          <p:spTgt spid="11"/>
                                        </p:tgtEl>
                                        <p:attrNameLst>
                                          <p:attrName>r</p:attrName>
                                        </p:attrNameLst>
                                      </p:cBhvr>
                                    </p:animRot>
                                    <p:animRot by="-240000">
                                      <p:cBhvr>
                                        <p:cTn id="36" dur="250" fill="hold">
                                          <p:stCondLst>
                                            <p:cond delay="750"/>
                                          </p:stCondLst>
                                        </p:cTn>
                                        <p:tgtEl>
                                          <p:spTgt spid="11"/>
                                        </p:tgtEl>
                                        <p:attrNameLst>
                                          <p:attrName>r</p:attrName>
                                        </p:attrNameLst>
                                      </p:cBhvr>
                                    </p:animRot>
                                    <p:animRot by="120000">
                                      <p:cBhvr>
                                        <p:cTn id="37" dur="250" fill="hold">
                                          <p:stCondLst>
                                            <p:cond delay="1000"/>
                                          </p:stCondLst>
                                        </p:cTn>
                                        <p:tgtEl>
                                          <p:spTgt spid="11"/>
                                        </p:tgtEl>
                                        <p:attrNameLst>
                                          <p:attrName>r</p:attrName>
                                        </p:attrNameLst>
                                      </p:cBhvr>
                                    </p:animRot>
                                  </p:childTnLst>
                                </p:cTn>
                              </p:par>
                            </p:childTnLst>
                          </p:cTn>
                        </p:par>
                      </p:childTnLst>
                    </p:cTn>
                  </p:par>
                  <p:par>
                    <p:cTn id="38" fill="hold">
                      <p:stCondLst>
                        <p:cond delay="indefinite"/>
                      </p:stCondLst>
                      <p:childTnLst>
                        <p:par>
                          <p:cTn id="39" fill="hold">
                            <p:stCondLst>
                              <p:cond delay="0"/>
                            </p:stCondLst>
                            <p:childTnLst>
                              <p:par>
                                <p:cTn id="40" presetID="26" presetClass="entr" presetSubtype="0"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down)">
                                      <p:cBhvr>
                                        <p:cTn id="42" dur="580">
                                          <p:stCondLst>
                                            <p:cond delay="0"/>
                                          </p:stCondLst>
                                        </p:cTn>
                                        <p:tgtEl>
                                          <p:spTgt spid="13"/>
                                        </p:tgtEl>
                                      </p:cBhvr>
                                    </p:animEffect>
                                    <p:anim calcmode="lin" valueType="num">
                                      <p:cBhvr>
                                        <p:cTn id="43"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48" dur="26">
                                          <p:stCondLst>
                                            <p:cond delay="650"/>
                                          </p:stCondLst>
                                        </p:cTn>
                                        <p:tgtEl>
                                          <p:spTgt spid="13"/>
                                        </p:tgtEl>
                                      </p:cBhvr>
                                      <p:to x="100000" y="60000"/>
                                    </p:animScale>
                                    <p:animScale>
                                      <p:cBhvr>
                                        <p:cTn id="49" dur="166" decel="50000">
                                          <p:stCondLst>
                                            <p:cond delay="676"/>
                                          </p:stCondLst>
                                        </p:cTn>
                                        <p:tgtEl>
                                          <p:spTgt spid="13"/>
                                        </p:tgtEl>
                                      </p:cBhvr>
                                      <p:to x="100000" y="100000"/>
                                    </p:animScale>
                                    <p:animScale>
                                      <p:cBhvr>
                                        <p:cTn id="50" dur="26">
                                          <p:stCondLst>
                                            <p:cond delay="1312"/>
                                          </p:stCondLst>
                                        </p:cTn>
                                        <p:tgtEl>
                                          <p:spTgt spid="13"/>
                                        </p:tgtEl>
                                      </p:cBhvr>
                                      <p:to x="100000" y="80000"/>
                                    </p:animScale>
                                    <p:animScale>
                                      <p:cBhvr>
                                        <p:cTn id="51" dur="166" decel="50000">
                                          <p:stCondLst>
                                            <p:cond delay="1338"/>
                                          </p:stCondLst>
                                        </p:cTn>
                                        <p:tgtEl>
                                          <p:spTgt spid="13"/>
                                        </p:tgtEl>
                                      </p:cBhvr>
                                      <p:to x="100000" y="100000"/>
                                    </p:animScale>
                                    <p:animScale>
                                      <p:cBhvr>
                                        <p:cTn id="52" dur="26">
                                          <p:stCondLst>
                                            <p:cond delay="1642"/>
                                          </p:stCondLst>
                                        </p:cTn>
                                        <p:tgtEl>
                                          <p:spTgt spid="13"/>
                                        </p:tgtEl>
                                      </p:cBhvr>
                                      <p:to x="100000" y="90000"/>
                                    </p:animScale>
                                    <p:animScale>
                                      <p:cBhvr>
                                        <p:cTn id="53" dur="166" decel="50000">
                                          <p:stCondLst>
                                            <p:cond delay="1668"/>
                                          </p:stCondLst>
                                        </p:cTn>
                                        <p:tgtEl>
                                          <p:spTgt spid="13"/>
                                        </p:tgtEl>
                                      </p:cBhvr>
                                      <p:to x="100000" y="100000"/>
                                    </p:animScale>
                                    <p:animScale>
                                      <p:cBhvr>
                                        <p:cTn id="54" dur="26">
                                          <p:stCondLst>
                                            <p:cond delay="1808"/>
                                          </p:stCondLst>
                                        </p:cTn>
                                        <p:tgtEl>
                                          <p:spTgt spid="13"/>
                                        </p:tgtEl>
                                      </p:cBhvr>
                                      <p:to x="100000" y="95000"/>
                                    </p:animScale>
                                    <p:animScale>
                                      <p:cBhvr>
                                        <p:cTn id="55" dur="166" decel="50000">
                                          <p:stCondLst>
                                            <p:cond delay="1834"/>
                                          </p:stCondLst>
                                        </p:cTn>
                                        <p:tgtEl>
                                          <p:spTgt spid="13"/>
                                        </p:tgtEl>
                                      </p:cBhvr>
                                      <p:to x="100000" y="100000"/>
                                    </p:animScale>
                                  </p:childTnLst>
                                </p:cTn>
                              </p:par>
                              <p:par>
                                <p:cTn id="56" presetID="26" presetClass="entr" presetSubtype="0" fill="hold" nodeType="withEffect">
                                  <p:stCondLst>
                                    <p:cond delay="0"/>
                                  </p:stCondLst>
                                  <p:childTnLst>
                                    <p:set>
                                      <p:cBhvr>
                                        <p:cTn id="57" dur="1" fill="hold">
                                          <p:stCondLst>
                                            <p:cond delay="0"/>
                                          </p:stCondLst>
                                        </p:cTn>
                                        <p:tgtEl>
                                          <p:spTgt spid="28"/>
                                        </p:tgtEl>
                                        <p:attrNameLst>
                                          <p:attrName>style.visibility</p:attrName>
                                        </p:attrNameLst>
                                      </p:cBhvr>
                                      <p:to>
                                        <p:strVal val="visible"/>
                                      </p:to>
                                    </p:set>
                                    <p:animEffect transition="in" filter="wipe(down)">
                                      <p:cBhvr>
                                        <p:cTn id="58" dur="580">
                                          <p:stCondLst>
                                            <p:cond delay="0"/>
                                          </p:stCondLst>
                                        </p:cTn>
                                        <p:tgtEl>
                                          <p:spTgt spid="28"/>
                                        </p:tgtEl>
                                      </p:cBhvr>
                                    </p:animEffect>
                                    <p:anim calcmode="lin" valueType="num">
                                      <p:cBhvr>
                                        <p:cTn id="59"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60"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61"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62"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63"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64" dur="26">
                                          <p:stCondLst>
                                            <p:cond delay="650"/>
                                          </p:stCondLst>
                                        </p:cTn>
                                        <p:tgtEl>
                                          <p:spTgt spid="28"/>
                                        </p:tgtEl>
                                      </p:cBhvr>
                                      <p:to x="100000" y="60000"/>
                                    </p:animScale>
                                    <p:animScale>
                                      <p:cBhvr>
                                        <p:cTn id="65" dur="166" decel="50000">
                                          <p:stCondLst>
                                            <p:cond delay="676"/>
                                          </p:stCondLst>
                                        </p:cTn>
                                        <p:tgtEl>
                                          <p:spTgt spid="28"/>
                                        </p:tgtEl>
                                      </p:cBhvr>
                                      <p:to x="100000" y="100000"/>
                                    </p:animScale>
                                    <p:animScale>
                                      <p:cBhvr>
                                        <p:cTn id="66" dur="26">
                                          <p:stCondLst>
                                            <p:cond delay="1312"/>
                                          </p:stCondLst>
                                        </p:cTn>
                                        <p:tgtEl>
                                          <p:spTgt spid="28"/>
                                        </p:tgtEl>
                                      </p:cBhvr>
                                      <p:to x="100000" y="80000"/>
                                    </p:animScale>
                                    <p:animScale>
                                      <p:cBhvr>
                                        <p:cTn id="67" dur="166" decel="50000">
                                          <p:stCondLst>
                                            <p:cond delay="1338"/>
                                          </p:stCondLst>
                                        </p:cTn>
                                        <p:tgtEl>
                                          <p:spTgt spid="28"/>
                                        </p:tgtEl>
                                      </p:cBhvr>
                                      <p:to x="100000" y="100000"/>
                                    </p:animScale>
                                    <p:animScale>
                                      <p:cBhvr>
                                        <p:cTn id="68" dur="26">
                                          <p:stCondLst>
                                            <p:cond delay="1642"/>
                                          </p:stCondLst>
                                        </p:cTn>
                                        <p:tgtEl>
                                          <p:spTgt spid="28"/>
                                        </p:tgtEl>
                                      </p:cBhvr>
                                      <p:to x="100000" y="90000"/>
                                    </p:animScale>
                                    <p:animScale>
                                      <p:cBhvr>
                                        <p:cTn id="69" dur="166" decel="50000">
                                          <p:stCondLst>
                                            <p:cond delay="1668"/>
                                          </p:stCondLst>
                                        </p:cTn>
                                        <p:tgtEl>
                                          <p:spTgt spid="28"/>
                                        </p:tgtEl>
                                      </p:cBhvr>
                                      <p:to x="100000" y="100000"/>
                                    </p:animScale>
                                    <p:animScale>
                                      <p:cBhvr>
                                        <p:cTn id="70" dur="26">
                                          <p:stCondLst>
                                            <p:cond delay="1808"/>
                                          </p:stCondLst>
                                        </p:cTn>
                                        <p:tgtEl>
                                          <p:spTgt spid="28"/>
                                        </p:tgtEl>
                                      </p:cBhvr>
                                      <p:to x="100000" y="95000"/>
                                    </p:animScale>
                                    <p:animScale>
                                      <p:cBhvr>
                                        <p:cTn id="71" dur="166" decel="50000">
                                          <p:stCondLst>
                                            <p:cond delay="1834"/>
                                          </p:stCondLst>
                                        </p:cTn>
                                        <p:tgtEl>
                                          <p:spTgt spid="28"/>
                                        </p:tgtEl>
                                      </p:cBhvr>
                                      <p:to x="100000" y="100000"/>
                                    </p:animScale>
                                  </p:childTnLst>
                                </p:cTn>
                              </p:par>
                              <p:par>
                                <p:cTn id="72" presetID="26" presetClass="entr" presetSubtype="0" fill="hold" nodeType="withEffect">
                                  <p:stCondLst>
                                    <p:cond delay="0"/>
                                  </p:stCondLst>
                                  <p:childTnLst>
                                    <p:set>
                                      <p:cBhvr>
                                        <p:cTn id="73" dur="1" fill="hold">
                                          <p:stCondLst>
                                            <p:cond delay="0"/>
                                          </p:stCondLst>
                                        </p:cTn>
                                        <p:tgtEl>
                                          <p:spTgt spid="29"/>
                                        </p:tgtEl>
                                        <p:attrNameLst>
                                          <p:attrName>style.visibility</p:attrName>
                                        </p:attrNameLst>
                                      </p:cBhvr>
                                      <p:to>
                                        <p:strVal val="visible"/>
                                      </p:to>
                                    </p:set>
                                    <p:animEffect transition="in" filter="wipe(down)">
                                      <p:cBhvr>
                                        <p:cTn id="74" dur="580">
                                          <p:stCondLst>
                                            <p:cond delay="0"/>
                                          </p:stCondLst>
                                        </p:cTn>
                                        <p:tgtEl>
                                          <p:spTgt spid="29"/>
                                        </p:tgtEl>
                                      </p:cBhvr>
                                    </p:animEffect>
                                    <p:anim calcmode="lin" valueType="num">
                                      <p:cBhvr>
                                        <p:cTn id="75" dur="1822" tmFilter="0,0; 0.14,0.36; 0.43,0.73; 0.71,0.91; 1.0,1.0">
                                          <p:stCondLst>
                                            <p:cond delay="0"/>
                                          </p:stCondLst>
                                        </p:cTn>
                                        <p:tgtEl>
                                          <p:spTgt spid="29"/>
                                        </p:tgtEl>
                                        <p:attrNameLst>
                                          <p:attrName>ppt_x</p:attrName>
                                        </p:attrNameLst>
                                      </p:cBhvr>
                                      <p:tavLst>
                                        <p:tav tm="0">
                                          <p:val>
                                            <p:strVal val="#ppt_x-0.25"/>
                                          </p:val>
                                        </p:tav>
                                        <p:tav tm="100000">
                                          <p:val>
                                            <p:strVal val="#ppt_x"/>
                                          </p:val>
                                        </p:tav>
                                      </p:tavLst>
                                    </p:anim>
                                    <p:anim calcmode="lin" valueType="num">
                                      <p:cBhvr>
                                        <p:cTn id="76" dur="664" tmFilter="0.0,0.0; 0.25,0.07; 0.50,0.2; 0.75,0.467; 1.0,1.0">
                                          <p:stCondLst>
                                            <p:cond delay="0"/>
                                          </p:stCondLst>
                                        </p:cTn>
                                        <p:tgtEl>
                                          <p:spTgt spid="29"/>
                                        </p:tgtEl>
                                        <p:attrNameLst>
                                          <p:attrName>ppt_y</p:attrName>
                                        </p:attrNameLst>
                                      </p:cBhvr>
                                      <p:tavLst>
                                        <p:tav tm="0" fmla="#ppt_y-sin(pi*$)/3">
                                          <p:val>
                                            <p:fltVal val="0.5"/>
                                          </p:val>
                                        </p:tav>
                                        <p:tav tm="100000">
                                          <p:val>
                                            <p:fltVal val="1"/>
                                          </p:val>
                                        </p:tav>
                                      </p:tavLst>
                                    </p:anim>
                                    <p:anim calcmode="lin" valueType="num">
                                      <p:cBhvr>
                                        <p:cTn id="77" dur="664" tmFilter="0, 0; 0.125,0.2665; 0.25,0.4; 0.375,0.465; 0.5,0.5;  0.625,0.535; 0.75,0.6; 0.875,0.7335; 1,1">
                                          <p:stCondLst>
                                            <p:cond delay="664"/>
                                          </p:stCondLst>
                                        </p:cTn>
                                        <p:tgtEl>
                                          <p:spTgt spid="29"/>
                                        </p:tgtEl>
                                        <p:attrNameLst>
                                          <p:attrName>ppt_y</p:attrName>
                                        </p:attrNameLst>
                                      </p:cBhvr>
                                      <p:tavLst>
                                        <p:tav tm="0" fmla="#ppt_y-sin(pi*$)/9">
                                          <p:val>
                                            <p:fltVal val="0"/>
                                          </p:val>
                                        </p:tav>
                                        <p:tav tm="100000">
                                          <p:val>
                                            <p:fltVal val="1"/>
                                          </p:val>
                                        </p:tav>
                                      </p:tavLst>
                                    </p:anim>
                                    <p:anim calcmode="lin" valueType="num">
                                      <p:cBhvr>
                                        <p:cTn id="78" dur="332" tmFilter="0, 0; 0.125,0.2665; 0.25,0.4; 0.375,0.465; 0.5,0.5;  0.625,0.535; 0.75,0.6; 0.875,0.7335; 1,1">
                                          <p:stCondLst>
                                            <p:cond delay="1324"/>
                                          </p:stCondLst>
                                        </p:cTn>
                                        <p:tgtEl>
                                          <p:spTgt spid="29"/>
                                        </p:tgtEl>
                                        <p:attrNameLst>
                                          <p:attrName>ppt_y</p:attrName>
                                        </p:attrNameLst>
                                      </p:cBhvr>
                                      <p:tavLst>
                                        <p:tav tm="0" fmla="#ppt_y-sin(pi*$)/27">
                                          <p:val>
                                            <p:fltVal val="0"/>
                                          </p:val>
                                        </p:tav>
                                        <p:tav tm="100000">
                                          <p:val>
                                            <p:fltVal val="1"/>
                                          </p:val>
                                        </p:tav>
                                      </p:tavLst>
                                    </p:anim>
                                    <p:anim calcmode="lin" valueType="num">
                                      <p:cBhvr>
                                        <p:cTn id="79" dur="164" tmFilter="0, 0; 0.125,0.2665; 0.25,0.4; 0.375,0.465; 0.5,0.5;  0.625,0.535; 0.75,0.6; 0.875,0.7335; 1,1">
                                          <p:stCondLst>
                                            <p:cond delay="1656"/>
                                          </p:stCondLst>
                                        </p:cTn>
                                        <p:tgtEl>
                                          <p:spTgt spid="29"/>
                                        </p:tgtEl>
                                        <p:attrNameLst>
                                          <p:attrName>ppt_y</p:attrName>
                                        </p:attrNameLst>
                                      </p:cBhvr>
                                      <p:tavLst>
                                        <p:tav tm="0" fmla="#ppt_y-sin(pi*$)/81">
                                          <p:val>
                                            <p:fltVal val="0"/>
                                          </p:val>
                                        </p:tav>
                                        <p:tav tm="100000">
                                          <p:val>
                                            <p:fltVal val="1"/>
                                          </p:val>
                                        </p:tav>
                                      </p:tavLst>
                                    </p:anim>
                                    <p:animScale>
                                      <p:cBhvr>
                                        <p:cTn id="80" dur="26">
                                          <p:stCondLst>
                                            <p:cond delay="650"/>
                                          </p:stCondLst>
                                        </p:cTn>
                                        <p:tgtEl>
                                          <p:spTgt spid="29"/>
                                        </p:tgtEl>
                                      </p:cBhvr>
                                      <p:to x="100000" y="60000"/>
                                    </p:animScale>
                                    <p:animScale>
                                      <p:cBhvr>
                                        <p:cTn id="81" dur="166" decel="50000">
                                          <p:stCondLst>
                                            <p:cond delay="676"/>
                                          </p:stCondLst>
                                        </p:cTn>
                                        <p:tgtEl>
                                          <p:spTgt spid="29"/>
                                        </p:tgtEl>
                                      </p:cBhvr>
                                      <p:to x="100000" y="100000"/>
                                    </p:animScale>
                                    <p:animScale>
                                      <p:cBhvr>
                                        <p:cTn id="82" dur="26">
                                          <p:stCondLst>
                                            <p:cond delay="1312"/>
                                          </p:stCondLst>
                                        </p:cTn>
                                        <p:tgtEl>
                                          <p:spTgt spid="29"/>
                                        </p:tgtEl>
                                      </p:cBhvr>
                                      <p:to x="100000" y="80000"/>
                                    </p:animScale>
                                    <p:animScale>
                                      <p:cBhvr>
                                        <p:cTn id="83" dur="166" decel="50000">
                                          <p:stCondLst>
                                            <p:cond delay="1338"/>
                                          </p:stCondLst>
                                        </p:cTn>
                                        <p:tgtEl>
                                          <p:spTgt spid="29"/>
                                        </p:tgtEl>
                                      </p:cBhvr>
                                      <p:to x="100000" y="100000"/>
                                    </p:animScale>
                                    <p:animScale>
                                      <p:cBhvr>
                                        <p:cTn id="84" dur="26">
                                          <p:stCondLst>
                                            <p:cond delay="1642"/>
                                          </p:stCondLst>
                                        </p:cTn>
                                        <p:tgtEl>
                                          <p:spTgt spid="29"/>
                                        </p:tgtEl>
                                      </p:cBhvr>
                                      <p:to x="100000" y="90000"/>
                                    </p:animScale>
                                    <p:animScale>
                                      <p:cBhvr>
                                        <p:cTn id="85" dur="166" decel="50000">
                                          <p:stCondLst>
                                            <p:cond delay="1668"/>
                                          </p:stCondLst>
                                        </p:cTn>
                                        <p:tgtEl>
                                          <p:spTgt spid="29"/>
                                        </p:tgtEl>
                                      </p:cBhvr>
                                      <p:to x="100000" y="100000"/>
                                    </p:animScale>
                                    <p:animScale>
                                      <p:cBhvr>
                                        <p:cTn id="86" dur="26">
                                          <p:stCondLst>
                                            <p:cond delay="1808"/>
                                          </p:stCondLst>
                                        </p:cTn>
                                        <p:tgtEl>
                                          <p:spTgt spid="29"/>
                                        </p:tgtEl>
                                      </p:cBhvr>
                                      <p:to x="100000" y="95000"/>
                                    </p:animScale>
                                    <p:animScale>
                                      <p:cBhvr>
                                        <p:cTn id="87" dur="166" decel="50000">
                                          <p:stCondLst>
                                            <p:cond delay="1834"/>
                                          </p:stCondLst>
                                        </p:cTn>
                                        <p:tgtEl>
                                          <p:spTgt spid="29"/>
                                        </p:tgtEl>
                                      </p:cBhvr>
                                      <p:to x="100000" y="100000"/>
                                    </p:animScale>
                                  </p:childTnLst>
                                </p:cTn>
                              </p:par>
                              <p:par>
                                <p:cTn id="88" presetID="26" presetClass="entr" presetSubtype="0" fill="hold" nodeType="withEffect">
                                  <p:stCondLst>
                                    <p:cond delay="0"/>
                                  </p:stCondLst>
                                  <p:childTnLst>
                                    <p:set>
                                      <p:cBhvr>
                                        <p:cTn id="89" dur="1" fill="hold">
                                          <p:stCondLst>
                                            <p:cond delay="0"/>
                                          </p:stCondLst>
                                        </p:cTn>
                                        <p:tgtEl>
                                          <p:spTgt spid="30"/>
                                        </p:tgtEl>
                                        <p:attrNameLst>
                                          <p:attrName>style.visibility</p:attrName>
                                        </p:attrNameLst>
                                      </p:cBhvr>
                                      <p:to>
                                        <p:strVal val="visible"/>
                                      </p:to>
                                    </p:set>
                                    <p:animEffect transition="in" filter="wipe(down)">
                                      <p:cBhvr>
                                        <p:cTn id="90" dur="580">
                                          <p:stCondLst>
                                            <p:cond delay="0"/>
                                          </p:stCondLst>
                                        </p:cTn>
                                        <p:tgtEl>
                                          <p:spTgt spid="30"/>
                                        </p:tgtEl>
                                      </p:cBhvr>
                                    </p:animEffect>
                                    <p:anim calcmode="lin" valueType="num">
                                      <p:cBhvr>
                                        <p:cTn id="91"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92"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93"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94"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95"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96" dur="26">
                                          <p:stCondLst>
                                            <p:cond delay="650"/>
                                          </p:stCondLst>
                                        </p:cTn>
                                        <p:tgtEl>
                                          <p:spTgt spid="30"/>
                                        </p:tgtEl>
                                      </p:cBhvr>
                                      <p:to x="100000" y="60000"/>
                                    </p:animScale>
                                    <p:animScale>
                                      <p:cBhvr>
                                        <p:cTn id="97" dur="166" decel="50000">
                                          <p:stCondLst>
                                            <p:cond delay="676"/>
                                          </p:stCondLst>
                                        </p:cTn>
                                        <p:tgtEl>
                                          <p:spTgt spid="30"/>
                                        </p:tgtEl>
                                      </p:cBhvr>
                                      <p:to x="100000" y="100000"/>
                                    </p:animScale>
                                    <p:animScale>
                                      <p:cBhvr>
                                        <p:cTn id="98" dur="26">
                                          <p:stCondLst>
                                            <p:cond delay="1312"/>
                                          </p:stCondLst>
                                        </p:cTn>
                                        <p:tgtEl>
                                          <p:spTgt spid="30"/>
                                        </p:tgtEl>
                                      </p:cBhvr>
                                      <p:to x="100000" y="80000"/>
                                    </p:animScale>
                                    <p:animScale>
                                      <p:cBhvr>
                                        <p:cTn id="99" dur="166" decel="50000">
                                          <p:stCondLst>
                                            <p:cond delay="1338"/>
                                          </p:stCondLst>
                                        </p:cTn>
                                        <p:tgtEl>
                                          <p:spTgt spid="30"/>
                                        </p:tgtEl>
                                      </p:cBhvr>
                                      <p:to x="100000" y="100000"/>
                                    </p:animScale>
                                    <p:animScale>
                                      <p:cBhvr>
                                        <p:cTn id="100" dur="26">
                                          <p:stCondLst>
                                            <p:cond delay="1642"/>
                                          </p:stCondLst>
                                        </p:cTn>
                                        <p:tgtEl>
                                          <p:spTgt spid="30"/>
                                        </p:tgtEl>
                                      </p:cBhvr>
                                      <p:to x="100000" y="90000"/>
                                    </p:animScale>
                                    <p:animScale>
                                      <p:cBhvr>
                                        <p:cTn id="101" dur="166" decel="50000">
                                          <p:stCondLst>
                                            <p:cond delay="1668"/>
                                          </p:stCondLst>
                                        </p:cTn>
                                        <p:tgtEl>
                                          <p:spTgt spid="30"/>
                                        </p:tgtEl>
                                      </p:cBhvr>
                                      <p:to x="100000" y="100000"/>
                                    </p:animScale>
                                    <p:animScale>
                                      <p:cBhvr>
                                        <p:cTn id="102" dur="26">
                                          <p:stCondLst>
                                            <p:cond delay="1808"/>
                                          </p:stCondLst>
                                        </p:cTn>
                                        <p:tgtEl>
                                          <p:spTgt spid="30"/>
                                        </p:tgtEl>
                                      </p:cBhvr>
                                      <p:to x="100000" y="95000"/>
                                    </p:animScale>
                                    <p:animScale>
                                      <p:cBhvr>
                                        <p:cTn id="103" dur="166" decel="50000">
                                          <p:stCondLst>
                                            <p:cond delay="1834"/>
                                          </p:stCondLst>
                                        </p:cTn>
                                        <p:tgtEl>
                                          <p:spTgt spid="30"/>
                                        </p:tgtEl>
                                      </p:cBhvr>
                                      <p:to x="100000" y="100000"/>
                                    </p:animScale>
                                  </p:childTnLst>
                                </p:cTn>
                              </p:par>
                              <p:par>
                                <p:cTn id="104" presetID="26" presetClass="entr" presetSubtype="0" fill="hold" nodeType="withEffect">
                                  <p:stCondLst>
                                    <p:cond delay="0"/>
                                  </p:stCondLst>
                                  <p:childTnLst>
                                    <p:set>
                                      <p:cBhvr>
                                        <p:cTn id="105" dur="1" fill="hold">
                                          <p:stCondLst>
                                            <p:cond delay="0"/>
                                          </p:stCondLst>
                                        </p:cTn>
                                        <p:tgtEl>
                                          <p:spTgt spid="31"/>
                                        </p:tgtEl>
                                        <p:attrNameLst>
                                          <p:attrName>style.visibility</p:attrName>
                                        </p:attrNameLst>
                                      </p:cBhvr>
                                      <p:to>
                                        <p:strVal val="visible"/>
                                      </p:to>
                                    </p:set>
                                    <p:animEffect transition="in" filter="wipe(down)">
                                      <p:cBhvr>
                                        <p:cTn id="106" dur="580">
                                          <p:stCondLst>
                                            <p:cond delay="0"/>
                                          </p:stCondLst>
                                        </p:cTn>
                                        <p:tgtEl>
                                          <p:spTgt spid="31"/>
                                        </p:tgtEl>
                                      </p:cBhvr>
                                    </p:animEffect>
                                    <p:anim calcmode="lin" valueType="num">
                                      <p:cBhvr>
                                        <p:cTn id="107" dur="1822" tmFilter="0,0; 0.14,0.36; 0.43,0.73; 0.71,0.91; 1.0,1.0">
                                          <p:stCondLst>
                                            <p:cond delay="0"/>
                                          </p:stCondLst>
                                        </p:cTn>
                                        <p:tgtEl>
                                          <p:spTgt spid="31"/>
                                        </p:tgtEl>
                                        <p:attrNameLst>
                                          <p:attrName>ppt_x</p:attrName>
                                        </p:attrNameLst>
                                      </p:cBhvr>
                                      <p:tavLst>
                                        <p:tav tm="0">
                                          <p:val>
                                            <p:strVal val="#ppt_x-0.25"/>
                                          </p:val>
                                        </p:tav>
                                        <p:tav tm="100000">
                                          <p:val>
                                            <p:strVal val="#ppt_x"/>
                                          </p:val>
                                        </p:tav>
                                      </p:tavLst>
                                    </p:anim>
                                    <p:anim calcmode="lin" valueType="num">
                                      <p:cBhvr>
                                        <p:cTn id="108" dur="664" tmFilter="0.0,0.0; 0.25,0.07; 0.50,0.2; 0.75,0.467; 1.0,1.0">
                                          <p:stCondLst>
                                            <p:cond delay="0"/>
                                          </p:stCondLst>
                                        </p:cTn>
                                        <p:tgtEl>
                                          <p:spTgt spid="31"/>
                                        </p:tgtEl>
                                        <p:attrNameLst>
                                          <p:attrName>ppt_y</p:attrName>
                                        </p:attrNameLst>
                                      </p:cBhvr>
                                      <p:tavLst>
                                        <p:tav tm="0" fmla="#ppt_y-sin(pi*$)/3">
                                          <p:val>
                                            <p:fltVal val="0.5"/>
                                          </p:val>
                                        </p:tav>
                                        <p:tav tm="100000">
                                          <p:val>
                                            <p:fltVal val="1"/>
                                          </p:val>
                                        </p:tav>
                                      </p:tavLst>
                                    </p:anim>
                                    <p:anim calcmode="lin" valueType="num">
                                      <p:cBhvr>
                                        <p:cTn id="109" dur="664" tmFilter="0, 0; 0.125,0.2665; 0.25,0.4; 0.375,0.465; 0.5,0.5;  0.625,0.535; 0.75,0.6; 0.875,0.7335; 1,1">
                                          <p:stCondLst>
                                            <p:cond delay="664"/>
                                          </p:stCondLst>
                                        </p:cTn>
                                        <p:tgtEl>
                                          <p:spTgt spid="31"/>
                                        </p:tgtEl>
                                        <p:attrNameLst>
                                          <p:attrName>ppt_y</p:attrName>
                                        </p:attrNameLst>
                                      </p:cBhvr>
                                      <p:tavLst>
                                        <p:tav tm="0" fmla="#ppt_y-sin(pi*$)/9">
                                          <p:val>
                                            <p:fltVal val="0"/>
                                          </p:val>
                                        </p:tav>
                                        <p:tav tm="100000">
                                          <p:val>
                                            <p:fltVal val="1"/>
                                          </p:val>
                                        </p:tav>
                                      </p:tavLst>
                                    </p:anim>
                                    <p:anim calcmode="lin" valueType="num">
                                      <p:cBhvr>
                                        <p:cTn id="110" dur="332" tmFilter="0, 0; 0.125,0.2665; 0.25,0.4; 0.375,0.465; 0.5,0.5;  0.625,0.535; 0.75,0.6; 0.875,0.7335; 1,1">
                                          <p:stCondLst>
                                            <p:cond delay="1324"/>
                                          </p:stCondLst>
                                        </p:cTn>
                                        <p:tgtEl>
                                          <p:spTgt spid="31"/>
                                        </p:tgtEl>
                                        <p:attrNameLst>
                                          <p:attrName>ppt_y</p:attrName>
                                        </p:attrNameLst>
                                      </p:cBhvr>
                                      <p:tavLst>
                                        <p:tav tm="0" fmla="#ppt_y-sin(pi*$)/27">
                                          <p:val>
                                            <p:fltVal val="0"/>
                                          </p:val>
                                        </p:tav>
                                        <p:tav tm="100000">
                                          <p:val>
                                            <p:fltVal val="1"/>
                                          </p:val>
                                        </p:tav>
                                      </p:tavLst>
                                    </p:anim>
                                    <p:anim calcmode="lin" valueType="num">
                                      <p:cBhvr>
                                        <p:cTn id="111" dur="164" tmFilter="0, 0; 0.125,0.2665; 0.25,0.4; 0.375,0.465; 0.5,0.5;  0.625,0.535; 0.75,0.6; 0.875,0.7335; 1,1">
                                          <p:stCondLst>
                                            <p:cond delay="1656"/>
                                          </p:stCondLst>
                                        </p:cTn>
                                        <p:tgtEl>
                                          <p:spTgt spid="31"/>
                                        </p:tgtEl>
                                        <p:attrNameLst>
                                          <p:attrName>ppt_y</p:attrName>
                                        </p:attrNameLst>
                                      </p:cBhvr>
                                      <p:tavLst>
                                        <p:tav tm="0" fmla="#ppt_y-sin(pi*$)/81">
                                          <p:val>
                                            <p:fltVal val="0"/>
                                          </p:val>
                                        </p:tav>
                                        <p:tav tm="100000">
                                          <p:val>
                                            <p:fltVal val="1"/>
                                          </p:val>
                                        </p:tav>
                                      </p:tavLst>
                                    </p:anim>
                                    <p:animScale>
                                      <p:cBhvr>
                                        <p:cTn id="112" dur="26">
                                          <p:stCondLst>
                                            <p:cond delay="650"/>
                                          </p:stCondLst>
                                        </p:cTn>
                                        <p:tgtEl>
                                          <p:spTgt spid="31"/>
                                        </p:tgtEl>
                                      </p:cBhvr>
                                      <p:to x="100000" y="60000"/>
                                    </p:animScale>
                                    <p:animScale>
                                      <p:cBhvr>
                                        <p:cTn id="113" dur="166" decel="50000">
                                          <p:stCondLst>
                                            <p:cond delay="676"/>
                                          </p:stCondLst>
                                        </p:cTn>
                                        <p:tgtEl>
                                          <p:spTgt spid="31"/>
                                        </p:tgtEl>
                                      </p:cBhvr>
                                      <p:to x="100000" y="100000"/>
                                    </p:animScale>
                                    <p:animScale>
                                      <p:cBhvr>
                                        <p:cTn id="114" dur="26">
                                          <p:stCondLst>
                                            <p:cond delay="1312"/>
                                          </p:stCondLst>
                                        </p:cTn>
                                        <p:tgtEl>
                                          <p:spTgt spid="31"/>
                                        </p:tgtEl>
                                      </p:cBhvr>
                                      <p:to x="100000" y="80000"/>
                                    </p:animScale>
                                    <p:animScale>
                                      <p:cBhvr>
                                        <p:cTn id="115" dur="166" decel="50000">
                                          <p:stCondLst>
                                            <p:cond delay="1338"/>
                                          </p:stCondLst>
                                        </p:cTn>
                                        <p:tgtEl>
                                          <p:spTgt spid="31"/>
                                        </p:tgtEl>
                                      </p:cBhvr>
                                      <p:to x="100000" y="100000"/>
                                    </p:animScale>
                                    <p:animScale>
                                      <p:cBhvr>
                                        <p:cTn id="116" dur="26">
                                          <p:stCondLst>
                                            <p:cond delay="1642"/>
                                          </p:stCondLst>
                                        </p:cTn>
                                        <p:tgtEl>
                                          <p:spTgt spid="31"/>
                                        </p:tgtEl>
                                      </p:cBhvr>
                                      <p:to x="100000" y="90000"/>
                                    </p:animScale>
                                    <p:animScale>
                                      <p:cBhvr>
                                        <p:cTn id="117" dur="166" decel="50000">
                                          <p:stCondLst>
                                            <p:cond delay="1668"/>
                                          </p:stCondLst>
                                        </p:cTn>
                                        <p:tgtEl>
                                          <p:spTgt spid="31"/>
                                        </p:tgtEl>
                                      </p:cBhvr>
                                      <p:to x="100000" y="100000"/>
                                    </p:animScale>
                                    <p:animScale>
                                      <p:cBhvr>
                                        <p:cTn id="118" dur="26">
                                          <p:stCondLst>
                                            <p:cond delay="1808"/>
                                          </p:stCondLst>
                                        </p:cTn>
                                        <p:tgtEl>
                                          <p:spTgt spid="31"/>
                                        </p:tgtEl>
                                      </p:cBhvr>
                                      <p:to x="100000" y="95000"/>
                                    </p:animScale>
                                    <p:animScale>
                                      <p:cBhvr>
                                        <p:cTn id="119" dur="166" decel="50000">
                                          <p:stCondLst>
                                            <p:cond delay="1834"/>
                                          </p:stCondLst>
                                        </p:cTn>
                                        <p:tgtEl>
                                          <p:spTgt spid="31"/>
                                        </p:tgtEl>
                                      </p:cBhvr>
                                      <p:to x="100000" y="100000"/>
                                    </p:animScale>
                                  </p:childTnLst>
                                </p:cTn>
                              </p:par>
                              <p:par>
                                <p:cTn id="120" presetID="26" presetClass="entr" presetSubtype="0" fill="hold" nodeType="withEffect">
                                  <p:stCondLst>
                                    <p:cond delay="0"/>
                                  </p:stCondLst>
                                  <p:childTnLst>
                                    <p:set>
                                      <p:cBhvr>
                                        <p:cTn id="121" dur="1" fill="hold">
                                          <p:stCondLst>
                                            <p:cond delay="0"/>
                                          </p:stCondLst>
                                        </p:cTn>
                                        <p:tgtEl>
                                          <p:spTgt spid="32"/>
                                        </p:tgtEl>
                                        <p:attrNameLst>
                                          <p:attrName>style.visibility</p:attrName>
                                        </p:attrNameLst>
                                      </p:cBhvr>
                                      <p:to>
                                        <p:strVal val="visible"/>
                                      </p:to>
                                    </p:set>
                                    <p:animEffect transition="in" filter="wipe(down)">
                                      <p:cBhvr>
                                        <p:cTn id="122" dur="580">
                                          <p:stCondLst>
                                            <p:cond delay="0"/>
                                          </p:stCondLst>
                                        </p:cTn>
                                        <p:tgtEl>
                                          <p:spTgt spid="32"/>
                                        </p:tgtEl>
                                      </p:cBhvr>
                                    </p:animEffect>
                                    <p:anim calcmode="lin" valueType="num">
                                      <p:cBhvr>
                                        <p:cTn id="123"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124"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125"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126"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127"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128" dur="26">
                                          <p:stCondLst>
                                            <p:cond delay="650"/>
                                          </p:stCondLst>
                                        </p:cTn>
                                        <p:tgtEl>
                                          <p:spTgt spid="32"/>
                                        </p:tgtEl>
                                      </p:cBhvr>
                                      <p:to x="100000" y="60000"/>
                                    </p:animScale>
                                    <p:animScale>
                                      <p:cBhvr>
                                        <p:cTn id="129" dur="166" decel="50000">
                                          <p:stCondLst>
                                            <p:cond delay="676"/>
                                          </p:stCondLst>
                                        </p:cTn>
                                        <p:tgtEl>
                                          <p:spTgt spid="32"/>
                                        </p:tgtEl>
                                      </p:cBhvr>
                                      <p:to x="100000" y="100000"/>
                                    </p:animScale>
                                    <p:animScale>
                                      <p:cBhvr>
                                        <p:cTn id="130" dur="26">
                                          <p:stCondLst>
                                            <p:cond delay="1312"/>
                                          </p:stCondLst>
                                        </p:cTn>
                                        <p:tgtEl>
                                          <p:spTgt spid="32"/>
                                        </p:tgtEl>
                                      </p:cBhvr>
                                      <p:to x="100000" y="80000"/>
                                    </p:animScale>
                                    <p:animScale>
                                      <p:cBhvr>
                                        <p:cTn id="131" dur="166" decel="50000">
                                          <p:stCondLst>
                                            <p:cond delay="1338"/>
                                          </p:stCondLst>
                                        </p:cTn>
                                        <p:tgtEl>
                                          <p:spTgt spid="32"/>
                                        </p:tgtEl>
                                      </p:cBhvr>
                                      <p:to x="100000" y="100000"/>
                                    </p:animScale>
                                    <p:animScale>
                                      <p:cBhvr>
                                        <p:cTn id="132" dur="26">
                                          <p:stCondLst>
                                            <p:cond delay="1642"/>
                                          </p:stCondLst>
                                        </p:cTn>
                                        <p:tgtEl>
                                          <p:spTgt spid="32"/>
                                        </p:tgtEl>
                                      </p:cBhvr>
                                      <p:to x="100000" y="90000"/>
                                    </p:animScale>
                                    <p:animScale>
                                      <p:cBhvr>
                                        <p:cTn id="133" dur="166" decel="50000">
                                          <p:stCondLst>
                                            <p:cond delay="1668"/>
                                          </p:stCondLst>
                                        </p:cTn>
                                        <p:tgtEl>
                                          <p:spTgt spid="32"/>
                                        </p:tgtEl>
                                      </p:cBhvr>
                                      <p:to x="100000" y="100000"/>
                                    </p:animScale>
                                    <p:animScale>
                                      <p:cBhvr>
                                        <p:cTn id="134" dur="26">
                                          <p:stCondLst>
                                            <p:cond delay="1808"/>
                                          </p:stCondLst>
                                        </p:cTn>
                                        <p:tgtEl>
                                          <p:spTgt spid="32"/>
                                        </p:tgtEl>
                                      </p:cBhvr>
                                      <p:to x="100000" y="95000"/>
                                    </p:animScale>
                                    <p:animScale>
                                      <p:cBhvr>
                                        <p:cTn id="135" dur="166" decel="50000">
                                          <p:stCondLst>
                                            <p:cond delay="1834"/>
                                          </p:stCondLst>
                                        </p:cTn>
                                        <p:tgtEl>
                                          <p:spTgt spid="32"/>
                                        </p:tgtEl>
                                      </p:cBhvr>
                                      <p:to x="100000" y="100000"/>
                                    </p:animScale>
                                  </p:childTnLst>
                                </p:cTn>
                              </p:par>
                              <p:par>
                                <p:cTn id="136" presetID="26" presetClass="entr" presetSubtype="0" fill="hold" nodeType="withEffect">
                                  <p:stCondLst>
                                    <p:cond delay="0"/>
                                  </p:stCondLst>
                                  <p:childTnLst>
                                    <p:set>
                                      <p:cBhvr>
                                        <p:cTn id="137" dur="1" fill="hold">
                                          <p:stCondLst>
                                            <p:cond delay="0"/>
                                          </p:stCondLst>
                                        </p:cTn>
                                        <p:tgtEl>
                                          <p:spTgt spid="33"/>
                                        </p:tgtEl>
                                        <p:attrNameLst>
                                          <p:attrName>style.visibility</p:attrName>
                                        </p:attrNameLst>
                                      </p:cBhvr>
                                      <p:to>
                                        <p:strVal val="visible"/>
                                      </p:to>
                                    </p:set>
                                    <p:animEffect transition="in" filter="wipe(down)">
                                      <p:cBhvr>
                                        <p:cTn id="138" dur="580">
                                          <p:stCondLst>
                                            <p:cond delay="0"/>
                                          </p:stCondLst>
                                        </p:cTn>
                                        <p:tgtEl>
                                          <p:spTgt spid="33"/>
                                        </p:tgtEl>
                                      </p:cBhvr>
                                    </p:animEffect>
                                    <p:anim calcmode="lin" valueType="num">
                                      <p:cBhvr>
                                        <p:cTn id="139" dur="1822" tmFilter="0,0; 0.14,0.36; 0.43,0.73; 0.71,0.91; 1.0,1.0">
                                          <p:stCondLst>
                                            <p:cond delay="0"/>
                                          </p:stCondLst>
                                        </p:cTn>
                                        <p:tgtEl>
                                          <p:spTgt spid="33"/>
                                        </p:tgtEl>
                                        <p:attrNameLst>
                                          <p:attrName>ppt_x</p:attrName>
                                        </p:attrNameLst>
                                      </p:cBhvr>
                                      <p:tavLst>
                                        <p:tav tm="0">
                                          <p:val>
                                            <p:strVal val="#ppt_x-0.25"/>
                                          </p:val>
                                        </p:tav>
                                        <p:tav tm="100000">
                                          <p:val>
                                            <p:strVal val="#ppt_x"/>
                                          </p:val>
                                        </p:tav>
                                      </p:tavLst>
                                    </p:anim>
                                    <p:anim calcmode="lin" valueType="num">
                                      <p:cBhvr>
                                        <p:cTn id="140" dur="664" tmFilter="0.0,0.0; 0.25,0.07; 0.50,0.2; 0.75,0.467; 1.0,1.0">
                                          <p:stCondLst>
                                            <p:cond delay="0"/>
                                          </p:stCondLst>
                                        </p:cTn>
                                        <p:tgtEl>
                                          <p:spTgt spid="33"/>
                                        </p:tgtEl>
                                        <p:attrNameLst>
                                          <p:attrName>ppt_y</p:attrName>
                                        </p:attrNameLst>
                                      </p:cBhvr>
                                      <p:tavLst>
                                        <p:tav tm="0" fmla="#ppt_y-sin(pi*$)/3">
                                          <p:val>
                                            <p:fltVal val="0.5"/>
                                          </p:val>
                                        </p:tav>
                                        <p:tav tm="100000">
                                          <p:val>
                                            <p:fltVal val="1"/>
                                          </p:val>
                                        </p:tav>
                                      </p:tavLst>
                                    </p:anim>
                                    <p:anim calcmode="lin" valueType="num">
                                      <p:cBhvr>
                                        <p:cTn id="141" dur="664" tmFilter="0, 0; 0.125,0.2665; 0.25,0.4; 0.375,0.465; 0.5,0.5;  0.625,0.535; 0.75,0.6; 0.875,0.7335; 1,1">
                                          <p:stCondLst>
                                            <p:cond delay="664"/>
                                          </p:stCondLst>
                                        </p:cTn>
                                        <p:tgtEl>
                                          <p:spTgt spid="33"/>
                                        </p:tgtEl>
                                        <p:attrNameLst>
                                          <p:attrName>ppt_y</p:attrName>
                                        </p:attrNameLst>
                                      </p:cBhvr>
                                      <p:tavLst>
                                        <p:tav tm="0" fmla="#ppt_y-sin(pi*$)/9">
                                          <p:val>
                                            <p:fltVal val="0"/>
                                          </p:val>
                                        </p:tav>
                                        <p:tav tm="100000">
                                          <p:val>
                                            <p:fltVal val="1"/>
                                          </p:val>
                                        </p:tav>
                                      </p:tavLst>
                                    </p:anim>
                                    <p:anim calcmode="lin" valueType="num">
                                      <p:cBhvr>
                                        <p:cTn id="142" dur="332" tmFilter="0, 0; 0.125,0.2665; 0.25,0.4; 0.375,0.465; 0.5,0.5;  0.625,0.535; 0.75,0.6; 0.875,0.7335; 1,1">
                                          <p:stCondLst>
                                            <p:cond delay="1324"/>
                                          </p:stCondLst>
                                        </p:cTn>
                                        <p:tgtEl>
                                          <p:spTgt spid="33"/>
                                        </p:tgtEl>
                                        <p:attrNameLst>
                                          <p:attrName>ppt_y</p:attrName>
                                        </p:attrNameLst>
                                      </p:cBhvr>
                                      <p:tavLst>
                                        <p:tav tm="0" fmla="#ppt_y-sin(pi*$)/27">
                                          <p:val>
                                            <p:fltVal val="0"/>
                                          </p:val>
                                        </p:tav>
                                        <p:tav tm="100000">
                                          <p:val>
                                            <p:fltVal val="1"/>
                                          </p:val>
                                        </p:tav>
                                      </p:tavLst>
                                    </p:anim>
                                    <p:anim calcmode="lin" valueType="num">
                                      <p:cBhvr>
                                        <p:cTn id="143" dur="164" tmFilter="0, 0; 0.125,0.2665; 0.25,0.4; 0.375,0.465; 0.5,0.5;  0.625,0.535; 0.75,0.6; 0.875,0.7335; 1,1">
                                          <p:stCondLst>
                                            <p:cond delay="1656"/>
                                          </p:stCondLst>
                                        </p:cTn>
                                        <p:tgtEl>
                                          <p:spTgt spid="33"/>
                                        </p:tgtEl>
                                        <p:attrNameLst>
                                          <p:attrName>ppt_y</p:attrName>
                                        </p:attrNameLst>
                                      </p:cBhvr>
                                      <p:tavLst>
                                        <p:tav tm="0" fmla="#ppt_y-sin(pi*$)/81">
                                          <p:val>
                                            <p:fltVal val="0"/>
                                          </p:val>
                                        </p:tav>
                                        <p:tav tm="100000">
                                          <p:val>
                                            <p:fltVal val="1"/>
                                          </p:val>
                                        </p:tav>
                                      </p:tavLst>
                                    </p:anim>
                                    <p:animScale>
                                      <p:cBhvr>
                                        <p:cTn id="144" dur="26">
                                          <p:stCondLst>
                                            <p:cond delay="650"/>
                                          </p:stCondLst>
                                        </p:cTn>
                                        <p:tgtEl>
                                          <p:spTgt spid="33"/>
                                        </p:tgtEl>
                                      </p:cBhvr>
                                      <p:to x="100000" y="60000"/>
                                    </p:animScale>
                                    <p:animScale>
                                      <p:cBhvr>
                                        <p:cTn id="145" dur="166" decel="50000">
                                          <p:stCondLst>
                                            <p:cond delay="676"/>
                                          </p:stCondLst>
                                        </p:cTn>
                                        <p:tgtEl>
                                          <p:spTgt spid="33"/>
                                        </p:tgtEl>
                                      </p:cBhvr>
                                      <p:to x="100000" y="100000"/>
                                    </p:animScale>
                                    <p:animScale>
                                      <p:cBhvr>
                                        <p:cTn id="146" dur="26">
                                          <p:stCondLst>
                                            <p:cond delay="1312"/>
                                          </p:stCondLst>
                                        </p:cTn>
                                        <p:tgtEl>
                                          <p:spTgt spid="33"/>
                                        </p:tgtEl>
                                      </p:cBhvr>
                                      <p:to x="100000" y="80000"/>
                                    </p:animScale>
                                    <p:animScale>
                                      <p:cBhvr>
                                        <p:cTn id="147" dur="166" decel="50000">
                                          <p:stCondLst>
                                            <p:cond delay="1338"/>
                                          </p:stCondLst>
                                        </p:cTn>
                                        <p:tgtEl>
                                          <p:spTgt spid="33"/>
                                        </p:tgtEl>
                                      </p:cBhvr>
                                      <p:to x="100000" y="100000"/>
                                    </p:animScale>
                                    <p:animScale>
                                      <p:cBhvr>
                                        <p:cTn id="148" dur="26">
                                          <p:stCondLst>
                                            <p:cond delay="1642"/>
                                          </p:stCondLst>
                                        </p:cTn>
                                        <p:tgtEl>
                                          <p:spTgt spid="33"/>
                                        </p:tgtEl>
                                      </p:cBhvr>
                                      <p:to x="100000" y="90000"/>
                                    </p:animScale>
                                    <p:animScale>
                                      <p:cBhvr>
                                        <p:cTn id="149" dur="166" decel="50000">
                                          <p:stCondLst>
                                            <p:cond delay="1668"/>
                                          </p:stCondLst>
                                        </p:cTn>
                                        <p:tgtEl>
                                          <p:spTgt spid="33"/>
                                        </p:tgtEl>
                                      </p:cBhvr>
                                      <p:to x="100000" y="100000"/>
                                    </p:animScale>
                                    <p:animScale>
                                      <p:cBhvr>
                                        <p:cTn id="150" dur="26">
                                          <p:stCondLst>
                                            <p:cond delay="1808"/>
                                          </p:stCondLst>
                                        </p:cTn>
                                        <p:tgtEl>
                                          <p:spTgt spid="33"/>
                                        </p:tgtEl>
                                      </p:cBhvr>
                                      <p:to x="100000" y="95000"/>
                                    </p:animScale>
                                    <p:animScale>
                                      <p:cBhvr>
                                        <p:cTn id="151" dur="166" decel="50000">
                                          <p:stCondLst>
                                            <p:cond delay="1834"/>
                                          </p:stCondLst>
                                        </p:cTn>
                                        <p:tgtEl>
                                          <p:spTgt spid="33"/>
                                        </p:tgtEl>
                                      </p:cBhvr>
                                      <p:to x="100000" y="100000"/>
                                    </p:animScale>
                                  </p:childTnLst>
                                </p:cTn>
                              </p:par>
                              <p:par>
                                <p:cTn id="152" presetID="26" presetClass="entr" presetSubtype="0" fill="hold" nodeType="withEffect">
                                  <p:stCondLst>
                                    <p:cond delay="0"/>
                                  </p:stCondLst>
                                  <p:childTnLst>
                                    <p:set>
                                      <p:cBhvr>
                                        <p:cTn id="153" dur="1" fill="hold">
                                          <p:stCondLst>
                                            <p:cond delay="0"/>
                                          </p:stCondLst>
                                        </p:cTn>
                                        <p:tgtEl>
                                          <p:spTgt spid="21"/>
                                        </p:tgtEl>
                                        <p:attrNameLst>
                                          <p:attrName>style.visibility</p:attrName>
                                        </p:attrNameLst>
                                      </p:cBhvr>
                                      <p:to>
                                        <p:strVal val="visible"/>
                                      </p:to>
                                    </p:set>
                                    <p:animEffect transition="in" filter="wipe(down)">
                                      <p:cBhvr>
                                        <p:cTn id="154" dur="580">
                                          <p:stCondLst>
                                            <p:cond delay="0"/>
                                          </p:stCondLst>
                                        </p:cTn>
                                        <p:tgtEl>
                                          <p:spTgt spid="21"/>
                                        </p:tgtEl>
                                      </p:cBhvr>
                                    </p:animEffect>
                                    <p:anim calcmode="lin" valueType="num">
                                      <p:cBhvr>
                                        <p:cTn id="155"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56"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57"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58"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59"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60" dur="26">
                                          <p:stCondLst>
                                            <p:cond delay="650"/>
                                          </p:stCondLst>
                                        </p:cTn>
                                        <p:tgtEl>
                                          <p:spTgt spid="21"/>
                                        </p:tgtEl>
                                      </p:cBhvr>
                                      <p:to x="100000" y="60000"/>
                                    </p:animScale>
                                    <p:animScale>
                                      <p:cBhvr>
                                        <p:cTn id="161" dur="166" decel="50000">
                                          <p:stCondLst>
                                            <p:cond delay="676"/>
                                          </p:stCondLst>
                                        </p:cTn>
                                        <p:tgtEl>
                                          <p:spTgt spid="21"/>
                                        </p:tgtEl>
                                      </p:cBhvr>
                                      <p:to x="100000" y="100000"/>
                                    </p:animScale>
                                    <p:animScale>
                                      <p:cBhvr>
                                        <p:cTn id="162" dur="26">
                                          <p:stCondLst>
                                            <p:cond delay="1312"/>
                                          </p:stCondLst>
                                        </p:cTn>
                                        <p:tgtEl>
                                          <p:spTgt spid="21"/>
                                        </p:tgtEl>
                                      </p:cBhvr>
                                      <p:to x="100000" y="80000"/>
                                    </p:animScale>
                                    <p:animScale>
                                      <p:cBhvr>
                                        <p:cTn id="163" dur="166" decel="50000">
                                          <p:stCondLst>
                                            <p:cond delay="1338"/>
                                          </p:stCondLst>
                                        </p:cTn>
                                        <p:tgtEl>
                                          <p:spTgt spid="21"/>
                                        </p:tgtEl>
                                      </p:cBhvr>
                                      <p:to x="100000" y="100000"/>
                                    </p:animScale>
                                    <p:animScale>
                                      <p:cBhvr>
                                        <p:cTn id="164" dur="26">
                                          <p:stCondLst>
                                            <p:cond delay="1642"/>
                                          </p:stCondLst>
                                        </p:cTn>
                                        <p:tgtEl>
                                          <p:spTgt spid="21"/>
                                        </p:tgtEl>
                                      </p:cBhvr>
                                      <p:to x="100000" y="90000"/>
                                    </p:animScale>
                                    <p:animScale>
                                      <p:cBhvr>
                                        <p:cTn id="165" dur="166" decel="50000">
                                          <p:stCondLst>
                                            <p:cond delay="1668"/>
                                          </p:stCondLst>
                                        </p:cTn>
                                        <p:tgtEl>
                                          <p:spTgt spid="21"/>
                                        </p:tgtEl>
                                      </p:cBhvr>
                                      <p:to x="100000" y="100000"/>
                                    </p:animScale>
                                    <p:animScale>
                                      <p:cBhvr>
                                        <p:cTn id="166" dur="26">
                                          <p:stCondLst>
                                            <p:cond delay="1808"/>
                                          </p:stCondLst>
                                        </p:cTn>
                                        <p:tgtEl>
                                          <p:spTgt spid="21"/>
                                        </p:tgtEl>
                                      </p:cBhvr>
                                      <p:to x="100000" y="95000"/>
                                    </p:animScale>
                                    <p:animScale>
                                      <p:cBhvr>
                                        <p:cTn id="167" dur="166" decel="50000">
                                          <p:stCondLst>
                                            <p:cond delay="1834"/>
                                          </p:stCondLst>
                                        </p:cTn>
                                        <p:tgtEl>
                                          <p:spTgt spid="21"/>
                                        </p:tgtEl>
                                      </p:cBhvr>
                                      <p:to x="100000" y="100000"/>
                                    </p:animScale>
                                  </p:childTnLst>
                                </p:cTn>
                              </p:par>
                              <p:par>
                                <p:cTn id="168" presetID="26" presetClass="entr" presetSubtype="0" fill="hold" nodeType="withEffect">
                                  <p:stCondLst>
                                    <p:cond delay="0"/>
                                  </p:stCondLst>
                                  <p:childTnLst>
                                    <p:set>
                                      <p:cBhvr>
                                        <p:cTn id="169" dur="1" fill="hold">
                                          <p:stCondLst>
                                            <p:cond delay="0"/>
                                          </p:stCondLst>
                                        </p:cTn>
                                        <p:tgtEl>
                                          <p:spTgt spid="22"/>
                                        </p:tgtEl>
                                        <p:attrNameLst>
                                          <p:attrName>style.visibility</p:attrName>
                                        </p:attrNameLst>
                                      </p:cBhvr>
                                      <p:to>
                                        <p:strVal val="visible"/>
                                      </p:to>
                                    </p:set>
                                    <p:animEffect transition="in" filter="wipe(down)">
                                      <p:cBhvr>
                                        <p:cTn id="170" dur="580">
                                          <p:stCondLst>
                                            <p:cond delay="0"/>
                                          </p:stCondLst>
                                        </p:cTn>
                                        <p:tgtEl>
                                          <p:spTgt spid="22"/>
                                        </p:tgtEl>
                                      </p:cBhvr>
                                    </p:animEffect>
                                    <p:anim calcmode="lin" valueType="num">
                                      <p:cBhvr>
                                        <p:cTn id="171"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72"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73"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74"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75"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76" dur="26">
                                          <p:stCondLst>
                                            <p:cond delay="650"/>
                                          </p:stCondLst>
                                        </p:cTn>
                                        <p:tgtEl>
                                          <p:spTgt spid="22"/>
                                        </p:tgtEl>
                                      </p:cBhvr>
                                      <p:to x="100000" y="60000"/>
                                    </p:animScale>
                                    <p:animScale>
                                      <p:cBhvr>
                                        <p:cTn id="177" dur="166" decel="50000">
                                          <p:stCondLst>
                                            <p:cond delay="676"/>
                                          </p:stCondLst>
                                        </p:cTn>
                                        <p:tgtEl>
                                          <p:spTgt spid="22"/>
                                        </p:tgtEl>
                                      </p:cBhvr>
                                      <p:to x="100000" y="100000"/>
                                    </p:animScale>
                                    <p:animScale>
                                      <p:cBhvr>
                                        <p:cTn id="178" dur="26">
                                          <p:stCondLst>
                                            <p:cond delay="1312"/>
                                          </p:stCondLst>
                                        </p:cTn>
                                        <p:tgtEl>
                                          <p:spTgt spid="22"/>
                                        </p:tgtEl>
                                      </p:cBhvr>
                                      <p:to x="100000" y="80000"/>
                                    </p:animScale>
                                    <p:animScale>
                                      <p:cBhvr>
                                        <p:cTn id="179" dur="166" decel="50000">
                                          <p:stCondLst>
                                            <p:cond delay="1338"/>
                                          </p:stCondLst>
                                        </p:cTn>
                                        <p:tgtEl>
                                          <p:spTgt spid="22"/>
                                        </p:tgtEl>
                                      </p:cBhvr>
                                      <p:to x="100000" y="100000"/>
                                    </p:animScale>
                                    <p:animScale>
                                      <p:cBhvr>
                                        <p:cTn id="180" dur="26">
                                          <p:stCondLst>
                                            <p:cond delay="1642"/>
                                          </p:stCondLst>
                                        </p:cTn>
                                        <p:tgtEl>
                                          <p:spTgt spid="22"/>
                                        </p:tgtEl>
                                      </p:cBhvr>
                                      <p:to x="100000" y="90000"/>
                                    </p:animScale>
                                    <p:animScale>
                                      <p:cBhvr>
                                        <p:cTn id="181" dur="166" decel="50000">
                                          <p:stCondLst>
                                            <p:cond delay="1668"/>
                                          </p:stCondLst>
                                        </p:cTn>
                                        <p:tgtEl>
                                          <p:spTgt spid="22"/>
                                        </p:tgtEl>
                                      </p:cBhvr>
                                      <p:to x="100000" y="100000"/>
                                    </p:animScale>
                                    <p:animScale>
                                      <p:cBhvr>
                                        <p:cTn id="182" dur="26">
                                          <p:stCondLst>
                                            <p:cond delay="1808"/>
                                          </p:stCondLst>
                                        </p:cTn>
                                        <p:tgtEl>
                                          <p:spTgt spid="22"/>
                                        </p:tgtEl>
                                      </p:cBhvr>
                                      <p:to x="100000" y="95000"/>
                                    </p:animScale>
                                    <p:animScale>
                                      <p:cBhvr>
                                        <p:cTn id="183" dur="166" decel="50000">
                                          <p:stCondLst>
                                            <p:cond delay="1834"/>
                                          </p:stCondLst>
                                        </p:cTn>
                                        <p:tgtEl>
                                          <p:spTgt spid="22"/>
                                        </p:tgtEl>
                                      </p:cBhvr>
                                      <p:to x="100000" y="100000"/>
                                    </p:animScale>
                                  </p:childTnLst>
                                </p:cTn>
                              </p:par>
                              <p:par>
                                <p:cTn id="184" presetID="26" presetClass="entr" presetSubtype="0" fill="hold" nodeType="withEffect">
                                  <p:stCondLst>
                                    <p:cond delay="0"/>
                                  </p:stCondLst>
                                  <p:childTnLst>
                                    <p:set>
                                      <p:cBhvr>
                                        <p:cTn id="185" dur="1" fill="hold">
                                          <p:stCondLst>
                                            <p:cond delay="0"/>
                                          </p:stCondLst>
                                        </p:cTn>
                                        <p:tgtEl>
                                          <p:spTgt spid="46"/>
                                        </p:tgtEl>
                                        <p:attrNameLst>
                                          <p:attrName>style.visibility</p:attrName>
                                        </p:attrNameLst>
                                      </p:cBhvr>
                                      <p:to>
                                        <p:strVal val="visible"/>
                                      </p:to>
                                    </p:set>
                                    <p:animEffect transition="in" filter="wipe(down)">
                                      <p:cBhvr>
                                        <p:cTn id="186" dur="580">
                                          <p:stCondLst>
                                            <p:cond delay="0"/>
                                          </p:stCondLst>
                                        </p:cTn>
                                        <p:tgtEl>
                                          <p:spTgt spid="46"/>
                                        </p:tgtEl>
                                      </p:cBhvr>
                                    </p:animEffect>
                                    <p:anim calcmode="lin" valueType="num">
                                      <p:cBhvr>
                                        <p:cTn id="187" dur="1822" tmFilter="0,0; 0.14,0.36; 0.43,0.73; 0.71,0.91; 1.0,1.0">
                                          <p:stCondLst>
                                            <p:cond delay="0"/>
                                          </p:stCondLst>
                                        </p:cTn>
                                        <p:tgtEl>
                                          <p:spTgt spid="46"/>
                                        </p:tgtEl>
                                        <p:attrNameLst>
                                          <p:attrName>ppt_x</p:attrName>
                                        </p:attrNameLst>
                                      </p:cBhvr>
                                      <p:tavLst>
                                        <p:tav tm="0">
                                          <p:val>
                                            <p:strVal val="#ppt_x-0.25"/>
                                          </p:val>
                                        </p:tav>
                                        <p:tav tm="100000">
                                          <p:val>
                                            <p:strVal val="#ppt_x"/>
                                          </p:val>
                                        </p:tav>
                                      </p:tavLst>
                                    </p:anim>
                                    <p:anim calcmode="lin" valueType="num">
                                      <p:cBhvr>
                                        <p:cTn id="188" dur="664" tmFilter="0.0,0.0; 0.25,0.07; 0.50,0.2; 0.75,0.467; 1.0,1.0">
                                          <p:stCondLst>
                                            <p:cond delay="0"/>
                                          </p:stCondLst>
                                        </p:cTn>
                                        <p:tgtEl>
                                          <p:spTgt spid="46"/>
                                        </p:tgtEl>
                                        <p:attrNameLst>
                                          <p:attrName>ppt_y</p:attrName>
                                        </p:attrNameLst>
                                      </p:cBhvr>
                                      <p:tavLst>
                                        <p:tav tm="0" fmla="#ppt_y-sin(pi*$)/3">
                                          <p:val>
                                            <p:fltVal val="0.5"/>
                                          </p:val>
                                        </p:tav>
                                        <p:tav tm="100000">
                                          <p:val>
                                            <p:fltVal val="1"/>
                                          </p:val>
                                        </p:tav>
                                      </p:tavLst>
                                    </p:anim>
                                    <p:anim calcmode="lin" valueType="num">
                                      <p:cBhvr>
                                        <p:cTn id="189" dur="664" tmFilter="0, 0; 0.125,0.2665; 0.25,0.4; 0.375,0.465; 0.5,0.5;  0.625,0.535; 0.75,0.6; 0.875,0.7335; 1,1">
                                          <p:stCondLst>
                                            <p:cond delay="664"/>
                                          </p:stCondLst>
                                        </p:cTn>
                                        <p:tgtEl>
                                          <p:spTgt spid="46"/>
                                        </p:tgtEl>
                                        <p:attrNameLst>
                                          <p:attrName>ppt_y</p:attrName>
                                        </p:attrNameLst>
                                      </p:cBhvr>
                                      <p:tavLst>
                                        <p:tav tm="0" fmla="#ppt_y-sin(pi*$)/9">
                                          <p:val>
                                            <p:fltVal val="0"/>
                                          </p:val>
                                        </p:tav>
                                        <p:tav tm="100000">
                                          <p:val>
                                            <p:fltVal val="1"/>
                                          </p:val>
                                        </p:tav>
                                      </p:tavLst>
                                    </p:anim>
                                    <p:anim calcmode="lin" valueType="num">
                                      <p:cBhvr>
                                        <p:cTn id="190" dur="332" tmFilter="0, 0; 0.125,0.2665; 0.25,0.4; 0.375,0.465; 0.5,0.5;  0.625,0.535; 0.75,0.6; 0.875,0.7335; 1,1">
                                          <p:stCondLst>
                                            <p:cond delay="1324"/>
                                          </p:stCondLst>
                                        </p:cTn>
                                        <p:tgtEl>
                                          <p:spTgt spid="46"/>
                                        </p:tgtEl>
                                        <p:attrNameLst>
                                          <p:attrName>ppt_y</p:attrName>
                                        </p:attrNameLst>
                                      </p:cBhvr>
                                      <p:tavLst>
                                        <p:tav tm="0" fmla="#ppt_y-sin(pi*$)/27">
                                          <p:val>
                                            <p:fltVal val="0"/>
                                          </p:val>
                                        </p:tav>
                                        <p:tav tm="100000">
                                          <p:val>
                                            <p:fltVal val="1"/>
                                          </p:val>
                                        </p:tav>
                                      </p:tavLst>
                                    </p:anim>
                                    <p:anim calcmode="lin" valueType="num">
                                      <p:cBhvr>
                                        <p:cTn id="191" dur="164" tmFilter="0, 0; 0.125,0.2665; 0.25,0.4; 0.375,0.465; 0.5,0.5;  0.625,0.535; 0.75,0.6; 0.875,0.7335; 1,1">
                                          <p:stCondLst>
                                            <p:cond delay="1656"/>
                                          </p:stCondLst>
                                        </p:cTn>
                                        <p:tgtEl>
                                          <p:spTgt spid="46"/>
                                        </p:tgtEl>
                                        <p:attrNameLst>
                                          <p:attrName>ppt_y</p:attrName>
                                        </p:attrNameLst>
                                      </p:cBhvr>
                                      <p:tavLst>
                                        <p:tav tm="0" fmla="#ppt_y-sin(pi*$)/81">
                                          <p:val>
                                            <p:fltVal val="0"/>
                                          </p:val>
                                        </p:tav>
                                        <p:tav tm="100000">
                                          <p:val>
                                            <p:fltVal val="1"/>
                                          </p:val>
                                        </p:tav>
                                      </p:tavLst>
                                    </p:anim>
                                    <p:animScale>
                                      <p:cBhvr>
                                        <p:cTn id="192" dur="26">
                                          <p:stCondLst>
                                            <p:cond delay="650"/>
                                          </p:stCondLst>
                                        </p:cTn>
                                        <p:tgtEl>
                                          <p:spTgt spid="46"/>
                                        </p:tgtEl>
                                      </p:cBhvr>
                                      <p:to x="100000" y="60000"/>
                                    </p:animScale>
                                    <p:animScale>
                                      <p:cBhvr>
                                        <p:cTn id="193" dur="166" decel="50000">
                                          <p:stCondLst>
                                            <p:cond delay="676"/>
                                          </p:stCondLst>
                                        </p:cTn>
                                        <p:tgtEl>
                                          <p:spTgt spid="46"/>
                                        </p:tgtEl>
                                      </p:cBhvr>
                                      <p:to x="100000" y="100000"/>
                                    </p:animScale>
                                    <p:animScale>
                                      <p:cBhvr>
                                        <p:cTn id="194" dur="26">
                                          <p:stCondLst>
                                            <p:cond delay="1312"/>
                                          </p:stCondLst>
                                        </p:cTn>
                                        <p:tgtEl>
                                          <p:spTgt spid="46"/>
                                        </p:tgtEl>
                                      </p:cBhvr>
                                      <p:to x="100000" y="80000"/>
                                    </p:animScale>
                                    <p:animScale>
                                      <p:cBhvr>
                                        <p:cTn id="195" dur="166" decel="50000">
                                          <p:stCondLst>
                                            <p:cond delay="1338"/>
                                          </p:stCondLst>
                                        </p:cTn>
                                        <p:tgtEl>
                                          <p:spTgt spid="46"/>
                                        </p:tgtEl>
                                      </p:cBhvr>
                                      <p:to x="100000" y="100000"/>
                                    </p:animScale>
                                    <p:animScale>
                                      <p:cBhvr>
                                        <p:cTn id="196" dur="26">
                                          <p:stCondLst>
                                            <p:cond delay="1642"/>
                                          </p:stCondLst>
                                        </p:cTn>
                                        <p:tgtEl>
                                          <p:spTgt spid="46"/>
                                        </p:tgtEl>
                                      </p:cBhvr>
                                      <p:to x="100000" y="90000"/>
                                    </p:animScale>
                                    <p:animScale>
                                      <p:cBhvr>
                                        <p:cTn id="197" dur="166" decel="50000">
                                          <p:stCondLst>
                                            <p:cond delay="1668"/>
                                          </p:stCondLst>
                                        </p:cTn>
                                        <p:tgtEl>
                                          <p:spTgt spid="46"/>
                                        </p:tgtEl>
                                      </p:cBhvr>
                                      <p:to x="100000" y="100000"/>
                                    </p:animScale>
                                    <p:animScale>
                                      <p:cBhvr>
                                        <p:cTn id="198" dur="26">
                                          <p:stCondLst>
                                            <p:cond delay="1808"/>
                                          </p:stCondLst>
                                        </p:cTn>
                                        <p:tgtEl>
                                          <p:spTgt spid="46"/>
                                        </p:tgtEl>
                                      </p:cBhvr>
                                      <p:to x="100000" y="95000"/>
                                    </p:animScale>
                                    <p:animScale>
                                      <p:cBhvr>
                                        <p:cTn id="199" dur="166" decel="50000">
                                          <p:stCondLst>
                                            <p:cond delay="1834"/>
                                          </p:stCondLst>
                                        </p:cTn>
                                        <p:tgtEl>
                                          <p:spTgt spid="46"/>
                                        </p:tgtEl>
                                      </p:cBhvr>
                                      <p:to x="100000" y="100000"/>
                                    </p:animScale>
                                  </p:childTnLst>
                                </p:cTn>
                              </p:par>
                              <p:par>
                                <p:cTn id="200" presetID="26" presetClass="entr" presetSubtype="0" fill="hold" nodeType="withEffect">
                                  <p:stCondLst>
                                    <p:cond delay="0"/>
                                  </p:stCondLst>
                                  <p:childTnLst>
                                    <p:set>
                                      <p:cBhvr>
                                        <p:cTn id="201" dur="1" fill="hold">
                                          <p:stCondLst>
                                            <p:cond delay="0"/>
                                          </p:stCondLst>
                                        </p:cTn>
                                        <p:tgtEl>
                                          <p:spTgt spid="47"/>
                                        </p:tgtEl>
                                        <p:attrNameLst>
                                          <p:attrName>style.visibility</p:attrName>
                                        </p:attrNameLst>
                                      </p:cBhvr>
                                      <p:to>
                                        <p:strVal val="visible"/>
                                      </p:to>
                                    </p:set>
                                    <p:animEffect transition="in" filter="wipe(down)">
                                      <p:cBhvr>
                                        <p:cTn id="202" dur="580">
                                          <p:stCondLst>
                                            <p:cond delay="0"/>
                                          </p:stCondLst>
                                        </p:cTn>
                                        <p:tgtEl>
                                          <p:spTgt spid="47"/>
                                        </p:tgtEl>
                                      </p:cBhvr>
                                    </p:animEffect>
                                    <p:anim calcmode="lin" valueType="num">
                                      <p:cBhvr>
                                        <p:cTn id="203" dur="1822" tmFilter="0,0; 0.14,0.36; 0.43,0.73; 0.71,0.91; 1.0,1.0">
                                          <p:stCondLst>
                                            <p:cond delay="0"/>
                                          </p:stCondLst>
                                        </p:cTn>
                                        <p:tgtEl>
                                          <p:spTgt spid="47"/>
                                        </p:tgtEl>
                                        <p:attrNameLst>
                                          <p:attrName>ppt_x</p:attrName>
                                        </p:attrNameLst>
                                      </p:cBhvr>
                                      <p:tavLst>
                                        <p:tav tm="0">
                                          <p:val>
                                            <p:strVal val="#ppt_x-0.25"/>
                                          </p:val>
                                        </p:tav>
                                        <p:tav tm="100000">
                                          <p:val>
                                            <p:strVal val="#ppt_x"/>
                                          </p:val>
                                        </p:tav>
                                      </p:tavLst>
                                    </p:anim>
                                    <p:anim calcmode="lin" valueType="num">
                                      <p:cBhvr>
                                        <p:cTn id="204" dur="664" tmFilter="0.0,0.0; 0.25,0.07; 0.50,0.2; 0.75,0.467; 1.0,1.0">
                                          <p:stCondLst>
                                            <p:cond delay="0"/>
                                          </p:stCondLst>
                                        </p:cTn>
                                        <p:tgtEl>
                                          <p:spTgt spid="47"/>
                                        </p:tgtEl>
                                        <p:attrNameLst>
                                          <p:attrName>ppt_y</p:attrName>
                                        </p:attrNameLst>
                                      </p:cBhvr>
                                      <p:tavLst>
                                        <p:tav tm="0" fmla="#ppt_y-sin(pi*$)/3">
                                          <p:val>
                                            <p:fltVal val="0.5"/>
                                          </p:val>
                                        </p:tav>
                                        <p:tav tm="100000">
                                          <p:val>
                                            <p:fltVal val="1"/>
                                          </p:val>
                                        </p:tav>
                                      </p:tavLst>
                                    </p:anim>
                                    <p:anim calcmode="lin" valueType="num">
                                      <p:cBhvr>
                                        <p:cTn id="205" dur="664" tmFilter="0, 0; 0.125,0.2665; 0.25,0.4; 0.375,0.465; 0.5,0.5;  0.625,0.535; 0.75,0.6; 0.875,0.7335; 1,1">
                                          <p:stCondLst>
                                            <p:cond delay="664"/>
                                          </p:stCondLst>
                                        </p:cTn>
                                        <p:tgtEl>
                                          <p:spTgt spid="47"/>
                                        </p:tgtEl>
                                        <p:attrNameLst>
                                          <p:attrName>ppt_y</p:attrName>
                                        </p:attrNameLst>
                                      </p:cBhvr>
                                      <p:tavLst>
                                        <p:tav tm="0" fmla="#ppt_y-sin(pi*$)/9">
                                          <p:val>
                                            <p:fltVal val="0"/>
                                          </p:val>
                                        </p:tav>
                                        <p:tav tm="100000">
                                          <p:val>
                                            <p:fltVal val="1"/>
                                          </p:val>
                                        </p:tav>
                                      </p:tavLst>
                                    </p:anim>
                                    <p:anim calcmode="lin" valueType="num">
                                      <p:cBhvr>
                                        <p:cTn id="206" dur="332" tmFilter="0, 0; 0.125,0.2665; 0.25,0.4; 0.375,0.465; 0.5,0.5;  0.625,0.535; 0.75,0.6; 0.875,0.7335; 1,1">
                                          <p:stCondLst>
                                            <p:cond delay="1324"/>
                                          </p:stCondLst>
                                        </p:cTn>
                                        <p:tgtEl>
                                          <p:spTgt spid="47"/>
                                        </p:tgtEl>
                                        <p:attrNameLst>
                                          <p:attrName>ppt_y</p:attrName>
                                        </p:attrNameLst>
                                      </p:cBhvr>
                                      <p:tavLst>
                                        <p:tav tm="0" fmla="#ppt_y-sin(pi*$)/27">
                                          <p:val>
                                            <p:fltVal val="0"/>
                                          </p:val>
                                        </p:tav>
                                        <p:tav tm="100000">
                                          <p:val>
                                            <p:fltVal val="1"/>
                                          </p:val>
                                        </p:tav>
                                      </p:tavLst>
                                    </p:anim>
                                    <p:anim calcmode="lin" valueType="num">
                                      <p:cBhvr>
                                        <p:cTn id="207" dur="164" tmFilter="0, 0; 0.125,0.2665; 0.25,0.4; 0.375,0.465; 0.5,0.5;  0.625,0.535; 0.75,0.6; 0.875,0.7335; 1,1">
                                          <p:stCondLst>
                                            <p:cond delay="1656"/>
                                          </p:stCondLst>
                                        </p:cTn>
                                        <p:tgtEl>
                                          <p:spTgt spid="47"/>
                                        </p:tgtEl>
                                        <p:attrNameLst>
                                          <p:attrName>ppt_y</p:attrName>
                                        </p:attrNameLst>
                                      </p:cBhvr>
                                      <p:tavLst>
                                        <p:tav tm="0" fmla="#ppt_y-sin(pi*$)/81">
                                          <p:val>
                                            <p:fltVal val="0"/>
                                          </p:val>
                                        </p:tav>
                                        <p:tav tm="100000">
                                          <p:val>
                                            <p:fltVal val="1"/>
                                          </p:val>
                                        </p:tav>
                                      </p:tavLst>
                                    </p:anim>
                                    <p:animScale>
                                      <p:cBhvr>
                                        <p:cTn id="208" dur="26">
                                          <p:stCondLst>
                                            <p:cond delay="650"/>
                                          </p:stCondLst>
                                        </p:cTn>
                                        <p:tgtEl>
                                          <p:spTgt spid="47"/>
                                        </p:tgtEl>
                                      </p:cBhvr>
                                      <p:to x="100000" y="60000"/>
                                    </p:animScale>
                                    <p:animScale>
                                      <p:cBhvr>
                                        <p:cTn id="209" dur="166" decel="50000">
                                          <p:stCondLst>
                                            <p:cond delay="676"/>
                                          </p:stCondLst>
                                        </p:cTn>
                                        <p:tgtEl>
                                          <p:spTgt spid="47"/>
                                        </p:tgtEl>
                                      </p:cBhvr>
                                      <p:to x="100000" y="100000"/>
                                    </p:animScale>
                                    <p:animScale>
                                      <p:cBhvr>
                                        <p:cTn id="210" dur="26">
                                          <p:stCondLst>
                                            <p:cond delay="1312"/>
                                          </p:stCondLst>
                                        </p:cTn>
                                        <p:tgtEl>
                                          <p:spTgt spid="47"/>
                                        </p:tgtEl>
                                      </p:cBhvr>
                                      <p:to x="100000" y="80000"/>
                                    </p:animScale>
                                    <p:animScale>
                                      <p:cBhvr>
                                        <p:cTn id="211" dur="166" decel="50000">
                                          <p:stCondLst>
                                            <p:cond delay="1338"/>
                                          </p:stCondLst>
                                        </p:cTn>
                                        <p:tgtEl>
                                          <p:spTgt spid="47"/>
                                        </p:tgtEl>
                                      </p:cBhvr>
                                      <p:to x="100000" y="100000"/>
                                    </p:animScale>
                                    <p:animScale>
                                      <p:cBhvr>
                                        <p:cTn id="212" dur="26">
                                          <p:stCondLst>
                                            <p:cond delay="1642"/>
                                          </p:stCondLst>
                                        </p:cTn>
                                        <p:tgtEl>
                                          <p:spTgt spid="47"/>
                                        </p:tgtEl>
                                      </p:cBhvr>
                                      <p:to x="100000" y="90000"/>
                                    </p:animScale>
                                    <p:animScale>
                                      <p:cBhvr>
                                        <p:cTn id="213" dur="166" decel="50000">
                                          <p:stCondLst>
                                            <p:cond delay="1668"/>
                                          </p:stCondLst>
                                        </p:cTn>
                                        <p:tgtEl>
                                          <p:spTgt spid="47"/>
                                        </p:tgtEl>
                                      </p:cBhvr>
                                      <p:to x="100000" y="100000"/>
                                    </p:animScale>
                                    <p:animScale>
                                      <p:cBhvr>
                                        <p:cTn id="214" dur="26">
                                          <p:stCondLst>
                                            <p:cond delay="1808"/>
                                          </p:stCondLst>
                                        </p:cTn>
                                        <p:tgtEl>
                                          <p:spTgt spid="47"/>
                                        </p:tgtEl>
                                      </p:cBhvr>
                                      <p:to x="100000" y="95000"/>
                                    </p:animScale>
                                    <p:animScale>
                                      <p:cBhvr>
                                        <p:cTn id="215" dur="166" decel="50000">
                                          <p:stCondLst>
                                            <p:cond delay="1834"/>
                                          </p:stCondLst>
                                        </p:cTn>
                                        <p:tgtEl>
                                          <p:spTgt spid="47"/>
                                        </p:tgtEl>
                                      </p:cBhvr>
                                      <p:to x="100000" y="100000"/>
                                    </p:animScale>
                                  </p:childTnLst>
                                </p:cTn>
                              </p:par>
                            </p:childTnLst>
                          </p:cTn>
                        </p:par>
                      </p:childTnLst>
                    </p:cTn>
                  </p:par>
                  <p:par>
                    <p:cTn id="216" fill="hold">
                      <p:stCondLst>
                        <p:cond delay="indefinite"/>
                      </p:stCondLst>
                      <p:childTnLst>
                        <p:par>
                          <p:cTn id="217" fill="hold">
                            <p:stCondLst>
                              <p:cond delay="0"/>
                            </p:stCondLst>
                            <p:childTnLst>
                              <p:par>
                                <p:cTn id="218" presetID="10" presetClass="entr" presetSubtype="0" fill="hold" grpId="0" nodeType="clickEffect">
                                  <p:stCondLst>
                                    <p:cond delay="0"/>
                                  </p:stCondLst>
                                  <p:childTnLst>
                                    <p:set>
                                      <p:cBhvr>
                                        <p:cTn id="219" dur="1" fill="hold">
                                          <p:stCondLst>
                                            <p:cond delay="0"/>
                                          </p:stCondLst>
                                        </p:cTn>
                                        <p:tgtEl>
                                          <p:spTgt spid="2"/>
                                        </p:tgtEl>
                                        <p:attrNameLst>
                                          <p:attrName>style.visibility</p:attrName>
                                        </p:attrNameLst>
                                      </p:cBhvr>
                                      <p:to>
                                        <p:strVal val="visible"/>
                                      </p:to>
                                    </p:set>
                                    <p:animEffect transition="in" filter="fade">
                                      <p:cBhvr>
                                        <p:cTn id="220" dur="500"/>
                                        <p:tgtEl>
                                          <p:spTgt spid="2"/>
                                        </p:tgtEl>
                                      </p:cBhvr>
                                    </p:animEffect>
                                  </p:childTnLst>
                                </p:cTn>
                              </p:par>
                              <p:par>
                                <p:cTn id="221" presetID="10" presetClass="entr" presetSubtype="0" fill="hold" grpId="0" nodeType="withEffect">
                                  <p:stCondLst>
                                    <p:cond delay="0"/>
                                  </p:stCondLst>
                                  <p:childTnLst>
                                    <p:set>
                                      <p:cBhvr>
                                        <p:cTn id="222" dur="1" fill="hold">
                                          <p:stCondLst>
                                            <p:cond delay="0"/>
                                          </p:stCondLst>
                                        </p:cTn>
                                        <p:tgtEl>
                                          <p:spTgt spid="26"/>
                                        </p:tgtEl>
                                        <p:attrNameLst>
                                          <p:attrName>style.visibility</p:attrName>
                                        </p:attrNameLst>
                                      </p:cBhvr>
                                      <p:to>
                                        <p:strVal val="visible"/>
                                      </p:to>
                                    </p:set>
                                    <p:animEffect transition="in" filter="fade">
                                      <p:cBhvr>
                                        <p:cTn id="223" dur="500"/>
                                        <p:tgtEl>
                                          <p:spTgt spid="26"/>
                                        </p:tgtEl>
                                      </p:cBhvr>
                                    </p:animEffect>
                                  </p:childTnLst>
                                </p:cTn>
                              </p:par>
                              <p:par>
                                <p:cTn id="224" presetID="10" presetClass="entr" presetSubtype="0" fill="hold" grpId="0" nodeType="withEffect">
                                  <p:stCondLst>
                                    <p:cond delay="0"/>
                                  </p:stCondLst>
                                  <p:childTnLst>
                                    <p:set>
                                      <p:cBhvr>
                                        <p:cTn id="225" dur="1" fill="hold">
                                          <p:stCondLst>
                                            <p:cond delay="0"/>
                                          </p:stCondLst>
                                        </p:cTn>
                                        <p:tgtEl>
                                          <p:spTgt spid="27"/>
                                        </p:tgtEl>
                                        <p:attrNameLst>
                                          <p:attrName>style.visibility</p:attrName>
                                        </p:attrNameLst>
                                      </p:cBhvr>
                                      <p:to>
                                        <p:strVal val="visible"/>
                                      </p:to>
                                    </p:set>
                                    <p:animEffect transition="in" filter="fade">
                                      <p:cBhvr>
                                        <p:cTn id="226" dur="500"/>
                                        <p:tgtEl>
                                          <p:spTgt spid="27"/>
                                        </p:tgtEl>
                                      </p:cBhvr>
                                    </p:animEffect>
                                  </p:childTnLst>
                                </p:cTn>
                              </p:par>
                              <p:par>
                                <p:cTn id="227" presetID="10" presetClass="entr" presetSubtype="0" fill="hold" grpId="0" nodeType="withEffect">
                                  <p:stCondLst>
                                    <p:cond delay="0"/>
                                  </p:stCondLst>
                                  <p:childTnLst>
                                    <p:set>
                                      <p:cBhvr>
                                        <p:cTn id="228" dur="1" fill="hold">
                                          <p:stCondLst>
                                            <p:cond delay="0"/>
                                          </p:stCondLst>
                                        </p:cTn>
                                        <p:tgtEl>
                                          <p:spTgt spid="37"/>
                                        </p:tgtEl>
                                        <p:attrNameLst>
                                          <p:attrName>style.visibility</p:attrName>
                                        </p:attrNameLst>
                                      </p:cBhvr>
                                      <p:to>
                                        <p:strVal val="visible"/>
                                      </p:to>
                                    </p:set>
                                    <p:animEffect transition="in" filter="fade">
                                      <p:cBhvr>
                                        <p:cTn id="229" dur="500"/>
                                        <p:tgtEl>
                                          <p:spTgt spid="37"/>
                                        </p:tgtEl>
                                      </p:cBhvr>
                                    </p:animEffect>
                                  </p:childTnLst>
                                </p:cTn>
                              </p:par>
                              <p:par>
                                <p:cTn id="230" presetID="10" presetClass="entr" presetSubtype="0" fill="hold" grpId="0" nodeType="withEffect">
                                  <p:stCondLst>
                                    <p:cond delay="0"/>
                                  </p:stCondLst>
                                  <p:childTnLst>
                                    <p:set>
                                      <p:cBhvr>
                                        <p:cTn id="231" dur="1" fill="hold">
                                          <p:stCondLst>
                                            <p:cond delay="0"/>
                                          </p:stCondLst>
                                        </p:cTn>
                                        <p:tgtEl>
                                          <p:spTgt spid="38"/>
                                        </p:tgtEl>
                                        <p:attrNameLst>
                                          <p:attrName>style.visibility</p:attrName>
                                        </p:attrNameLst>
                                      </p:cBhvr>
                                      <p:to>
                                        <p:strVal val="visible"/>
                                      </p:to>
                                    </p:set>
                                    <p:animEffect transition="in" filter="fade">
                                      <p:cBhvr>
                                        <p:cTn id="232" dur="500"/>
                                        <p:tgtEl>
                                          <p:spTgt spid="38"/>
                                        </p:tgtEl>
                                      </p:cBhvr>
                                    </p:animEffect>
                                  </p:childTnLst>
                                </p:cTn>
                              </p:par>
                              <p:par>
                                <p:cTn id="233" presetID="10" presetClass="entr" presetSubtype="0" fill="hold" grpId="0" nodeType="withEffect">
                                  <p:stCondLst>
                                    <p:cond delay="0"/>
                                  </p:stCondLst>
                                  <p:childTnLst>
                                    <p:set>
                                      <p:cBhvr>
                                        <p:cTn id="234" dur="1" fill="hold">
                                          <p:stCondLst>
                                            <p:cond delay="0"/>
                                          </p:stCondLst>
                                        </p:cTn>
                                        <p:tgtEl>
                                          <p:spTgt spid="39"/>
                                        </p:tgtEl>
                                        <p:attrNameLst>
                                          <p:attrName>style.visibility</p:attrName>
                                        </p:attrNameLst>
                                      </p:cBhvr>
                                      <p:to>
                                        <p:strVal val="visible"/>
                                      </p:to>
                                    </p:set>
                                    <p:animEffect transition="in" filter="fade">
                                      <p:cBhvr>
                                        <p:cTn id="235" dur="500"/>
                                        <p:tgtEl>
                                          <p:spTgt spid="39"/>
                                        </p:tgtEl>
                                      </p:cBhvr>
                                    </p:animEffect>
                                  </p:childTnLst>
                                </p:cTn>
                              </p:par>
                              <p:par>
                                <p:cTn id="236" presetID="10" presetClass="entr" presetSubtype="0" fill="hold" grpId="0" nodeType="withEffect">
                                  <p:stCondLst>
                                    <p:cond delay="0"/>
                                  </p:stCondLst>
                                  <p:childTnLst>
                                    <p:set>
                                      <p:cBhvr>
                                        <p:cTn id="237" dur="1" fill="hold">
                                          <p:stCondLst>
                                            <p:cond delay="0"/>
                                          </p:stCondLst>
                                        </p:cTn>
                                        <p:tgtEl>
                                          <p:spTgt spid="41"/>
                                        </p:tgtEl>
                                        <p:attrNameLst>
                                          <p:attrName>style.visibility</p:attrName>
                                        </p:attrNameLst>
                                      </p:cBhvr>
                                      <p:to>
                                        <p:strVal val="visible"/>
                                      </p:to>
                                    </p:set>
                                    <p:animEffect transition="in" filter="fade">
                                      <p:cBhvr>
                                        <p:cTn id="238" dur="500"/>
                                        <p:tgtEl>
                                          <p:spTgt spid="41"/>
                                        </p:tgtEl>
                                      </p:cBhvr>
                                    </p:animEffect>
                                  </p:childTnLst>
                                </p:cTn>
                              </p:par>
                              <p:par>
                                <p:cTn id="239" presetID="10" presetClass="entr" presetSubtype="0" fill="hold" grpId="0" nodeType="withEffect">
                                  <p:stCondLst>
                                    <p:cond delay="0"/>
                                  </p:stCondLst>
                                  <p:childTnLst>
                                    <p:set>
                                      <p:cBhvr>
                                        <p:cTn id="240" dur="1" fill="hold">
                                          <p:stCondLst>
                                            <p:cond delay="0"/>
                                          </p:stCondLst>
                                        </p:cTn>
                                        <p:tgtEl>
                                          <p:spTgt spid="42"/>
                                        </p:tgtEl>
                                        <p:attrNameLst>
                                          <p:attrName>style.visibility</p:attrName>
                                        </p:attrNameLst>
                                      </p:cBhvr>
                                      <p:to>
                                        <p:strVal val="visible"/>
                                      </p:to>
                                    </p:set>
                                    <p:animEffect transition="in" filter="fade">
                                      <p:cBhvr>
                                        <p:cTn id="241" dur="500"/>
                                        <p:tgtEl>
                                          <p:spTgt spid="42"/>
                                        </p:tgtEl>
                                      </p:cBhvr>
                                    </p:animEffect>
                                  </p:childTnLst>
                                </p:cTn>
                              </p:par>
                              <p:par>
                                <p:cTn id="242" presetID="10" presetClass="entr" presetSubtype="0" fill="hold" grpId="0" nodeType="withEffect">
                                  <p:stCondLst>
                                    <p:cond delay="0"/>
                                  </p:stCondLst>
                                  <p:childTnLst>
                                    <p:set>
                                      <p:cBhvr>
                                        <p:cTn id="243" dur="1" fill="hold">
                                          <p:stCondLst>
                                            <p:cond delay="0"/>
                                          </p:stCondLst>
                                        </p:cTn>
                                        <p:tgtEl>
                                          <p:spTgt spid="43"/>
                                        </p:tgtEl>
                                        <p:attrNameLst>
                                          <p:attrName>style.visibility</p:attrName>
                                        </p:attrNameLst>
                                      </p:cBhvr>
                                      <p:to>
                                        <p:strVal val="visible"/>
                                      </p:to>
                                    </p:set>
                                    <p:animEffect transition="in" filter="fade">
                                      <p:cBhvr>
                                        <p:cTn id="244" dur="500"/>
                                        <p:tgtEl>
                                          <p:spTgt spid="43"/>
                                        </p:tgtEl>
                                      </p:cBhvr>
                                    </p:animEffect>
                                  </p:childTnLst>
                                </p:cTn>
                              </p:par>
                              <p:par>
                                <p:cTn id="245" presetID="10" presetClass="entr" presetSubtype="0" fill="hold" grpId="0" nodeType="withEffect">
                                  <p:stCondLst>
                                    <p:cond delay="0"/>
                                  </p:stCondLst>
                                  <p:childTnLst>
                                    <p:set>
                                      <p:cBhvr>
                                        <p:cTn id="246" dur="1" fill="hold">
                                          <p:stCondLst>
                                            <p:cond delay="0"/>
                                          </p:stCondLst>
                                        </p:cTn>
                                        <p:tgtEl>
                                          <p:spTgt spid="44"/>
                                        </p:tgtEl>
                                        <p:attrNameLst>
                                          <p:attrName>style.visibility</p:attrName>
                                        </p:attrNameLst>
                                      </p:cBhvr>
                                      <p:to>
                                        <p:strVal val="visible"/>
                                      </p:to>
                                    </p:set>
                                    <p:animEffect transition="in" filter="fade">
                                      <p:cBhvr>
                                        <p:cTn id="247" dur="500"/>
                                        <p:tgtEl>
                                          <p:spTgt spid="44"/>
                                        </p:tgtEl>
                                      </p:cBhvr>
                                    </p:animEffect>
                                  </p:childTnLst>
                                </p:cTn>
                              </p:par>
                              <p:par>
                                <p:cTn id="248" presetID="10" presetClass="entr" presetSubtype="0" fill="hold" grpId="0" nodeType="withEffect">
                                  <p:stCondLst>
                                    <p:cond delay="0"/>
                                  </p:stCondLst>
                                  <p:childTnLst>
                                    <p:set>
                                      <p:cBhvr>
                                        <p:cTn id="249" dur="1" fill="hold">
                                          <p:stCondLst>
                                            <p:cond delay="0"/>
                                          </p:stCondLst>
                                        </p:cTn>
                                        <p:tgtEl>
                                          <p:spTgt spid="45"/>
                                        </p:tgtEl>
                                        <p:attrNameLst>
                                          <p:attrName>style.visibility</p:attrName>
                                        </p:attrNameLst>
                                      </p:cBhvr>
                                      <p:to>
                                        <p:strVal val="visible"/>
                                      </p:to>
                                    </p:set>
                                    <p:animEffect transition="in" filter="fade">
                                      <p:cBhvr>
                                        <p:cTn id="250" dur="500"/>
                                        <p:tgtEl>
                                          <p:spTgt spid="45"/>
                                        </p:tgtEl>
                                      </p:cBhvr>
                                    </p:animEffect>
                                  </p:childTnLst>
                                </p:cTn>
                              </p:par>
                            </p:childTnLst>
                          </p:cTn>
                        </p:par>
                      </p:childTnLst>
                    </p:cTn>
                  </p:par>
                  <p:par>
                    <p:cTn id="251" fill="hold">
                      <p:stCondLst>
                        <p:cond delay="indefinite"/>
                      </p:stCondLst>
                      <p:childTnLst>
                        <p:par>
                          <p:cTn id="252" fill="hold">
                            <p:stCondLst>
                              <p:cond delay="0"/>
                            </p:stCondLst>
                            <p:childTnLst>
                              <p:par>
                                <p:cTn id="253" presetID="10" presetClass="exit" presetSubtype="0" fill="hold" nodeType="clickEffect">
                                  <p:stCondLst>
                                    <p:cond delay="0"/>
                                  </p:stCondLst>
                                  <p:childTnLst>
                                    <p:animEffect transition="out" filter="fade">
                                      <p:cBhvr>
                                        <p:cTn id="254" dur="10"/>
                                        <p:tgtEl>
                                          <p:spTgt spid="11"/>
                                        </p:tgtEl>
                                      </p:cBhvr>
                                    </p:animEffect>
                                    <p:set>
                                      <p:cBhvr>
                                        <p:cTn id="255" dur="1" fill="hold">
                                          <p:stCondLst>
                                            <p:cond delay="9"/>
                                          </p:stCondLst>
                                        </p:cTn>
                                        <p:tgtEl>
                                          <p:spTgt spid="11"/>
                                        </p:tgtEl>
                                        <p:attrNameLst>
                                          <p:attrName>style.visibility</p:attrName>
                                        </p:attrNameLst>
                                      </p:cBhvr>
                                      <p:to>
                                        <p:strVal val="hidden"/>
                                      </p:to>
                                    </p:set>
                                  </p:childTnLst>
                                </p:cTn>
                              </p:par>
                              <p:par>
                                <p:cTn id="256" presetID="10" presetClass="exit" presetSubtype="0" fill="hold" nodeType="withEffect">
                                  <p:stCondLst>
                                    <p:cond delay="0"/>
                                  </p:stCondLst>
                                  <p:childTnLst>
                                    <p:animEffect transition="out" filter="fade">
                                      <p:cBhvr>
                                        <p:cTn id="257" dur="10"/>
                                        <p:tgtEl>
                                          <p:spTgt spid="13"/>
                                        </p:tgtEl>
                                      </p:cBhvr>
                                    </p:animEffect>
                                    <p:set>
                                      <p:cBhvr>
                                        <p:cTn id="258" dur="1" fill="hold">
                                          <p:stCondLst>
                                            <p:cond delay="9"/>
                                          </p:stCondLst>
                                        </p:cTn>
                                        <p:tgtEl>
                                          <p:spTgt spid="13"/>
                                        </p:tgtEl>
                                        <p:attrNameLst>
                                          <p:attrName>style.visibility</p:attrName>
                                        </p:attrNameLst>
                                      </p:cBhvr>
                                      <p:to>
                                        <p:strVal val="hidden"/>
                                      </p:to>
                                    </p:set>
                                  </p:childTnLst>
                                </p:cTn>
                              </p:par>
                              <p:par>
                                <p:cTn id="259" presetID="10" presetClass="exit" presetSubtype="0" fill="hold" nodeType="withEffect">
                                  <p:stCondLst>
                                    <p:cond delay="0"/>
                                  </p:stCondLst>
                                  <p:childTnLst>
                                    <p:animEffect transition="out" filter="fade">
                                      <p:cBhvr>
                                        <p:cTn id="260" dur="10"/>
                                        <p:tgtEl>
                                          <p:spTgt spid="28"/>
                                        </p:tgtEl>
                                      </p:cBhvr>
                                    </p:animEffect>
                                    <p:set>
                                      <p:cBhvr>
                                        <p:cTn id="261" dur="1" fill="hold">
                                          <p:stCondLst>
                                            <p:cond delay="9"/>
                                          </p:stCondLst>
                                        </p:cTn>
                                        <p:tgtEl>
                                          <p:spTgt spid="28"/>
                                        </p:tgtEl>
                                        <p:attrNameLst>
                                          <p:attrName>style.visibility</p:attrName>
                                        </p:attrNameLst>
                                      </p:cBhvr>
                                      <p:to>
                                        <p:strVal val="hidden"/>
                                      </p:to>
                                    </p:set>
                                  </p:childTnLst>
                                </p:cTn>
                              </p:par>
                              <p:par>
                                <p:cTn id="262" presetID="10" presetClass="exit" presetSubtype="0" fill="hold" nodeType="withEffect">
                                  <p:stCondLst>
                                    <p:cond delay="0"/>
                                  </p:stCondLst>
                                  <p:childTnLst>
                                    <p:animEffect transition="out" filter="fade">
                                      <p:cBhvr>
                                        <p:cTn id="263" dur="10"/>
                                        <p:tgtEl>
                                          <p:spTgt spid="29"/>
                                        </p:tgtEl>
                                      </p:cBhvr>
                                    </p:animEffect>
                                    <p:set>
                                      <p:cBhvr>
                                        <p:cTn id="264" dur="1" fill="hold">
                                          <p:stCondLst>
                                            <p:cond delay="9"/>
                                          </p:stCondLst>
                                        </p:cTn>
                                        <p:tgtEl>
                                          <p:spTgt spid="29"/>
                                        </p:tgtEl>
                                        <p:attrNameLst>
                                          <p:attrName>style.visibility</p:attrName>
                                        </p:attrNameLst>
                                      </p:cBhvr>
                                      <p:to>
                                        <p:strVal val="hidden"/>
                                      </p:to>
                                    </p:set>
                                  </p:childTnLst>
                                </p:cTn>
                              </p:par>
                              <p:par>
                                <p:cTn id="265" presetID="10" presetClass="exit" presetSubtype="0" fill="hold" nodeType="withEffect">
                                  <p:stCondLst>
                                    <p:cond delay="0"/>
                                  </p:stCondLst>
                                  <p:childTnLst>
                                    <p:animEffect transition="out" filter="fade">
                                      <p:cBhvr>
                                        <p:cTn id="266" dur="10"/>
                                        <p:tgtEl>
                                          <p:spTgt spid="30"/>
                                        </p:tgtEl>
                                      </p:cBhvr>
                                    </p:animEffect>
                                    <p:set>
                                      <p:cBhvr>
                                        <p:cTn id="267" dur="1" fill="hold">
                                          <p:stCondLst>
                                            <p:cond delay="9"/>
                                          </p:stCondLst>
                                        </p:cTn>
                                        <p:tgtEl>
                                          <p:spTgt spid="30"/>
                                        </p:tgtEl>
                                        <p:attrNameLst>
                                          <p:attrName>style.visibility</p:attrName>
                                        </p:attrNameLst>
                                      </p:cBhvr>
                                      <p:to>
                                        <p:strVal val="hidden"/>
                                      </p:to>
                                    </p:set>
                                  </p:childTnLst>
                                </p:cTn>
                              </p:par>
                              <p:par>
                                <p:cTn id="268" presetID="10" presetClass="exit" presetSubtype="0" fill="hold" nodeType="withEffect">
                                  <p:stCondLst>
                                    <p:cond delay="0"/>
                                  </p:stCondLst>
                                  <p:childTnLst>
                                    <p:animEffect transition="out" filter="fade">
                                      <p:cBhvr>
                                        <p:cTn id="269" dur="10"/>
                                        <p:tgtEl>
                                          <p:spTgt spid="31"/>
                                        </p:tgtEl>
                                      </p:cBhvr>
                                    </p:animEffect>
                                    <p:set>
                                      <p:cBhvr>
                                        <p:cTn id="270" dur="1" fill="hold">
                                          <p:stCondLst>
                                            <p:cond delay="9"/>
                                          </p:stCondLst>
                                        </p:cTn>
                                        <p:tgtEl>
                                          <p:spTgt spid="31"/>
                                        </p:tgtEl>
                                        <p:attrNameLst>
                                          <p:attrName>style.visibility</p:attrName>
                                        </p:attrNameLst>
                                      </p:cBhvr>
                                      <p:to>
                                        <p:strVal val="hidden"/>
                                      </p:to>
                                    </p:set>
                                  </p:childTnLst>
                                </p:cTn>
                              </p:par>
                              <p:par>
                                <p:cTn id="271" presetID="10" presetClass="exit" presetSubtype="0" fill="hold" nodeType="withEffect">
                                  <p:stCondLst>
                                    <p:cond delay="0"/>
                                  </p:stCondLst>
                                  <p:childTnLst>
                                    <p:animEffect transition="out" filter="fade">
                                      <p:cBhvr>
                                        <p:cTn id="272" dur="10"/>
                                        <p:tgtEl>
                                          <p:spTgt spid="32"/>
                                        </p:tgtEl>
                                      </p:cBhvr>
                                    </p:animEffect>
                                    <p:set>
                                      <p:cBhvr>
                                        <p:cTn id="273" dur="1" fill="hold">
                                          <p:stCondLst>
                                            <p:cond delay="9"/>
                                          </p:stCondLst>
                                        </p:cTn>
                                        <p:tgtEl>
                                          <p:spTgt spid="32"/>
                                        </p:tgtEl>
                                        <p:attrNameLst>
                                          <p:attrName>style.visibility</p:attrName>
                                        </p:attrNameLst>
                                      </p:cBhvr>
                                      <p:to>
                                        <p:strVal val="hidden"/>
                                      </p:to>
                                    </p:set>
                                  </p:childTnLst>
                                </p:cTn>
                              </p:par>
                              <p:par>
                                <p:cTn id="274" presetID="10" presetClass="exit" presetSubtype="0" fill="hold" nodeType="withEffect">
                                  <p:stCondLst>
                                    <p:cond delay="0"/>
                                  </p:stCondLst>
                                  <p:childTnLst>
                                    <p:animEffect transition="out" filter="fade">
                                      <p:cBhvr>
                                        <p:cTn id="275" dur="10"/>
                                        <p:tgtEl>
                                          <p:spTgt spid="33"/>
                                        </p:tgtEl>
                                      </p:cBhvr>
                                    </p:animEffect>
                                    <p:set>
                                      <p:cBhvr>
                                        <p:cTn id="276" dur="1" fill="hold">
                                          <p:stCondLst>
                                            <p:cond delay="9"/>
                                          </p:stCondLst>
                                        </p:cTn>
                                        <p:tgtEl>
                                          <p:spTgt spid="33"/>
                                        </p:tgtEl>
                                        <p:attrNameLst>
                                          <p:attrName>style.visibility</p:attrName>
                                        </p:attrNameLst>
                                      </p:cBhvr>
                                      <p:to>
                                        <p:strVal val="hidden"/>
                                      </p:to>
                                    </p:set>
                                  </p:childTnLst>
                                </p:cTn>
                              </p:par>
                              <p:par>
                                <p:cTn id="277" presetID="10" presetClass="exit" presetSubtype="0" fill="hold" nodeType="withEffect">
                                  <p:stCondLst>
                                    <p:cond delay="0"/>
                                  </p:stCondLst>
                                  <p:childTnLst>
                                    <p:animEffect transition="out" filter="fade">
                                      <p:cBhvr>
                                        <p:cTn id="278" dur="10"/>
                                        <p:tgtEl>
                                          <p:spTgt spid="21"/>
                                        </p:tgtEl>
                                      </p:cBhvr>
                                    </p:animEffect>
                                    <p:set>
                                      <p:cBhvr>
                                        <p:cTn id="279" dur="1" fill="hold">
                                          <p:stCondLst>
                                            <p:cond delay="9"/>
                                          </p:stCondLst>
                                        </p:cTn>
                                        <p:tgtEl>
                                          <p:spTgt spid="21"/>
                                        </p:tgtEl>
                                        <p:attrNameLst>
                                          <p:attrName>style.visibility</p:attrName>
                                        </p:attrNameLst>
                                      </p:cBhvr>
                                      <p:to>
                                        <p:strVal val="hidden"/>
                                      </p:to>
                                    </p:set>
                                  </p:childTnLst>
                                </p:cTn>
                              </p:par>
                              <p:par>
                                <p:cTn id="280" presetID="10" presetClass="exit" presetSubtype="0" fill="hold" nodeType="withEffect">
                                  <p:stCondLst>
                                    <p:cond delay="0"/>
                                  </p:stCondLst>
                                  <p:childTnLst>
                                    <p:animEffect transition="out" filter="fade">
                                      <p:cBhvr>
                                        <p:cTn id="281" dur="10"/>
                                        <p:tgtEl>
                                          <p:spTgt spid="22"/>
                                        </p:tgtEl>
                                      </p:cBhvr>
                                    </p:animEffect>
                                    <p:set>
                                      <p:cBhvr>
                                        <p:cTn id="282" dur="1" fill="hold">
                                          <p:stCondLst>
                                            <p:cond delay="9"/>
                                          </p:stCondLst>
                                        </p:cTn>
                                        <p:tgtEl>
                                          <p:spTgt spid="22"/>
                                        </p:tgtEl>
                                        <p:attrNameLst>
                                          <p:attrName>style.visibility</p:attrName>
                                        </p:attrNameLst>
                                      </p:cBhvr>
                                      <p:to>
                                        <p:strVal val="hidden"/>
                                      </p:to>
                                    </p:set>
                                  </p:childTnLst>
                                </p:cTn>
                              </p:par>
                              <p:par>
                                <p:cTn id="283" presetID="10" presetClass="exit" presetSubtype="0" fill="hold" nodeType="withEffect">
                                  <p:stCondLst>
                                    <p:cond delay="0"/>
                                  </p:stCondLst>
                                  <p:childTnLst>
                                    <p:animEffect transition="out" filter="fade">
                                      <p:cBhvr>
                                        <p:cTn id="284" dur="10"/>
                                        <p:tgtEl>
                                          <p:spTgt spid="46"/>
                                        </p:tgtEl>
                                      </p:cBhvr>
                                    </p:animEffect>
                                    <p:set>
                                      <p:cBhvr>
                                        <p:cTn id="285" dur="1" fill="hold">
                                          <p:stCondLst>
                                            <p:cond delay="9"/>
                                          </p:stCondLst>
                                        </p:cTn>
                                        <p:tgtEl>
                                          <p:spTgt spid="46"/>
                                        </p:tgtEl>
                                        <p:attrNameLst>
                                          <p:attrName>style.visibility</p:attrName>
                                        </p:attrNameLst>
                                      </p:cBhvr>
                                      <p:to>
                                        <p:strVal val="hidden"/>
                                      </p:to>
                                    </p:set>
                                  </p:childTnLst>
                                </p:cTn>
                              </p:par>
                              <p:par>
                                <p:cTn id="286" presetID="10" presetClass="exit" presetSubtype="0" fill="hold" nodeType="withEffect">
                                  <p:stCondLst>
                                    <p:cond delay="0"/>
                                  </p:stCondLst>
                                  <p:childTnLst>
                                    <p:animEffect transition="out" filter="fade">
                                      <p:cBhvr>
                                        <p:cTn id="287" dur="10"/>
                                        <p:tgtEl>
                                          <p:spTgt spid="47"/>
                                        </p:tgtEl>
                                      </p:cBhvr>
                                    </p:animEffect>
                                    <p:set>
                                      <p:cBhvr>
                                        <p:cTn id="288" dur="1" fill="hold">
                                          <p:stCondLst>
                                            <p:cond delay="9"/>
                                          </p:stCondLst>
                                        </p:cTn>
                                        <p:tgtEl>
                                          <p:spTgt spid="47"/>
                                        </p:tgtEl>
                                        <p:attrNameLst>
                                          <p:attrName>style.visibility</p:attrName>
                                        </p:attrNameLst>
                                      </p:cBhvr>
                                      <p:to>
                                        <p:strVal val="hidden"/>
                                      </p:to>
                                    </p:set>
                                  </p:childTnLst>
                                </p:cTn>
                              </p:par>
                              <p:par>
                                <p:cTn id="289" presetID="10" presetClass="exit" presetSubtype="0" fill="hold" grpId="2" nodeType="withEffect">
                                  <p:stCondLst>
                                    <p:cond delay="0"/>
                                  </p:stCondLst>
                                  <p:childTnLst>
                                    <p:animEffect transition="out" filter="fade">
                                      <p:cBhvr>
                                        <p:cTn id="290" dur="10"/>
                                        <p:tgtEl>
                                          <p:spTgt spid="2"/>
                                        </p:tgtEl>
                                      </p:cBhvr>
                                    </p:animEffect>
                                    <p:set>
                                      <p:cBhvr>
                                        <p:cTn id="291" dur="1" fill="hold">
                                          <p:stCondLst>
                                            <p:cond delay="9"/>
                                          </p:stCondLst>
                                        </p:cTn>
                                        <p:tgtEl>
                                          <p:spTgt spid="2"/>
                                        </p:tgtEl>
                                        <p:attrNameLst>
                                          <p:attrName>style.visibility</p:attrName>
                                        </p:attrNameLst>
                                      </p:cBhvr>
                                      <p:to>
                                        <p:strVal val="hidden"/>
                                      </p:to>
                                    </p:set>
                                  </p:childTnLst>
                                </p:cTn>
                              </p:par>
                              <p:par>
                                <p:cTn id="292" presetID="10" presetClass="exit" presetSubtype="0" fill="hold" grpId="2" nodeType="withEffect">
                                  <p:stCondLst>
                                    <p:cond delay="0"/>
                                  </p:stCondLst>
                                  <p:childTnLst>
                                    <p:animEffect transition="out" filter="fade">
                                      <p:cBhvr>
                                        <p:cTn id="293" dur="10"/>
                                        <p:tgtEl>
                                          <p:spTgt spid="26"/>
                                        </p:tgtEl>
                                      </p:cBhvr>
                                    </p:animEffect>
                                    <p:set>
                                      <p:cBhvr>
                                        <p:cTn id="294" dur="1" fill="hold">
                                          <p:stCondLst>
                                            <p:cond delay="9"/>
                                          </p:stCondLst>
                                        </p:cTn>
                                        <p:tgtEl>
                                          <p:spTgt spid="26"/>
                                        </p:tgtEl>
                                        <p:attrNameLst>
                                          <p:attrName>style.visibility</p:attrName>
                                        </p:attrNameLst>
                                      </p:cBhvr>
                                      <p:to>
                                        <p:strVal val="hidden"/>
                                      </p:to>
                                    </p:set>
                                  </p:childTnLst>
                                </p:cTn>
                              </p:par>
                              <p:par>
                                <p:cTn id="295" presetID="10" presetClass="exit" presetSubtype="0" fill="hold" grpId="2" nodeType="withEffect">
                                  <p:stCondLst>
                                    <p:cond delay="0"/>
                                  </p:stCondLst>
                                  <p:childTnLst>
                                    <p:animEffect transition="out" filter="fade">
                                      <p:cBhvr>
                                        <p:cTn id="296" dur="10"/>
                                        <p:tgtEl>
                                          <p:spTgt spid="27"/>
                                        </p:tgtEl>
                                      </p:cBhvr>
                                    </p:animEffect>
                                    <p:set>
                                      <p:cBhvr>
                                        <p:cTn id="297" dur="1" fill="hold">
                                          <p:stCondLst>
                                            <p:cond delay="9"/>
                                          </p:stCondLst>
                                        </p:cTn>
                                        <p:tgtEl>
                                          <p:spTgt spid="27"/>
                                        </p:tgtEl>
                                        <p:attrNameLst>
                                          <p:attrName>style.visibility</p:attrName>
                                        </p:attrNameLst>
                                      </p:cBhvr>
                                      <p:to>
                                        <p:strVal val="hidden"/>
                                      </p:to>
                                    </p:set>
                                  </p:childTnLst>
                                </p:cTn>
                              </p:par>
                              <p:par>
                                <p:cTn id="298" presetID="10" presetClass="exit" presetSubtype="0" fill="hold" grpId="2" nodeType="withEffect">
                                  <p:stCondLst>
                                    <p:cond delay="0"/>
                                  </p:stCondLst>
                                  <p:childTnLst>
                                    <p:animEffect transition="out" filter="fade">
                                      <p:cBhvr>
                                        <p:cTn id="299" dur="10"/>
                                        <p:tgtEl>
                                          <p:spTgt spid="37"/>
                                        </p:tgtEl>
                                      </p:cBhvr>
                                    </p:animEffect>
                                    <p:set>
                                      <p:cBhvr>
                                        <p:cTn id="300" dur="1" fill="hold">
                                          <p:stCondLst>
                                            <p:cond delay="9"/>
                                          </p:stCondLst>
                                        </p:cTn>
                                        <p:tgtEl>
                                          <p:spTgt spid="37"/>
                                        </p:tgtEl>
                                        <p:attrNameLst>
                                          <p:attrName>style.visibility</p:attrName>
                                        </p:attrNameLst>
                                      </p:cBhvr>
                                      <p:to>
                                        <p:strVal val="hidden"/>
                                      </p:to>
                                    </p:set>
                                  </p:childTnLst>
                                </p:cTn>
                              </p:par>
                              <p:par>
                                <p:cTn id="301" presetID="10" presetClass="exit" presetSubtype="0" fill="hold" grpId="2" nodeType="withEffect">
                                  <p:stCondLst>
                                    <p:cond delay="0"/>
                                  </p:stCondLst>
                                  <p:childTnLst>
                                    <p:animEffect transition="out" filter="fade">
                                      <p:cBhvr>
                                        <p:cTn id="302" dur="10"/>
                                        <p:tgtEl>
                                          <p:spTgt spid="38"/>
                                        </p:tgtEl>
                                      </p:cBhvr>
                                    </p:animEffect>
                                    <p:set>
                                      <p:cBhvr>
                                        <p:cTn id="303" dur="1" fill="hold">
                                          <p:stCondLst>
                                            <p:cond delay="9"/>
                                          </p:stCondLst>
                                        </p:cTn>
                                        <p:tgtEl>
                                          <p:spTgt spid="38"/>
                                        </p:tgtEl>
                                        <p:attrNameLst>
                                          <p:attrName>style.visibility</p:attrName>
                                        </p:attrNameLst>
                                      </p:cBhvr>
                                      <p:to>
                                        <p:strVal val="hidden"/>
                                      </p:to>
                                    </p:set>
                                  </p:childTnLst>
                                </p:cTn>
                              </p:par>
                              <p:par>
                                <p:cTn id="304" presetID="10" presetClass="exit" presetSubtype="0" fill="hold" grpId="2" nodeType="withEffect">
                                  <p:stCondLst>
                                    <p:cond delay="0"/>
                                  </p:stCondLst>
                                  <p:childTnLst>
                                    <p:animEffect transition="out" filter="fade">
                                      <p:cBhvr>
                                        <p:cTn id="305" dur="10"/>
                                        <p:tgtEl>
                                          <p:spTgt spid="39"/>
                                        </p:tgtEl>
                                      </p:cBhvr>
                                    </p:animEffect>
                                    <p:set>
                                      <p:cBhvr>
                                        <p:cTn id="306" dur="1" fill="hold">
                                          <p:stCondLst>
                                            <p:cond delay="9"/>
                                          </p:stCondLst>
                                        </p:cTn>
                                        <p:tgtEl>
                                          <p:spTgt spid="39"/>
                                        </p:tgtEl>
                                        <p:attrNameLst>
                                          <p:attrName>style.visibility</p:attrName>
                                        </p:attrNameLst>
                                      </p:cBhvr>
                                      <p:to>
                                        <p:strVal val="hidden"/>
                                      </p:to>
                                    </p:set>
                                  </p:childTnLst>
                                </p:cTn>
                              </p:par>
                              <p:par>
                                <p:cTn id="307" presetID="10" presetClass="exit" presetSubtype="0" fill="hold" grpId="2" nodeType="withEffect">
                                  <p:stCondLst>
                                    <p:cond delay="0"/>
                                  </p:stCondLst>
                                  <p:childTnLst>
                                    <p:animEffect transition="out" filter="fade">
                                      <p:cBhvr>
                                        <p:cTn id="308" dur="10"/>
                                        <p:tgtEl>
                                          <p:spTgt spid="41"/>
                                        </p:tgtEl>
                                      </p:cBhvr>
                                    </p:animEffect>
                                    <p:set>
                                      <p:cBhvr>
                                        <p:cTn id="309" dur="1" fill="hold">
                                          <p:stCondLst>
                                            <p:cond delay="9"/>
                                          </p:stCondLst>
                                        </p:cTn>
                                        <p:tgtEl>
                                          <p:spTgt spid="41"/>
                                        </p:tgtEl>
                                        <p:attrNameLst>
                                          <p:attrName>style.visibility</p:attrName>
                                        </p:attrNameLst>
                                      </p:cBhvr>
                                      <p:to>
                                        <p:strVal val="hidden"/>
                                      </p:to>
                                    </p:set>
                                  </p:childTnLst>
                                </p:cTn>
                              </p:par>
                              <p:par>
                                <p:cTn id="310" presetID="10" presetClass="exit" presetSubtype="0" fill="hold" grpId="2" nodeType="withEffect">
                                  <p:stCondLst>
                                    <p:cond delay="0"/>
                                  </p:stCondLst>
                                  <p:childTnLst>
                                    <p:animEffect transition="out" filter="fade">
                                      <p:cBhvr>
                                        <p:cTn id="311" dur="10"/>
                                        <p:tgtEl>
                                          <p:spTgt spid="42"/>
                                        </p:tgtEl>
                                      </p:cBhvr>
                                    </p:animEffect>
                                    <p:set>
                                      <p:cBhvr>
                                        <p:cTn id="312" dur="1" fill="hold">
                                          <p:stCondLst>
                                            <p:cond delay="9"/>
                                          </p:stCondLst>
                                        </p:cTn>
                                        <p:tgtEl>
                                          <p:spTgt spid="42"/>
                                        </p:tgtEl>
                                        <p:attrNameLst>
                                          <p:attrName>style.visibility</p:attrName>
                                        </p:attrNameLst>
                                      </p:cBhvr>
                                      <p:to>
                                        <p:strVal val="hidden"/>
                                      </p:to>
                                    </p:set>
                                  </p:childTnLst>
                                </p:cTn>
                              </p:par>
                              <p:par>
                                <p:cTn id="313" presetID="10" presetClass="exit" presetSubtype="0" fill="hold" grpId="2" nodeType="withEffect">
                                  <p:stCondLst>
                                    <p:cond delay="0"/>
                                  </p:stCondLst>
                                  <p:childTnLst>
                                    <p:animEffect transition="out" filter="fade">
                                      <p:cBhvr>
                                        <p:cTn id="314" dur="10"/>
                                        <p:tgtEl>
                                          <p:spTgt spid="43"/>
                                        </p:tgtEl>
                                      </p:cBhvr>
                                    </p:animEffect>
                                    <p:set>
                                      <p:cBhvr>
                                        <p:cTn id="315" dur="1" fill="hold">
                                          <p:stCondLst>
                                            <p:cond delay="9"/>
                                          </p:stCondLst>
                                        </p:cTn>
                                        <p:tgtEl>
                                          <p:spTgt spid="43"/>
                                        </p:tgtEl>
                                        <p:attrNameLst>
                                          <p:attrName>style.visibility</p:attrName>
                                        </p:attrNameLst>
                                      </p:cBhvr>
                                      <p:to>
                                        <p:strVal val="hidden"/>
                                      </p:to>
                                    </p:set>
                                  </p:childTnLst>
                                </p:cTn>
                              </p:par>
                              <p:par>
                                <p:cTn id="316" presetID="10" presetClass="exit" presetSubtype="0" fill="hold" grpId="2" nodeType="withEffect">
                                  <p:stCondLst>
                                    <p:cond delay="0"/>
                                  </p:stCondLst>
                                  <p:childTnLst>
                                    <p:animEffect transition="out" filter="fade">
                                      <p:cBhvr>
                                        <p:cTn id="317" dur="10"/>
                                        <p:tgtEl>
                                          <p:spTgt spid="44"/>
                                        </p:tgtEl>
                                      </p:cBhvr>
                                    </p:animEffect>
                                    <p:set>
                                      <p:cBhvr>
                                        <p:cTn id="318" dur="1" fill="hold">
                                          <p:stCondLst>
                                            <p:cond delay="9"/>
                                          </p:stCondLst>
                                        </p:cTn>
                                        <p:tgtEl>
                                          <p:spTgt spid="44"/>
                                        </p:tgtEl>
                                        <p:attrNameLst>
                                          <p:attrName>style.visibility</p:attrName>
                                        </p:attrNameLst>
                                      </p:cBhvr>
                                      <p:to>
                                        <p:strVal val="hidden"/>
                                      </p:to>
                                    </p:set>
                                  </p:childTnLst>
                                </p:cTn>
                              </p:par>
                              <p:par>
                                <p:cTn id="319" presetID="10" presetClass="exit" presetSubtype="0" fill="hold" grpId="2" nodeType="withEffect">
                                  <p:stCondLst>
                                    <p:cond delay="0"/>
                                  </p:stCondLst>
                                  <p:childTnLst>
                                    <p:animEffect transition="out" filter="fade">
                                      <p:cBhvr>
                                        <p:cTn id="320" dur="10"/>
                                        <p:tgtEl>
                                          <p:spTgt spid="45"/>
                                        </p:tgtEl>
                                      </p:cBhvr>
                                    </p:animEffect>
                                    <p:set>
                                      <p:cBhvr>
                                        <p:cTn id="321" dur="1" fill="hold">
                                          <p:stCondLst>
                                            <p:cond delay="9"/>
                                          </p:stCondLst>
                                        </p:cTn>
                                        <p:tgtEl>
                                          <p:spTgt spid="45"/>
                                        </p:tgtEl>
                                        <p:attrNameLst>
                                          <p:attrName>style.visibility</p:attrName>
                                        </p:attrNameLst>
                                      </p:cBhvr>
                                      <p:to>
                                        <p:strVal val="hidden"/>
                                      </p:to>
                                    </p:set>
                                  </p:childTnLst>
                                </p:cTn>
                              </p:par>
                              <p:par>
                                <p:cTn id="322" presetID="26" presetClass="entr" presetSubtype="0" fill="hold" nodeType="withEffect">
                                  <p:stCondLst>
                                    <p:cond delay="0"/>
                                  </p:stCondLst>
                                  <p:childTnLst>
                                    <p:set>
                                      <p:cBhvr>
                                        <p:cTn id="323" dur="1" fill="hold">
                                          <p:stCondLst>
                                            <p:cond delay="0"/>
                                          </p:stCondLst>
                                        </p:cTn>
                                        <p:tgtEl>
                                          <p:spTgt spid="48"/>
                                        </p:tgtEl>
                                        <p:attrNameLst>
                                          <p:attrName>style.visibility</p:attrName>
                                        </p:attrNameLst>
                                      </p:cBhvr>
                                      <p:to>
                                        <p:strVal val="visible"/>
                                      </p:to>
                                    </p:set>
                                    <p:animEffect transition="in" filter="wipe(down)">
                                      <p:cBhvr>
                                        <p:cTn id="324" dur="580">
                                          <p:stCondLst>
                                            <p:cond delay="0"/>
                                          </p:stCondLst>
                                        </p:cTn>
                                        <p:tgtEl>
                                          <p:spTgt spid="48"/>
                                        </p:tgtEl>
                                      </p:cBhvr>
                                    </p:animEffect>
                                    <p:anim calcmode="lin" valueType="num">
                                      <p:cBhvr>
                                        <p:cTn id="325" dur="1822" tmFilter="0,0; 0.14,0.36; 0.43,0.73; 0.71,0.91; 1.0,1.0">
                                          <p:stCondLst>
                                            <p:cond delay="0"/>
                                          </p:stCondLst>
                                        </p:cTn>
                                        <p:tgtEl>
                                          <p:spTgt spid="48"/>
                                        </p:tgtEl>
                                        <p:attrNameLst>
                                          <p:attrName>ppt_x</p:attrName>
                                        </p:attrNameLst>
                                      </p:cBhvr>
                                      <p:tavLst>
                                        <p:tav tm="0">
                                          <p:val>
                                            <p:strVal val="#ppt_x-0.25"/>
                                          </p:val>
                                        </p:tav>
                                        <p:tav tm="100000">
                                          <p:val>
                                            <p:strVal val="#ppt_x"/>
                                          </p:val>
                                        </p:tav>
                                      </p:tavLst>
                                    </p:anim>
                                    <p:anim calcmode="lin" valueType="num">
                                      <p:cBhvr>
                                        <p:cTn id="326" dur="664" tmFilter="0.0,0.0; 0.25,0.07; 0.50,0.2; 0.75,0.467; 1.0,1.0">
                                          <p:stCondLst>
                                            <p:cond delay="0"/>
                                          </p:stCondLst>
                                        </p:cTn>
                                        <p:tgtEl>
                                          <p:spTgt spid="48"/>
                                        </p:tgtEl>
                                        <p:attrNameLst>
                                          <p:attrName>ppt_y</p:attrName>
                                        </p:attrNameLst>
                                      </p:cBhvr>
                                      <p:tavLst>
                                        <p:tav tm="0" fmla="#ppt_y-sin(pi*$)/3">
                                          <p:val>
                                            <p:fltVal val="0.5"/>
                                          </p:val>
                                        </p:tav>
                                        <p:tav tm="100000">
                                          <p:val>
                                            <p:fltVal val="1"/>
                                          </p:val>
                                        </p:tav>
                                      </p:tavLst>
                                    </p:anim>
                                    <p:anim calcmode="lin" valueType="num">
                                      <p:cBhvr>
                                        <p:cTn id="327" dur="664" tmFilter="0, 0; 0.125,0.2665; 0.25,0.4; 0.375,0.465; 0.5,0.5;  0.625,0.535; 0.75,0.6; 0.875,0.7335; 1,1">
                                          <p:stCondLst>
                                            <p:cond delay="664"/>
                                          </p:stCondLst>
                                        </p:cTn>
                                        <p:tgtEl>
                                          <p:spTgt spid="48"/>
                                        </p:tgtEl>
                                        <p:attrNameLst>
                                          <p:attrName>ppt_y</p:attrName>
                                        </p:attrNameLst>
                                      </p:cBhvr>
                                      <p:tavLst>
                                        <p:tav tm="0" fmla="#ppt_y-sin(pi*$)/9">
                                          <p:val>
                                            <p:fltVal val="0"/>
                                          </p:val>
                                        </p:tav>
                                        <p:tav tm="100000">
                                          <p:val>
                                            <p:fltVal val="1"/>
                                          </p:val>
                                        </p:tav>
                                      </p:tavLst>
                                    </p:anim>
                                    <p:anim calcmode="lin" valueType="num">
                                      <p:cBhvr>
                                        <p:cTn id="328" dur="332" tmFilter="0, 0; 0.125,0.2665; 0.25,0.4; 0.375,0.465; 0.5,0.5;  0.625,0.535; 0.75,0.6; 0.875,0.7335; 1,1">
                                          <p:stCondLst>
                                            <p:cond delay="1324"/>
                                          </p:stCondLst>
                                        </p:cTn>
                                        <p:tgtEl>
                                          <p:spTgt spid="48"/>
                                        </p:tgtEl>
                                        <p:attrNameLst>
                                          <p:attrName>ppt_y</p:attrName>
                                        </p:attrNameLst>
                                      </p:cBhvr>
                                      <p:tavLst>
                                        <p:tav tm="0" fmla="#ppt_y-sin(pi*$)/27">
                                          <p:val>
                                            <p:fltVal val="0"/>
                                          </p:val>
                                        </p:tav>
                                        <p:tav tm="100000">
                                          <p:val>
                                            <p:fltVal val="1"/>
                                          </p:val>
                                        </p:tav>
                                      </p:tavLst>
                                    </p:anim>
                                    <p:anim calcmode="lin" valueType="num">
                                      <p:cBhvr>
                                        <p:cTn id="329" dur="164" tmFilter="0, 0; 0.125,0.2665; 0.25,0.4; 0.375,0.465; 0.5,0.5;  0.625,0.535; 0.75,0.6; 0.875,0.7335; 1,1">
                                          <p:stCondLst>
                                            <p:cond delay="1656"/>
                                          </p:stCondLst>
                                        </p:cTn>
                                        <p:tgtEl>
                                          <p:spTgt spid="48"/>
                                        </p:tgtEl>
                                        <p:attrNameLst>
                                          <p:attrName>ppt_y</p:attrName>
                                        </p:attrNameLst>
                                      </p:cBhvr>
                                      <p:tavLst>
                                        <p:tav tm="0" fmla="#ppt_y-sin(pi*$)/81">
                                          <p:val>
                                            <p:fltVal val="0"/>
                                          </p:val>
                                        </p:tav>
                                        <p:tav tm="100000">
                                          <p:val>
                                            <p:fltVal val="1"/>
                                          </p:val>
                                        </p:tav>
                                      </p:tavLst>
                                    </p:anim>
                                    <p:animScale>
                                      <p:cBhvr>
                                        <p:cTn id="330" dur="26">
                                          <p:stCondLst>
                                            <p:cond delay="650"/>
                                          </p:stCondLst>
                                        </p:cTn>
                                        <p:tgtEl>
                                          <p:spTgt spid="48"/>
                                        </p:tgtEl>
                                      </p:cBhvr>
                                      <p:to x="100000" y="60000"/>
                                    </p:animScale>
                                    <p:animScale>
                                      <p:cBhvr>
                                        <p:cTn id="331" dur="166" decel="50000">
                                          <p:stCondLst>
                                            <p:cond delay="676"/>
                                          </p:stCondLst>
                                        </p:cTn>
                                        <p:tgtEl>
                                          <p:spTgt spid="48"/>
                                        </p:tgtEl>
                                      </p:cBhvr>
                                      <p:to x="100000" y="100000"/>
                                    </p:animScale>
                                    <p:animScale>
                                      <p:cBhvr>
                                        <p:cTn id="332" dur="26">
                                          <p:stCondLst>
                                            <p:cond delay="1312"/>
                                          </p:stCondLst>
                                        </p:cTn>
                                        <p:tgtEl>
                                          <p:spTgt spid="48"/>
                                        </p:tgtEl>
                                      </p:cBhvr>
                                      <p:to x="100000" y="80000"/>
                                    </p:animScale>
                                    <p:animScale>
                                      <p:cBhvr>
                                        <p:cTn id="333" dur="166" decel="50000">
                                          <p:stCondLst>
                                            <p:cond delay="1338"/>
                                          </p:stCondLst>
                                        </p:cTn>
                                        <p:tgtEl>
                                          <p:spTgt spid="48"/>
                                        </p:tgtEl>
                                      </p:cBhvr>
                                      <p:to x="100000" y="100000"/>
                                    </p:animScale>
                                    <p:animScale>
                                      <p:cBhvr>
                                        <p:cTn id="334" dur="26">
                                          <p:stCondLst>
                                            <p:cond delay="1642"/>
                                          </p:stCondLst>
                                        </p:cTn>
                                        <p:tgtEl>
                                          <p:spTgt spid="48"/>
                                        </p:tgtEl>
                                      </p:cBhvr>
                                      <p:to x="100000" y="90000"/>
                                    </p:animScale>
                                    <p:animScale>
                                      <p:cBhvr>
                                        <p:cTn id="335" dur="166" decel="50000">
                                          <p:stCondLst>
                                            <p:cond delay="1668"/>
                                          </p:stCondLst>
                                        </p:cTn>
                                        <p:tgtEl>
                                          <p:spTgt spid="48"/>
                                        </p:tgtEl>
                                      </p:cBhvr>
                                      <p:to x="100000" y="100000"/>
                                    </p:animScale>
                                    <p:animScale>
                                      <p:cBhvr>
                                        <p:cTn id="336" dur="26">
                                          <p:stCondLst>
                                            <p:cond delay="1808"/>
                                          </p:stCondLst>
                                        </p:cTn>
                                        <p:tgtEl>
                                          <p:spTgt spid="48"/>
                                        </p:tgtEl>
                                      </p:cBhvr>
                                      <p:to x="100000" y="95000"/>
                                    </p:animScale>
                                    <p:animScale>
                                      <p:cBhvr>
                                        <p:cTn id="337" dur="166" decel="50000">
                                          <p:stCondLst>
                                            <p:cond delay="1834"/>
                                          </p:stCondLst>
                                        </p:cTn>
                                        <p:tgtEl>
                                          <p:spTgt spid="48"/>
                                        </p:tgtEl>
                                      </p:cBhvr>
                                      <p:to x="100000" y="100000"/>
                                    </p:animScale>
                                  </p:childTnLst>
                                </p:cTn>
                              </p:par>
                            </p:childTnLst>
                          </p:cTn>
                        </p:par>
                      </p:childTnLst>
                    </p:cTn>
                  </p:par>
                  <p:par>
                    <p:cTn id="338" fill="hold">
                      <p:stCondLst>
                        <p:cond delay="indefinite"/>
                      </p:stCondLst>
                      <p:childTnLst>
                        <p:par>
                          <p:cTn id="339" fill="hold">
                            <p:stCondLst>
                              <p:cond delay="0"/>
                            </p:stCondLst>
                            <p:childTnLst>
                              <p:par>
                                <p:cTn id="340" presetID="32" presetClass="emph" presetSubtype="0" fill="hold" nodeType="clickEffect">
                                  <p:stCondLst>
                                    <p:cond delay="0"/>
                                  </p:stCondLst>
                                  <p:childTnLst>
                                    <p:animRot by="120000">
                                      <p:cBhvr>
                                        <p:cTn id="341" dur="75" fill="hold">
                                          <p:stCondLst>
                                            <p:cond delay="0"/>
                                          </p:stCondLst>
                                        </p:cTn>
                                        <p:tgtEl>
                                          <p:spTgt spid="48"/>
                                        </p:tgtEl>
                                        <p:attrNameLst>
                                          <p:attrName>r</p:attrName>
                                        </p:attrNameLst>
                                      </p:cBhvr>
                                    </p:animRot>
                                    <p:animRot by="-240000">
                                      <p:cBhvr>
                                        <p:cTn id="342" dur="150" fill="hold">
                                          <p:stCondLst>
                                            <p:cond delay="150"/>
                                          </p:stCondLst>
                                        </p:cTn>
                                        <p:tgtEl>
                                          <p:spTgt spid="48"/>
                                        </p:tgtEl>
                                        <p:attrNameLst>
                                          <p:attrName>r</p:attrName>
                                        </p:attrNameLst>
                                      </p:cBhvr>
                                    </p:animRot>
                                    <p:animRot by="240000">
                                      <p:cBhvr>
                                        <p:cTn id="343" dur="150" fill="hold">
                                          <p:stCondLst>
                                            <p:cond delay="300"/>
                                          </p:stCondLst>
                                        </p:cTn>
                                        <p:tgtEl>
                                          <p:spTgt spid="48"/>
                                        </p:tgtEl>
                                        <p:attrNameLst>
                                          <p:attrName>r</p:attrName>
                                        </p:attrNameLst>
                                      </p:cBhvr>
                                    </p:animRot>
                                    <p:animRot by="-240000">
                                      <p:cBhvr>
                                        <p:cTn id="344" dur="150" fill="hold">
                                          <p:stCondLst>
                                            <p:cond delay="450"/>
                                          </p:stCondLst>
                                        </p:cTn>
                                        <p:tgtEl>
                                          <p:spTgt spid="48"/>
                                        </p:tgtEl>
                                        <p:attrNameLst>
                                          <p:attrName>r</p:attrName>
                                        </p:attrNameLst>
                                      </p:cBhvr>
                                    </p:animRot>
                                    <p:animRot by="120000">
                                      <p:cBhvr>
                                        <p:cTn id="345" dur="150" fill="hold">
                                          <p:stCondLst>
                                            <p:cond delay="600"/>
                                          </p:stCondLst>
                                        </p:cTn>
                                        <p:tgtEl>
                                          <p:spTgt spid="48"/>
                                        </p:tgtEl>
                                        <p:attrNameLst>
                                          <p:attrName>r</p:attrName>
                                        </p:attrNameLst>
                                      </p:cBhvr>
                                    </p:animRot>
                                  </p:childTnLst>
                                </p:cTn>
                              </p:par>
                              <p:par>
                                <p:cTn id="346" presetID="10" presetClass="exit" presetSubtype="0" fill="hold" nodeType="withEffect">
                                  <p:stCondLst>
                                    <p:cond delay="0"/>
                                  </p:stCondLst>
                                  <p:childTnLst>
                                    <p:animEffect transition="out" filter="fade">
                                      <p:cBhvr>
                                        <p:cTn id="347" dur="10"/>
                                        <p:tgtEl>
                                          <p:spTgt spid="48"/>
                                        </p:tgtEl>
                                      </p:cBhvr>
                                    </p:animEffect>
                                    <p:set>
                                      <p:cBhvr>
                                        <p:cTn id="348" dur="1" fill="hold">
                                          <p:stCondLst>
                                            <p:cond delay="9"/>
                                          </p:stCondLst>
                                        </p:cTn>
                                        <p:tgtEl>
                                          <p:spTgt spid="4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2" grpId="2"/>
      <p:bldP spid="26" grpId="0"/>
      <p:bldP spid="26" grpId="2"/>
      <p:bldP spid="27" grpId="0"/>
      <p:bldP spid="27" grpId="2"/>
      <p:bldP spid="37" grpId="0"/>
      <p:bldP spid="37" grpId="2"/>
      <p:bldP spid="38" grpId="0"/>
      <p:bldP spid="38" grpId="2"/>
      <p:bldP spid="39" grpId="0"/>
      <p:bldP spid="39" grpId="2"/>
      <p:bldP spid="41" grpId="0"/>
      <p:bldP spid="41" grpId="2"/>
      <p:bldP spid="42" grpId="0"/>
      <p:bldP spid="42" grpId="2"/>
      <p:bldP spid="43" grpId="0"/>
      <p:bldP spid="43" grpId="2"/>
      <p:bldP spid="44" grpId="0"/>
      <p:bldP spid="44" grpId="2"/>
      <p:bldP spid="45" grpId="0"/>
      <p:bldP spid="45" grpId="2"/>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6215" y="355023"/>
            <a:ext cx="3511570" cy="12694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0" y="5010150"/>
            <a:ext cx="9144000" cy="133350"/>
          </a:xfrm>
          <a:prstGeom prst="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05" tIns="45654" rIns="91305" bIns="45654" spcCol="0" rtlCol="0" anchor="ctr"/>
          <a:lstStyle/>
          <a:p>
            <a:pPr algn="ctr"/>
            <a:endParaRPr lang="en-US"/>
          </a:p>
        </p:txBody>
      </p:sp>
      <p:sp>
        <p:nvSpPr>
          <p:cNvPr id="6" name="Rectangle 5"/>
          <p:cNvSpPr/>
          <p:nvPr/>
        </p:nvSpPr>
        <p:spPr>
          <a:xfrm>
            <a:off x="0" y="0"/>
            <a:ext cx="9144000" cy="13335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05" tIns="45654" rIns="91305" bIns="45654" spcCol="0" rtlCol="0" anchor="ctr"/>
          <a:lstStyle/>
          <a:p>
            <a:pPr algn="ctr"/>
            <a:endParaRPr lang="en-US"/>
          </a:p>
        </p:txBody>
      </p:sp>
      <p:pic>
        <p:nvPicPr>
          <p:cNvPr id="3" name="S.mp4">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752599" y="117474"/>
            <a:ext cx="5578475" cy="5578475"/>
          </a:xfrm>
        </p:spPr>
      </p:pic>
    </p:spTree>
    <p:extLst>
      <p:ext uri="{BB962C8B-B14F-4D97-AF65-F5344CB8AC3E}">
        <p14:creationId xmlns:p14="http://schemas.microsoft.com/office/powerpoint/2010/main" val="2254700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41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5"/>
          <p:cNvSpPr/>
          <p:nvPr/>
        </p:nvSpPr>
        <p:spPr>
          <a:xfrm>
            <a:off x="76200" y="285750"/>
            <a:ext cx="9067800" cy="4419600"/>
          </a:xfrm>
          <a:prstGeom prst="cloud">
            <a:avLst/>
          </a:prstGeom>
          <a:solidFill>
            <a:srgbClr val="B9ED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rtlCol="0" anchor="ctr"/>
          <a:lstStyle/>
          <a:p>
            <a:pPr algn="ctr"/>
            <a:r>
              <a:rPr lang="en-US" sz="3200" b="1">
                <a:solidFill>
                  <a:schemeClr val="tx1"/>
                </a:solidFill>
                <a:latin typeface="Arial" pitchFamily="34" charset="0"/>
                <a:cs typeface="Arial" pitchFamily="34" charset="0"/>
              </a:rPr>
              <a:t>Dặn dò:</a:t>
            </a:r>
          </a:p>
          <a:p>
            <a:pPr marL="457138" indent="-457138" algn="just">
              <a:buFontTx/>
              <a:buChar char="-"/>
            </a:pPr>
            <a:r>
              <a:rPr lang="en-US" sz="3200">
                <a:solidFill>
                  <a:schemeClr val="tx1"/>
                </a:solidFill>
                <a:latin typeface="Arial" pitchFamily="34" charset="0"/>
                <a:cs typeface="Arial" pitchFamily="34" charset="0"/>
              </a:rPr>
              <a:t>Đọc lại bài: </a:t>
            </a:r>
            <a:r>
              <a:rPr lang="en-US" sz="3200" i="1" smtClean="0">
                <a:solidFill>
                  <a:schemeClr val="tx1"/>
                </a:solidFill>
                <a:latin typeface="Arial" pitchFamily="34" charset="0"/>
                <a:cs typeface="Arial" pitchFamily="34" charset="0"/>
              </a:rPr>
              <a:t>Tiếng vọng của núi</a:t>
            </a:r>
            <a:r>
              <a:rPr lang="en-US" sz="3200" smtClean="0">
                <a:solidFill>
                  <a:schemeClr val="tx1"/>
                </a:solidFill>
                <a:latin typeface="Arial" pitchFamily="34" charset="0"/>
                <a:cs typeface="Arial" pitchFamily="34" charset="0"/>
              </a:rPr>
              <a:t> </a:t>
            </a:r>
            <a:r>
              <a:rPr lang="en-US" sz="3200">
                <a:solidFill>
                  <a:schemeClr val="tx1"/>
                </a:solidFill>
                <a:latin typeface="Arial" pitchFamily="34" charset="0"/>
                <a:cs typeface="Arial" pitchFamily="34" charset="0"/>
              </a:rPr>
              <a:t>(trang </a:t>
            </a:r>
            <a:r>
              <a:rPr lang="en-US" sz="3200" smtClean="0">
                <a:solidFill>
                  <a:schemeClr val="tx1"/>
                </a:solidFill>
                <a:latin typeface="Arial" pitchFamily="34" charset="0"/>
                <a:cs typeface="Arial" pitchFamily="34" charset="0"/>
              </a:rPr>
              <a:t>98, 99).</a:t>
            </a:r>
            <a:endParaRPr lang="en-US" sz="3200">
              <a:solidFill>
                <a:schemeClr val="tx1"/>
              </a:solidFill>
              <a:latin typeface="Arial" pitchFamily="34" charset="0"/>
              <a:cs typeface="Arial" pitchFamily="34" charset="0"/>
            </a:endParaRPr>
          </a:p>
          <a:p>
            <a:pPr marL="457138" indent="-457138" algn="just">
              <a:buFontTx/>
              <a:buChar char="-"/>
            </a:pPr>
            <a:r>
              <a:rPr lang="en-US" sz="3200">
                <a:solidFill>
                  <a:schemeClr val="tx1"/>
                </a:solidFill>
                <a:latin typeface="Arial" pitchFamily="34" charset="0"/>
                <a:cs typeface="Arial" pitchFamily="34" charset="0"/>
              </a:rPr>
              <a:t>Chuẩn bị bài mới (trang </a:t>
            </a:r>
            <a:r>
              <a:rPr lang="en-US" sz="3200" smtClean="0">
                <a:solidFill>
                  <a:schemeClr val="tx1"/>
                </a:solidFill>
                <a:latin typeface="Arial" pitchFamily="34" charset="0"/>
                <a:cs typeface="Arial" pitchFamily="34" charset="0"/>
              </a:rPr>
              <a:t>100, 101).</a:t>
            </a:r>
            <a:endParaRPr lang="en-US" sz="320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val="33885114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3025"/>
            <a:ext cx="8229600" cy="1255101"/>
          </a:xfrm>
          <a:solidFill>
            <a:schemeClr val="accent6">
              <a:lumMod val="20000"/>
              <a:lumOff val="80000"/>
            </a:schemeClr>
          </a:solidFill>
        </p:spPr>
        <p:txBody>
          <a:bodyPr>
            <a:normAutofit fontScale="90000"/>
          </a:bodyPr>
          <a:lstStyle/>
          <a:p>
            <a:r>
              <a:rPr lang="en-US" smtClean="0">
                <a:solidFill>
                  <a:srgbClr val="002060"/>
                </a:solidFill>
                <a:latin typeface="Arial" pitchFamily="34" charset="0"/>
                <a:cs typeface="Arial" pitchFamily="34" charset="0"/>
              </a:rPr>
              <a:t>Hai loài vật nào xuất hiện trong câu chuyện </a:t>
            </a:r>
            <a:r>
              <a:rPr lang="en-US" i="1" smtClean="0">
                <a:solidFill>
                  <a:srgbClr val="002060"/>
                </a:solidFill>
                <a:latin typeface="Arial" pitchFamily="34" charset="0"/>
                <a:cs typeface="Arial" pitchFamily="34" charset="0"/>
              </a:rPr>
              <a:t>Chú bé chăn cừu</a:t>
            </a:r>
            <a:r>
              <a:rPr lang="en-US" smtClean="0">
                <a:solidFill>
                  <a:srgbClr val="002060"/>
                </a:solidFill>
                <a:latin typeface="Arial" pitchFamily="34" charset="0"/>
                <a:cs typeface="Arial" pitchFamily="34" charset="0"/>
              </a:rPr>
              <a:t>?</a:t>
            </a:r>
            <a:endParaRPr lang="en-US">
              <a:solidFill>
                <a:srgbClr val="002060"/>
              </a:solidFill>
              <a:latin typeface="Arial" pitchFamily="34" charset="0"/>
              <a:cs typeface="Arial" pitchFamily="34" charset="0"/>
            </a:endParaRPr>
          </a:p>
        </p:txBody>
      </p:sp>
      <p:sp>
        <p:nvSpPr>
          <p:cNvPr id="4" name="Title 1"/>
          <p:cNvSpPr txBox="1">
            <a:spLocks/>
          </p:cNvSpPr>
          <p:nvPr/>
        </p:nvSpPr>
        <p:spPr>
          <a:xfrm>
            <a:off x="1524000" y="2781300"/>
            <a:ext cx="6633937" cy="1600200"/>
          </a:xfrm>
          <a:prstGeom prst="rect">
            <a:avLst/>
          </a:prstGeom>
        </p:spPr>
        <p:txBody>
          <a:bodyPr vert="horz" lIns="91305" tIns="45654" rIns="91305" bIns="45654" rtlCol="0" anchor="ctr">
            <a:normAutofit fontScale="97500"/>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just"/>
            <a:r>
              <a:rPr lang="en-US" smtClean="0">
                <a:solidFill>
                  <a:srgbClr val="002060"/>
                </a:solidFill>
                <a:latin typeface="Arial" pitchFamily="34" charset="0"/>
                <a:cs typeface="Arial" pitchFamily="34" charset="0"/>
              </a:rPr>
              <a:t>B. Sói và chú bé chăn cừu</a:t>
            </a:r>
            <a:endParaRPr lang="en-US">
              <a:solidFill>
                <a:srgbClr val="002060"/>
              </a:solidFill>
              <a:latin typeface="Arial" pitchFamily="34" charset="0"/>
              <a:cs typeface="Arial" pitchFamily="34" charset="0"/>
            </a:endParaRPr>
          </a:p>
        </p:txBody>
      </p:sp>
      <p:sp>
        <p:nvSpPr>
          <p:cNvPr id="5" name="Title 1"/>
          <p:cNvSpPr txBox="1">
            <a:spLocks/>
          </p:cNvSpPr>
          <p:nvPr/>
        </p:nvSpPr>
        <p:spPr>
          <a:xfrm>
            <a:off x="1524003" y="2038350"/>
            <a:ext cx="5109935" cy="857250"/>
          </a:xfrm>
          <a:prstGeom prst="rect">
            <a:avLst/>
          </a:prstGeom>
        </p:spPr>
        <p:txBody>
          <a:bodyPr vert="horz" lIns="91305" tIns="45654" rIns="91305" bIns="45654" rtlCol="0" anchor="ctr">
            <a:normAutofit fontScale="97500"/>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just"/>
            <a:r>
              <a:rPr lang="en-US" smtClean="0">
                <a:solidFill>
                  <a:srgbClr val="002060"/>
                </a:solidFill>
                <a:latin typeface="Arial" pitchFamily="34" charset="0"/>
                <a:cs typeface="Arial" pitchFamily="34" charset="0"/>
              </a:rPr>
              <a:t>A. Sói và cừu</a:t>
            </a:r>
            <a:endParaRPr lang="en-US">
              <a:solidFill>
                <a:srgbClr val="002060"/>
              </a:solidFill>
              <a:latin typeface="Arial" pitchFamily="34" charset="0"/>
              <a:cs typeface="Arial" pitchFamily="34" charset="0"/>
            </a:endParaRPr>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b="13950"/>
          <a:stretch/>
        </p:blipFill>
        <p:spPr>
          <a:xfrm>
            <a:off x="6758671" y="1585946"/>
            <a:ext cx="1704726" cy="1584258"/>
          </a:xfrm>
          <a:prstGeom prst="rect">
            <a:avLst/>
          </a:prstGeom>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b="7531"/>
          <a:stretch/>
        </p:blipFill>
        <p:spPr>
          <a:xfrm flipH="1">
            <a:off x="5562600" y="1592296"/>
            <a:ext cx="1196071" cy="1577908"/>
          </a:xfrm>
          <a:prstGeom prst="rect">
            <a:avLst/>
          </a:prstGeom>
        </p:spPr>
      </p:pic>
    </p:spTree>
    <p:extLst>
      <p:ext uri="{BB962C8B-B14F-4D97-AF65-F5344CB8AC3E}">
        <p14:creationId xmlns:p14="http://schemas.microsoft.com/office/powerpoint/2010/main" val="900466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grpId="0" nodeType="clickEffect">
                                  <p:stCondLst>
                                    <p:cond delay="0"/>
                                  </p:stCondLst>
                                  <p:iterate type="lt">
                                    <p:tmPct val="4000"/>
                                  </p:iterate>
                                  <p:childTnLst>
                                    <p:set>
                                      <p:cBhvr override="childStyle">
                                        <p:cTn id="6" dur="500" fill="hold"/>
                                        <p:tgtEl>
                                          <p:spTgt spid="5"/>
                                        </p:tgtEl>
                                        <p:attrNameLst>
                                          <p:attrName>style.color</p:attrName>
                                        </p:attrNameLst>
                                      </p:cBhvr>
                                      <p:to>
                                        <p:clrVal>
                                          <a:srgbClr val="FF0000"/>
                                        </p:clrVal>
                                      </p:to>
                                    </p:set>
                                    <p:set>
                                      <p:cBhvr>
                                        <p:cTn id="7" dur="500" fill="hold"/>
                                        <p:tgtEl>
                                          <p:spTgt spid="5"/>
                                        </p:tgtEl>
                                        <p:attrNameLst>
                                          <p:attrName>fillcolor</p:attrName>
                                        </p:attrNameLst>
                                      </p:cBhvr>
                                      <p:to>
                                        <p:clrVal>
                                          <a:srgbClr val="FF0000"/>
                                        </p:clrVal>
                                      </p:to>
                                    </p:set>
                                    <p:set>
                                      <p:cBhvr>
                                        <p:cTn id="8" dur="500" fill="hold"/>
                                        <p:tgtEl>
                                          <p:spTgt spid="5"/>
                                        </p:tgtEl>
                                        <p:attrNameLst>
                                          <p:attrName>fill.type</p:attrName>
                                        </p:attrNameLst>
                                      </p:cBhvr>
                                      <p:to>
                                        <p:strVal val="solid"/>
                                      </p:to>
                                    </p:set>
                                  </p:childTnLst>
                                  <p:subTnLst>
                                    <p:audio>
                                      <p:cMediaNode>
                                        <p:cTn display="0" masterRel="sameClick">
                                          <p:stCondLst>
                                            <p:cond evt="begin" delay="0">
                                              <p:tn val="5"/>
                                            </p:cond>
                                          </p:stCondLst>
                                          <p:endCondLst>
                                            <p:cond evt="onStopAudio" delay="0">
                                              <p:tgtEl>
                                                <p:sldTgt/>
                                              </p:tgtEl>
                                            </p:cond>
                                          </p:endCondLst>
                                        </p:cTn>
                                        <p:tgtEl>
                                          <p:sndTgt r:embed="rId2" name="applause.wav"/>
                                        </p:tgtEl>
                                      </p:cMediaNode>
                                    </p:audio>
                                  </p:subTnLst>
                                </p:cTn>
                              </p:par>
                            </p:childTnLst>
                          </p:cTn>
                        </p:par>
                        <p:par>
                          <p:cTn id="9" fill="hold">
                            <p:stCondLst>
                              <p:cond delay="680"/>
                            </p:stCondLst>
                            <p:childTnLst>
                              <p:par>
                                <p:cTn id="10" presetID="10" presetClass="entr" presetSubtype="0"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25933"/>
            <a:ext cx="8915400" cy="1567434"/>
          </a:xfrm>
          <a:solidFill>
            <a:schemeClr val="accent6">
              <a:lumMod val="20000"/>
              <a:lumOff val="80000"/>
            </a:schemeClr>
          </a:solidFill>
        </p:spPr>
        <p:txBody>
          <a:bodyPr>
            <a:normAutofit fontScale="90000"/>
          </a:bodyPr>
          <a:lstStyle/>
          <a:p>
            <a:pPr algn="l">
              <a:lnSpc>
                <a:spcPct val="150000"/>
              </a:lnSpc>
            </a:pPr>
            <a:r>
              <a:rPr lang="en-US" smtClean="0">
                <a:latin typeface="Arial" pitchFamily="34" charset="0"/>
                <a:cs typeface="Arial" pitchFamily="34" charset="0"/>
              </a:rPr>
              <a:t>Hoàn thành câu sau:</a:t>
            </a:r>
            <a:br>
              <a:rPr lang="en-US" smtClean="0">
                <a:latin typeface="Arial" pitchFamily="34" charset="0"/>
                <a:cs typeface="Arial" pitchFamily="34" charset="0"/>
              </a:rPr>
            </a:br>
            <a:r>
              <a:rPr lang="en-US" smtClean="0">
                <a:latin typeface="Arial" pitchFamily="34" charset="0"/>
                <a:cs typeface="Arial" pitchFamily="34" charset="0"/>
              </a:rPr>
              <a:t>Nói dối ………… </a:t>
            </a:r>
            <a:r>
              <a:rPr lang="en-US" b="1" smtClean="0">
                <a:latin typeface="Arial" pitchFamily="34" charset="0"/>
                <a:cs typeface="Arial" pitchFamily="34" charset="0"/>
              </a:rPr>
              <a:t>.</a:t>
            </a:r>
            <a:endParaRPr lang="en-US" b="1">
              <a:solidFill>
                <a:srgbClr val="002060"/>
              </a:solidFill>
              <a:latin typeface="Arial" pitchFamily="34" charset="0"/>
              <a:cs typeface="Arial" pitchFamily="34" charset="0"/>
            </a:endParaRPr>
          </a:p>
        </p:txBody>
      </p:sp>
      <p:sp>
        <p:nvSpPr>
          <p:cNvPr id="4" name="Title 1"/>
          <p:cNvSpPr txBox="1">
            <a:spLocks/>
          </p:cNvSpPr>
          <p:nvPr/>
        </p:nvSpPr>
        <p:spPr>
          <a:xfrm>
            <a:off x="2421165" y="2389868"/>
            <a:ext cx="5795735" cy="857250"/>
          </a:xfrm>
          <a:prstGeom prst="rect">
            <a:avLst/>
          </a:prstGeom>
        </p:spPr>
        <p:txBody>
          <a:bodyPr vert="horz" lIns="91305" tIns="45654" rIns="91305" bIns="45654" rtlCol="0" anchor="ctr">
            <a:noAutofit/>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just"/>
            <a:r>
              <a:rPr lang="en-US" sz="4000" smtClean="0">
                <a:solidFill>
                  <a:srgbClr val="FF0000"/>
                </a:solidFill>
                <a:latin typeface="Arial" pitchFamily="34" charset="0"/>
                <a:cs typeface="Arial" pitchFamily="34" charset="0"/>
              </a:rPr>
              <a:t>A</a:t>
            </a:r>
            <a:r>
              <a:rPr lang="en-US" sz="4000">
                <a:solidFill>
                  <a:srgbClr val="FF0000"/>
                </a:solidFill>
                <a:latin typeface="Arial" pitchFamily="34" charset="0"/>
                <a:cs typeface="Arial" pitchFamily="34" charset="0"/>
              </a:rPr>
              <a:t>. </a:t>
            </a:r>
            <a:r>
              <a:rPr lang="en-US" sz="4000" smtClean="0">
                <a:solidFill>
                  <a:srgbClr val="FF0000"/>
                </a:solidFill>
                <a:latin typeface="Arial" pitchFamily="34" charset="0"/>
                <a:cs typeface="Arial" pitchFamily="34" charset="0"/>
              </a:rPr>
              <a:t>là </a:t>
            </a:r>
            <a:r>
              <a:rPr lang="en-US" sz="4000">
                <a:solidFill>
                  <a:srgbClr val="FF0000"/>
                </a:solidFill>
                <a:latin typeface="Arial" pitchFamily="34" charset="0"/>
                <a:cs typeface="Arial" pitchFamily="34" charset="0"/>
              </a:rPr>
              <a:t>rất </a:t>
            </a:r>
            <a:r>
              <a:rPr lang="en-US" sz="4000" smtClean="0">
                <a:solidFill>
                  <a:srgbClr val="FF0000"/>
                </a:solidFill>
                <a:latin typeface="Arial" pitchFamily="34" charset="0"/>
                <a:cs typeface="Arial" pitchFamily="34" charset="0"/>
              </a:rPr>
              <a:t>tốt </a:t>
            </a:r>
            <a:endParaRPr lang="en-US" sz="4000">
              <a:solidFill>
                <a:srgbClr val="FF0000"/>
              </a:solidFill>
              <a:latin typeface="Arial" pitchFamily="34" charset="0"/>
              <a:cs typeface="Arial" pitchFamily="34" charset="0"/>
            </a:endParaRPr>
          </a:p>
        </p:txBody>
      </p:sp>
      <p:sp>
        <p:nvSpPr>
          <p:cNvPr id="5" name="Title 1"/>
          <p:cNvSpPr txBox="1">
            <a:spLocks/>
          </p:cNvSpPr>
          <p:nvPr/>
        </p:nvSpPr>
        <p:spPr>
          <a:xfrm>
            <a:off x="2433865" y="3619500"/>
            <a:ext cx="5109935" cy="857250"/>
          </a:xfrm>
          <a:prstGeom prst="rect">
            <a:avLst/>
          </a:prstGeom>
        </p:spPr>
        <p:txBody>
          <a:bodyPr vert="horz" lIns="91305" tIns="45654" rIns="91305" bIns="45654" rtlCol="0" anchor="ctr">
            <a:normAutofit fontScale="97500"/>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just"/>
            <a:r>
              <a:rPr lang="en-US" sz="4000" smtClean="0">
                <a:solidFill>
                  <a:srgbClr val="FF0000"/>
                </a:solidFill>
                <a:latin typeface="Arial" pitchFamily="34" charset="0"/>
                <a:cs typeface="Arial" pitchFamily="34" charset="0"/>
              </a:rPr>
              <a:t>B</a:t>
            </a:r>
            <a:r>
              <a:rPr lang="en-US" sz="4000">
                <a:solidFill>
                  <a:srgbClr val="FF0000"/>
                </a:solidFill>
                <a:latin typeface="Arial" pitchFamily="34" charset="0"/>
                <a:cs typeface="Arial" pitchFamily="34" charset="0"/>
              </a:rPr>
              <a:t>. </a:t>
            </a:r>
          </a:p>
        </p:txBody>
      </p:sp>
      <p:sp>
        <p:nvSpPr>
          <p:cNvPr id="6" name="Title 1"/>
          <p:cNvSpPr txBox="1">
            <a:spLocks/>
          </p:cNvSpPr>
          <p:nvPr/>
        </p:nvSpPr>
        <p:spPr>
          <a:xfrm>
            <a:off x="2971800" y="3619500"/>
            <a:ext cx="2554967" cy="857250"/>
          </a:xfrm>
          <a:prstGeom prst="rect">
            <a:avLst/>
          </a:prstGeom>
        </p:spPr>
        <p:txBody>
          <a:bodyPr vert="horz" lIns="91305" tIns="45654" rIns="91305" bIns="45654" rtlCol="0" anchor="ctr">
            <a:normAutofit fontScale="97500"/>
          </a:bodyPr>
          <a:lstStyle>
            <a:lvl1pPr algn="ctr" defTabSz="913056" rtl="0" eaLnBrk="1" latinLnBrk="0" hangingPunct="1">
              <a:spcBef>
                <a:spcPct val="0"/>
              </a:spcBef>
              <a:buNone/>
              <a:defRPr sz="4400" kern="1200">
                <a:solidFill>
                  <a:schemeClr val="tx1"/>
                </a:solidFill>
                <a:latin typeface="+mj-lt"/>
                <a:ea typeface="+mj-ea"/>
                <a:cs typeface="+mj-cs"/>
              </a:defRPr>
            </a:lvl1pPr>
          </a:lstStyle>
          <a:p>
            <a:pPr algn="just"/>
            <a:r>
              <a:rPr lang="en-US" sz="4000">
                <a:solidFill>
                  <a:srgbClr val="FF0000"/>
                </a:solidFill>
                <a:latin typeface="Arial" pitchFamily="34" charset="0"/>
                <a:cs typeface="Arial" pitchFamily="34" charset="0"/>
              </a:rPr>
              <a:t>hại thân</a:t>
            </a:r>
          </a:p>
        </p:txBody>
      </p:sp>
    </p:spTree>
    <p:extLst>
      <p:ext uri="{BB962C8B-B14F-4D97-AF65-F5344CB8AC3E}">
        <p14:creationId xmlns:p14="http://schemas.microsoft.com/office/powerpoint/2010/main" val="405067798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64" presetClass="path" presetSubtype="0" accel="50000" decel="50000" fill="hold" grpId="0" nodeType="clickEffect">
                                  <p:stCondLst>
                                    <p:cond delay="0"/>
                                  </p:stCondLst>
                                  <p:childTnLst>
                                    <p:animMotion origin="layout" path="M -3.33333E-6 2.96296E-6 L -0.12291 -0.49445 " pathEditMode="relative" rAng="0" ptsTypes="AA">
                                      <p:cBhvr>
                                        <p:cTn id="6" dur="2000" fill="hold"/>
                                        <p:tgtEl>
                                          <p:spTgt spid="6"/>
                                        </p:tgtEl>
                                        <p:attrNameLst>
                                          <p:attrName>ppt_x</p:attrName>
                                          <p:attrName>ppt_y</p:attrName>
                                        </p:attrNameLst>
                                      </p:cBhvr>
                                      <p:rCtr x="-6146" y="-24722"/>
                                    </p:animMotion>
                                  </p:childTnLst>
                                  <p:subTnLst>
                                    <p:audio>
                                      <p:cMediaNode>
                                        <p:cTn display="0" masterRel="sameClick">
                                          <p:stCondLst>
                                            <p:cond evt="begin" delay="0">
                                              <p:tn val="5"/>
                                            </p:cond>
                                          </p:stCondLst>
                                          <p:endCondLst>
                                            <p:cond evt="onStopAudio" delay="0">
                                              <p:tgtEl>
                                                <p:sldTgt/>
                                              </p:tgtEl>
                                            </p:cond>
                                          </p:endCondLst>
                                        </p:cTn>
                                        <p:tgtEl>
                                          <p:sndTgt r:embed="rId3" name="applause.wav"/>
                                        </p:tgtEl>
                                      </p:cMediaNode>
                                    </p:audio>
                                  </p:subTnLst>
                                </p:cTn>
                              </p:par>
                            </p:childTnLst>
                          </p:cTn>
                        </p:par>
                      </p:childTnLst>
                    </p:cTn>
                  </p:par>
                </p:childTnLst>
              </p:cTn>
              <p:nextCondLst>
                <p:cond evt="onClick" delay="0">
                  <p:tgtEl>
                    <p:spTgt spid="6"/>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32" presetClass="emph" presetSubtype="0" fill="hold" grpId="0" nodeType="clickEffect">
                                  <p:stCondLst>
                                    <p:cond delay="0"/>
                                  </p:stCondLst>
                                  <p:childTnLst>
                                    <p:animRot by="120000">
                                      <p:cBhvr>
                                        <p:cTn id="11" dur="100" fill="hold">
                                          <p:stCondLst>
                                            <p:cond delay="0"/>
                                          </p:stCondLst>
                                        </p:cTn>
                                        <p:tgtEl>
                                          <p:spTgt spid="4"/>
                                        </p:tgtEl>
                                        <p:attrNameLst>
                                          <p:attrName>r</p:attrName>
                                        </p:attrNameLst>
                                      </p:cBhvr>
                                    </p:animRot>
                                    <p:animRot by="-240000">
                                      <p:cBhvr>
                                        <p:cTn id="12" dur="200" fill="hold">
                                          <p:stCondLst>
                                            <p:cond delay="200"/>
                                          </p:stCondLst>
                                        </p:cTn>
                                        <p:tgtEl>
                                          <p:spTgt spid="4"/>
                                        </p:tgtEl>
                                        <p:attrNameLst>
                                          <p:attrName>r</p:attrName>
                                        </p:attrNameLst>
                                      </p:cBhvr>
                                    </p:animRot>
                                    <p:animRot by="240000">
                                      <p:cBhvr>
                                        <p:cTn id="13" dur="200" fill="hold">
                                          <p:stCondLst>
                                            <p:cond delay="400"/>
                                          </p:stCondLst>
                                        </p:cTn>
                                        <p:tgtEl>
                                          <p:spTgt spid="4"/>
                                        </p:tgtEl>
                                        <p:attrNameLst>
                                          <p:attrName>r</p:attrName>
                                        </p:attrNameLst>
                                      </p:cBhvr>
                                    </p:animRot>
                                    <p:animRot by="-240000">
                                      <p:cBhvr>
                                        <p:cTn id="14" dur="200" fill="hold">
                                          <p:stCondLst>
                                            <p:cond delay="600"/>
                                          </p:stCondLst>
                                        </p:cTn>
                                        <p:tgtEl>
                                          <p:spTgt spid="4"/>
                                        </p:tgtEl>
                                        <p:attrNameLst>
                                          <p:attrName>r</p:attrName>
                                        </p:attrNameLst>
                                      </p:cBhvr>
                                    </p:animRot>
                                    <p:animRot by="120000">
                                      <p:cBhvr>
                                        <p:cTn id="15" dur="200" fill="hold">
                                          <p:stCondLst>
                                            <p:cond delay="800"/>
                                          </p:stCondLst>
                                        </p:cTn>
                                        <p:tgtEl>
                                          <p:spTgt spid="4"/>
                                        </p:tgtEl>
                                        <p:attrNameLst>
                                          <p:attrName>r</p:attrName>
                                        </p:attrNameLst>
                                      </p:cBhvr>
                                    </p:animRot>
                                  </p:childTnLst>
                                  <p:subTnLst>
                                    <p:audio>
                                      <p:cMediaNode vol="100000">
                                        <p:cTn display="0" masterRel="sameClick">
                                          <p:stCondLst>
                                            <p:cond evt="begin" delay="0">
                                              <p:tn val="10"/>
                                            </p:cond>
                                          </p:stCondLst>
                                          <p:endCondLst>
                                            <p:cond evt="onStopAudio" delay="0">
                                              <p:tgtEl>
                                                <p:sldTgt/>
                                              </p:tgtEl>
                                            </p:cond>
                                          </p:endCondLst>
                                        </p:cTn>
                                        <p:tgtEl>
                                          <p:sndTgt r:embed="rId4" name="explode.wav"/>
                                        </p:tgtEl>
                                      </p:cMediaNode>
                                    </p:audio>
                                  </p:subTnLst>
                                </p:cTn>
                              </p:par>
                            </p:childTnLst>
                          </p:cTn>
                        </p:par>
                      </p:childTnLst>
                    </p:cTn>
                  </p:par>
                </p:childTnLst>
              </p:cTn>
              <p:nextCondLst>
                <p:cond evt="onClick" delay="0">
                  <p:tgtEl>
                    <p:spTgt spid="4"/>
                  </p:tgtEl>
                </p:cond>
              </p:nextCondLst>
            </p:seq>
          </p:childTnLst>
        </p:cTn>
      </p:par>
    </p:tnLst>
    <p:bldLst>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lowchart: Document 17"/>
          <p:cNvSpPr/>
          <p:nvPr/>
        </p:nvSpPr>
        <p:spPr>
          <a:xfrm>
            <a:off x="-17798" y="-14642"/>
            <a:ext cx="9252641" cy="194355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17322"/>
              <a:gd name="connsiteX1" fmla="*/ 21600 w 21600"/>
              <a:gd name="connsiteY1" fmla="*/ 0 h 17322"/>
              <a:gd name="connsiteX2" fmla="*/ 21600 w 21600"/>
              <a:gd name="connsiteY2" fmla="*/ 17322 h 17322"/>
              <a:gd name="connsiteX3" fmla="*/ 50 w 21600"/>
              <a:gd name="connsiteY3" fmla="*/ 13503 h 17322"/>
              <a:gd name="connsiteX4" fmla="*/ 0 w 21600"/>
              <a:gd name="connsiteY4" fmla="*/ 0 h 17322"/>
              <a:gd name="connsiteX0" fmla="*/ 0 w 21600"/>
              <a:gd name="connsiteY0" fmla="*/ 0 h 18888"/>
              <a:gd name="connsiteX1" fmla="*/ 21600 w 21600"/>
              <a:gd name="connsiteY1" fmla="*/ 0 h 18888"/>
              <a:gd name="connsiteX2" fmla="*/ 21600 w 21600"/>
              <a:gd name="connsiteY2" fmla="*/ 17322 h 18888"/>
              <a:gd name="connsiteX3" fmla="*/ 50 w 21600"/>
              <a:gd name="connsiteY3" fmla="*/ 13503 h 18888"/>
              <a:gd name="connsiteX4" fmla="*/ 0 w 21600"/>
              <a:gd name="connsiteY4" fmla="*/ 0 h 18888"/>
              <a:gd name="connsiteX0" fmla="*/ 0 w 21600"/>
              <a:gd name="connsiteY0" fmla="*/ 0 h 18322"/>
              <a:gd name="connsiteX1" fmla="*/ 21600 w 21600"/>
              <a:gd name="connsiteY1" fmla="*/ 0 h 18322"/>
              <a:gd name="connsiteX2" fmla="*/ 21600 w 21600"/>
              <a:gd name="connsiteY2" fmla="*/ 17322 h 18322"/>
              <a:gd name="connsiteX3" fmla="*/ 15726 w 21600"/>
              <a:gd name="connsiteY3" fmla="*/ 14955 h 18322"/>
              <a:gd name="connsiteX4" fmla="*/ 50 w 21600"/>
              <a:gd name="connsiteY4" fmla="*/ 13503 h 18322"/>
              <a:gd name="connsiteX5" fmla="*/ 0 w 21600"/>
              <a:gd name="connsiteY5" fmla="*/ 0 h 18322"/>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499 w 21600"/>
              <a:gd name="connsiteY2" fmla="*/ 15907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955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147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50 w 21600"/>
              <a:gd name="connsiteY5" fmla="*/ 1350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20417"/>
              <a:gd name="connsiteX1" fmla="*/ 21600 w 21600"/>
              <a:gd name="connsiteY1" fmla="*/ 0 h 20417"/>
              <a:gd name="connsiteX2" fmla="*/ 21524 w 21600"/>
              <a:gd name="connsiteY2" fmla="*/ 18736 h 20417"/>
              <a:gd name="connsiteX3" fmla="*/ 15726 w 21600"/>
              <a:gd name="connsiteY3" fmla="*/ 14147 h 20417"/>
              <a:gd name="connsiteX4" fmla="*/ 8393 w 21600"/>
              <a:gd name="connsiteY4" fmla="*/ 20411 h 20417"/>
              <a:gd name="connsiteX5" fmla="*/ 25 w 21600"/>
              <a:gd name="connsiteY5" fmla="*/ 17343 h 20417"/>
              <a:gd name="connsiteX6" fmla="*/ 0 w 21600"/>
              <a:gd name="connsiteY6" fmla="*/ 0 h 20417"/>
              <a:gd name="connsiteX0" fmla="*/ 0 w 21600"/>
              <a:gd name="connsiteY0" fmla="*/ 0 h 20605"/>
              <a:gd name="connsiteX1" fmla="*/ 21600 w 21600"/>
              <a:gd name="connsiteY1" fmla="*/ 0 h 20605"/>
              <a:gd name="connsiteX2" fmla="*/ 21524 w 21600"/>
              <a:gd name="connsiteY2" fmla="*/ 18736 h 20605"/>
              <a:gd name="connsiteX3" fmla="*/ 15726 w 21600"/>
              <a:gd name="connsiteY3" fmla="*/ 14147 h 20605"/>
              <a:gd name="connsiteX4" fmla="*/ 8393 w 21600"/>
              <a:gd name="connsiteY4" fmla="*/ 20411 h 20605"/>
              <a:gd name="connsiteX5" fmla="*/ 25 w 21600"/>
              <a:gd name="connsiteY5" fmla="*/ 17343 h 20605"/>
              <a:gd name="connsiteX6" fmla="*/ 0 w 21600"/>
              <a:gd name="connsiteY6" fmla="*/ 0 h 20605"/>
              <a:gd name="connsiteX0" fmla="*/ 0 w 21600"/>
              <a:gd name="connsiteY0" fmla="*/ 0 h 20658"/>
              <a:gd name="connsiteX1" fmla="*/ 21600 w 21600"/>
              <a:gd name="connsiteY1" fmla="*/ 0 h 20658"/>
              <a:gd name="connsiteX2" fmla="*/ 21524 w 21600"/>
              <a:gd name="connsiteY2" fmla="*/ 18736 h 20658"/>
              <a:gd name="connsiteX3" fmla="*/ 15726 w 21600"/>
              <a:gd name="connsiteY3" fmla="*/ 14147 h 20658"/>
              <a:gd name="connsiteX4" fmla="*/ 8393 w 21600"/>
              <a:gd name="connsiteY4" fmla="*/ 20411 h 20658"/>
              <a:gd name="connsiteX5" fmla="*/ 101 w 21600"/>
              <a:gd name="connsiteY5" fmla="*/ 18151 h 20658"/>
              <a:gd name="connsiteX6" fmla="*/ 0 w 21600"/>
              <a:gd name="connsiteY6" fmla="*/ 0 h 20658"/>
              <a:gd name="connsiteX0" fmla="*/ 0 w 21600"/>
              <a:gd name="connsiteY0" fmla="*/ 0 h 20618"/>
              <a:gd name="connsiteX1" fmla="*/ 21600 w 21600"/>
              <a:gd name="connsiteY1" fmla="*/ 0 h 20618"/>
              <a:gd name="connsiteX2" fmla="*/ 21524 w 21600"/>
              <a:gd name="connsiteY2" fmla="*/ 18736 h 20618"/>
              <a:gd name="connsiteX3" fmla="*/ 15726 w 21600"/>
              <a:gd name="connsiteY3" fmla="*/ 14147 h 20618"/>
              <a:gd name="connsiteX4" fmla="*/ 8393 w 21600"/>
              <a:gd name="connsiteY4" fmla="*/ 20411 h 20618"/>
              <a:gd name="connsiteX5" fmla="*/ 101 w 21600"/>
              <a:gd name="connsiteY5" fmla="*/ 18151 h 20618"/>
              <a:gd name="connsiteX6" fmla="*/ 0 w 21600"/>
              <a:gd name="connsiteY6" fmla="*/ 0 h 20618"/>
              <a:gd name="connsiteX0" fmla="*/ 76 w 21676"/>
              <a:gd name="connsiteY0" fmla="*/ 0 h 20662"/>
              <a:gd name="connsiteX1" fmla="*/ 21676 w 21676"/>
              <a:gd name="connsiteY1" fmla="*/ 0 h 20662"/>
              <a:gd name="connsiteX2" fmla="*/ 21600 w 21676"/>
              <a:gd name="connsiteY2" fmla="*/ 18736 h 20662"/>
              <a:gd name="connsiteX3" fmla="*/ 15802 w 21676"/>
              <a:gd name="connsiteY3" fmla="*/ 14147 h 20662"/>
              <a:gd name="connsiteX4" fmla="*/ 8469 w 21676"/>
              <a:gd name="connsiteY4" fmla="*/ 20411 h 20662"/>
              <a:gd name="connsiteX5" fmla="*/ 1 w 21676"/>
              <a:gd name="connsiteY5" fmla="*/ 18757 h 20662"/>
              <a:gd name="connsiteX6" fmla="*/ 76 w 21676"/>
              <a:gd name="connsiteY6" fmla="*/ 0 h 20662"/>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4147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163 w 21676"/>
              <a:gd name="connsiteY3" fmla="*/ 16168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20757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225"/>
              <a:gd name="connsiteX1" fmla="*/ 21676 w 21676"/>
              <a:gd name="connsiteY1" fmla="*/ 0 h 23225"/>
              <a:gd name="connsiteX2" fmla="*/ 21625 w 21676"/>
              <a:gd name="connsiteY2" fmla="*/ 18938 h 23225"/>
              <a:gd name="connsiteX3" fmla="*/ 17591 w 21676"/>
              <a:gd name="connsiteY3" fmla="*/ 19806 h 23225"/>
              <a:gd name="connsiteX4" fmla="*/ 8469 w 21676"/>
              <a:gd name="connsiteY4" fmla="*/ 23038 h 23225"/>
              <a:gd name="connsiteX5" fmla="*/ 1 w 21676"/>
              <a:gd name="connsiteY5" fmla="*/ 20416 h 23225"/>
              <a:gd name="connsiteX6" fmla="*/ 76 w 21676"/>
              <a:gd name="connsiteY6" fmla="*/ 0 h 23225"/>
              <a:gd name="connsiteX0" fmla="*/ 76 w 21676"/>
              <a:gd name="connsiteY0" fmla="*/ 0 h 23225"/>
              <a:gd name="connsiteX1" fmla="*/ 21676 w 21676"/>
              <a:gd name="connsiteY1" fmla="*/ 0 h 23225"/>
              <a:gd name="connsiteX2" fmla="*/ 21625 w 21676"/>
              <a:gd name="connsiteY2" fmla="*/ 18938 h 23225"/>
              <a:gd name="connsiteX3" fmla="*/ 17591 w 21676"/>
              <a:gd name="connsiteY3" fmla="*/ 19806 h 23225"/>
              <a:gd name="connsiteX4" fmla="*/ 8290 w 21676"/>
              <a:gd name="connsiteY4" fmla="*/ 23038 h 23225"/>
              <a:gd name="connsiteX5" fmla="*/ 1 w 21676"/>
              <a:gd name="connsiteY5" fmla="*/ 20416 h 23225"/>
              <a:gd name="connsiteX6" fmla="*/ 76 w 21676"/>
              <a:gd name="connsiteY6" fmla="*/ 0 h 23225"/>
              <a:gd name="connsiteX0" fmla="*/ 76 w 21676"/>
              <a:gd name="connsiteY0" fmla="*/ 0 h 23054"/>
              <a:gd name="connsiteX1" fmla="*/ 21676 w 21676"/>
              <a:gd name="connsiteY1" fmla="*/ 0 h 23054"/>
              <a:gd name="connsiteX2" fmla="*/ 21625 w 21676"/>
              <a:gd name="connsiteY2" fmla="*/ 18938 h 23054"/>
              <a:gd name="connsiteX3" fmla="*/ 17591 w 21676"/>
              <a:gd name="connsiteY3" fmla="*/ 19806 h 23054"/>
              <a:gd name="connsiteX4" fmla="*/ 8290 w 21676"/>
              <a:gd name="connsiteY4" fmla="*/ 23038 h 23054"/>
              <a:gd name="connsiteX5" fmla="*/ 1 w 21676"/>
              <a:gd name="connsiteY5" fmla="*/ 20416 h 23054"/>
              <a:gd name="connsiteX6" fmla="*/ 76 w 21676"/>
              <a:gd name="connsiteY6" fmla="*/ 0 h 23054"/>
              <a:gd name="connsiteX0" fmla="*/ 76 w 21676"/>
              <a:gd name="connsiteY0" fmla="*/ 0 h 23038"/>
              <a:gd name="connsiteX1" fmla="*/ 21676 w 21676"/>
              <a:gd name="connsiteY1" fmla="*/ 0 h 23038"/>
              <a:gd name="connsiteX2" fmla="*/ 21625 w 21676"/>
              <a:gd name="connsiteY2" fmla="*/ 18938 h 23038"/>
              <a:gd name="connsiteX3" fmla="*/ 17591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8938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9390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38"/>
              <a:gd name="connsiteX1" fmla="*/ 21676 w 21676"/>
              <a:gd name="connsiteY1" fmla="*/ 0 h 23038"/>
              <a:gd name="connsiteX2" fmla="*/ 21625 w 21676"/>
              <a:gd name="connsiteY2" fmla="*/ 19390 h 23038"/>
              <a:gd name="connsiteX3" fmla="*/ 18037 w 21676"/>
              <a:gd name="connsiteY3" fmla="*/ 19806 h 23038"/>
              <a:gd name="connsiteX4" fmla="*/ 8290 w 21676"/>
              <a:gd name="connsiteY4" fmla="*/ 23038 h 23038"/>
              <a:gd name="connsiteX5" fmla="*/ 1 w 21676"/>
              <a:gd name="connsiteY5" fmla="*/ 20416 h 23038"/>
              <a:gd name="connsiteX6" fmla="*/ 76 w 21676"/>
              <a:gd name="connsiteY6" fmla="*/ 0 h 23038"/>
              <a:gd name="connsiteX0" fmla="*/ 76 w 21676"/>
              <a:gd name="connsiteY0" fmla="*/ 0 h 23075"/>
              <a:gd name="connsiteX1" fmla="*/ 21676 w 21676"/>
              <a:gd name="connsiteY1" fmla="*/ 0 h 23075"/>
              <a:gd name="connsiteX2" fmla="*/ 21625 w 21676"/>
              <a:gd name="connsiteY2" fmla="*/ 19390 h 23075"/>
              <a:gd name="connsiteX3" fmla="*/ 18037 w 21676"/>
              <a:gd name="connsiteY3" fmla="*/ 19806 h 23075"/>
              <a:gd name="connsiteX4" fmla="*/ 8290 w 21676"/>
              <a:gd name="connsiteY4" fmla="*/ 23038 h 23075"/>
              <a:gd name="connsiteX5" fmla="*/ 1 w 21676"/>
              <a:gd name="connsiteY5" fmla="*/ 20416 h 23075"/>
              <a:gd name="connsiteX6" fmla="*/ 76 w 21676"/>
              <a:gd name="connsiteY6" fmla="*/ 0 h 23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FDBBE5"/>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endParaRPr lang="en-US"/>
          </a:p>
        </p:txBody>
      </p:sp>
      <p:sp>
        <p:nvSpPr>
          <p:cNvPr id="18" name="Flowchart: Document 17"/>
          <p:cNvSpPr/>
          <p:nvPr/>
        </p:nvSpPr>
        <p:spPr>
          <a:xfrm>
            <a:off x="-43198" y="10758"/>
            <a:ext cx="9252641" cy="1777224"/>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 fmla="*/ 0 w 21600"/>
              <a:gd name="connsiteY0" fmla="*/ 0 h 17322"/>
              <a:gd name="connsiteX1" fmla="*/ 21600 w 21600"/>
              <a:gd name="connsiteY1" fmla="*/ 0 h 17322"/>
              <a:gd name="connsiteX2" fmla="*/ 21600 w 21600"/>
              <a:gd name="connsiteY2" fmla="*/ 17322 h 17322"/>
              <a:gd name="connsiteX3" fmla="*/ 50 w 21600"/>
              <a:gd name="connsiteY3" fmla="*/ 13503 h 17322"/>
              <a:gd name="connsiteX4" fmla="*/ 0 w 21600"/>
              <a:gd name="connsiteY4" fmla="*/ 0 h 17322"/>
              <a:gd name="connsiteX0" fmla="*/ 0 w 21600"/>
              <a:gd name="connsiteY0" fmla="*/ 0 h 18888"/>
              <a:gd name="connsiteX1" fmla="*/ 21600 w 21600"/>
              <a:gd name="connsiteY1" fmla="*/ 0 h 18888"/>
              <a:gd name="connsiteX2" fmla="*/ 21600 w 21600"/>
              <a:gd name="connsiteY2" fmla="*/ 17322 h 18888"/>
              <a:gd name="connsiteX3" fmla="*/ 50 w 21600"/>
              <a:gd name="connsiteY3" fmla="*/ 13503 h 18888"/>
              <a:gd name="connsiteX4" fmla="*/ 0 w 21600"/>
              <a:gd name="connsiteY4" fmla="*/ 0 h 18888"/>
              <a:gd name="connsiteX0" fmla="*/ 0 w 21600"/>
              <a:gd name="connsiteY0" fmla="*/ 0 h 18322"/>
              <a:gd name="connsiteX1" fmla="*/ 21600 w 21600"/>
              <a:gd name="connsiteY1" fmla="*/ 0 h 18322"/>
              <a:gd name="connsiteX2" fmla="*/ 21600 w 21600"/>
              <a:gd name="connsiteY2" fmla="*/ 17322 h 18322"/>
              <a:gd name="connsiteX3" fmla="*/ 15726 w 21600"/>
              <a:gd name="connsiteY3" fmla="*/ 14955 h 18322"/>
              <a:gd name="connsiteX4" fmla="*/ 50 w 21600"/>
              <a:gd name="connsiteY4" fmla="*/ 13503 h 18322"/>
              <a:gd name="connsiteX5" fmla="*/ 0 w 21600"/>
              <a:gd name="connsiteY5" fmla="*/ 0 h 18322"/>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600 w 21600"/>
              <a:gd name="connsiteY2" fmla="*/ 17322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400"/>
              <a:gd name="connsiteX1" fmla="*/ 21600 w 21600"/>
              <a:gd name="connsiteY1" fmla="*/ 0 h 18400"/>
              <a:gd name="connsiteX2" fmla="*/ 21499 w 21600"/>
              <a:gd name="connsiteY2" fmla="*/ 15907 h 18400"/>
              <a:gd name="connsiteX3" fmla="*/ 15726 w 21600"/>
              <a:gd name="connsiteY3" fmla="*/ 14955 h 18400"/>
              <a:gd name="connsiteX4" fmla="*/ 5570 w 21600"/>
              <a:gd name="connsiteY4" fmla="*/ 18390 h 18400"/>
              <a:gd name="connsiteX5" fmla="*/ 50 w 21600"/>
              <a:gd name="connsiteY5" fmla="*/ 13503 h 18400"/>
              <a:gd name="connsiteX6" fmla="*/ 0 w 21600"/>
              <a:gd name="connsiteY6" fmla="*/ 0 h 18400"/>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955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8736"/>
              <a:gd name="connsiteX1" fmla="*/ 21600 w 21600"/>
              <a:gd name="connsiteY1" fmla="*/ 0 h 18736"/>
              <a:gd name="connsiteX2" fmla="*/ 21524 w 21600"/>
              <a:gd name="connsiteY2" fmla="*/ 18736 h 18736"/>
              <a:gd name="connsiteX3" fmla="*/ 15726 w 21600"/>
              <a:gd name="connsiteY3" fmla="*/ 14147 h 18736"/>
              <a:gd name="connsiteX4" fmla="*/ 5570 w 21600"/>
              <a:gd name="connsiteY4" fmla="*/ 18390 h 18736"/>
              <a:gd name="connsiteX5" fmla="*/ 50 w 21600"/>
              <a:gd name="connsiteY5" fmla="*/ 13503 h 18736"/>
              <a:gd name="connsiteX6" fmla="*/ 0 w 21600"/>
              <a:gd name="connsiteY6" fmla="*/ 0 h 18736"/>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50 w 21600"/>
              <a:gd name="connsiteY5" fmla="*/ 1350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19811"/>
              <a:gd name="connsiteX1" fmla="*/ 21600 w 21600"/>
              <a:gd name="connsiteY1" fmla="*/ 0 h 19811"/>
              <a:gd name="connsiteX2" fmla="*/ 21524 w 21600"/>
              <a:gd name="connsiteY2" fmla="*/ 18736 h 19811"/>
              <a:gd name="connsiteX3" fmla="*/ 15726 w 21600"/>
              <a:gd name="connsiteY3" fmla="*/ 14147 h 19811"/>
              <a:gd name="connsiteX4" fmla="*/ 5545 w 21600"/>
              <a:gd name="connsiteY4" fmla="*/ 19805 h 19811"/>
              <a:gd name="connsiteX5" fmla="*/ 25 w 21600"/>
              <a:gd name="connsiteY5" fmla="*/ 17343 h 19811"/>
              <a:gd name="connsiteX6" fmla="*/ 0 w 21600"/>
              <a:gd name="connsiteY6" fmla="*/ 0 h 19811"/>
              <a:gd name="connsiteX0" fmla="*/ 0 w 21600"/>
              <a:gd name="connsiteY0" fmla="*/ 0 h 20417"/>
              <a:gd name="connsiteX1" fmla="*/ 21600 w 21600"/>
              <a:gd name="connsiteY1" fmla="*/ 0 h 20417"/>
              <a:gd name="connsiteX2" fmla="*/ 21524 w 21600"/>
              <a:gd name="connsiteY2" fmla="*/ 18736 h 20417"/>
              <a:gd name="connsiteX3" fmla="*/ 15726 w 21600"/>
              <a:gd name="connsiteY3" fmla="*/ 14147 h 20417"/>
              <a:gd name="connsiteX4" fmla="*/ 8393 w 21600"/>
              <a:gd name="connsiteY4" fmla="*/ 20411 h 20417"/>
              <a:gd name="connsiteX5" fmla="*/ 25 w 21600"/>
              <a:gd name="connsiteY5" fmla="*/ 17343 h 20417"/>
              <a:gd name="connsiteX6" fmla="*/ 0 w 21600"/>
              <a:gd name="connsiteY6" fmla="*/ 0 h 20417"/>
              <a:gd name="connsiteX0" fmla="*/ 0 w 21600"/>
              <a:gd name="connsiteY0" fmla="*/ 0 h 20605"/>
              <a:gd name="connsiteX1" fmla="*/ 21600 w 21600"/>
              <a:gd name="connsiteY1" fmla="*/ 0 h 20605"/>
              <a:gd name="connsiteX2" fmla="*/ 21524 w 21600"/>
              <a:gd name="connsiteY2" fmla="*/ 18736 h 20605"/>
              <a:gd name="connsiteX3" fmla="*/ 15726 w 21600"/>
              <a:gd name="connsiteY3" fmla="*/ 14147 h 20605"/>
              <a:gd name="connsiteX4" fmla="*/ 8393 w 21600"/>
              <a:gd name="connsiteY4" fmla="*/ 20411 h 20605"/>
              <a:gd name="connsiteX5" fmla="*/ 25 w 21600"/>
              <a:gd name="connsiteY5" fmla="*/ 17343 h 20605"/>
              <a:gd name="connsiteX6" fmla="*/ 0 w 21600"/>
              <a:gd name="connsiteY6" fmla="*/ 0 h 20605"/>
              <a:gd name="connsiteX0" fmla="*/ 0 w 21600"/>
              <a:gd name="connsiteY0" fmla="*/ 0 h 20658"/>
              <a:gd name="connsiteX1" fmla="*/ 21600 w 21600"/>
              <a:gd name="connsiteY1" fmla="*/ 0 h 20658"/>
              <a:gd name="connsiteX2" fmla="*/ 21524 w 21600"/>
              <a:gd name="connsiteY2" fmla="*/ 18736 h 20658"/>
              <a:gd name="connsiteX3" fmla="*/ 15726 w 21600"/>
              <a:gd name="connsiteY3" fmla="*/ 14147 h 20658"/>
              <a:gd name="connsiteX4" fmla="*/ 8393 w 21600"/>
              <a:gd name="connsiteY4" fmla="*/ 20411 h 20658"/>
              <a:gd name="connsiteX5" fmla="*/ 101 w 21600"/>
              <a:gd name="connsiteY5" fmla="*/ 18151 h 20658"/>
              <a:gd name="connsiteX6" fmla="*/ 0 w 21600"/>
              <a:gd name="connsiteY6" fmla="*/ 0 h 20658"/>
              <a:gd name="connsiteX0" fmla="*/ 0 w 21600"/>
              <a:gd name="connsiteY0" fmla="*/ 0 h 20618"/>
              <a:gd name="connsiteX1" fmla="*/ 21600 w 21600"/>
              <a:gd name="connsiteY1" fmla="*/ 0 h 20618"/>
              <a:gd name="connsiteX2" fmla="*/ 21524 w 21600"/>
              <a:gd name="connsiteY2" fmla="*/ 18736 h 20618"/>
              <a:gd name="connsiteX3" fmla="*/ 15726 w 21600"/>
              <a:gd name="connsiteY3" fmla="*/ 14147 h 20618"/>
              <a:gd name="connsiteX4" fmla="*/ 8393 w 21600"/>
              <a:gd name="connsiteY4" fmla="*/ 20411 h 20618"/>
              <a:gd name="connsiteX5" fmla="*/ 101 w 21600"/>
              <a:gd name="connsiteY5" fmla="*/ 18151 h 20618"/>
              <a:gd name="connsiteX6" fmla="*/ 0 w 21600"/>
              <a:gd name="connsiteY6" fmla="*/ 0 h 20618"/>
              <a:gd name="connsiteX0" fmla="*/ 76 w 21676"/>
              <a:gd name="connsiteY0" fmla="*/ 0 h 20662"/>
              <a:gd name="connsiteX1" fmla="*/ 21676 w 21676"/>
              <a:gd name="connsiteY1" fmla="*/ 0 h 20662"/>
              <a:gd name="connsiteX2" fmla="*/ 21600 w 21676"/>
              <a:gd name="connsiteY2" fmla="*/ 18736 h 20662"/>
              <a:gd name="connsiteX3" fmla="*/ 15802 w 21676"/>
              <a:gd name="connsiteY3" fmla="*/ 14147 h 20662"/>
              <a:gd name="connsiteX4" fmla="*/ 8469 w 21676"/>
              <a:gd name="connsiteY4" fmla="*/ 20411 h 20662"/>
              <a:gd name="connsiteX5" fmla="*/ 1 w 21676"/>
              <a:gd name="connsiteY5" fmla="*/ 18757 h 20662"/>
              <a:gd name="connsiteX6" fmla="*/ 76 w 21676"/>
              <a:gd name="connsiteY6" fmla="*/ 0 h 20662"/>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4147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5802 w 21676"/>
              <a:gd name="connsiteY3" fmla="*/ 15764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163 w 21676"/>
              <a:gd name="connsiteY3" fmla="*/ 16168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18736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793 w 21676"/>
              <a:gd name="connsiteY3" fmla="*/ 17785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00 w 21676"/>
              <a:gd name="connsiteY2" fmla="*/ 20353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20757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50 w 21676"/>
              <a:gd name="connsiteY2" fmla="*/ 1792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 name="connsiteX0" fmla="*/ 76 w 21676"/>
              <a:gd name="connsiteY0" fmla="*/ 0 h 23168"/>
              <a:gd name="connsiteX1" fmla="*/ 21676 w 21676"/>
              <a:gd name="connsiteY1" fmla="*/ 0 h 23168"/>
              <a:gd name="connsiteX2" fmla="*/ 21625 w 21676"/>
              <a:gd name="connsiteY2" fmla="*/ 18938 h 23168"/>
              <a:gd name="connsiteX3" fmla="*/ 17591 w 21676"/>
              <a:gd name="connsiteY3" fmla="*/ 19806 h 23168"/>
              <a:gd name="connsiteX4" fmla="*/ 8469 w 21676"/>
              <a:gd name="connsiteY4" fmla="*/ 23038 h 23168"/>
              <a:gd name="connsiteX5" fmla="*/ 1 w 21676"/>
              <a:gd name="connsiteY5" fmla="*/ 18757 h 23168"/>
              <a:gd name="connsiteX6" fmla="*/ 76 w 21676"/>
              <a:gd name="connsiteY6" fmla="*/ 0 h 23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endParaRPr lang="en-US"/>
          </a:p>
        </p:txBody>
      </p:sp>
      <p:grpSp>
        <p:nvGrpSpPr>
          <p:cNvPr id="2" name="Group 1"/>
          <p:cNvGrpSpPr/>
          <p:nvPr/>
        </p:nvGrpSpPr>
        <p:grpSpPr>
          <a:xfrm>
            <a:off x="2400655" y="2152118"/>
            <a:ext cx="5828945" cy="975143"/>
            <a:chOff x="9566064" y="964372"/>
            <a:chExt cx="5446164" cy="698253"/>
          </a:xfrm>
        </p:grpSpPr>
        <p:sp>
          <p:nvSpPr>
            <p:cNvPr id="13" name="Rectangle 10"/>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 name="connsiteX0" fmla="*/ 0 w 5333999"/>
                <a:gd name="connsiteY0" fmla="*/ 0 h 724766"/>
                <a:gd name="connsiteX1" fmla="*/ 5334000 w 5333999"/>
                <a:gd name="connsiteY1" fmla="*/ 0 h 724766"/>
                <a:gd name="connsiteX2" fmla="*/ 3970191 w 5333999"/>
                <a:gd name="connsiteY2" fmla="*/ 513468 h 724766"/>
                <a:gd name="connsiteX3" fmla="*/ 5334000 w 5333999"/>
                <a:gd name="connsiteY3" fmla="*/ 724766 h 724766"/>
                <a:gd name="connsiteX4" fmla="*/ 0 w 5333999"/>
                <a:gd name="connsiteY4" fmla="*/ 724766 h 724766"/>
                <a:gd name="connsiteX5" fmla="*/ 0 w 5333999"/>
                <a:gd name="connsiteY5" fmla="*/ 0 h 724766"/>
                <a:gd name="connsiteX0" fmla="*/ 0 w 5334002"/>
                <a:gd name="connsiteY0" fmla="*/ 0 h 724766"/>
                <a:gd name="connsiteX1" fmla="*/ 5334000 w 5334002"/>
                <a:gd name="connsiteY1" fmla="*/ 0 h 724766"/>
                <a:gd name="connsiteX2" fmla="*/ 4572681 w 5334002"/>
                <a:gd name="connsiteY2" fmla="*/ 409907 h 724766"/>
                <a:gd name="connsiteX3" fmla="*/ 5334000 w 5334002"/>
                <a:gd name="connsiteY3" fmla="*/ 724766 h 724766"/>
                <a:gd name="connsiteX4" fmla="*/ 0 w 5334002"/>
                <a:gd name="connsiteY4" fmla="*/ 724766 h 724766"/>
                <a:gd name="connsiteX5" fmla="*/ 0 w 5334002"/>
                <a:gd name="connsiteY5" fmla="*/ 0 h 724766"/>
                <a:gd name="connsiteX0" fmla="*/ 0 w 5649495"/>
                <a:gd name="connsiteY0" fmla="*/ 0 h 724766"/>
                <a:gd name="connsiteX1" fmla="*/ 5649496 w 5649495"/>
                <a:gd name="connsiteY1" fmla="*/ 27302 h 724766"/>
                <a:gd name="connsiteX2" fmla="*/ 4572681 w 5649495"/>
                <a:gd name="connsiteY2" fmla="*/ 409907 h 724766"/>
                <a:gd name="connsiteX3" fmla="*/ 5334000 w 5649495"/>
                <a:gd name="connsiteY3" fmla="*/ 724766 h 724766"/>
                <a:gd name="connsiteX4" fmla="*/ 0 w 5649495"/>
                <a:gd name="connsiteY4" fmla="*/ 724766 h 724766"/>
                <a:gd name="connsiteX5" fmla="*/ 0 w 5649495"/>
                <a:gd name="connsiteY5" fmla="*/ 0 h 724766"/>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24345 w 5673840"/>
                <a:gd name="connsiteY4" fmla="*/ 697464 h 697464"/>
                <a:gd name="connsiteX5" fmla="*/ -1 w 5673840"/>
                <a:gd name="connsiteY5" fmla="*/ 152873 h 697464"/>
                <a:gd name="connsiteX0" fmla="*/ -1 w 5673840"/>
                <a:gd name="connsiteY0" fmla="*/ 152873 h 697464"/>
                <a:gd name="connsiteX1" fmla="*/ 5673841 w 5673840"/>
                <a:gd name="connsiteY1" fmla="*/ 0 h 697464"/>
                <a:gd name="connsiteX2" fmla="*/ 4597026 w 5673840"/>
                <a:gd name="connsiteY2" fmla="*/ 382605 h 697464"/>
                <a:gd name="connsiteX3" fmla="*/ 5358345 w 5673840"/>
                <a:gd name="connsiteY3" fmla="*/ 697464 h 697464"/>
                <a:gd name="connsiteX4" fmla="*/ 6831 w 5673840"/>
                <a:gd name="connsiteY4" fmla="*/ 568730 h 697464"/>
                <a:gd name="connsiteX5" fmla="*/ -1 w 5673840"/>
                <a:gd name="connsiteY5" fmla="*/ 152873 h 697464"/>
                <a:gd name="connsiteX0" fmla="*/ -1 w 5673840"/>
                <a:gd name="connsiteY0" fmla="*/ 152873 h 661803"/>
                <a:gd name="connsiteX1" fmla="*/ 5673841 w 5673840"/>
                <a:gd name="connsiteY1" fmla="*/ 0 h 661803"/>
                <a:gd name="connsiteX2" fmla="*/ 4597026 w 5673840"/>
                <a:gd name="connsiteY2" fmla="*/ 382605 h 661803"/>
                <a:gd name="connsiteX3" fmla="*/ 5253439 w 5673840"/>
                <a:gd name="connsiteY3" fmla="*/ 661803 h 661803"/>
                <a:gd name="connsiteX4" fmla="*/ 6831 w 5673840"/>
                <a:gd name="connsiteY4" fmla="*/ 568730 h 661803"/>
                <a:gd name="connsiteX5" fmla="*/ -1 w 5673840"/>
                <a:gd name="connsiteY5" fmla="*/ 152873 h 6618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1" name="Rectangle 10"/>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sp>
          <p:nvSpPr>
            <p:cNvPr id="12" name="Rectangle 10"/>
            <p:cNvSpPr/>
            <p:nvPr/>
          </p:nvSpPr>
          <p:spPr>
            <a:xfrm>
              <a:off x="9616287" y="1021956"/>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 fmla="*/ 0 w 5334002"/>
                <a:gd name="connsiteY0" fmla="*/ 0 h 724766"/>
                <a:gd name="connsiteX1" fmla="*/ 5334000 w 5334002"/>
                <a:gd name="connsiteY1" fmla="*/ 0 h 724766"/>
                <a:gd name="connsiteX2" fmla="*/ 4869873 w 5334002"/>
                <a:gd name="connsiteY2" fmla="*/ 506124 h 724766"/>
                <a:gd name="connsiteX3" fmla="*/ 5334000 w 5334002"/>
                <a:gd name="connsiteY3" fmla="*/ 724766 h 724766"/>
                <a:gd name="connsiteX4" fmla="*/ 0 w 5334002"/>
                <a:gd name="connsiteY4" fmla="*/ 724766 h 724766"/>
                <a:gd name="connsiteX5" fmla="*/ 0 w 5334002"/>
                <a:gd name="connsiteY5" fmla="*/ 0 h 724766"/>
                <a:gd name="connsiteX0" fmla="*/ 0 w 5334002"/>
                <a:gd name="connsiteY0" fmla="*/ 0 h 724766"/>
                <a:gd name="connsiteX1" fmla="*/ 5334000 w 5334002"/>
                <a:gd name="connsiteY1" fmla="*/ 0 h 724766"/>
                <a:gd name="connsiteX2" fmla="*/ 4849092 w 5334002"/>
                <a:gd name="connsiteY2" fmla="*/ 454170 h 724766"/>
                <a:gd name="connsiteX3" fmla="*/ 5334000 w 5334002"/>
                <a:gd name="connsiteY3" fmla="*/ 724766 h 724766"/>
                <a:gd name="connsiteX4" fmla="*/ 0 w 5334002"/>
                <a:gd name="connsiteY4" fmla="*/ 724766 h 724766"/>
                <a:gd name="connsiteX5" fmla="*/ 0 w 5334002"/>
                <a:gd name="connsiteY5" fmla="*/ 0 h 724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grpSp>
      <p:grpSp>
        <p:nvGrpSpPr>
          <p:cNvPr id="10" name="Group 9"/>
          <p:cNvGrpSpPr/>
          <p:nvPr/>
        </p:nvGrpSpPr>
        <p:grpSpPr>
          <a:xfrm>
            <a:off x="1408834" y="2109520"/>
            <a:ext cx="992332" cy="992332"/>
            <a:chOff x="1212273" y="1084984"/>
            <a:chExt cx="992332" cy="992332"/>
          </a:xfrm>
        </p:grpSpPr>
        <p:sp>
          <p:nvSpPr>
            <p:cNvPr id="9" name="Oval 8"/>
            <p:cNvSpPr/>
            <p:nvPr/>
          </p:nvSpPr>
          <p:spPr>
            <a:xfrm>
              <a:off x="1212273" y="1084984"/>
              <a:ext cx="992332" cy="992332"/>
            </a:xfrm>
            <a:prstGeom prst="ellipse">
              <a:avLst/>
            </a:prstGeom>
            <a:solidFill>
              <a:schemeClr val="bg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252971" y="1095375"/>
              <a:ext cx="914400" cy="914400"/>
            </a:xfrm>
            <a:prstGeom prst="ellipse">
              <a:avLst/>
            </a:prstGeom>
            <a:solidFill>
              <a:srgbClr val="FD49B0"/>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p:cNvGrpSpPr/>
          <p:nvPr/>
        </p:nvGrpSpPr>
        <p:grpSpPr>
          <a:xfrm>
            <a:off x="-659633" y="-848743"/>
            <a:ext cx="2469633" cy="2296731"/>
            <a:chOff x="-2957976" y="-1125796"/>
            <a:chExt cx="2469633" cy="2296731"/>
          </a:xfrm>
        </p:grpSpPr>
        <p:sp>
          <p:nvSpPr>
            <p:cNvPr id="26" name="Oval 25"/>
            <p:cNvSpPr/>
            <p:nvPr/>
          </p:nvSpPr>
          <p:spPr>
            <a:xfrm rot="9814622">
              <a:off x="-2957976" y="-1125796"/>
              <a:ext cx="2469633" cy="2296731"/>
            </a:xfrm>
            <a:prstGeom prst="ellipse">
              <a:avLst/>
            </a:prstGeom>
            <a:solidFill>
              <a:srgbClr val="FD0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rot="968493">
              <a:off x="-2721155" y="-827037"/>
              <a:ext cx="2069022" cy="193101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rot="2150288">
              <a:off x="-2540893" y="-528917"/>
              <a:ext cx="1825297" cy="158373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 name="TextBox 19"/>
          <p:cNvSpPr txBox="1"/>
          <p:nvPr/>
        </p:nvSpPr>
        <p:spPr>
          <a:xfrm>
            <a:off x="796910" y="5314950"/>
            <a:ext cx="1341530" cy="1107862"/>
          </a:xfrm>
          <a:prstGeom prst="rect">
            <a:avLst/>
          </a:prstGeom>
          <a:noFill/>
        </p:spPr>
        <p:txBody>
          <a:bodyPr wrap="square" lIns="91305" tIns="45654" rIns="91305" bIns="45654" rtlCol="0">
            <a:spAutoFit/>
          </a:bodyPr>
          <a:lstStyle/>
          <a:p>
            <a:pPr algn="ctr"/>
            <a:r>
              <a:rPr lang="en-US" sz="6600" b="1">
                <a:solidFill>
                  <a:srgbClr val="0070C0"/>
                </a:solidFill>
                <a:latin typeface="Arial Rounded MT Bold" pitchFamily="34" charset="0"/>
                <a:ea typeface="Arial-Rounded" pitchFamily="34" charset="0"/>
                <a:cs typeface="Times New Roman" pitchFamily="18" charset="0"/>
              </a:rPr>
              <a:t>5</a:t>
            </a:r>
          </a:p>
        </p:txBody>
      </p:sp>
      <p:sp>
        <p:nvSpPr>
          <p:cNvPr id="22" name="TextBox 21"/>
          <p:cNvSpPr txBox="1"/>
          <p:nvPr/>
        </p:nvSpPr>
        <p:spPr>
          <a:xfrm>
            <a:off x="2854823" y="6099713"/>
            <a:ext cx="4704261" cy="646197"/>
          </a:xfrm>
          <a:prstGeom prst="rect">
            <a:avLst/>
          </a:prstGeom>
          <a:noFill/>
        </p:spPr>
        <p:txBody>
          <a:bodyPr wrap="square" lIns="91305" tIns="45654" rIns="91305" bIns="45654" rtlCol="0">
            <a:spAutoFit/>
          </a:bodyPr>
          <a:lstStyle/>
          <a:p>
            <a:pPr algn="ctr"/>
            <a:r>
              <a:rPr lang="en-US" sz="3600" b="1" smtClean="0">
                <a:ln w="12700">
                  <a:solidFill>
                    <a:srgbClr val="FD0B95"/>
                  </a:solidFill>
                </a:ln>
                <a:solidFill>
                  <a:srgbClr val="FD0B95"/>
                </a:solidFill>
                <a:latin typeface="Arial-Rounded" pitchFamily="34" charset="0"/>
                <a:ea typeface="Arial-Rounded" pitchFamily="34" charset="0"/>
                <a:cs typeface="Arial-Rounded" pitchFamily="34" charset="0"/>
              </a:rPr>
              <a:t>TIẾNG VỌNG CỦA NÚI</a:t>
            </a:r>
            <a:endParaRPr lang="en-US" sz="3600" b="1">
              <a:ln w="12700">
                <a:solidFill>
                  <a:srgbClr val="FD0B95"/>
                </a:solidFill>
              </a:ln>
              <a:solidFill>
                <a:srgbClr val="FD0B95"/>
              </a:solidFill>
              <a:latin typeface="Arial-Rounded" pitchFamily="34" charset="0"/>
              <a:ea typeface="Arial-Rounded" pitchFamily="34" charset="0"/>
              <a:cs typeface="Arial-Rounded" pitchFamily="34" charset="0"/>
            </a:endParaRPr>
          </a:p>
        </p:txBody>
      </p:sp>
      <p:sp>
        <p:nvSpPr>
          <p:cNvPr id="27" name="TextBox 26"/>
          <p:cNvSpPr txBox="1"/>
          <p:nvPr/>
        </p:nvSpPr>
        <p:spPr>
          <a:xfrm>
            <a:off x="7188579" y="5297394"/>
            <a:ext cx="990600" cy="953974"/>
          </a:xfrm>
          <a:prstGeom prst="rect">
            <a:avLst/>
          </a:prstGeom>
          <a:noFill/>
        </p:spPr>
        <p:txBody>
          <a:bodyPr wrap="square" lIns="91305" tIns="45654" rIns="91305" bIns="45654" rtlCol="0">
            <a:spAutoFit/>
          </a:bodyPr>
          <a:lstStyle/>
          <a:p>
            <a:pPr algn="ctr"/>
            <a:r>
              <a:rPr lang="en-US" sz="2400" b="1">
                <a:solidFill>
                  <a:schemeClr val="bg1"/>
                </a:solidFill>
                <a:latin typeface="Arial-Rounded" pitchFamily="34" charset="0"/>
                <a:ea typeface="Arial-Rounded" pitchFamily="34" charset="0"/>
                <a:cs typeface="Arial-Rounded" pitchFamily="34" charset="0"/>
              </a:rPr>
              <a:t>Bài</a:t>
            </a:r>
          </a:p>
          <a:p>
            <a:pPr algn="ctr"/>
            <a:r>
              <a:rPr lang="en-US" sz="3200" b="1" smtClean="0">
                <a:solidFill>
                  <a:schemeClr val="bg1"/>
                </a:solidFill>
                <a:latin typeface="Arial Rounded MT Bold" pitchFamily="34" charset="0"/>
                <a:ea typeface="Arial-Rounded" pitchFamily="34" charset="0"/>
                <a:cs typeface="Times New Roman" pitchFamily="18" charset="0"/>
              </a:rPr>
              <a:t>5</a:t>
            </a:r>
            <a:endParaRPr lang="en-US" sz="3200" b="1">
              <a:solidFill>
                <a:schemeClr val="bg1"/>
              </a:solidFill>
              <a:latin typeface="Arial Rounded MT Bold" pitchFamily="34" charset="0"/>
              <a:ea typeface="Arial-Rounded" pitchFamily="34" charset="0"/>
              <a:cs typeface="Times New Roman" pitchFamily="18" charset="0"/>
            </a:endParaRPr>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25" y="-104733"/>
            <a:ext cx="1524000" cy="177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3187" y="212767"/>
            <a:ext cx="8151813" cy="145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7834" y="2229080"/>
            <a:ext cx="4743450" cy="963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2361" y="2076980"/>
            <a:ext cx="993775" cy="1195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27"/>
          <p:cNvPicPr>
            <a:picLocks noChangeAspect="1"/>
          </p:cNvPicPr>
          <p:nvPr/>
        </p:nvPicPr>
        <p:blipFill rotWithShape="1">
          <a:blip r:embed="rId6" cstate="print">
            <a:extLst>
              <a:ext uri="{28A0092B-C50C-407E-A947-70E740481C1C}">
                <a14:useLocalDpi xmlns:a14="http://schemas.microsoft.com/office/drawing/2010/main" val="0"/>
              </a:ext>
            </a:extLst>
          </a:blip>
          <a:srcRect b="11358"/>
          <a:stretch/>
        </p:blipFill>
        <p:spPr>
          <a:xfrm>
            <a:off x="3962883" y="3272367"/>
            <a:ext cx="2133600" cy="1569750"/>
          </a:xfrm>
          <a:prstGeom prst="rect">
            <a:avLst/>
          </a:prstGeom>
        </p:spPr>
      </p:pic>
    </p:spTree>
    <p:extLst>
      <p:ext uri="{BB962C8B-B14F-4D97-AF65-F5344CB8AC3E}">
        <p14:creationId xmlns:p14="http://schemas.microsoft.com/office/powerpoint/2010/main" val="38303052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5" name="TextBox 4"/>
          <p:cNvSpPr txBox="1"/>
          <p:nvPr/>
        </p:nvSpPr>
        <p:spPr>
          <a:xfrm>
            <a:off x="876300" y="209550"/>
            <a:ext cx="7962900" cy="584642"/>
          </a:xfrm>
          <a:prstGeom prst="rect">
            <a:avLst/>
          </a:prstGeom>
          <a:noFill/>
        </p:spPr>
        <p:txBody>
          <a:bodyPr wrap="square" lIns="91305" tIns="45654" rIns="91305" bIns="45654" rtlCol="0">
            <a:spAutoFit/>
          </a:bodyPr>
          <a:lstStyle/>
          <a:p>
            <a:pPr algn="just"/>
            <a:r>
              <a:rPr lang="en-US" sz="3200" b="1" smtClean="0">
                <a:latin typeface="Arial" pitchFamily="34" charset="0"/>
                <a:ea typeface="Arial-Rounded" pitchFamily="34" charset="0"/>
                <a:cs typeface="Arial" pitchFamily="34" charset="0"/>
              </a:rPr>
              <a:t>Quan sát tranh</a:t>
            </a:r>
            <a:endParaRPr lang="en-US" sz="3200" b="1">
              <a:latin typeface="Arial" pitchFamily="34" charset="0"/>
              <a:ea typeface="Arial-Rounded" pitchFamily="34" charset="0"/>
              <a:cs typeface="Arial" pitchFamily="34" charset="0"/>
            </a:endParaRPr>
          </a:p>
        </p:txBody>
      </p:sp>
      <p:sp>
        <p:nvSpPr>
          <p:cNvPr id="10" name="Oval 9"/>
          <p:cNvSpPr/>
          <p:nvPr/>
        </p:nvSpPr>
        <p:spPr>
          <a:xfrm>
            <a:off x="-1219200" y="241697"/>
            <a:ext cx="609600" cy="609600"/>
          </a:xfrm>
          <a:prstGeom prst="ellipse">
            <a:avLst/>
          </a:pr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2800" b="1">
                <a:solidFill>
                  <a:schemeClr val="bg1"/>
                </a:solidFill>
                <a:latin typeface="Arial Rounded MT Bold" pitchFamily="34" charset="0"/>
                <a:cs typeface="Times New Roman" pitchFamily="18" charset="0"/>
              </a:rPr>
              <a:t>1</a:t>
            </a:r>
          </a:p>
        </p:txBody>
      </p:sp>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991" y="133350"/>
            <a:ext cx="679309" cy="787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254000" y="4087086"/>
            <a:ext cx="7962900" cy="461532"/>
          </a:xfrm>
          <a:prstGeom prst="rect">
            <a:avLst/>
          </a:prstGeom>
          <a:noFill/>
        </p:spPr>
        <p:txBody>
          <a:bodyPr wrap="square" lIns="91305" tIns="45654" rIns="91305" bIns="45654" rtlCol="0">
            <a:spAutoFit/>
          </a:bodyPr>
          <a:lstStyle/>
          <a:p>
            <a:pPr algn="just"/>
            <a:r>
              <a:rPr lang="en-US" sz="2400" smtClean="0">
                <a:latin typeface="Arial" pitchFamily="34" charset="0"/>
                <a:ea typeface="Arial-Rounded" pitchFamily="34" charset="0"/>
                <a:cs typeface="Arial" pitchFamily="34" charset="0"/>
              </a:rPr>
              <a:t>a. Em nhìn thấy gì trong bức tranh?</a:t>
            </a:r>
            <a:endParaRPr lang="en-US" sz="2400">
              <a:latin typeface="Arial" pitchFamily="34" charset="0"/>
              <a:ea typeface="Arial-Rounded" pitchFamily="34" charset="0"/>
              <a:cs typeface="Arial" pitchFamily="34" charset="0"/>
            </a:endParaRPr>
          </a:p>
        </p:txBody>
      </p:sp>
      <p:sp>
        <p:nvSpPr>
          <p:cNvPr id="12" name="TextBox 11"/>
          <p:cNvSpPr txBox="1"/>
          <p:nvPr/>
        </p:nvSpPr>
        <p:spPr>
          <a:xfrm>
            <a:off x="254000" y="4548618"/>
            <a:ext cx="8915400" cy="461532"/>
          </a:xfrm>
          <a:prstGeom prst="rect">
            <a:avLst/>
          </a:prstGeom>
          <a:noFill/>
        </p:spPr>
        <p:txBody>
          <a:bodyPr wrap="square" lIns="91305" tIns="45654" rIns="91305" bIns="45654" rtlCol="0">
            <a:spAutoFit/>
          </a:bodyPr>
          <a:lstStyle/>
          <a:p>
            <a:pPr algn="just"/>
            <a:r>
              <a:rPr lang="en-US" sz="2400" smtClean="0">
                <a:latin typeface="Arial" pitchFamily="34" charset="0"/>
                <a:ea typeface="Arial-Rounded" pitchFamily="34" charset="0"/>
                <a:cs typeface="Arial" pitchFamily="34" charset="0"/>
              </a:rPr>
              <a:t>b. Hai phần của 2 bức tranh có gì giống nhau và khác nhau?</a:t>
            </a:r>
            <a:endParaRPr lang="en-US" sz="2400">
              <a:latin typeface="Arial" pitchFamily="34" charset="0"/>
              <a:ea typeface="Arial-Rounded" pitchFamily="34" charset="0"/>
              <a:cs typeface="Arial" pitchFamily="34" charset="0"/>
            </a:endParaRPr>
          </a:p>
        </p:txBody>
      </p:sp>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9868" t="26823" r="32064" b="16406"/>
          <a:stretch/>
        </p:blipFill>
        <p:spPr bwMode="auto">
          <a:xfrm>
            <a:off x="2667000" y="813196"/>
            <a:ext cx="3904638" cy="3273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821153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05683" y="100997"/>
            <a:ext cx="1160318" cy="461532"/>
          </a:xfrm>
          <a:prstGeom prst="rect">
            <a:avLst/>
          </a:prstGeom>
          <a:noFill/>
        </p:spPr>
        <p:txBody>
          <a:bodyPr wrap="square" lIns="91305" tIns="45654" rIns="91305" bIns="45654" rtlCol="0">
            <a:spAutoFit/>
          </a:bodyPr>
          <a:lstStyle/>
          <a:p>
            <a:pPr algn="just"/>
            <a:r>
              <a:rPr lang="en-US" sz="2400" b="1">
                <a:latin typeface="Arial" pitchFamily="34" charset="0"/>
                <a:ea typeface="Arial-Rounded" pitchFamily="34" charset="0"/>
                <a:cs typeface="Arial" pitchFamily="34" charset="0"/>
              </a:rPr>
              <a:t>Đọc</a:t>
            </a:r>
          </a:p>
        </p:txBody>
      </p:sp>
      <p:sp>
        <p:nvSpPr>
          <p:cNvPr id="4" name="TextBox 3"/>
          <p:cNvSpPr txBox="1"/>
          <p:nvPr/>
        </p:nvSpPr>
        <p:spPr>
          <a:xfrm>
            <a:off x="1522268" y="122867"/>
            <a:ext cx="5947064" cy="492309"/>
          </a:xfrm>
          <a:prstGeom prst="rect">
            <a:avLst/>
          </a:prstGeom>
          <a:noFill/>
        </p:spPr>
        <p:txBody>
          <a:bodyPr wrap="square" lIns="91305" tIns="45654" rIns="91305" bIns="45654" rtlCol="0">
            <a:spAutoFit/>
          </a:bodyPr>
          <a:lstStyle/>
          <a:p>
            <a:pPr algn="ctr"/>
            <a:r>
              <a:rPr lang="en-US" sz="2600" b="1" smtClean="0">
                <a:latin typeface="Arial" pitchFamily="34" charset="0"/>
                <a:ea typeface="Arial-Rounded" pitchFamily="34" charset="0"/>
                <a:cs typeface="Arial" pitchFamily="34" charset="0"/>
              </a:rPr>
              <a:t>Tiếng vọng của núi</a:t>
            </a:r>
            <a:endParaRPr lang="en-US" sz="2600" b="1">
              <a:latin typeface="Arial" pitchFamily="34" charset="0"/>
              <a:ea typeface="Arial-Rounded" pitchFamily="34" charset="0"/>
              <a:cs typeface="Arial" pitchFamily="34" charset="0"/>
            </a:endParaRPr>
          </a:p>
        </p:txBody>
      </p:sp>
      <p:sp>
        <p:nvSpPr>
          <p:cNvPr id="5" name="TextBox 4"/>
          <p:cNvSpPr txBox="1"/>
          <p:nvPr/>
        </p:nvSpPr>
        <p:spPr>
          <a:xfrm>
            <a:off x="50800" y="498433"/>
            <a:ext cx="8991600" cy="4524182"/>
          </a:xfrm>
          <a:prstGeom prst="rect">
            <a:avLst/>
          </a:prstGeom>
          <a:noFill/>
        </p:spPr>
        <p:txBody>
          <a:bodyPr wrap="square" lIns="91305" tIns="45654" rIns="91305" bIns="45654" rtlCol="0">
            <a:spAutoFit/>
          </a:bodyPr>
          <a:lstStyle/>
          <a:p>
            <a:pPr algn="just"/>
            <a:r>
              <a:rPr lang="en-US" sz="2400" smtClean="0">
                <a:latin typeface="Arial" pitchFamily="34" charset="0"/>
                <a:ea typeface="Arial-Rounded" pitchFamily="34" charset="0"/>
                <a:cs typeface="Arial" pitchFamily="34" charset="0"/>
              </a:rPr>
              <a:t>	Đang đi chơi trong núi, gấu con chợt nhìn thấy một hạt dẻ. Gấu con vui mừng reo lên: “A!”. Ngay lập tức, có tiếng “A!” vọng lại. Gấu con ngạc nhiên kêu to: “Bạn là ai?”. Lại có tiếng vọng ra từ vách núi: “Bạn là ai?”. Gấu con hét lên: “Sao không nói cho tôi biết?”. Núi cũng đáp lại như vậy. Gấu con bực tức: “Tôi ghét bạn”. Khắp nơi có tiếng vọng: “Tôi ghét bạn”. Gấu con tủi thân, oà khóc.</a:t>
            </a:r>
          </a:p>
          <a:p>
            <a:pPr algn="just"/>
            <a:r>
              <a:rPr lang="en-US" sz="2400">
                <a:latin typeface="Arial" pitchFamily="34" charset="0"/>
                <a:ea typeface="Arial-Rounded" pitchFamily="34" charset="0"/>
                <a:cs typeface="Arial" pitchFamily="34" charset="0"/>
              </a:rPr>
              <a:t>	</a:t>
            </a:r>
            <a:r>
              <a:rPr lang="en-US" sz="2400" smtClean="0">
                <a:latin typeface="Arial" pitchFamily="34" charset="0"/>
                <a:ea typeface="Arial-Rounded" pitchFamily="34" charset="0"/>
                <a:cs typeface="Arial" pitchFamily="34" charset="0"/>
              </a:rPr>
              <a:t>Về nhà, gấu con kể cho mẹ nghe. Gấu mẹ cười bảo: “Con hãy quay lại và nói với núi: “Tôi yêu bạn”. Gấu con làm theo lời mẹ. Quả nhiên, có tiếng vọng lại: “Tôi yêu bạn”. Gấu con bật cười vui vẻ.</a:t>
            </a:r>
          </a:p>
          <a:p>
            <a:pPr algn="r"/>
            <a:r>
              <a:rPr lang="en-US" sz="2400" smtClean="0">
                <a:latin typeface="Arial" pitchFamily="34" charset="0"/>
                <a:ea typeface="Arial-Rounded" pitchFamily="34" charset="0"/>
                <a:cs typeface="Arial" pitchFamily="34" charset="0"/>
              </a:rPr>
              <a:t>(</a:t>
            </a:r>
            <a:r>
              <a:rPr lang="en-US" sz="2400" i="1" smtClean="0">
                <a:latin typeface="Arial" pitchFamily="34" charset="0"/>
                <a:ea typeface="Arial-Rounded" pitchFamily="34" charset="0"/>
                <a:cs typeface="Arial" pitchFamily="34" charset="0"/>
              </a:rPr>
              <a:t>Theo</a:t>
            </a:r>
            <a:r>
              <a:rPr lang="en-US" sz="2400" smtClean="0">
                <a:latin typeface="Arial" pitchFamily="34" charset="0"/>
                <a:ea typeface="Arial-Rounded" pitchFamily="34" charset="0"/>
                <a:cs typeface="Arial" pitchFamily="34" charset="0"/>
              </a:rPr>
              <a:t> </a:t>
            </a:r>
            <a:r>
              <a:rPr lang="en-US" sz="2400" i="1" smtClean="0">
                <a:latin typeface="Arial" pitchFamily="34" charset="0"/>
                <a:ea typeface="Arial-Rounded" pitchFamily="34" charset="0"/>
                <a:cs typeface="Arial" pitchFamily="34" charset="0"/>
              </a:rPr>
              <a:t>365 kể truyện hằng đêm</a:t>
            </a:r>
            <a:endParaRPr lang="en-US" sz="2400" i="1">
              <a:latin typeface="Arial" pitchFamily="34" charset="0"/>
              <a:ea typeface="Arial-Rounded" pitchFamily="34" charset="0"/>
              <a:cs typeface="Arial" pitchFamily="34" charset="0"/>
            </a:endParaRPr>
          </a:p>
        </p:txBody>
      </p:sp>
      <p:sp>
        <p:nvSpPr>
          <p:cNvPr id="7" name="Oval 6"/>
          <p:cNvSpPr/>
          <p:nvPr/>
        </p:nvSpPr>
        <p:spPr>
          <a:xfrm>
            <a:off x="-1295400" y="165456"/>
            <a:ext cx="609600" cy="609600"/>
          </a:xfrm>
          <a:prstGeom prst="ellipse">
            <a:avLst/>
          </a:prstGeom>
          <a:solidFill>
            <a:srgbClr val="FD49B0"/>
          </a:solidFill>
          <a:ln>
            <a:noFill/>
          </a:ln>
        </p:spPr>
        <p:style>
          <a:lnRef idx="2">
            <a:schemeClr val="accent1">
              <a:shade val="50000"/>
            </a:schemeClr>
          </a:lnRef>
          <a:fillRef idx="1">
            <a:schemeClr val="accent1"/>
          </a:fillRef>
          <a:effectRef idx="0">
            <a:schemeClr val="accent1"/>
          </a:effectRef>
          <a:fontRef idx="minor">
            <a:schemeClr val="lt1"/>
          </a:fontRef>
        </p:style>
        <p:txBody>
          <a:bodyPr lIns="91318" tIns="45660" rIns="91318" bIns="45660" rtlCol="0" anchor="ctr"/>
          <a:lstStyle/>
          <a:p>
            <a:pPr algn="ctr"/>
            <a:r>
              <a:rPr lang="en-US" sz="2800" b="1">
                <a:solidFill>
                  <a:schemeClr val="bg1"/>
                </a:solidFill>
                <a:latin typeface="Arial Rounded MT Bold" pitchFamily="34" charset="0"/>
                <a:cs typeface="Times New Roman" pitchFamily="18" charset="0"/>
              </a:rPr>
              <a:t>2</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05683" cy="702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444579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3"/>
          <p:cNvSpPr/>
          <p:nvPr/>
        </p:nvSpPr>
        <p:spPr>
          <a:xfrm>
            <a:off x="1143000" y="895350"/>
            <a:ext cx="6781800" cy="2980603"/>
          </a:xfrm>
          <a:prstGeom prst="cloud">
            <a:avLst/>
          </a:prstGeom>
          <a:solidFill>
            <a:srgbClr val="B9EDF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367" tIns="45684" rIns="91367" bIns="45684" rtlCol="0" anchor="ctr"/>
          <a:lstStyle/>
          <a:p>
            <a:pPr algn="ctr"/>
            <a:r>
              <a:rPr lang="en-US" sz="5400" b="1" smtClean="0">
                <a:solidFill>
                  <a:schemeClr val="tx1"/>
                </a:solidFill>
                <a:latin typeface="Arial" pitchFamily="34" charset="0"/>
                <a:ea typeface="Arial-Rounded" pitchFamily="34" charset="0"/>
                <a:cs typeface="Arial" pitchFamily="34" charset="0"/>
              </a:rPr>
              <a:t>Học sinh đọc thầm</a:t>
            </a:r>
            <a:endParaRPr lang="en-US" sz="5400" b="1">
              <a:solidFill>
                <a:schemeClr val="tx1"/>
              </a:solidFill>
              <a:latin typeface="Arial" pitchFamily="34" charset="0"/>
              <a:ea typeface="Arial-Rounded" pitchFamily="34" charset="0"/>
              <a:cs typeface="Arial" pitchFamily="34" charset="0"/>
            </a:endParaRPr>
          </a:p>
        </p:txBody>
      </p:sp>
    </p:spTree>
    <p:extLst>
      <p:ext uri="{BB962C8B-B14F-4D97-AF65-F5344CB8AC3E}">
        <p14:creationId xmlns:p14="http://schemas.microsoft.com/office/powerpoint/2010/main" val="2561637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2000" b="-2000"/>
          </a:stretch>
        </a:blipFill>
        <a:effectLst/>
      </p:bgPr>
    </p:bg>
    <p:spTree>
      <p:nvGrpSpPr>
        <p:cNvPr id="1" name=""/>
        <p:cNvGrpSpPr/>
        <p:nvPr/>
      </p:nvGrpSpPr>
      <p:grpSpPr>
        <a:xfrm>
          <a:off x="0" y="0"/>
          <a:ext cx="0" cy="0"/>
          <a:chOff x="0" y="0"/>
          <a:chExt cx="0" cy="0"/>
        </a:xfrm>
      </p:grpSpPr>
      <p:sp>
        <p:nvSpPr>
          <p:cNvPr id="12" name="TextBox 11"/>
          <p:cNvSpPr txBox="1"/>
          <p:nvPr/>
        </p:nvSpPr>
        <p:spPr>
          <a:xfrm>
            <a:off x="1520292" y="25400"/>
            <a:ext cx="5947064" cy="492309"/>
          </a:xfrm>
          <a:prstGeom prst="rect">
            <a:avLst/>
          </a:prstGeom>
          <a:noFill/>
        </p:spPr>
        <p:txBody>
          <a:bodyPr wrap="square" lIns="91305" tIns="45654" rIns="91305" bIns="45654" rtlCol="0">
            <a:spAutoFit/>
          </a:bodyPr>
          <a:lstStyle/>
          <a:p>
            <a:pPr algn="ctr"/>
            <a:r>
              <a:rPr lang="en-US" sz="2600" b="1" smtClean="0">
                <a:latin typeface="Arial" pitchFamily="34" charset="0"/>
                <a:ea typeface="Arial-Rounded" pitchFamily="34" charset="0"/>
                <a:cs typeface="Arial" pitchFamily="34" charset="0"/>
              </a:rPr>
              <a:t>Tiếng vọng của núi</a:t>
            </a:r>
            <a:endParaRPr lang="en-US" sz="2600" b="1">
              <a:latin typeface="Arial" pitchFamily="34" charset="0"/>
              <a:ea typeface="Arial-Rounded" pitchFamily="34" charset="0"/>
              <a:cs typeface="Arial" pitchFamily="34" charset="0"/>
            </a:endParaRPr>
          </a:p>
        </p:txBody>
      </p:sp>
      <p:sp>
        <p:nvSpPr>
          <p:cNvPr id="16" name="TextBox 15"/>
          <p:cNvSpPr txBox="1"/>
          <p:nvPr/>
        </p:nvSpPr>
        <p:spPr>
          <a:xfrm>
            <a:off x="74224" y="502566"/>
            <a:ext cx="8991600" cy="4693459"/>
          </a:xfrm>
          <a:prstGeom prst="rect">
            <a:avLst/>
          </a:prstGeom>
          <a:noFill/>
        </p:spPr>
        <p:txBody>
          <a:bodyPr wrap="square" lIns="91305" tIns="45654" rIns="91305" bIns="45654" rtlCol="0">
            <a:spAutoFit/>
          </a:bodyPr>
          <a:lstStyle/>
          <a:p>
            <a:pPr algn="just"/>
            <a:r>
              <a:rPr lang="en-US" sz="2400" smtClean="0">
                <a:latin typeface="Arial" pitchFamily="34" charset="0"/>
                <a:ea typeface="Arial-Rounded" pitchFamily="34" charset="0"/>
                <a:cs typeface="Arial" pitchFamily="34" charset="0"/>
              </a:rPr>
              <a:t>	</a:t>
            </a:r>
            <a:r>
              <a:rPr lang="en-US" sz="2500" smtClean="0">
                <a:latin typeface="Arial" pitchFamily="34" charset="0"/>
                <a:ea typeface="Arial-Rounded" pitchFamily="34" charset="0"/>
                <a:cs typeface="Arial" pitchFamily="34" charset="0"/>
              </a:rPr>
              <a:t>Đang đi chơi trong núi, gấu con chợt nhìn thấy một hạt dẻ. Gấu con vui mừng reo lên: “A!”. Ngay lập tức, có tiếng “A!” vọng lại. Gấu con ngạc nhiên kêu to: “Bạn là ai?”. Lại có tiếng vọng ra từ vách núi: “Bạn là ai?”. Gấu con hét lên: “Sao không nói cho tôi biết?”. Núi cũng đáp lại như vậy. Gấu con bực tức: “Tôi ghét bạn”. Khắp nơi có tiếng vọng: “Tôi ghét bạn”. Gấu con tủi thân, oà khóc.</a:t>
            </a:r>
          </a:p>
          <a:p>
            <a:pPr algn="just"/>
            <a:r>
              <a:rPr lang="en-US" sz="2500">
                <a:latin typeface="Arial" pitchFamily="34" charset="0"/>
                <a:ea typeface="Arial-Rounded" pitchFamily="34" charset="0"/>
                <a:cs typeface="Arial" pitchFamily="34" charset="0"/>
              </a:rPr>
              <a:t>	</a:t>
            </a:r>
            <a:r>
              <a:rPr lang="en-US" sz="2500" smtClean="0">
                <a:latin typeface="Arial" pitchFamily="34" charset="0"/>
                <a:ea typeface="Arial-Rounded" pitchFamily="34" charset="0"/>
                <a:cs typeface="Arial" pitchFamily="34" charset="0"/>
              </a:rPr>
              <a:t>Về nhà, gấu con kể cho mẹ nghe. Gấu mẹ cười bảo: “Con hãy quay lại và nói với núi: “Tôi yêu bạn”. Gấu con làm theo lời mẹ. Quả nhiên, có tiếng vọng lại: “Tôi yêu bạn”. Gấu con bật cười vui vẻ.</a:t>
            </a:r>
          </a:p>
          <a:p>
            <a:pPr algn="r"/>
            <a:r>
              <a:rPr lang="en-US" sz="2500" smtClean="0">
                <a:latin typeface="Arial" pitchFamily="34" charset="0"/>
                <a:ea typeface="Arial-Rounded" pitchFamily="34" charset="0"/>
                <a:cs typeface="Arial" pitchFamily="34" charset="0"/>
              </a:rPr>
              <a:t>(</a:t>
            </a:r>
            <a:r>
              <a:rPr lang="en-US" sz="2500" i="1" smtClean="0">
                <a:latin typeface="Arial" pitchFamily="34" charset="0"/>
                <a:ea typeface="Arial-Rounded" pitchFamily="34" charset="0"/>
                <a:cs typeface="Arial" pitchFamily="34" charset="0"/>
              </a:rPr>
              <a:t>Theo</a:t>
            </a:r>
            <a:r>
              <a:rPr lang="en-US" sz="2500" smtClean="0">
                <a:latin typeface="Arial" pitchFamily="34" charset="0"/>
                <a:ea typeface="Arial-Rounded" pitchFamily="34" charset="0"/>
                <a:cs typeface="Arial" pitchFamily="34" charset="0"/>
              </a:rPr>
              <a:t> </a:t>
            </a:r>
            <a:r>
              <a:rPr lang="en-US" sz="2500" i="1" smtClean="0">
                <a:latin typeface="Arial" pitchFamily="34" charset="0"/>
                <a:ea typeface="Arial-Rounded" pitchFamily="34" charset="0"/>
                <a:cs typeface="Arial" pitchFamily="34" charset="0"/>
              </a:rPr>
              <a:t>365 kể truyện hằng đêm</a:t>
            </a:r>
            <a:endParaRPr lang="en-US" sz="2500" i="1">
              <a:latin typeface="Arial" pitchFamily="34" charset="0"/>
              <a:ea typeface="Arial-Rounded" pitchFamily="34" charset="0"/>
              <a:cs typeface="Arial" pitchFamily="34" charset="0"/>
            </a:endParaRPr>
          </a:p>
        </p:txBody>
      </p:sp>
      <p:cxnSp>
        <p:nvCxnSpPr>
          <p:cNvPr id="5" name="Straight Connector 4"/>
          <p:cNvCxnSpPr/>
          <p:nvPr/>
        </p:nvCxnSpPr>
        <p:spPr>
          <a:xfrm flipH="1">
            <a:off x="3029850" y="452807"/>
            <a:ext cx="86404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5510977" y="452807"/>
            <a:ext cx="51261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965706" y="7012132"/>
            <a:ext cx="4191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2815525" y="1682750"/>
            <a:ext cx="154057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a:off x="2475800" y="1276350"/>
            <a:ext cx="90694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4664695" y="7349837"/>
            <a:ext cx="8797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6061695" y="7718137"/>
            <a:ext cx="57496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2713213" y="4324350"/>
            <a:ext cx="79055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3969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1930</TotalTime>
  <Words>624</Words>
  <Application>Microsoft Office PowerPoint</Application>
  <PresentationFormat>On-screen Show (16:9)</PresentationFormat>
  <Paragraphs>135</Paragraphs>
  <Slides>26</Slides>
  <Notes>14</Notes>
  <HiddenSlides>0</HiddenSlides>
  <MMClips>1</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Office Theme</vt:lpstr>
      <vt:lpstr>Thân chào quý thầy cô!  Thực tế trong dạy học, cụ thể là trong dạy học có sử dụng powerpoint, GV không nên show các câu hỏi, câu lệnh hay ra các nội dung mình nói ra màn hình quá nhiều. Đặc biệt khi dạy học để dự thi thì càng k nên đưa câu lệnh ra màn hình nhiều.  Vậy nên, từ bài soạn này, mình sẽ lược bớt các câu lệnh, thầy cô chủ động nêu câu hỏi cho HS nhé. Quá trình dạy từ chủ đề 1 đến chủ đề 5, mình tin thầy cô đã nhớ được quy trình dạy rồi nên thay đổi của mình cũng sẽ không ảnh hưởng đến chất lượng tiết dạy của thầy cô Các lưu ý và chú thích, mình sẽ ghi rõ ở phần chú thích dưới chân các slide, thầy cô chú ý theo dõi nhé! Trân trọng! </vt:lpstr>
      <vt:lpstr>PowerPoint Presentation</vt:lpstr>
      <vt:lpstr>Hai loài vật nào xuất hiện trong câu chuyện Chú bé chăn cừu?</vt:lpstr>
      <vt:lpstr>Hoàn thành câu sau: Nói dối ………… .</vt:lpstr>
      <vt:lpstr>PowerPoint Presentation</vt:lpstr>
      <vt:lpstr>PowerPoint Presentation</vt:lpstr>
      <vt:lpstr>PowerPoint Presentation</vt:lpstr>
      <vt:lpstr>PowerPoint Presentation</vt:lpstr>
      <vt:lpstr>PowerPoint Presentation</vt:lpstr>
      <vt:lpstr>mừng</vt:lpstr>
      <vt:lpstr>PowerPoint Presentation</vt:lpstr>
      <vt:lpstr>PowerPoint Presentation</vt:lpstr>
      <vt:lpstr>PowerPoint Presentation</vt:lpstr>
      <vt:lpstr>Giải nghĩa từ khó:</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PC</cp:lastModifiedBy>
  <cp:revision>307</cp:revision>
  <dcterms:created xsi:type="dcterms:W3CDTF">2020-12-08T15:48:47Z</dcterms:created>
  <dcterms:modified xsi:type="dcterms:W3CDTF">2021-03-15T08:47:38Z</dcterms:modified>
</cp:coreProperties>
</file>