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538" r:id="rId2"/>
    <p:sldId id="537" r:id="rId3"/>
    <p:sldId id="515" r:id="rId4"/>
    <p:sldId id="560" r:id="rId5"/>
    <p:sldId id="561" r:id="rId6"/>
    <p:sldId id="259" r:id="rId7"/>
    <p:sldId id="260" r:id="rId8"/>
    <p:sldId id="261" r:id="rId9"/>
    <p:sldId id="262" r:id="rId10"/>
    <p:sldId id="263" r:id="rId11"/>
    <p:sldId id="256" r:id="rId12"/>
    <p:sldId id="273" r:id="rId13"/>
    <p:sldId id="308" r:id="rId14"/>
    <p:sldId id="309" r:id="rId15"/>
    <p:sldId id="310" r:id="rId16"/>
    <p:sldId id="311" r:id="rId17"/>
    <p:sldId id="258" r:id="rId18"/>
    <p:sldId id="312" r:id="rId19"/>
    <p:sldId id="535" r:id="rId20"/>
    <p:sldId id="546" r:id="rId21"/>
    <p:sldId id="301" r:id="rId22"/>
    <p:sldId id="302" r:id="rId23"/>
    <p:sldId id="559" r:id="rId24"/>
    <p:sldId id="306" r:id="rId25"/>
    <p:sldId id="272" r:id="rId26"/>
  </p:sldIdLst>
  <p:sldSz cx="9144000" cy="5143500" type="screen16x9"/>
  <p:notesSz cx="6858000" cy="9144000"/>
  <p:defaultTextStyle>
    <a:defPPr>
      <a:defRPr lang="en-US"/>
    </a:defPPr>
    <a:lvl1pPr marL="0" algn="l" defTabSz="913056" rtl="0" eaLnBrk="1" latinLnBrk="0" hangingPunct="1">
      <a:defRPr sz="1800" kern="1200">
        <a:solidFill>
          <a:schemeClr val="tx1"/>
        </a:solidFill>
        <a:latin typeface="+mn-lt"/>
        <a:ea typeface="+mn-ea"/>
        <a:cs typeface="+mn-cs"/>
      </a:defRPr>
    </a:lvl1pPr>
    <a:lvl2pPr marL="456527" algn="l" defTabSz="913056" rtl="0" eaLnBrk="1" latinLnBrk="0" hangingPunct="1">
      <a:defRPr sz="1800" kern="1200">
        <a:solidFill>
          <a:schemeClr val="tx1"/>
        </a:solidFill>
        <a:latin typeface="+mn-lt"/>
        <a:ea typeface="+mn-ea"/>
        <a:cs typeface="+mn-cs"/>
      </a:defRPr>
    </a:lvl2pPr>
    <a:lvl3pPr marL="913056" algn="l" defTabSz="913056" rtl="0" eaLnBrk="1" latinLnBrk="0" hangingPunct="1">
      <a:defRPr sz="1800" kern="1200">
        <a:solidFill>
          <a:schemeClr val="tx1"/>
        </a:solidFill>
        <a:latin typeface="+mn-lt"/>
        <a:ea typeface="+mn-ea"/>
        <a:cs typeface="+mn-cs"/>
      </a:defRPr>
    </a:lvl3pPr>
    <a:lvl4pPr marL="1369583" algn="l" defTabSz="913056" rtl="0" eaLnBrk="1" latinLnBrk="0" hangingPunct="1">
      <a:defRPr sz="1800" kern="1200">
        <a:solidFill>
          <a:schemeClr val="tx1"/>
        </a:solidFill>
        <a:latin typeface="+mn-lt"/>
        <a:ea typeface="+mn-ea"/>
        <a:cs typeface="+mn-cs"/>
      </a:defRPr>
    </a:lvl4pPr>
    <a:lvl5pPr marL="1826111" algn="l" defTabSz="913056" rtl="0" eaLnBrk="1" latinLnBrk="0" hangingPunct="1">
      <a:defRPr sz="1800" kern="1200">
        <a:solidFill>
          <a:schemeClr val="tx1"/>
        </a:solidFill>
        <a:latin typeface="+mn-lt"/>
        <a:ea typeface="+mn-ea"/>
        <a:cs typeface="+mn-cs"/>
      </a:defRPr>
    </a:lvl5pPr>
    <a:lvl6pPr marL="2282638" algn="l" defTabSz="913056" rtl="0" eaLnBrk="1" latinLnBrk="0" hangingPunct="1">
      <a:defRPr sz="1800" kern="1200">
        <a:solidFill>
          <a:schemeClr val="tx1"/>
        </a:solidFill>
        <a:latin typeface="+mn-lt"/>
        <a:ea typeface="+mn-ea"/>
        <a:cs typeface="+mn-cs"/>
      </a:defRPr>
    </a:lvl6pPr>
    <a:lvl7pPr marL="2739166" algn="l" defTabSz="913056" rtl="0" eaLnBrk="1" latinLnBrk="0" hangingPunct="1">
      <a:defRPr sz="1800" kern="1200">
        <a:solidFill>
          <a:schemeClr val="tx1"/>
        </a:solidFill>
        <a:latin typeface="+mn-lt"/>
        <a:ea typeface="+mn-ea"/>
        <a:cs typeface="+mn-cs"/>
      </a:defRPr>
    </a:lvl7pPr>
    <a:lvl8pPr marL="3195694" algn="l" defTabSz="913056" rtl="0" eaLnBrk="1" latinLnBrk="0" hangingPunct="1">
      <a:defRPr sz="1800" kern="1200">
        <a:solidFill>
          <a:schemeClr val="tx1"/>
        </a:solidFill>
        <a:latin typeface="+mn-lt"/>
        <a:ea typeface="+mn-ea"/>
        <a:cs typeface="+mn-cs"/>
      </a:defRPr>
    </a:lvl8pPr>
    <a:lvl9pPr marL="3652221" algn="l" defTabSz="913056"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CB9"/>
    <a:srgbClr val="FFCC99"/>
    <a:srgbClr val="FEDEF3"/>
    <a:srgbClr val="FDBBE5"/>
    <a:srgbClr val="FFE38B"/>
    <a:srgbClr val="F2A198"/>
    <a:srgbClr val="FD2BA3"/>
    <a:srgbClr val="FE8ACC"/>
    <a:srgbClr val="FF2980"/>
    <a:srgbClr val="FECE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88" autoAdjust="0"/>
    <p:restoredTop sz="84715" autoAdjust="0"/>
  </p:normalViewPr>
  <p:slideViewPr>
    <p:cSldViewPr>
      <p:cViewPr>
        <p:scale>
          <a:sx n="66" d="100"/>
          <a:sy n="66" d="100"/>
        </p:scale>
        <p:origin x="1302" y="15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1BC2AF-ECAD-4B64-9E5E-57F7F29CBAD2}" type="datetimeFigureOut">
              <a:rPr lang="en-US" smtClean="0"/>
              <a:t>2/13/2023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FEA3F6-B450-4284-BB2C-4DA94784FDB0}" type="slidenum">
              <a:rPr lang="en-US" smtClean="0"/>
              <a:t>‹#›</a:t>
            </a:fld>
            <a:endParaRPr lang="en-US"/>
          </a:p>
        </p:txBody>
      </p:sp>
    </p:spTree>
    <p:extLst>
      <p:ext uri="{BB962C8B-B14F-4D97-AF65-F5344CB8AC3E}">
        <p14:creationId xmlns:p14="http://schemas.microsoft.com/office/powerpoint/2010/main" val="2254272202"/>
      </p:ext>
    </p:extLst>
  </p:cSld>
  <p:clrMap bg1="lt1" tx1="dk1" bg2="lt2" tx2="dk2" accent1="accent1" accent2="accent2" accent3="accent3" accent4="accent4" accent5="accent5" accent6="accent6" hlink="hlink" folHlink="folHlink"/>
  <p:notesStyle>
    <a:lvl1pPr marL="0" algn="l" defTabSz="913178" rtl="0" eaLnBrk="1" latinLnBrk="0" hangingPunct="1">
      <a:defRPr sz="1200" kern="1200">
        <a:solidFill>
          <a:schemeClr val="tx1"/>
        </a:solidFill>
        <a:latin typeface="+mn-lt"/>
        <a:ea typeface="+mn-ea"/>
        <a:cs typeface="+mn-cs"/>
      </a:defRPr>
    </a:lvl1pPr>
    <a:lvl2pPr marL="456589" algn="l" defTabSz="913178" rtl="0" eaLnBrk="1" latinLnBrk="0" hangingPunct="1">
      <a:defRPr sz="1200" kern="1200">
        <a:solidFill>
          <a:schemeClr val="tx1"/>
        </a:solidFill>
        <a:latin typeface="+mn-lt"/>
        <a:ea typeface="+mn-ea"/>
        <a:cs typeface="+mn-cs"/>
      </a:defRPr>
    </a:lvl2pPr>
    <a:lvl3pPr marL="913178" algn="l" defTabSz="913178" rtl="0" eaLnBrk="1" latinLnBrk="0" hangingPunct="1">
      <a:defRPr sz="1200" kern="1200">
        <a:solidFill>
          <a:schemeClr val="tx1"/>
        </a:solidFill>
        <a:latin typeface="+mn-lt"/>
        <a:ea typeface="+mn-ea"/>
        <a:cs typeface="+mn-cs"/>
      </a:defRPr>
    </a:lvl3pPr>
    <a:lvl4pPr marL="1369769" algn="l" defTabSz="913178" rtl="0" eaLnBrk="1" latinLnBrk="0" hangingPunct="1">
      <a:defRPr sz="1200" kern="1200">
        <a:solidFill>
          <a:schemeClr val="tx1"/>
        </a:solidFill>
        <a:latin typeface="+mn-lt"/>
        <a:ea typeface="+mn-ea"/>
        <a:cs typeface="+mn-cs"/>
      </a:defRPr>
    </a:lvl4pPr>
    <a:lvl5pPr marL="1826358" algn="l" defTabSz="913178" rtl="0" eaLnBrk="1" latinLnBrk="0" hangingPunct="1">
      <a:defRPr sz="1200" kern="1200">
        <a:solidFill>
          <a:schemeClr val="tx1"/>
        </a:solidFill>
        <a:latin typeface="+mn-lt"/>
        <a:ea typeface="+mn-ea"/>
        <a:cs typeface="+mn-cs"/>
      </a:defRPr>
    </a:lvl5pPr>
    <a:lvl6pPr marL="2282948" algn="l" defTabSz="913178" rtl="0" eaLnBrk="1" latinLnBrk="0" hangingPunct="1">
      <a:defRPr sz="1200" kern="1200">
        <a:solidFill>
          <a:schemeClr val="tx1"/>
        </a:solidFill>
        <a:latin typeface="+mn-lt"/>
        <a:ea typeface="+mn-ea"/>
        <a:cs typeface="+mn-cs"/>
      </a:defRPr>
    </a:lvl6pPr>
    <a:lvl7pPr marL="2739538" algn="l" defTabSz="913178" rtl="0" eaLnBrk="1" latinLnBrk="0" hangingPunct="1">
      <a:defRPr sz="1200" kern="1200">
        <a:solidFill>
          <a:schemeClr val="tx1"/>
        </a:solidFill>
        <a:latin typeface="+mn-lt"/>
        <a:ea typeface="+mn-ea"/>
        <a:cs typeface="+mn-cs"/>
      </a:defRPr>
    </a:lvl7pPr>
    <a:lvl8pPr marL="3196127" algn="l" defTabSz="913178" rtl="0" eaLnBrk="1" latinLnBrk="0" hangingPunct="1">
      <a:defRPr sz="1200" kern="1200">
        <a:solidFill>
          <a:schemeClr val="tx1"/>
        </a:solidFill>
        <a:latin typeface="+mn-lt"/>
        <a:ea typeface="+mn-ea"/>
        <a:cs typeface="+mn-cs"/>
      </a:defRPr>
    </a:lvl8pPr>
    <a:lvl9pPr marL="3652716" algn="l" defTabSz="91317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a:t>Tác</a:t>
            </a:r>
            <a:r>
              <a:rPr lang="vi-VN" b="0" baseline="0"/>
              <a:t> giả bộ ppt Toán + TV</a:t>
            </a:r>
            <a:r>
              <a:rPr lang="en-US" b="0" baseline="0"/>
              <a:t>1 + 2+ 3</a:t>
            </a:r>
            <a:r>
              <a:rPr lang="vi-VN" b="0" baseline="0"/>
              <a:t>: Phan Thị Linh – Đà Nẵng</a:t>
            </a:r>
          </a:p>
          <a:p>
            <a:r>
              <a:rPr lang="vi-VN" b="0" baseline="0"/>
              <a:t>Sđt lh: 0916.604.268</a:t>
            </a:r>
          </a:p>
          <a:p>
            <a:r>
              <a:rPr lang="vi-VN" sz="1200" b="0">
                <a:latin typeface="Arial" pitchFamily="34" charset="0"/>
                <a:cs typeface="Arial" pitchFamily="34" charset="0"/>
              </a:rPr>
              <a:t>+ Zalo: 0916.604.268</a:t>
            </a:r>
          </a:p>
          <a:p>
            <a:r>
              <a:rPr lang="vi-VN" sz="1200" b="0">
                <a:latin typeface="Arial" pitchFamily="34" charset="0"/>
                <a:cs typeface="Arial" pitchFamily="34" charset="0"/>
              </a:rPr>
              <a:t>+ Facebook cá nhân: </a:t>
            </a:r>
            <a:r>
              <a:rPr lang="vi-VN" sz="1200" b="0">
                <a:hlinkClick r:id="rId3"/>
              </a:rPr>
              <a:t>https://www.facebook.com/nhilinh.phan/</a:t>
            </a:r>
            <a:endParaRPr lang="vi-VN" sz="1200" b="0"/>
          </a:p>
          <a:p>
            <a:r>
              <a:rPr lang="vi-VN" sz="1200" b="0">
                <a:latin typeface="Arial" pitchFamily="34" charset="0"/>
                <a:cs typeface="Arial" pitchFamily="34" charset="0"/>
              </a:rPr>
              <a:t>+ Nhóm chia sẻ tài liệu: </a:t>
            </a:r>
            <a:r>
              <a:rPr lang="vi-VN" sz="1200" b="0">
                <a:hlinkClick r:id="rId4"/>
              </a:rPr>
              <a:t>https://www.facebook.com/groups/443096903751589</a:t>
            </a:r>
            <a:endParaRPr lang="vi-VN" sz="1200" b="0"/>
          </a:p>
          <a:p>
            <a:r>
              <a:rPr lang="vi-VN" sz="1200" b="0">
                <a:latin typeface="Arial" pitchFamily="34" charset="0"/>
                <a:cs typeface="Arial" pitchFamily="34" charset="0"/>
              </a:rPr>
              <a:t>Hãy</a:t>
            </a:r>
            <a:r>
              <a:rPr lang="vi-VN" sz="1200" b="0" baseline="0">
                <a:latin typeface="Arial" pitchFamily="34" charset="0"/>
                <a:cs typeface="Arial" pitchFamily="34" charset="0"/>
              </a:rPr>
              <a:t> liên hệ chính chủ sản phẩm để được hỗ trợ và đồng hành trong suốt năm học nhé!</a:t>
            </a:r>
            <a:endParaRPr lang="en-US"/>
          </a:p>
          <a:p>
            <a:endParaRPr lang="en-US"/>
          </a:p>
        </p:txBody>
      </p:sp>
      <p:sp>
        <p:nvSpPr>
          <p:cNvPr id="4" name="Slide Number Placeholder 3"/>
          <p:cNvSpPr>
            <a:spLocks noGrp="1"/>
          </p:cNvSpPr>
          <p:nvPr>
            <p:ph type="sldNum" sz="quarter" idx="5"/>
          </p:nvPr>
        </p:nvSpPr>
        <p:spPr/>
        <p:txBody>
          <a:bodyPr/>
          <a:lstStyle/>
          <a:p>
            <a:fld id="{7AFEA3F6-B450-4284-BB2C-4DA94784FDB0}" type="slidenum">
              <a:rPr lang="en-US" smtClean="0"/>
              <a:t>1</a:t>
            </a:fld>
            <a:endParaRPr lang="en-US"/>
          </a:p>
        </p:txBody>
      </p:sp>
    </p:spTree>
    <p:extLst>
      <p:ext uri="{BB962C8B-B14F-4D97-AF65-F5344CB8AC3E}">
        <p14:creationId xmlns:p14="http://schemas.microsoft.com/office/powerpoint/2010/main" val="4186486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D6387AE-AB37-47EF-B868-11125CF1B1D8}" type="slidenum">
              <a:rPr lang="en-US" smtClean="0"/>
              <a:t>10</a:t>
            </a:fld>
            <a:endParaRPr lang="en-US"/>
          </a:p>
        </p:txBody>
      </p:sp>
    </p:spTree>
    <p:extLst>
      <p:ext uri="{BB962C8B-B14F-4D97-AF65-F5344CB8AC3E}">
        <p14:creationId xmlns:p14="http://schemas.microsoft.com/office/powerpoint/2010/main" val="20225972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a:t>Tác</a:t>
            </a:r>
            <a:r>
              <a:rPr lang="vi-VN" b="0" baseline="0"/>
              <a:t> giả bộ ppt Toán + TV</a:t>
            </a:r>
            <a:r>
              <a:rPr lang="en-US" b="0" baseline="0"/>
              <a:t>1 + 2+ 3</a:t>
            </a:r>
            <a:r>
              <a:rPr lang="vi-VN" b="0" baseline="0"/>
              <a:t>: Phan Thị Linh – Đà Nẵng</a:t>
            </a:r>
          </a:p>
          <a:p>
            <a:r>
              <a:rPr lang="vi-VN" b="0" baseline="0"/>
              <a:t>Sđt lh: 0916.604.268</a:t>
            </a:r>
          </a:p>
          <a:p>
            <a:r>
              <a:rPr lang="vi-VN" sz="1200" b="0">
                <a:latin typeface="Arial" pitchFamily="34" charset="0"/>
                <a:cs typeface="Arial" pitchFamily="34" charset="0"/>
              </a:rPr>
              <a:t>+ Zalo: 0916.604.268</a:t>
            </a:r>
          </a:p>
          <a:p>
            <a:r>
              <a:rPr lang="vi-VN" sz="1200" b="0">
                <a:latin typeface="Arial" pitchFamily="34" charset="0"/>
                <a:cs typeface="Arial" pitchFamily="34" charset="0"/>
              </a:rPr>
              <a:t>+ Facebook cá nhân: </a:t>
            </a:r>
            <a:r>
              <a:rPr lang="vi-VN" sz="1200" b="0">
                <a:hlinkClick r:id="rId3"/>
              </a:rPr>
              <a:t>https://www.facebook.com/nhilinh.phan/</a:t>
            </a:r>
            <a:endParaRPr lang="vi-VN" sz="1200" b="0"/>
          </a:p>
          <a:p>
            <a:r>
              <a:rPr lang="vi-VN" sz="1200" b="0">
                <a:latin typeface="Arial" pitchFamily="34" charset="0"/>
                <a:cs typeface="Arial" pitchFamily="34" charset="0"/>
              </a:rPr>
              <a:t>+ Nhóm chia sẻ tài liệu: </a:t>
            </a:r>
            <a:r>
              <a:rPr lang="vi-VN" sz="1200" b="0">
                <a:hlinkClick r:id="rId4"/>
              </a:rPr>
              <a:t>https://www.facebook.com/groups/443096903751589</a:t>
            </a:r>
            <a:endParaRPr lang="vi-VN" sz="1200" b="0"/>
          </a:p>
          <a:p>
            <a:r>
              <a:rPr lang="vi-VN" sz="1200" b="0">
                <a:latin typeface="Arial" pitchFamily="34" charset="0"/>
                <a:cs typeface="Arial" pitchFamily="34" charset="0"/>
              </a:rPr>
              <a:t>Hãy</a:t>
            </a:r>
            <a:r>
              <a:rPr lang="vi-VN" sz="1200" b="0" baseline="0">
                <a:latin typeface="Arial" pitchFamily="34" charset="0"/>
                <a:cs typeface="Arial" pitchFamily="34" charset="0"/>
              </a:rPr>
              <a:t> liên hệ chính chủ sản phẩm để được hỗ trợ và đồng hành trong suốt năm học nhé!</a:t>
            </a:r>
            <a:endParaRPr lang="en-US"/>
          </a:p>
          <a:p>
            <a:endParaRPr lang="en-US"/>
          </a:p>
          <a:p>
            <a:endParaRPr lang="en-US"/>
          </a:p>
        </p:txBody>
      </p:sp>
      <p:sp>
        <p:nvSpPr>
          <p:cNvPr id="4" name="Slide Number Placeholder 3"/>
          <p:cNvSpPr>
            <a:spLocks noGrp="1"/>
          </p:cNvSpPr>
          <p:nvPr>
            <p:ph type="sldNum" sz="quarter" idx="5"/>
          </p:nvPr>
        </p:nvSpPr>
        <p:spPr/>
        <p:txBody>
          <a:bodyPr/>
          <a:lstStyle/>
          <a:p>
            <a:fld id="{7AFEA3F6-B450-4284-BB2C-4DA94784FDB0}" type="slidenum">
              <a:rPr lang="en-US" smtClean="0"/>
              <a:t>11</a:t>
            </a:fld>
            <a:endParaRPr lang="en-US"/>
          </a:p>
        </p:txBody>
      </p:sp>
    </p:spTree>
    <p:extLst>
      <p:ext uri="{BB962C8B-B14F-4D97-AF65-F5344CB8AC3E}">
        <p14:creationId xmlns:p14="http://schemas.microsoft.com/office/powerpoint/2010/main" val="42929199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a:t>Tác</a:t>
            </a:r>
            <a:r>
              <a:rPr lang="vi-VN" b="0" baseline="0"/>
              <a:t> giả bộ ppt Toán + TV</a:t>
            </a:r>
            <a:r>
              <a:rPr lang="en-US" b="0" baseline="0"/>
              <a:t>1 + 2+ 3</a:t>
            </a:r>
            <a:r>
              <a:rPr lang="vi-VN" b="0" baseline="0"/>
              <a:t>: Phan Thị Linh – Đà Nẵng</a:t>
            </a:r>
          </a:p>
          <a:p>
            <a:r>
              <a:rPr lang="vi-VN" b="0" baseline="0"/>
              <a:t>Sđt lh: 0916.604.268</a:t>
            </a:r>
          </a:p>
          <a:p>
            <a:r>
              <a:rPr lang="vi-VN" sz="1200" b="0">
                <a:latin typeface="Arial" pitchFamily="34" charset="0"/>
                <a:cs typeface="Arial" pitchFamily="34" charset="0"/>
              </a:rPr>
              <a:t>+ Zalo: 0916.604.268</a:t>
            </a:r>
          </a:p>
          <a:p>
            <a:r>
              <a:rPr lang="vi-VN" sz="1200" b="0">
                <a:latin typeface="Arial" pitchFamily="34" charset="0"/>
                <a:cs typeface="Arial" pitchFamily="34" charset="0"/>
              </a:rPr>
              <a:t>+ Facebook cá nhân: </a:t>
            </a:r>
            <a:r>
              <a:rPr lang="vi-VN" sz="1200" b="0">
                <a:hlinkClick r:id="rId3"/>
              </a:rPr>
              <a:t>https://www.facebook.com/nhilinh.phan/</a:t>
            </a:r>
            <a:endParaRPr lang="vi-VN" sz="1200" b="0"/>
          </a:p>
          <a:p>
            <a:r>
              <a:rPr lang="vi-VN" sz="1200" b="0">
                <a:latin typeface="Arial" pitchFamily="34" charset="0"/>
                <a:cs typeface="Arial" pitchFamily="34" charset="0"/>
              </a:rPr>
              <a:t>+ Nhóm chia sẻ tài liệu: </a:t>
            </a:r>
            <a:r>
              <a:rPr lang="vi-VN" sz="1200" b="0">
                <a:hlinkClick r:id="rId4"/>
              </a:rPr>
              <a:t>https://www.facebook.com/groups/443096903751589</a:t>
            </a:r>
            <a:endParaRPr lang="vi-VN" sz="1200" b="0"/>
          </a:p>
          <a:p>
            <a:r>
              <a:rPr lang="vi-VN" sz="1200" b="0">
                <a:latin typeface="Arial" pitchFamily="34" charset="0"/>
                <a:cs typeface="Arial" pitchFamily="34" charset="0"/>
              </a:rPr>
              <a:t>Hãy</a:t>
            </a:r>
            <a:r>
              <a:rPr lang="vi-VN" sz="1200" b="0" baseline="0">
                <a:latin typeface="Arial" pitchFamily="34" charset="0"/>
                <a:cs typeface="Arial" pitchFamily="34" charset="0"/>
              </a:rPr>
              <a:t> liên hệ chính chủ sản phẩm để được hỗ trợ và đồng hành trong suốt năm học nhé!</a:t>
            </a:r>
            <a:endParaRPr lang="en-US"/>
          </a:p>
          <a:p>
            <a:endParaRPr lang="en-US"/>
          </a:p>
          <a:p>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12</a:t>
            </a:fld>
            <a:endParaRPr lang="en-US"/>
          </a:p>
        </p:txBody>
      </p:sp>
    </p:spTree>
    <p:extLst>
      <p:ext uri="{BB962C8B-B14F-4D97-AF65-F5344CB8AC3E}">
        <p14:creationId xmlns:p14="http://schemas.microsoft.com/office/powerpoint/2010/main" val="20149790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lưu</a:t>
            </a:r>
            <a:r>
              <a:rPr lang="en-US" baseline="0"/>
              <a:t> ý cho HS tìm trước nhé. Có thể thi làm việc nhóm rồi HS trưng bày lên bảng. Sau cùng GV mới chiếu một vài ví dụ lên</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13</a:t>
            </a:fld>
            <a:endParaRPr lang="en-US"/>
          </a:p>
        </p:txBody>
      </p:sp>
    </p:spTree>
    <p:extLst>
      <p:ext uri="{BB962C8B-B14F-4D97-AF65-F5344CB8AC3E}">
        <p14:creationId xmlns:p14="http://schemas.microsoft.com/office/powerpoint/2010/main" val="31949073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lưu</a:t>
            </a:r>
            <a:r>
              <a:rPr lang="en-US" baseline="0"/>
              <a:t> ý cho HS tìm trước nhé. Có thể thi làm việc nhóm rồi HS trưng bày lên bảng. Sau cùng GV mới chiếu một vài ví dụ lên</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14</a:t>
            </a:fld>
            <a:endParaRPr lang="en-US"/>
          </a:p>
        </p:txBody>
      </p:sp>
    </p:spTree>
    <p:extLst>
      <p:ext uri="{BB962C8B-B14F-4D97-AF65-F5344CB8AC3E}">
        <p14:creationId xmlns:p14="http://schemas.microsoft.com/office/powerpoint/2010/main" val="35735847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lưu</a:t>
            </a:r>
            <a:r>
              <a:rPr lang="en-US" baseline="0"/>
              <a:t> ý cho HS tìm trước nhé. Có thể thi làm việc nhóm rồi HS trưng bày lên bảng. Sau cùng GV mới chiếu một vài ví dụ lên</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15</a:t>
            </a:fld>
            <a:endParaRPr lang="en-US"/>
          </a:p>
        </p:txBody>
      </p:sp>
    </p:spTree>
    <p:extLst>
      <p:ext uri="{BB962C8B-B14F-4D97-AF65-F5344CB8AC3E}">
        <p14:creationId xmlns:p14="http://schemas.microsoft.com/office/powerpoint/2010/main" val="8625310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lưu</a:t>
            </a:r>
            <a:r>
              <a:rPr lang="en-US" baseline="0"/>
              <a:t> ý cho HS tìm trước nhé. Có thể thi làm việc nhóm rồi HS trưng bày lên bảng. Sau cùng GV mới chiếu một vài ví dụ lên</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16</a:t>
            </a:fld>
            <a:endParaRPr lang="en-US"/>
          </a:p>
        </p:txBody>
      </p:sp>
    </p:spTree>
    <p:extLst>
      <p:ext uri="{BB962C8B-B14F-4D97-AF65-F5344CB8AC3E}">
        <p14:creationId xmlns:p14="http://schemas.microsoft.com/office/powerpoint/2010/main" val="36869278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a:t>Tác</a:t>
            </a:r>
            <a:r>
              <a:rPr lang="vi-VN" b="0" baseline="0"/>
              <a:t> giả bộ ppt Toán + TV</a:t>
            </a:r>
            <a:r>
              <a:rPr lang="en-US" b="0" baseline="0"/>
              <a:t>1 + 2+ 3</a:t>
            </a:r>
            <a:r>
              <a:rPr lang="vi-VN" b="0" baseline="0"/>
              <a:t>: Phan Thị Linh – Đà Nẵng</a:t>
            </a:r>
          </a:p>
          <a:p>
            <a:r>
              <a:rPr lang="vi-VN" b="0" baseline="0"/>
              <a:t>Sđt lh: 0916.604.268</a:t>
            </a:r>
          </a:p>
          <a:p>
            <a:r>
              <a:rPr lang="vi-VN" sz="1200" b="0">
                <a:latin typeface="Arial" pitchFamily="34" charset="0"/>
                <a:cs typeface="Arial" pitchFamily="34" charset="0"/>
              </a:rPr>
              <a:t>+ Zalo: 0916.604.268</a:t>
            </a:r>
          </a:p>
          <a:p>
            <a:r>
              <a:rPr lang="vi-VN" sz="1200" b="0">
                <a:latin typeface="Arial" pitchFamily="34" charset="0"/>
                <a:cs typeface="Arial" pitchFamily="34" charset="0"/>
              </a:rPr>
              <a:t>+ Facebook cá nhân: </a:t>
            </a:r>
            <a:r>
              <a:rPr lang="vi-VN" sz="1200" b="0">
                <a:hlinkClick r:id="rId3"/>
              </a:rPr>
              <a:t>https://www.facebook.com/nhilinh.phan/</a:t>
            </a:r>
            <a:endParaRPr lang="vi-VN" sz="1200" b="0"/>
          </a:p>
          <a:p>
            <a:r>
              <a:rPr lang="vi-VN" sz="1200" b="0">
                <a:latin typeface="Arial" pitchFamily="34" charset="0"/>
                <a:cs typeface="Arial" pitchFamily="34" charset="0"/>
              </a:rPr>
              <a:t>+ Nhóm chia sẻ tài liệu: </a:t>
            </a:r>
            <a:r>
              <a:rPr lang="vi-VN" sz="1200" b="0">
                <a:hlinkClick r:id="rId4"/>
              </a:rPr>
              <a:t>https://www.facebook.com/groups/443096903751589</a:t>
            </a:r>
            <a:endParaRPr lang="vi-VN" sz="1200" b="0"/>
          </a:p>
          <a:p>
            <a:r>
              <a:rPr lang="vi-VN" sz="1200" b="0">
                <a:latin typeface="Arial" pitchFamily="34" charset="0"/>
                <a:cs typeface="Arial" pitchFamily="34" charset="0"/>
              </a:rPr>
              <a:t>Hãy</a:t>
            </a:r>
            <a:r>
              <a:rPr lang="vi-VN" sz="1200" b="0" baseline="0">
                <a:latin typeface="Arial" pitchFamily="34" charset="0"/>
                <a:cs typeface="Arial" pitchFamily="34" charset="0"/>
              </a:rPr>
              <a:t> liên hệ chính chủ sản phẩm để được hỗ trợ và đồng hành trong suốt năm học nhé!</a:t>
            </a:r>
            <a:endParaRPr lang="en-US"/>
          </a:p>
          <a:p>
            <a:endParaRPr lang="en-US"/>
          </a:p>
          <a:p>
            <a:endParaRPr lang="en-US"/>
          </a:p>
        </p:txBody>
      </p:sp>
      <p:sp>
        <p:nvSpPr>
          <p:cNvPr id="4" name="Slide Number Placeholder 3"/>
          <p:cNvSpPr>
            <a:spLocks noGrp="1"/>
          </p:cNvSpPr>
          <p:nvPr>
            <p:ph type="sldNum" sz="quarter" idx="5"/>
          </p:nvPr>
        </p:nvSpPr>
        <p:spPr/>
        <p:txBody>
          <a:bodyPr/>
          <a:lstStyle/>
          <a:p>
            <a:fld id="{7AFEA3F6-B450-4284-BB2C-4DA94784FDB0}" type="slidenum">
              <a:rPr lang="en-US" smtClean="0"/>
              <a:t>17</a:t>
            </a:fld>
            <a:endParaRPr lang="en-US"/>
          </a:p>
        </p:txBody>
      </p:sp>
    </p:spTree>
    <p:extLst>
      <p:ext uri="{BB962C8B-B14F-4D97-AF65-F5344CB8AC3E}">
        <p14:creationId xmlns:p14="http://schemas.microsoft.com/office/powerpoint/2010/main" val="13466086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HS đọc</a:t>
            </a:r>
            <a:r>
              <a:rPr lang="en-US" baseline="0"/>
              <a:t> từng câu bên phải rồi chọn nhận vật phù hợp</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18</a:t>
            </a:fld>
            <a:endParaRPr lang="en-US"/>
          </a:p>
        </p:txBody>
      </p:sp>
    </p:spTree>
    <p:extLst>
      <p:ext uri="{BB962C8B-B14F-4D97-AF65-F5344CB8AC3E}">
        <p14:creationId xmlns:p14="http://schemas.microsoft.com/office/powerpoint/2010/main" val="29614257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FEA3F6-B450-4284-BB2C-4DA94784FDB0}" type="slidenum">
              <a:rPr lang="en-US" smtClean="0"/>
              <a:t>19</a:t>
            </a:fld>
            <a:endParaRPr lang="en-US"/>
          </a:p>
        </p:txBody>
      </p:sp>
    </p:spTree>
    <p:extLst>
      <p:ext uri="{BB962C8B-B14F-4D97-AF65-F5344CB8AC3E}">
        <p14:creationId xmlns:p14="http://schemas.microsoft.com/office/powerpoint/2010/main" val="3485539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Cho HS 30 giây ổn định</a:t>
            </a:r>
          </a:p>
          <a:p>
            <a:r>
              <a:rPr lang="vi-VN" b="0"/>
              <a:t>Tác</a:t>
            </a:r>
            <a:r>
              <a:rPr lang="vi-VN" b="0" baseline="0"/>
              <a:t> giả bộ ppt Toán + TV</a:t>
            </a:r>
            <a:r>
              <a:rPr lang="en-US" b="0" baseline="0"/>
              <a:t>1</a:t>
            </a:r>
            <a:r>
              <a:rPr lang="vi-VN" b="0" baseline="0"/>
              <a:t>: Phan Thị Linh – Đà Nẵng</a:t>
            </a:r>
          </a:p>
          <a:p>
            <a:r>
              <a:rPr lang="vi-VN" b="0" baseline="0"/>
              <a:t>Sđt lh: 0916.604.268</a:t>
            </a:r>
          </a:p>
          <a:p>
            <a:r>
              <a:rPr lang="vi-VN" sz="1200" b="0">
                <a:latin typeface="Arial" pitchFamily="34" charset="0"/>
                <a:cs typeface="Arial" pitchFamily="34" charset="0"/>
              </a:rPr>
              <a:t>+ Zalo: 0916.604.268</a:t>
            </a:r>
          </a:p>
          <a:p>
            <a:r>
              <a:rPr lang="vi-VN" sz="1200" b="0">
                <a:latin typeface="Arial" pitchFamily="34" charset="0"/>
                <a:cs typeface="Arial" pitchFamily="34" charset="0"/>
              </a:rPr>
              <a:t>+ Facebook cá nhân: </a:t>
            </a:r>
            <a:r>
              <a:rPr lang="vi-VN" sz="1200" b="0">
                <a:hlinkClick r:id="rId3"/>
              </a:rPr>
              <a:t>https://www.facebook.com/nhilinh.phan/</a:t>
            </a:r>
            <a:endParaRPr lang="vi-VN" sz="1200" b="0"/>
          </a:p>
          <a:p>
            <a:r>
              <a:rPr lang="vi-VN" sz="1200" b="0">
                <a:latin typeface="Arial" pitchFamily="34" charset="0"/>
                <a:cs typeface="Arial" pitchFamily="34" charset="0"/>
              </a:rPr>
              <a:t>+ Nhóm chia sẻ tài liệu: </a:t>
            </a:r>
            <a:r>
              <a:rPr lang="vi-VN" sz="1200" b="0">
                <a:hlinkClick r:id="rId4"/>
              </a:rPr>
              <a:t>https://www.facebook.com/groups/443096903751589</a:t>
            </a:r>
            <a:endParaRPr lang="vi-VN" sz="1200" b="0"/>
          </a:p>
          <a:p>
            <a:r>
              <a:rPr lang="vi-VN" sz="1200" b="0">
                <a:latin typeface="Arial" pitchFamily="34" charset="0"/>
                <a:cs typeface="Arial" pitchFamily="34" charset="0"/>
              </a:rPr>
              <a:t>Hãy</a:t>
            </a:r>
            <a:r>
              <a:rPr lang="vi-VN" sz="1200" b="0" baseline="0">
                <a:latin typeface="Arial" pitchFamily="34" charset="0"/>
                <a:cs typeface="Arial" pitchFamily="34" charset="0"/>
              </a:rPr>
              <a:t> liên hệ chính chủ sản phẩm để được hỗ trợ và đồng hành trong suốt năm học nhé!</a:t>
            </a:r>
            <a:endParaRPr lang="vi-VN" sz="1200" b="0">
              <a:latin typeface="Arial" pitchFamily="34" charset="0"/>
              <a:cs typeface="Arial" pitchFamily="34" charset="0"/>
            </a:endParaRPr>
          </a:p>
          <a:p>
            <a:endParaRPr lang="en-US" b="0"/>
          </a:p>
          <a:p>
            <a:endParaRPr lang="en-US"/>
          </a:p>
          <a:p>
            <a:endParaRPr lang="en-US"/>
          </a:p>
          <a:p>
            <a:endParaRPr lang="en-US"/>
          </a:p>
        </p:txBody>
      </p:sp>
      <p:sp>
        <p:nvSpPr>
          <p:cNvPr id="4" name="Slide Number Placeholder 3"/>
          <p:cNvSpPr>
            <a:spLocks noGrp="1"/>
          </p:cNvSpPr>
          <p:nvPr>
            <p:ph type="sldNum" sz="quarter" idx="5"/>
          </p:nvPr>
        </p:nvSpPr>
        <p:spPr/>
        <p:txBody>
          <a:bodyPr/>
          <a:lstStyle/>
          <a:p>
            <a:fld id="{7AFEA3F6-B450-4284-BB2C-4DA94784FDB0}" type="slidenum">
              <a:rPr lang="en-US" smtClean="0"/>
              <a:t>2</a:t>
            </a:fld>
            <a:endParaRPr lang="en-US"/>
          </a:p>
        </p:txBody>
      </p:sp>
    </p:spTree>
    <p:extLst>
      <p:ext uri="{BB962C8B-B14F-4D97-AF65-F5344CB8AC3E}">
        <p14:creationId xmlns:p14="http://schemas.microsoft.com/office/powerpoint/2010/main" val="1371859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VN" dirty="0"/>
              <a:t>Đếm ngược: HS ổn định lớp </a:t>
            </a:r>
            <a:r>
              <a:rPr lang="en-VN"/>
              <a:t>sau 30s </a:t>
            </a:r>
            <a:r>
              <a:rPr lang="en-VN" dirty="0"/>
              <a:t>của GV</a:t>
            </a:r>
          </a:p>
        </p:txBody>
      </p:sp>
    </p:spTree>
    <p:extLst>
      <p:ext uri="{BB962C8B-B14F-4D97-AF65-F5344CB8AC3E}">
        <p14:creationId xmlns:p14="http://schemas.microsoft.com/office/powerpoint/2010/main" val="19938799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a:t>Gv cần giáo dục cho HS thấy đc: làm việc tốt thì sẽ được mn yêu thích, làm việc xấu thì mn xa lánh</a:t>
            </a:r>
          </a:p>
        </p:txBody>
      </p:sp>
      <p:sp>
        <p:nvSpPr>
          <p:cNvPr id="4" name="Slide Number Placeholder 3"/>
          <p:cNvSpPr>
            <a:spLocks noGrp="1"/>
          </p:cNvSpPr>
          <p:nvPr>
            <p:ph type="sldNum" sz="quarter" idx="10"/>
          </p:nvPr>
        </p:nvSpPr>
        <p:spPr/>
        <p:txBody>
          <a:bodyPr/>
          <a:lstStyle/>
          <a:p>
            <a:fld id="{7AFEA3F6-B450-4284-BB2C-4DA94784FDB0}" type="slidenum">
              <a:rPr lang="en-US" smtClean="0"/>
              <a:t>21</a:t>
            </a:fld>
            <a:endParaRPr lang="en-US"/>
          </a:p>
        </p:txBody>
      </p:sp>
    </p:spTree>
    <p:extLst>
      <p:ext uri="{BB962C8B-B14F-4D97-AF65-F5344CB8AC3E}">
        <p14:creationId xmlns:p14="http://schemas.microsoft.com/office/powerpoint/2010/main" val="23454543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22</a:t>
            </a:fld>
            <a:endParaRPr lang="en-US"/>
          </a:p>
        </p:txBody>
      </p:sp>
    </p:spTree>
    <p:extLst>
      <p:ext uri="{BB962C8B-B14F-4D97-AF65-F5344CB8AC3E}">
        <p14:creationId xmlns:p14="http://schemas.microsoft.com/office/powerpoint/2010/main" val="39034219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nên cho HS tự viết câu theo suy nghĩ của mình, không nhất thiết viết theo câu của cô.</a:t>
            </a:r>
          </a:p>
        </p:txBody>
      </p:sp>
      <p:sp>
        <p:nvSpPr>
          <p:cNvPr id="4" name="Slide Number Placeholder 3"/>
          <p:cNvSpPr>
            <a:spLocks noGrp="1"/>
          </p:cNvSpPr>
          <p:nvPr>
            <p:ph type="sldNum" sz="quarter" idx="5"/>
          </p:nvPr>
        </p:nvSpPr>
        <p:spPr/>
        <p:txBody>
          <a:bodyPr/>
          <a:lstStyle/>
          <a:p>
            <a:fld id="{7AFEA3F6-B450-4284-BB2C-4DA94784FDB0}" type="slidenum">
              <a:rPr lang="en-US" smtClean="0"/>
              <a:t>23</a:t>
            </a:fld>
            <a:endParaRPr lang="en-US"/>
          </a:p>
        </p:txBody>
      </p:sp>
    </p:spTree>
    <p:extLst>
      <p:ext uri="{BB962C8B-B14F-4D97-AF65-F5344CB8AC3E}">
        <p14:creationId xmlns:p14="http://schemas.microsoft.com/office/powerpoint/2010/main" val="18894352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a:t>Tác</a:t>
            </a:r>
            <a:r>
              <a:rPr lang="vi-VN" b="0" baseline="0"/>
              <a:t> giả bộ ppt Toán + TV</a:t>
            </a:r>
            <a:r>
              <a:rPr lang="en-US" b="0" baseline="0"/>
              <a:t>1 + 2+ 3</a:t>
            </a:r>
            <a:r>
              <a:rPr lang="vi-VN" b="0" baseline="0"/>
              <a:t>: Phan Thị Linh – Đà Nẵng</a:t>
            </a:r>
          </a:p>
          <a:p>
            <a:r>
              <a:rPr lang="vi-VN" b="0" baseline="0"/>
              <a:t>Sđt lh: 0916.604.268</a:t>
            </a:r>
          </a:p>
          <a:p>
            <a:r>
              <a:rPr lang="vi-VN" sz="1200" b="0">
                <a:latin typeface="Arial" pitchFamily="34" charset="0"/>
                <a:cs typeface="Arial" pitchFamily="34" charset="0"/>
              </a:rPr>
              <a:t>+ Zalo: 0916.604.268</a:t>
            </a:r>
          </a:p>
          <a:p>
            <a:r>
              <a:rPr lang="vi-VN" sz="1200" b="0">
                <a:latin typeface="Arial" pitchFamily="34" charset="0"/>
                <a:cs typeface="Arial" pitchFamily="34" charset="0"/>
              </a:rPr>
              <a:t>+ Facebook cá nhân: </a:t>
            </a:r>
            <a:r>
              <a:rPr lang="vi-VN" sz="1200" b="0">
                <a:hlinkClick r:id="rId3"/>
              </a:rPr>
              <a:t>https://www.facebook.com/nhilinh.phan/</a:t>
            </a:r>
            <a:endParaRPr lang="vi-VN" sz="1200" b="0"/>
          </a:p>
          <a:p>
            <a:r>
              <a:rPr lang="vi-VN" sz="1200" b="0">
                <a:latin typeface="Arial" pitchFamily="34" charset="0"/>
                <a:cs typeface="Arial" pitchFamily="34" charset="0"/>
              </a:rPr>
              <a:t>+ Nhóm chia sẻ tài liệu: </a:t>
            </a:r>
            <a:r>
              <a:rPr lang="vi-VN" sz="1200" b="0">
                <a:hlinkClick r:id="rId4"/>
              </a:rPr>
              <a:t>https://www.facebook.com/groups/443096903751589</a:t>
            </a:r>
            <a:endParaRPr lang="vi-VN" sz="1200" b="0"/>
          </a:p>
          <a:p>
            <a:r>
              <a:rPr lang="vi-VN" sz="1200" b="0">
                <a:latin typeface="Arial" pitchFamily="34" charset="0"/>
                <a:cs typeface="Arial" pitchFamily="34" charset="0"/>
              </a:rPr>
              <a:t>Hãy</a:t>
            </a:r>
            <a:r>
              <a:rPr lang="vi-VN" sz="1200" b="0" baseline="0">
                <a:latin typeface="Arial" pitchFamily="34" charset="0"/>
                <a:cs typeface="Arial" pitchFamily="34" charset="0"/>
              </a:rPr>
              <a:t> liên hệ chính chủ sản phẩm để được hỗ trợ và đồng hành trong suốt năm học nhé!</a:t>
            </a:r>
            <a:endParaRPr lang="en-US"/>
          </a:p>
          <a:p>
            <a:endParaRPr lang="en-US"/>
          </a:p>
          <a:p>
            <a:endParaRPr lang="en-US"/>
          </a:p>
        </p:txBody>
      </p:sp>
      <p:sp>
        <p:nvSpPr>
          <p:cNvPr id="4" name="Slide Number Placeholder 3"/>
          <p:cNvSpPr>
            <a:spLocks noGrp="1"/>
          </p:cNvSpPr>
          <p:nvPr>
            <p:ph type="sldNum" sz="quarter" idx="5"/>
          </p:nvPr>
        </p:nvSpPr>
        <p:spPr/>
        <p:txBody>
          <a:bodyPr/>
          <a:lstStyle/>
          <a:p>
            <a:fld id="{7AFEA3F6-B450-4284-BB2C-4DA94784FDB0}" type="slidenum">
              <a:rPr lang="en-US" smtClean="0"/>
              <a:t>25</a:t>
            </a:fld>
            <a:endParaRPr lang="en-US"/>
          </a:p>
        </p:txBody>
      </p:sp>
    </p:spTree>
    <p:extLst>
      <p:ext uri="{BB962C8B-B14F-4D97-AF65-F5344CB8AC3E}">
        <p14:creationId xmlns:p14="http://schemas.microsoft.com/office/powerpoint/2010/main" val="17829529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a:t>Tác</a:t>
            </a:r>
            <a:r>
              <a:rPr lang="vi-VN" b="0" baseline="0"/>
              <a:t> giả bộ ppt Toán + TV</a:t>
            </a:r>
            <a:r>
              <a:rPr lang="en-US" b="0" baseline="0"/>
              <a:t>1 + 2+ 3</a:t>
            </a:r>
            <a:r>
              <a:rPr lang="vi-VN" b="0" baseline="0"/>
              <a:t>: Phan Thị Linh – Đà Nẵng</a:t>
            </a:r>
          </a:p>
          <a:p>
            <a:r>
              <a:rPr lang="vi-VN" b="0" baseline="0"/>
              <a:t>Sđt lh: 0916.604.268</a:t>
            </a:r>
          </a:p>
          <a:p>
            <a:r>
              <a:rPr lang="vi-VN" sz="1200" b="0">
                <a:latin typeface="Arial" pitchFamily="34" charset="0"/>
                <a:cs typeface="Arial" pitchFamily="34" charset="0"/>
              </a:rPr>
              <a:t>+ Zalo: 0916.604.268</a:t>
            </a:r>
          </a:p>
          <a:p>
            <a:r>
              <a:rPr lang="vi-VN" sz="1200" b="0">
                <a:latin typeface="Arial" pitchFamily="34" charset="0"/>
                <a:cs typeface="Arial" pitchFamily="34" charset="0"/>
              </a:rPr>
              <a:t>+ Facebook cá nhân: </a:t>
            </a:r>
            <a:r>
              <a:rPr lang="vi-VN" sz="1200" b="0">
                <a:hlinkClick r:id="rId3"/>
              </a:rPr>
              <a:t>https://www.facebook.com/nhilinh.phan/</a:t>
            </a:r>
            <a:endParaRPr lang="vi-VN" sz="1200" b="0"/>
          </a:p>
          <a:p>
            <a:r>
              <a:rPr lang="vi-VN" sz="1200" b="0">
                <a:latin typeface="Arial" pitchFamily="34" charset="0"/>
                <a:cs typeface="Arial" pitchFamily="34" charset="0"/>
              </a:rPr>
              <a:t>+ Nhóm chia sẻ tài liệu: </a:t>
            </a:r>
            <a:r>
              <a:rPr lang="vi-VN" sz="1200" b="0">
                <a:hlinkClick r:id="rId4"/>
              </a:rPr>
              <a:t>https://www.facebook.com/groups/443096903751589</a:t>
            </a:r>
            <a:endParaRPr lang="vi-VN" sz="1200" b="0"/>
          </a:p>
          <a:p>
            <a:r>
              <a:rPr lang="vi-VN" sz="1200" b="0">
                <a:latin typeface="Arial" pitchFamily="34" charset="0"/>
                <a:cs typeface="Arial" pitchFamily="34" charset="0"/>
              </a:rPr>
              <a:t>Hãy</a:t>
            </a:r>
            <a:r>
              <a:rPr lang="vi-VN" sz="1200" b="0" baseline="0">
                <a:latin typeface="Arial" pitchFamily="34" charset="0"/>
                <a:cs typeface="Arial" pitchFamily="34" charset="0"/>
              </a:rPr>
              <a:t> liên hệ chính chủ sản phẩm để được hỗ trợ và đồng hành trong suốt năm học nhé!</a:t>
            </a:r>
            <a:endParaRPr lang="en-US"/>
          </a:p>
          <a:p>
            <a:endParaRPr lang="en-US"/>
          </a:p>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a:t>
            </a:fld>
            <a:endParaRPr lang="en-US"/>
          </a:p>
        </p:txBody>
      </p:sp>
    </p:spTree>
    <p:extLst>
      <p:ext uri="{BB962C8B-B14F-4D97-AF65-F5344CB8AC3E}">
        <p14:creationId xmlns:p14="http://schemas.microsoft.com/office/powerpoint/2010/main" val="28526193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Dẫn</a:t>
            </a:r>
            <a:r>
              <a:rPr lang="en-US" baseline="0"/>
              <a:t> dắt: Có một cơn bão đổ vào một vùng biển. Nó mang theo những con gió rất to, Những chiếc thuyền đang gặp nguy hiểm, dễ bị lật và những ng trên thuyền đang gặp nguy hiểm. CHúng ta hay cùng giúp những con thuyền vào bờ an toàn nhé!</a:t>
            </a:r>
            <a:endParaRPr lang="en-US"/>
          </a:p>
        </p:txBody>
      </p:sp>
      <p:sp>
        <p:nvSpPr>
          <p:cNvPr id="4" name="Slide Number Placeholder 3"/>
          <p:cNvSpPr>
            <a:spLocks noGrp="1"/>
          </p:cNvSpPr>
          <p:nvPr>
            <p:ph type="sldNum" sz="quarter" idx="10"/>
          </p:nvPr>
        </p:nvSpPr>
        <p:spPr/>
        <p:txBody>
          <a:bodyPr/>
          <a:lstStyle/>
          <a:p>
            <a:fld id="{5D6387AE-AB37-47EF-B868-11125CF1B1D8}" type="slidenum">
              <a:rPr lang="en-US" smtClean="0"/>
              <a:t>4</a:t>
            </a:fld>
            <a:endParaRPr lang="en-US"/>
          </a:p>
        </p:txBody>
      </p:sp>
    </p:spTree>
    <p:extLst>
      <p:ext uri="{BB962C8B-B14F-4D97-AF65-F5344CB8AC3E}">
        <p14:creationId xmlns:p14="http://schemas.microsoft.com/office/powerpoint/2010/main" val="20225972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vào</a:t>
            </a:r>
            <a:r>
              <a:rPr lang="en-US" baseline="0"/>
              <a:t> thuyền để tới câu hỏi</a:t>
            </a:r>
          </a:p>
          <a:p>
            <a:r>
              <a:rPr lang="en-US" baseline="0"/>
              <a:t>Tại slide câu hỏi, click vào thuyển để quay về</a:t>
            </a:r>
          </a:p>
          <a:p>
            <a:r>
              <a:rPr lang="en-US" baseline="0"/>
              <a:t>Khi chơi xong, click vào mũi tên để tới câu hỏi</a:t>
            </a:r>
            <a:endParaRPr lang="en-US"/>
          </a:p>
        </p:txBody>
      </p:sp>
      <p:sp>
        <p:nvSpPr>
          <p:cNvPr id="4" name="Slide Number Placeholder 3"/>
          <p:cNvSpPr>
            <a:spLocks noGrp="1"/>
          </p:cNvSpPr>
          <p:nvPr>
            <p:ph type="sldNum" sz="quarter" idx="10"/>
          </p:nvPr>
        </p:nvSpPr>
        <p:spPr/>
        <p:txBody>
          <a:bodyPr/>
          <a:lstStyle/>
          <a:p>
            <a:fld id="{5D6387AE-AB37-47EF-B868-11125CF1B1D8}" type="slidenum">
              <a:rPr lang="en-US" smtClean="0"/>
              <a:t>5</a:t>
            </a:fld>
            <a:endParaRPr lang="en-US"/>
          </a:p>
        </p:txBody>
      </p:sp>
    </p:spTree>
    <p:extLst>
      <p:ext uri="{BB962C8B-B14F-4D97-AF65-F5344CB8AC3E}">
        <p14:creationId xmlns:p14="http://schemas.microsoft.com/office/powerpoint/2010/main" val="2022597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a:t>Tác</a:t>
            </a:r>
            <a:r>
              <a:rPr lang="vi-VN" b="0" baseline="0"/>
              <a:t> giả bộ ppt Toán + TV</a:t>
            </a:r>
            <a:r>
              <a:rPr lang="en-US" b="0" baseline="0"/>
              <a:t>1 + 2+ 3</a:t>
            </a:r>
            <a:r>
              <a:rPr lang="vi-VN" b="0" baseline="0"/>
              <a:t>: Phan Thị Linh – Đà Nẵng</a:t>
            </a:r>
          </a:p>
          <a:p>
            <a:r>
              <a:rPr lang="vi-VN" b="0" baseline="0"/>
              <a:t>Sđt lh: 0916.604.268</a:t>
            </a:r>
          </a:p>
          <a:p>
            <a:r>
              <a:rPr lang="vi-VN" sz="1200" b="0">
                <a:latin typeface="Arial" pitchFamily="34" charset="0"/>
                <a:cs typeface="Arial" pitchFamily="34" charset="0"/>
              </a:rPr>
              <a:t>+ Zalo: 0916.604.268</a:t>
            </a:r>
          </a:p>
          <a:p>
            <a:r>
              <a:rPr lang="vi-VN" sz="1200" b="0">
                <a:latin typeface="Arial" pitchFamily="34" charset="0"/>
                <a:cs typeface="Arial" pitchFamily="34" charset="0"/>
              </a:rPr>
              <a:t>+ Facebook cá nhân: </a:t>
            </a:r>
            <a:r>
              <a:rPr lang="vi-VN" sz="1200" b="0">
                <a:hlinkClick r:id="rId3"/>
              </a:rPr>
              <a:t>https://www.facebook.com/nhilinh.phan/</a:t>
            </a:r>
            <a:endParaRPr lang="vi-VN" sz="1200" b="0"/>
          </a:p>
          <a:p>
            <a:r>
              <a:rPr lang="vi-VN" sz="1200" b="0">
                <a:latin typeface="Arial" pitchFamily="34" charset="0"/>
                <a:cs typeface="Arial" pitchFamily="34" charset="0"/>
              </a:rPr>
              <a:t>+ Nhóm chia sẻ tài liệu: </a:t>
            </a:r>
            <a:r>
              <a:rPr lang="vi-VN" sz="1200" b="0">
                <a:hlinkClick r:id="rId4"/>
              </a:rPr>
              <a:t>https://www.facebook.com/groups/443096903751589</a:t>
            </a:r>
            <a:endParaRPr lang="vi-VN" sz="1200" b="0"/>
          </a:p>
          <a:p>
            <a:r>
              <a:rPr lang="vi-VN" sz="1200" b="0">
                <a:latin typeface="Arial" pitchFamily="34" charset="0"/>
                <a:cs typeface="Arial" pitchFamily="34" charset="0"/>
              </a:rPr>
              <a:t>Hãy</a:t>
            </a:r>
            <a:r>
              <a:rPr lang="vi-VN" sz="1200" b="0" baseline="0">
                <a:latin typeface="Arial" pitchFamily="34" charset="0"/>
                <a:cs typeface="Arial" pitchFamily="34" charset="0"/>
              </a:rPr>
              <a:t> liên hệ chính chủ sản phẩm để được hỗ trợ và đồng hành trong suốt năm học nhé!</a:t>
            </a:r>
            <a:endParaRPr lang="en-US"/>
          </a:p>
          <a:p>
            <a:endParaRPr lang="en-US"/>
          </a:p>
          <a:p>
            <a:endParaRPr lang="en-US"/>
          </a:p>
        </p:txBody>
      </p:sp>
      <p:sp>
        <p:nvSpPr>
          <p:cNvPr id="4" name="Slide Number Placeholder 3"/>
          <p:cNvSpPr>
            <a:spLocks noGrp="1"/>
          </p:cNvSpPr>
          <p:nvPr>
            <p:ph type="sldNum" sz="quarter" idx="10"/>
          </p:nvPr>
        </p:nvSpPr>
        <p:spPr/>
        <p:txBody>
          <a:bodyPr/>
          <a:lstStyle/>
          <a:p>
            <a:fld id="{5D6387AE-AB37-47EF-B868-11125CF1B1D8}" type="slidenum">
              <a:rPr lang="en-US" smtClean="0"/>
              <a:t>6</a:t>
            </a:fld>
            <a:endParaRPr lang="en-US"/>
          </a:p>
        </p:txBody>
      </p:sp>
    </p:spTree>
    <p:extLst>
      <p:ext uri="{BB962C8B-B14F-4D97-AF65-F5344CB8AC3E}">
        <p14:creationId xmlns:p14="http://schemas.microsoft.com/office/powerpoint/2010/main" val="20225972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D6387AE-AB37-47EF-B868-11125CF1B1D8}" type="slidenum">
              <a:rPr lang="en-US" smtClean="0"/>
              <a:t>7</a:t>
            </a:fld>
            <a:endParaRPr lang="en-US"/>
          </a:p>
        </p:txBody>
      </p:sp>
    </p:spTree>
    <p:extLst>
      <p:ext uri="{BB962C8B-B14F-4D97-AF65-F5344CB8AC3E}">
        <p14:creationId xmlns:p14="http://schemas.microsoft.com/office/powerpoint/2010/main" val="20225972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a:t>Tác</a:t>
            </a:r>
            <a:r>
              <a:rPr lang="vi-VN" b="0" baseline="0"/>
              <a:t> giả bộ ppt Toán + TV</a:t>
            </a:r>
            <a:r>
              <a:rPr lang="en-US" b="0" baseline="0"/>
              <a:t>1 + 2+ 3</a:t>
            </a:r>
            <a:r>
              <a:rPr lang="vi-VN" b="0" baseline="0"/>
              <a:t>: Phan Thị Linh – Đà Nẵng</a:t>
            </a:r>
          </a:p>
          <a:p>
            <a:r>
              <a:rPr lang="vi-VN" b="0" baseline="0"/>
              <a:t>Sđt lh: 0916.604.268</a:t>
            </a:r>
          </a:p>
          <a:p>
            <a:r>
              <a:rPr lang="vi-VN" sz="1200" b="0">
                <a:latin typeface="Arial" pitchFamily="34" charset="0"/>
                <a:cs typeface="Arial" pitchFamily="34" charset="0"/>
              </a:rPr>
              <a:t>+ Zalo: 0916.604.268</a:t>
            </a:r>
          </a:p>
          <a:p>
            <a:r>
              <a:rPr lang="vi-VN" sz="1200" b="0">
                <a:latin typeface="Arial" pitchFamily="34" charset="0"/>
                <a:cs typeface="Arial" pitchFamily="34" charset="0"/>
              </a:rPr>
              <a:t>+ Facebook cá nhân: </a:t>
            </a:r>
            <a:r>
              <a:rPr lang="vi-VN" sz="1200" b="0">
                <a:hlinkClick r:id="rId3"/>
              </a:rPr>
              <a:t>https://www.facebook.com/nhilinh.phan/</a:t>
            </a:r>
            <a:endParaRPr lang="vi-VN" sz="1200" b="0"/>
          </a:p>
          <a:p>
            <a:r>
              <a:rPr lang="vi-VN" sz="1200" b="0">
                <a:latin typeface="Arial" pitchFamily="34" charset="0"/>
                <a:cs typeface="Arial" pitchFamily="34" charset="0"/>
              </a:rPr>
              <a:t>+ Nhóm chia sẻ tài liệu: </a:t>
            </a:r>
            <a:r>
              <a:rPr lang="vi-VN" sz="1200" b="0">
                <a:hlinkClick r:id="rId4"/>
              </a:rPr>
              <a:t>https://www.facebook.com/groups/443096903751589</a:t>
            </a:r>
            <a:endParaRPr lang="vi-VN" sz="1200" b="0"/>
          </a:p>
          <a:p>
            <a:r>
              <a:rPr lang="vi-VN" sz="1200" b="0">
                <a:latin typeface="Arial" pitchFamily="34" charset="0"/>
                <a:cs typeface="Arial" pitchFamily="34" charset="0"/>
              </a:rPr>
              <a:t>Hãy</a:t>
            </a:r>
            <a:r>
              <a:rPr lang="vi-VN" sz="1200" b="0" baseline="0">
                <a:latin typeface="Arial" pitchFamily="34" charset="0"/>
                <a:cs typeface="Arial" pitchFamily="34" charset="0"/>
              </a:rPr>
              <a:t> liên hệ chính chủ sản phẩm để được hỗ trợ và đồng hành trong suốt năm học nhé!</a:t>
            </a:r>
            <a:endParaRPr lang="en-US"/>
          </a:p>
          <a:p>
            <a:endParaRPr lang="en-US"/>
          </a:p>
          <a:p>
            <a:endParaRPr lang="en-US"/>
          </a:p>
        </p:txBody>
      </p:sp>
      <p:sp>
        <p:nvSpPr>
          <p:cNvPr id="4" name="Slide Number Placeholder 3"/>
          <p:cNvSpPr>
            <a:spLocks noGrp="1"/>
          </p:cNvSpPr>
          <p:nvPr>
            <p:ph type="sldNum" sz="quarter" idx="10"/>
          </p:nvPr>
        </p:nvSpPr>
        <p:spPr/>
        <p:txBody>
          <a:bodyPr/>
          <a:lstStyle/>
          <a:p>
            <a:fld id="{5D6387AE-AB37-47EF-B868-11125CF1B1D8}" type="slidenum">
              <a:rPr lang="en-US" smtClean="0"/>
              <a:t>8</a:t>
            </a:fld>
            <a:endParaRPr lang="en-US"/>
          </a:p>
        </p:txBody>
      </p:sp>
    </p:spTree>
    <p:extLst>
      <p:ext uri="{BB962C8B-B14F-4D97-AF65-F5344CB8AC3E}">
        <p14:creationId xmlns:p14="http://schemas.microsoft.com/office/powerpoint/2010/main" val="20225972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D6387AE-AB37-47EF-B868-11125CF1B1D8}" type="slidenum">
              <a:rPr lang="en-US" smtClean="0"/>
              <a:t>9</a:t>
            </a:fld>
            <a:endParaRPr lang="en-US"/>
          </a:p>
        </p:txBody>
      </p:sp>
    </p:spTree>
    <p:extLst>
      <p:ext uri="{BB962C8B-B14F-4D97-AF65-F5344CB8AC3E}">
        <p14:creationId xmlns:p14="http://schemas.microsoft.com/office/powerpoint/2010/main" val="20225972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3"/>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6527" indent="0" algn="ctr">
              <a:buNone/>
              <a:defRPr>
                <a:solidFill>
                  <a:schemeClr val="tx1">
                    <a:tint val="75000"/>
                  </a:schemeClr>
                </a:solidFill>
              </a:defRPr>
            </a:lvl2pPr>
            <a:lvl3pPr marL="913056" indent="0" algn="ctr">
              <a:buNone/>
              <a:defRPr>
                <a:solidFill>
                  <a:schemeClr val="tx1">
                    <a:tint val="75000"/>
                  </a:schemeClr>
                </a:solidFill>
              </a:defRPr>
            </a:lvl3pPr>
            <a:lvl4pPr marL="1369583" indent="0" algn="ctr">
              <a:buNone/>
              <a:defRPr>
                <a:solidFill>
                  <a:schemeClr val="tx1">
                    <a:tint val="75000"/>
                  </a:schemeClr>
                </a:solidFill>
              </a:defRPr>
            </a:lvl4pPr>
            <a:lvl5pPr marL="1826111" indent="0" algn="ctr">
              <a:buNone/>
              <a:defRPr>
                <a:solidFill>
                  <a:schemeClr val="tx1">
                    <a:tint val="75000"/>
                  </a:schemeClr>
                </a:solidFill>
              </a:defRPr>
            </a:lvl5pPr>
            <a:lvl6pPr marL="2282638" indent="0" algn="ctr">
              <a:buNone/>
              <a:defRPr>
                <a:solidFill>
                  <a:schemeClr val="tx1">
                    <a:tint val="75000"/>
                  </a:schemeClr>
                </a:solidFill>
              </a:defRPr>
            </a:lvl6pPr>
            <a:lvl7pPr marL="2739166" indent="0" algn="ctr">
              <a:buNone/>
              <a:defRPr>
                <a:solidFill>
                  <a:schemeClr val="tx1">
                    <a:tint val="75000"/>
                  </a:schemeClr>
                </a:solidFill>
              </a:defRPr>
            </a:lvl7pPr>
            <a:lvl8pPr marL="3195694" indent="0" algn="ctr">
              <a:buNone/>
              <a:defRPr>
                <a:solidFill>
                  <a:schemeClr val="tx1">
                    <a:tint val="75000"/>
                  </a:schemeClr>
                </a:solidFill>
              </a:defRPr>
            </a:lvl8pPr>
            <a:lvl9pPr marL="365222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CEF851F-4C9B-4ED8-A706-7687066F5A2C}" type="datetimeFigureOut">
              <a:rPr lang="en-US" smtClean="0"/>
              <a:t>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12695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EF851F-4C9B-4ED8-A706-7687066F5A2C}" type="datetimeFigureOut">
              <a:rPr lang="en-US" smtClean="0"/>
              <a:t>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508913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EF851F-4C9B-4ED8-A706-7687066F5A2C}" type="datetimeFigureOut">
              <a:rPr lang="en-US" smtClean="0"/>
              <a:t>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106682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EF851F-4C9B-4ED8-A706-7687066F5A2C}" type="datetimeFigureOut">
              <a:rPr lang="en-US" smtClean="0"/>
              <a:t>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820573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6527" indent="0">
              <a:buNone/>
              <a:defRPr sz="1800">
                <a:solidFill>
                  <a:schemeClr val="tx1">
                    <a:tint val="75000"/>
                  </a:schemeClr>
                </a:solidFill>
              </a:defRPr>
            </a:lvl2pPr>
            <a:lvl3pPr marL="913056" indent="0">
              <a:buNone/>
              <a:defRPr sz="1600">
                <a:solidFill>
                  <a:schemeClr val="tx1">
                    <a:tint val="75000"/>
                  </a:schemeClr>
                </a:solidFill>
              </a:defRPr>
            </a:lvl3pPr>
            <a:lvl4pPr marL="1369583" indent="0">
              <a:buNone/>
              <a:defRPr sz="1400">
                <a:solidFill>
                  <a:schemeClr val="tx1">
                    <a:tint val="75000"/>
                  </a:schemeClr>
                </a:solidFill>
              </a:defRPr>
            </a:lvl4pPr>
            <a:lvl5pPr marL="1826111" indent="0">
              <a:buNone/>
              <a:defRPr sz="1400">
                <a:solidFill>
                  <a:schemeClr val="tx1">
                    <a:tint val="75000"/>
                  </a:schemeClr>
                </a:solidFill>
              </a:defRPr>
            </a:lvl5pPr>
            <a:lvl6pPr marL="2282638" indent="0">
              <a:buNone/>
              <a:defRPr sz="1400">
                <a:solidFill>
                  <a:schemeClr val="tx1">
                    <a:tint val="75000"/>
                  </a:schemeClr>
                </a:solidFill>
              </a:defRPr>
            </a:lvl6pPr>
            <a:lvl7pPr marL="2739166" indent="0">
              <a:buNone/>
              <a:defRPr sz="1400">
                <a:solidFill>
                  <a:schemeClr val="tx1">
                    <a:tint val="75000"/>
                  </a:schemeClr>
                </a:solidFill>
              </a:defRPr>
            </a:lvl7pPr>
            <a:lvl8pPr marL="3195694" indent="0">
              <a:buNone/>
              <a:defRPr sz="1400">
                <a:solidFill>
                  <a:schemeClr val="tx1">
                    <a:tint val="75000"/>
                  </a:schemeClr>
                </a:solidFill>
              </a:defRPr>
            </a:lvl8pPr>
            <a:lvl9pPr marL="3652221"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CEF851F-4C9B-4ED8-A706-7687066F5A2C}" type="datetimeFigureOut">
              <a:rPr lang="en-US" smtClean="0"/>
              <a:t>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560170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CEF851F-4C9B-4ED8-A706-7687066F5A2C}" type="datetimeFigureOut">
              <a:rPr lang="en-US" smtClean="0"/>
              <a:t>2/13/2023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3880206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6527" indent="0">
              <a:buNone/>
              <a:defRPr sz="2000" b="1"/>
            </a:lvl2pPr>
            <a:lvl3pPr marL="913056" indent="0">
              <a:buNone/>
              <a:defRPr sz="1800" b="1"/>
            </a:lvl3pPr>
            <a:lvl4pPr marL="1369583" indent="0">
              <a:buNone/>
              <a:defRPr sz="1600" b="1"/>
            </a:lvl4pPr>
            <a:lvl5pPr marL="1826111" indent="0">
              <a:buNone/>
              <a:defRPr sz="1600" b="1"/>
            </a:lvl5pPr>
            <a:lvl6pPr marL="2282638" indent="0">
              <a:buNone/>
              <a:defRPr sz="1600" b="1"/>
            </a:lvl6pPr>
            <a:lvl7pPr marL="2739166" indent="0">
              <a:buNone/>
              <a:defRPr sz="1600" b="1"/>
            </a:lvl7pPr>
            <a:lvl8pPr marL="3195694" indent="0">
              <a:buNone/>
              <a:defRPr sz="1600" b="1"/>
            </a:lvl8pPr>
            <a:lvl9pPr marL="3652221"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0" y="1151335"/>
            <a:ext cx="4041775" cy="479822"/>
          </a:xfrm>
        </p:spPr>
        <p:txBody>
          <a:bodyPr anchor="b"/>
          <a:lstStyle>
            <a:lvl1pPr marL="0" indent="0">
              <a:buNone/>
              <a:defRPr sz="2400" b="1"/>
            </a:lvl1pPr>
            <a:lvl2pPr marL="456527" indent="0">
              <a:buNone/>
              <a:defRPr sz="2000" b="1"/>
            </a:lvl2pPr>
            <a:lvl3pPr marL="913056" indent="0">
              <a:buNone/>
              <a:defRPr sz="1800" b="1"/>
            </a:lvl3pPr>
            <a:lvl4pPr marL="1369583" indent="0">
              <a:buNone/>
              <a:defRPr sz="1600" b="1"/>
            </a:lvl4pPr>
            <a:lvl5pPr marL="1826111" indent="0">
              <a:buNone/>
              <a:defRPr sz="1600" b="1"/>
            </a:lvl5pPr>
            <a:lvl6pPr marL="2282638" indent="0">
              <a:buNone/>
              <a:defRPr sz="1600" b="1"/>
            </a:lvl6pPr>
            <a:lvl7pPr marL="2739166" indent="0">
              <a:buNone/>
              <a:defRPr sz="1600" b="1"/>
            </a:lvl7pPr>
            <a:lvl8pPr marL="3195694" indent="0">
              <a:buNone/>
              <a:defRPr sz="1600" b="1"/>
            </a:lvl8pPr>
            <a:lvl9pPr marL="3652221"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0"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CEF851F-4C9B-4ED8-A706-7687066F5A2C}" type="datetimeFigureOut">
              <a:rPr lang="en-US" smtClean="0"/>
              <a:t>2/13/2023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820699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CEF851F-4C9B-4ED8-A706-7687066F5A2C}" type="datetimeFigureOut">
              <a:rPr lang="en-US" smtClean="0"/>
              <a:t>2/13/2023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757197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EF851F-4C9B-4ED8-A706-7687066F5A2C}" type="datetimeFigureOut">
              <a:rPr lang="en-US" smtClean="0"/>
              <a:t>2/13/2023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3588749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5" y="1076329"/>
            <a:ext cx="3008313" cy="3518297"/>
          </a:xfrm>
        </p:spPr>
        <p:txBody>
          <a:bodyPr/>
          <a:lstStyle>
            <a:lvl1pPr marL="0" indent="0">
              <a:buNone/>
              <a:defRPr sz="1400"/>
            </a:lvl1pPr>
            <a:lvl2pPr marL="456527" indent="0">
              <a:buNone/>
              <a:defRPr sz="1200"/>
            </a:lvl2pPr>
            <a:lvl3pPr marL="913056" indent="0">
              <a:buNone/>
              <a:defRPr sz="1000"/>
            </a:lvl3pPr>
            <a:lvl4pPr marL="1369583" indent="0">
              <a:buNone/>
              <a:defRPr sz="900"/>
            </a:lvl4pPr>
            <a:lvl5pPr marL="1826111" indent="0">
              <a:buNone/>
              <a:defRPr sz="900"/>
            </a:lvl5pPr>
            <a:lvl6pPr marL="2282638" indent="0">
              <a:buNone/>
              <a:defRPr sz="900"/>
            </a:lvl6pPr>
            <a:lvl7pPr marL="2739166" indent="0">
              <a:buNone/>
              <a:defRPr sz="900"/>
            </a:lvl7pPr>
            <a:lvl8pPr marL="3195694" indent="0">
              <a:buNone/>
              <a:defRPr sz="900"/>
            </a:lvl8pPr>
            <a:lvl9pPr marL="3652221"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CEF851F-4C9B-4ED8-A706-7687066F5A2C}" type="datetimeFigureOut">
              <a:rPr lang="en-US" smtClean="0"/>
              <a:t>2/13/2023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322878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6527" indent="0">
              <a:buNone/>
              <a:defRPr sz="2800"/>
            </a:lvl2pPr>
            <a:lvl3pPr marL="913056" indent="0">
              <a:buNone/>
              <a:defRPr sz="2400"/>
            </a:lvl3pPr>
            <a:lvl4pPr marL="1369583" indent="0">
              <a:buNone/>
              <a:defRPr sz="2000"/>
            </a:lvl4pPr>
            <a:lvl5pPr marL="1826111" indent="0">
              <a:buNone/>
              <a:defRPr sz="2000"/>
            </a:lvl5pPr>
            <a:lvl6pPr marL="2282638" indent="0">
              <a:buNone/>
              <a:defRPr sz="2000"/>
            </a:lvl6pPr>
            <a:lvl7pPr marL="2739166" indent="0">
              <a:buNone/>
              <a:defRPr sz="2000"/>
            </a:lvl7pPr>
            <a:lvl8pPr marL="3195694" indent="0">
              <a:buNone/>
              <a:defRPr sz="2000"/>
            </a:lvl8pPr>
            <a:lvl9pPr marL="3652221" indent="0">
              <a:buNone/>
              <a:defRPr sz="2000"/>
            </a:lvl9pPr>
          </a:lstStyle>
          <a:p>
            <a:endParaRPr lang="en-US"/>
          </a:p>
        </p:txBody>
      </p:sp>
      <p:sp>
        <p:nvSpPr>
          <p:cNvPr id="4" name="Text Placeholder 3"/>
          <p:cNvSpPr>
            <a:spLocks noGrp="1"/>
          </p:cNvSpPr>
          <p:nvPr>
            <p:ph type="body" sz="half" idx="2"/>
          </p:nvPr>
        </p:nvSpPr>
        <p:spPr>
          <a:xfrm>
            <a:off x="1792288" y="4025507"/>
            <a:ext cx="5486400" cy="603647"/>
          </a:xfrm>
        </p:spPr>
        <p:txBody>
          <a:bodyPr/>
          <a:lstStyle>
            <a:lvl1pPr marL="0" indent="0">
              <a:buNone/>
              <a:defRPr sz="1400"/>
            </a:lvl1pPr>
            <a:lvl2pPr marL="456527" indent="0">
              <a:buNone/>
              <a:defRPr sz="1200"/>
            </a:lvl2pPr>
            <a:lvl3pPr marL="913056" indent="0">
              <a:buNone/>
              <a:defRPr sz="1000"/>
            </a:lvl3pPr>
            <a:lvl4pPr marL="1369583" indent="0">
              <a:buNone/>
              <a:defRPr sz="900"/>
            </a:lvl4pPr>
            <a:lvl5pPr marL="1826111" indent="0">
              <a:buNone/>
              <a:defRPr sz="900"/>
            </a:lvl5pPr>
            <a:lvl6pPr marL="2282638" indent="0">
              <a:buNone/>
              <a:defRPr sz="900"/>
            </a:lvl6pPr>
            <a:lvl7pPr marL="2739166" indent="0">
              <a:buNone/>
              <a:defRPr sz="900"/>
            </a:lvl7pPr>
            <a:lvl8pPr marL="3195694" indent="0">
              <a:buNone/>
              <a:defRPr sz="900"/>
            </a:lvl8pPr>
            <a:lvl9pPr marL="3652221"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CEF851F-4C9B-4ED8-A706-7687066F5A2C}" type="datetimeFigureOut">
              <a:rPr lang="en-US" smtClean="0"/>
              <a:t>2/13/2023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232427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305" tIns="45654" rIns="91305" bIns="45654"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305" tIns="45654" rIns="91305" bIns="4565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305" tIns="45654" rIns="91305" bIns="45654" rtlCol="0" anchor="ctr"/>
          <a:lstStyle>
            <a:lvl1pPr algn="l">
              <a:defRPr sz="1200">
                <a:solidFill>
                  <a:schemeClr val="tx1">
                    <a:tint val="75000"/>
                  </a:schemeClr>
                </a:solidFill>
              </a:defRPr>
            </a:lvl1pPr>
          </a:lstStyle>
          <a:p>
            <a:fld id="{4CEF851F-4C9B-4ED8-A706-7687066F5A2C}" type="datetimeFigureOut">
              <a:rPr lang="en-US" smtClean="0"/>
              <a:t>2/13/2023</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305" tIns="45654" rIns="91305" bIns="45654"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305" tIns="45654" rIns="91305" bIns="45654" rtlCol="0" anchor="ctr"/>
          <a:lstStyle>
            <a:lvl1pPr algn="r">
              <a:defRPr sz="1200">
                <a:solidFill>
                  <a:schemeClr val="tx1">
                    <a:tint val="75000"/>
                  </a:schemeClr>
                </a:solidFill>
              </a:defRPr>
            </a:lvl1pPr>
          </a:lstStyle>
          <a:p>
            <a:fld id="{46F2045C-80A1-433A-B3B9-3018D210B466}" type="slidenum">
              <a:rPr lang="en-US" smtClean="0"/>
              <a:t>‹#›</a:t>
            </a:fld>
            <a:endParaRPr lang="en-US"/>
          </a:p>
        </p:txBody>
      </p:sp>
      <p:sp>
        <p:nvSpPr>
          <p:cNvPr id="7" name="TextBox 6">
            <a:extLst>
              <a:ext uri="{FF2B5EF4-FFF2-40B4-BE49-F238E27FC236}">
                <a16:creationId xmlns:a16="http://schemas.microsoft.com/office/drawing/2014/main" id="{7C0E286B-D773-306B-403A-2EFB4A2F42EB}"/>
              </a:ext>
            </a:extLst>
          </p:cNvPr>
          <p:cNvSpPr txBox="1"/>
          <p:nvPr userDrawn="1"/>
        </p:nvSpPr>
        <p:spPr>
          <a:xfrm>
            <a:off x="542597" y="5241868"/>
            <a:ext cx="8144203" cy="830997"/>
          </a:xfrm>
          <a:prstGeom prst="rect">
            <a:avLst/>
          </a:prstGeom>
          <a:noFill/>
        </p:spPr>
        <p:txBody>
          <a:bodyPr wrap="square" rtlCol="0">
            <a:spAutoFit/>
          </a:bodyPr>
          <a:lstStyle>
            <a:defPPr>
              <a:defRPr lang="en-US"/>
            </a:defPPr>
            <a:lvl1pPr marL="0" algn="l" defTabSz="913056" rtl="0" eaLnBrk="1" latinLnBrk="0" hangingPunct="1">
              <a:defRPr sz="1800" kern="1200">
                <a:solidFill>
                  <a:schemeClr val="tx1"/>
                </a:solidFill>
                <a:latin typeface="+mn-lt"/>
                <a:ea typeface="+mn-ea"/>
                <a:cs typeface="+mn-cs"/>
              </a:defRPr>
            </a:lvl1pPr>
            <a:lvl2pPr marL="456527" algn="l" defTabSz="913056" rtl="0" eaLnBrk="1" latinLnBrk="0" hangingPunct="1">
              <a:defRPr sz="1800" kern="1200">
                <a:solidFill>
                  <a:schemeClr val="tx1"/>
                </a:solidFill>
                <a:latin typeface="+mn-lt"/>
                <a:ea typeface="+mn-ea"/>
                <a:cs typeface="+mn-cs"/>
              </a:defRPr>
            </a:lvl2pPr>
            <a:lvl3pPr marL="913056" algn="l" defTabSz="913056" rtl="0" eaLnBrk="1" latinLnBrk="0" hangingPunct="1">
              <a:defRPr sz="1800" kern="1200">
                <a:solidFill>
                  <a:schemeClr val="tx1"/>
                </a:solidFill>
                <a:latin typeface="+mn-lt"/>
                <a:ea typeface="+mn-ea"/>
                <a:cs typeface="+mn-cs"/>
              </a:defRPr>
            </a:lvl3pPr>
            <a:lvl4pPr marL="1369583" algn="l" defTabSz="913056" rtl="0" eaLnBrk="1" latinLnBrk="0" hangingPunct="1">
              <a:defRPr sz="1800" kern="1200">
                <a:solidFill>
                  <a:schemeClr val="tx1"/>
                </a:solidFill>
                <a:latin typeface="+mn-lt"/>
                <a:ea typeface="+mn-ea"/>
                <a:cs typeface="+mn-cs"/>
              </a:defRPr>
            </a:lvl4pPr>
            <a:lvl5pPr marL="1826111" algn="l" defTabSz="913056" rtl="0" eaLnBrk="1" latinLnBrk="0" hangingPunct="1">
              <a:defRPr sz="1800" kern="1200">
                <a:solidFill>
                  <a:schemeClr val="tx1"/>
                </a:solidFill>
                <a:latin typeface="+mn-lt"/>
                <a:ea typeface="+mn-ea"/>
                <a:cs typeface="+mn-cs"/>
              </a:defRPr>
            </a:lvl5pPr>
            <a:lvl6pPr marL="2282638" algn="l" defTabSz="913056" rtl="0" eaLnBrk="1" latinLnBrk="0" hangingPunct="1">
              <a:defRPr sz="1800" kern="1200">
                <a:solidFill>
                  <a:schemeClr val="tx1"/>
                </a:solidFill>
                <a:latin typeface="+mn-lt"/>
                <a:ea typeface="+mn-ea"/>
                <a:cs typeface="+mn-cs"/>
              </a:defRPr>
            </a:lvl6pPr>
            <a:lvl7pPr marL="2739166" algn="l" defTabSz="913056" rtl="0" eaLnBrk="1" latinLnBrk="0" hangingPunct="1">
              <a:defRPr sz="1800" kern="1200">
                <a:solidFill>
                  <a:schemeClr val="tx1"/>
                </a:solidFill>
                <a:latin typeface="+mn-lt"/>
                <a:ea typeface="+mn-ea"/>
                <a:cs typeface="+mn-cs"/>
              </a:defRPr>
            </a:lvl7pPr>
            <a:lvl8pPr marL="3195694" algn="l" defTabSz="913056" rtl="0" eaLnBrk="1" latinLnBrk="0" hangingPunct="1">
              <a:defRPr sz="1800" kern="1200">
                <a:solidFill>
                  <a:schemeClr val="tx1"/>
                </a:solidFill>
                <a:latin typeface="+mn-lt"/>
                <a:ea typeface="+mn-ea"/>
                <a:cs typeface="+mn-cs"/>
              </a:defRPr>
            </a:lvl8pPr>
            <a:lvl9pPr marL="3652221" algn="l" defTabSz="913056" rtl="0" eaLnBrk="1" latinLnBrk="0" hangingPunct="1">
              <a:defRPr sz="1800" kern="1200">
                <a:solidFill>
                  <a:schemeClr val="tx1"/>
                </a:solidFill>
                <a:latin typeface="+mn-lt"/>
                <a:ea typeface="+mn-ea"/>
                <a:cs typeface="+mn-cs"/>
              </a:defRPr>
            </a:lvl9pPr>
          </a:lstStyle>
          <a:p>
            <a:pPr algn="ctr"/>
            <a:r>
              <a:rPr lang="en-US" sz="2400">
                <a:solidFill>
                  <a:srgbClr val="00B050"/>
                </a:solidFill>
                <a:latin typeface="SVN-ToySans" panose="02000500000000000000" pitchFamily="2" charset="0"/>
              </a:rPr>
              <a:t>Kho ppt Phan Linh_0916.604.268</a:t>
            </a:r>
          </a:p>
          <a:p>
            <a:pPr algn="ctr"/>
            <a:r>
              <a:rPr lang="en-US" sz="2400">
                <a:solidFill>
                  <a:srgbClr val="00B050"/>
                </a:solidFill>
                <a:latin typeface="SVN-ToySans" panose="02000500000000000000" pitchFamily="2" charset="0"/>
              </a:rPr>
              <a:t>Hỗ trợ quý thầy cô giáo án powerpoint SGK mới</a:t>
            </a:r>
          </a:p>
        </p:txBody>
      </p:sp>
    </p:spTree>
    <p:extLst>
      <p:ext uri="{BB962C8B-B14F-4D97-AF65-F5344CB8AC3E}">
        <p14:creationId xmlns:p14="http://schemas.microsoft.com/office/powerpoint/2010/main" val="12181778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3056" rtl="0" eaLnBrk="1" latinLnBrk="0" hangingPunct="1">
        <a:spcBef>
          <a:spcPct val="0"/>
        </a:spcBef>
        <a:buNone/>
        <a:defRPr sz="4400" kern="1200">
          <a:solidFill>
            <a:schemeClr val="tx1"/>
          </a:solidFill>
          <a:latin typeface="+mj-lt"/>
          <a:ea typeface="+mj-ea"/>
          <a:cs typeface="+mj-cs"/>
        </a:defRPr>
      </a:lvl1pPr>
    </p:titleStyle>
    <p:bodyStyle>
      <a:lvl1pPr marL="342395" indent="-342395" algn="l" defTabSz="913056"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1857" indent="-285330" algn="l" defTabSz="913056"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1319" indent="-228265" algn="l" defTabSz="913056"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7847"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4375"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0902"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7429"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3958"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0485"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056" rtl="0" eaLnBrk="1" latinLnBrk="0" hangingPunct="1">
        <a:defRPr sz="1800" kern="1200">
          <a:solidFill>
            <a:schemeClr val="tx1"/>
          </a:solidFill>
          <a:latin typeface="+mn-lt"/>
          <a:ea typeface="+mn-ea"/>
          <a:cs typeface="+mn-cs"/>
        </a:defRPr>
      </a:lvl1pPr>
      <a:lvl2pPr marL="456527" algn="l" defTabSz="913056" rtl="0" eaLnBrk="1" latinLnBrk="0" hangingPunct="1">
        <a:defRPr sz="1800" kern="1200">
          <a:solidFill>
            <a:schemeClr val="tx1"/>
          </a:solidFill>
          <a:latin typeface="+mn-lt"/>
          <a:ea typeface="+mn-ea"/>
          <a:cs typeface="+mn-cs"/>
        </a:defRPr>
      </a:lvl2pPr>
      <a:lvl3pPr marL="913056" algn="l" defTabSz="913056" rtl="0" eaLnBrk="1" latinLnBrk="0" hangingPunct="1">
        <a:defRPr sz="1800" kern="1200">
          <a:solidFill>
            <a:schemeClr val="tx1"/>
          </a:solidFill>
          <a:latin typeface="+mn-lt"/>
          <a:ea typeface="+mn-ea"/>
          <a:cs typeface="+mn-cs"/>
        </a:defRPr>
      </a:lvl3pPr>
      <a:lvl4pPr marL="1369583" algn="l" defTabSz="913056" rtl="0" eaLnBrk="1" latinLnBrk="0" hangingPunct="1">
        <a:defRPr sz="1800" kern="1200">
          <a:solidFill>
            <a:schemeClr val="tx1"/>
          </a:solidFill>
          <a:latin typeface="+mn-lt"/>
          <a:ea typeface="+mn-ea"/>
          <a:cs typeface="+mn-cs"/>
        </a:defRPr>
      </a:lvl4pPr>
      <a:lvl5pPr marL="1826111" algn="l" defTabSz="913056" rtl="0" eaLnBrk="1" latinLnBrk="0" hangingPunct="1">
        <a:defRPr sz="1800" kern="1200">
          <a:solidFill>
            <a:schemeClr val="tx1"/>
          </a:solidFill>
          <a:latin typeface="+mn-lt"/>
          <a:ea typeface="+mn-ea"/>
          <a:cs typeface="+mn-cs"/>
        </a:defRPr>
      </a:lvl5pPr>
      <a:lvl6pPr marL="2282638" algn="l" defTabSz="913056" rtl="0" eaLnBrk="1" latinLnBrk="0" hangingPunct="1">
        <a:defRPr sz="1800" kern="1200">
          <a:solidFill>
            <a:schemeClr val="tx1"/>
          </a:solidFill>
          <a:latin typeface="+mn-lt"/>
          <a:ea typeface="+mn-ea"/>
          <a:cs typeface="+mn-cs"/>
        </a:defRPr>
      </a:lvl6pPr>
      <a:lvl7pPr marL="2739166" algn="l" defTabSz="913056" rtl="0" eaLnBrk="1" latinLnBrk="0" hangingPunct="1">
        <a:defRPr sz="1800" kern="1200">
          <a:solidFill>
            <a:schemeClr val="tx1"/>
          </a:solidFill>
          <a:latin typeface="+mn-lt"/>
          <a:ea typeface="+mn-ea"/>
          <a:cs typeface="+mn-cs"/>
        </a:defRPr>
      </a:lvl7pPr>
      <a:lvl8pPr marL="3195694" algn="l" defTabSz="913056" rtl="0" eaLnBrk="1" latinLnBrk="0" hangingPunct="1">
        <a:defRPr sz="1800" kern="1200">
          <a:solidFill>
            <a:schemeClr val="tx1"/>
          </a:solidFill>
          <a:latin typeface="+mn-lt"/>
          <a:ea typeface="+mn-ea"/>
          <a:cs typeface="+mn-cs"/>
        </a:defRPr>
      </a:lvl8pPr>
      <a:lvl9pPr marL="3652221" algn="l" defTabSz="91305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9.png"/><Relationship Id="rId18" Type="http://schemas.microsoft.com/office/2007/relationships/hdphoto" Target="../media/hdphoto5.wdp"/><Relationship Id="rId3" Type="http://schemas.openxmlformats.org/officeDocument/2006/relationships/image" Target="../media/image2.png"/><Relationship Id="rId7" Type="http://schemas.openxmlformats.org/officeDocument/2006/relationships/image" Target="../media/image6.png"/><Relationship Id="rId12" Type="http://schemas.microsoft.com/office/2007/relationships/hdphoto" Target="../media/hdphoto3.wdp"/><Relationship Id="rId17" Type="http://schemas.openxmlformats.org/officeDocument/2006/relationships/image" Target="../media/image12.png"/><Relationship Id="rId2" Type="http://schemas.openxmlformats.org/officeDocument/2006/relationships/notesSlide" Target="../notesSlides/notesSlide1.xml"/><Relationship Id="rId16"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8.png"/><Relationship Id="rId5" Type="http://schemas.openxmlformats.org/officeDocument/2006/relationships/image" Target="../media/image4.png"/><Relationship Id="rId15" Type="http://schemas.microsoft.com/office/2007/relationships/hdphoto" Target="../media/hdphoto4.wdp"/><Relationship Id="rId10" Type="http://schemas.microsoft.com/office/2007/relationships/hdphoto" Target="../media/hdphoto2.wdp"/><Relationship Id="rId4" Type="http://schemas.openxmlformats.org/officeDocument/2006/relationships/image" Target="../media/image3.png"/><Relationship Id="rId9" Type="http://schemas.openxmlformats.org/officeDocument/2006/relationships/image" Target="../media/image7.png"/><Relationship Id="rId14" Type="http://schemas.openxmlformats.org/officeDocument/2006/relationships/image" Target="../media/image10.png"/></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slide" Target="slide5.xml"/><Relationship Id="rId3" Type="http://schemas.openxmlformats.org/officeDocument/2006/relationships/slideLayout" Target="../slideLayouts/slideLayout7.xml"/><Relationship Id="rId7" Type="http://schemas.openxmlformats.org/officeDocument/2006/relationships/audio" Target="../media/audio3.wav"/><Relationship Id="rId12" Type="http://schemas.openxmlformats.org/officeDocument/2006/relationships/image" Target="../media/image31.png"/><Relationship Id="rId17" Type="http://schemas.openxmlformats.org/officeDocument/2006/relationships/image" Target="../media/image33.png"/><Relationship Id="rId2" Type="http://schemas.openxmlformats.org/officeDocument/2006/relationships/audio" Target="../media/media2.mp3"/><Relationship Id="rId16" Type="http://schemas.openxmlformats.org/officeDocument/2006/relationships/image" Target="../media/image32.png"/><Relationship Id="rId1" Type="http://schemas.microsoft.com/office/2007/relationships/media" Target="../media/media2.mp3"/><Relationship Id="rId6" Type="http://schemas.openxmlformats.org/officeDocument/2006/relationships/audio" Target="../media/audio2.wav"/><Relationship Id="rId11" Type="http://schemas.openxmlformats.org/officeDocument/2006/relationships/image" Target="../media/image25.png"/><Relationship Id="rId5" Type="http://schemas.openxmlformats.org/officeDocument/2006/relationships/audio" Target="../media/audio1.wav"/><Relationship Id="rId15" Type="http://schemas.microsoft.com/office/2007/relationships/hdphoto" Target="../media/hdphoto6.wdp"/><Relationship Id="rId10" Type="http://schemas.openxmlformats.org/officeDocument/2006/relationships/image" Target="../media/image19.gif"/><Relationship Id="rId4" Type="http://schemas.openxmlformats.org/officeDocument/2006/relationships/notesSlide" Target="../notesSlides/notesSlide10.xml"/><Relationship Id="rId9" Type="http://schemas.openxmlformats.org/officeDocument/2006/relationships/image" Target="../media/image29.png"/><Relationship Id="rId1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39.pn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43.png"/><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3.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46.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microsoft.com/office/2007/relationships/hdphoto" Target="../media/hdphoto8.wdp"/><Relationship Id="rId5" Type="http://schemas.openxmlformats.org/officeDocument/2006/relationships/image" Target="../media/image48.png"/><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50.png"/><Relationship Id="rId5" Type="http://schemas.microsoft.com/office/2007/relationships/hdphoto" Target="../media/hdphoto8.wdp"/><Relationship Id="rId4" Type="http://schemas.openxmlformats.org/officeDocument/2006/relationships/image" Target="../media/image49.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52.png"/><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51.png"/><Relationship Id="rId5" Type="http://schemas.openxmlformats.org/officeDocument/2006/relationships/image" Target="../media/image40.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40.png"/><Relationship Id="rId1" Type="http://schemas.openxmlformats.org/officeDocument/2006/relationships/slideLayout" Target="../slideLayouts/slideLayout6.xml"/><Relationship Id="rId5" Type="http://schemas.openxmlformats.org/officeDocument/2006/relationships/image" Target="../media/image54.png"/><Relationship Id="rId4" Type="http://schemas.microsoft.com/office/2007/relationships/hdphoto" Target="../media/hdphoto9.wdp"/></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openxmlformats.org/officeDocument/2006/relationships/image" Target="../media/image18.gif"/><Relationship Id="rId13" Type="http://schemas.openxmlformats.org/officeDocument/2006/relationships/image" Target="../media/image22.png"/><Relationship Id="rId18" Type="http://schemas.openxmlformats.org/officeDocument/2006/relationships/image" Target="../media/image26.png"/><Relationship Id="rId3" Type="http://schemas.microsoft.com/office/2007/relationships/media" Target="../media/media3.mp3"/><Relationship Id="rId7" Type="http://schemas.openxmlformats.org/officeDocument/2006/relationships/image" Target="../media/image17.gif"/><Relationship Id="rId12" Type="http://schemas.microsoft.com/office/2007/relationships/hdphoto" Target="../media/hdphoto6.wdp"/><Relationship Id="rId17" Type="http://schemas.openxmlformats.org/officeDocument/2006/relationships/slide" Target="slide5.xml"/><Relationship Id="rId2" Type="http://schemas.openxmlformats.org/officeDocument/2006/relationships/audio" Target="../media/media2.mp3"/><Relationship Id="rId16" Type="http://schemas.openxmlformats.org/officeDocument/2006/relationships/image" Target="../media/image25.png"/><Relationship Id="rId1" Type="http://schemas.microsoft.com/office/2007/relationships/media" Target="../media/media2.mp3"/><Relationship Id="rId6" Type="http://schemas.openxmlformats.org/officeDocument/2006/relationships/notesSlide" Target="../notesSlides/notesSlide4.xml"/><Relationship Id="rId11" Type="http://schemas.openxmlformats.org/officeDocument/2006/relationships/image" Target="../media/image21.png"/><Relationship Id="rId5" Type="http://schemas.openxmlformats.org/officeDocument/2006/relationships/slideLayout" Target="../slideLayouts/slideLayout7.xml"/><Relationship Id="rId15" Type="http://schemas.openxmlformats.org/officeDocument/2006/relationships/image" Target="../media/image24.png"/><Relationship Id="rId10" Type="http://schemas.openxmlformats.org/officeDocument/2006/relationships/image" Target="../media/image20.png"/><Relationship Id="rId4" Type="http://schemas.openxmlformats.org/officeDocument/2006/relationships/audio" Target="../media/media3.mp3"/><Relationship Id="rId9" Type="http://schemas.openxmlformats.org/officeDocument/2006/relationships/image" Target="../media/image19.gif"/><Relationship Id="rId14" Type="http://schemas.openxmlformats.org/officeDocument/2006/relationships/image" Target="../media/image23.png"/></Relationships>
</file>

<file path=ppt/slides/_rels/slide5.xml.rels><?xml version="1.0" encoding="UTF-8" standalone="yes"?>
<Relationships xmlns="http://schemas.openxmlformats.org/package/2006/relationships"><Relationship Id="rId8" Type="http://schemas.openxmlformats.org/officeDocument/2006/relationships/image" Target="../media/image19.gif"/><Relationship Id="rId13" Type="http://schemas.microsoft.com/office/2007/relationships/hdphoto" Target="../media/hdphoto6.wdp"/><Relationship Id="rId18" Type="http://schemas.openxmlformats.org/officeDocument/2006/relationships/slide" Target="slide9.xml"/><Relationship Id="rId3" Type="http://schemas.microsoft.com/office/2007/relationships/media" Target="../media/media3.mp3"/><Relationship Id="rId21" Type="http://schemas.openxmlformats.org/officeDocument/2006/relationships/slide" Target="slide11.xml"/><Relationship Id="rId7" Type="http://schemas.openxmlformats.org/officeDocument/2006/relationships/image" Target="../media/image17.gif"/><Relationship Id="rId12" Type="http://schemas.openxmlformats.org/officeDocument/2006/relationships/image" Target="../media/image21.png"/><Relationship Id="rId17" Type="http://schemas.openxmlformats.org/officeDocument/2006/relationships/image" Target="../media/image23.png"/><Relationship Id="rId2" Type="http://schemas.openxmlformats.org/officeDocument/2006/relationships/audio" Target="../media/media2.mp3"/><Relationship Id="rId16" Type="http://schemas.openxmlformats.org/officeDocument/2006/relationships/slide" Target="slide6.xml"/><Relationship Id="rId20" Type="http://schemas.openxmlformats.org/officeDocument/2006/relationships/image" Target="../media/image25.png"/><Relationship Id="rId1" Type="http://schemas.microsoft.com/office/2007/relationships/media" Target="../media/media2.mp3"/><Relationship Id="rId6" Type="http://schemas.openxmlformats.org/officeDocument/2006/relationships/notesSlide" Target="../notesSlides/notesSlide5.xml"/><Relationship Id="rId11" Type="http://schemas.openxmlformats.org/officeDocument/2006/relationships/slide" Target="slide10.xml"/><Relationship Id="rId5" Type="http://schemas.openxmlformats.org/officeDocument/2006/relationships/slideLayout" Target="../slideLayouts/slideLayout7.xml"/><Relationship Id="rId15" Type="http://schemas.openxmlformats.org/officeDocument/2006/relationships/image" Target="../media/image22.png"/><Relationship Id="rId23" Type="http://schemas.openxmlformats.org/officeDocument/2006/relationships/image" Target="../media/image18.gif"/><Relationship Id="rId10" Type="http://schemas.openxmlformats.org/officeDocument/2006/relationships/image" Target="../media/image20.png"/><Relationship Id="rId19" Type="http://schemas.openxmlformats.org/officeDocument/2006/relationships/image" Target="../media/image24.png"/><Relationship Id="rId4" Type="http://schemas.openxmlformats.org/officeDocument/2006/relationships/audio" Target="../media/media3.mp3"/><Relationship Id="rId9" Type="http://schemas.openxmlformats.org/officeDocument/2006/relationships/slide" Target="slide8.xml"/><Relationship Id="rId14" Type="http://schemas.openxmlformats.org/officeDocument/2006/relationships/slide" Target="slide7.xml"/><Relationship Id="rId22" Type="http://schemas.openxmlformats.org/officeDocument/2006/relationships/image" Target="../media/image27.png"/></Relationships>
</file>

<file path=ppt/slides/_rels/slide6.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25.png"/><Relationship Id="rId3" Type="http://schemas.openxmlformats.org/officeDocument/2006/relationships/slideLayout" Target="../slideLayouts/slideLayout7.xml"/><Relationship Id="rId7" Type="http://schemas.openxmlformats.org/officeDocument/2006/relationships/audio" Target="../media/audio3.wav"/><Relationship Id="rId12" Type="http://schemas.openxmlformats.org/officeDocument/2006/relationships/image" Target="../media/image30.png"/><Relationship Id="rId2" Type="http://schemas.openxmlformats.org/officeDocument/2006/relationships/audio" Target="../media/media2.mp3"/><Relationship Id="rId16" Type="http://schemas.openxmlformats.org/officeDocument/2006/relationships/image" Target="../media/image33.png"/><Relationship Id="rId1" Type="http://schemas.microsoft.com/office/2007/relationships/media" Target="../media/media2.mp3"/><Relationship Id="rId6" Type="http://schemas.openxmlformats.org/officeDocument/2006/relationships/audio" Target="../media/audio2.wav"/><Relationship Id="rId11" Type="http://schemas.openxmlformats.org/officeDocument/2006/relationships/slide" Target="slide5.xml"/><Relationship Id="rId5" Type="http://schemas.openxmlformats.org/officeDocument/2006/relationships/audio" Target="../media/audio1.wav"/><Relationship Id="rId15" Type="http://schemas.openxmlformats.org/officeDocument/2006/relationships/image" Target="../media/image32.png"/><Relationship Id="rId10" Type="http://schemas.openxmlformats.org/officeDocument/2006/relationships/image" Target="../media/image19.gif"/><Relationship Id="rId4" Type="http://schemas.openxmlformats.org/officeDocument/2006/relationships/notesSlide" Target="../notesSlides/notesSlide6.xml"/><Relationship Id="rId9" Type="http://schemas.openxmlformats.org/officeDocument/2006/relationships/image" Target="../media/image29.png"/><Relationship Id="rId14" Type="http://schemas.openxmlformats.org/officeDocument/2006/relationships/image" Target="../media/image31.png"/></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slide" Target="slide5.xml"/><Relationship Id="rId3" Type="http://schemas.openxmlformats.org/officeDocument/2006/relationships/slideLayout" Target="../slideLayouts/slideLayout7.xml"/><Relationship Id="rId7" Type="http://schemas.openxmlformats.org/officeDocument/2006/relationships/audio" Target="../media/audio3.wav"/><Relationship Id="rId12" Type="http://schemas.openxmlformats.org/officeDocument/2006/relationships/image" Target="../media/image31.png"/><Relationship Id="rId2" Type="http://schemas.openxmlformats.org/officeDocument/2006/relationships/audio" Target="../media/media2.mp3"/><Relationship Id="rId16" Type="http://schemas.openxmlformats.org/officeDocument/2006/relationships/image" Target="../media/image33.png"/><Relationship Id="rId1" Type="http://schemas.microsoft.com/office/2007/relationships/media" Target="../media/media2.mp3"/><Relationship Id="rId6" Type="http://schemas.openxmlformats.org/officeDocument/2006/relationships/audio" Target="../media/audio2.wav"/><Relationship Id="rId11" Type="http://schemas.openxmlformats.org/officeDocument/2006/relationships/image" Target="../media/image25.png"/><Relationship Id="rId5" Type="http://schemas.openxmlformats.org/officeDocument/2006/relationships/audio" Target="../media/audio1.wav"/><Relationship Id="rId15" Type="http://schemas.openxmlformats.org/officeDocument/2006/relationships/image" Target="../media/image32.png"/><Relationship Id="rId10" Type="http://schemas.openxmlformats.org/officeDocument/2006/relationships/image" Target="../media/image19.gif"/><Relationship Id="rId4" Type="http://schemas.openxmlformats.org/officeDocument/2006/relationships/notesSlide" Target="../notesSlides/notesSlide7.xml"/><Relationship Id="rId9" Type="http://schemas.openxmlformats.org/officeDocument/2006/relationships/image" Target="../media/image29.png"/><Relationship Id="rId14" Type="http://schemas.openxmlformats.org/officeDocument/2006/relationships/image" Target="../media/image34.png"/></Relationships>
</file>

<file path=ppt/slides/_rels/slide8.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slide" Target="slide5.xml"/><Relationship Id="rId3" Type="http://schemas.openxmlformats.org/officeDocument/2006/relationships/slideLayout" Target="../slideLayouts/slideLayout7.xml"/><Relationship Id="rId7" Type="http://schemas.openxmlformats.org/officeDocument/2006/relationships/audio" Target="../media/audio3.wav"/><Relationship Id="rId12" Type="http://schemas.openxmlformats.org/officeDocument/2006/relationships/image" Target="../media/image31.png"/><Relationship Id="rId2" Type="http://schemas.openxmlformats.org/officeDocument/2006/relationships/audio" Target="../media/media2.mp3"/><Relationship Id="rId16" Type="http://schemas.openxmlformats.org/officeDocument/2006/relationships/image" Target="../media/image33.png"/><Relationship Id="rId1" Type="http://schemas.microsoft.com/office/2007/relationships/media" Target="../media/media2.mp3"/><Relationship Id="rId6" Type="http://schemas.openxmlformats.org/officeDocument/2006/relationships/audio" Target="../media/audio2.wav"/><Relationship Id="rId11" Type="http://schemas.openxmlformats.org/officeDocument/2006/relationships/image" Target="../media/image25.png"/><Relationship Id="rId5" Type="http://schemas.openxmlformats.org/officeDocument/2006/relationships/audio" Target="../media/audio1.wav"/><Relationship Id="rId15" Type="http://schemas.openxmlformats.org/officeDocument/2006/relationships/image" Target="../media/image32.png"/><Relationship Id="rId10" Type="http://schemas.openxmlformats.org/officeDocument/2006/relationships/image" Target="../media/image19.gif"/><Relationship Id="rId4" Type="http://schemas.openxmlformats.org/officeDocument/2006/relationships/notesSlide" Target="../notesSlides/notesSlide8.xml"/><Relationship Id="rId9" Type="http://schemas.openxmlformats.org/officeDocument/2006/relationships/image" Target="../media/image29.png"/><Relationship Id="rId14" Type="http://schemas.openxmlformats.org/officeDocument/2006/relationships/image" Target="../media/image35.png"/></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slide" Target="slide5.xml"/><Relationship Id="rId3" Type="http://schemas.openxmlformats.org/officeDocument/2006/relationships/slideLayout" Target="../slideLayouts/slideLayout7.xml"/><Relationship Id="rId7" Type="http://schemas.openxmlformats.org/officeDocument/2006/relationships/audio" Target="../media/audio3.wav"/><Relationship Id="rId12" Type="http://schemas.openxmlformats.org/officeDocument/2006/relationships/image" Target="../media/image31.png"/><Relationship Id="rId2" Type="http://schemas.openxmlformats.org/officeDocument/2006/relationships/audio" Target="../media/media2.mp3"/><Relationship Id="rId16" Type="http://schemas.openxmlformats.org/officeDocument/2006/relationships/image" Target="../media/image33.png"/><Relationship Id="rId1" Type="http://schemas.microsoft.com/office/2007/relationships/media" Target="../media/media2.mp3"/><Relationship Id="rId6" Type="http://schemas.openxmlformats.org/officeDocument/2006/relationships/audio" Target="../media/audio2.wav"/><Relationship Id="rId11" Type="http://schemas.openxmlformats.org/officeDocument/2006/relationships/image" Target="../media/image25.png"/><Relationship Id="rId5" Type="http://schemas.openxmlformats.org/officeDocument/2006/relationships/audio" Target="../media/audio1.wav"/><Relationship Id="rId15" Type="http://schemas.openxmlformats.org/officeDocument/2006/relationships/image" Target="../media/image32.png"/><Relationship Id="rId10" Type="http://schemas.openxmlformats.org/officeDocument/2006/relationships/image" Target="../media/image19.gif"/><Relationship Id="rId4" Type="http://schemas.openxmlformats.org/officeDocument/2006/relationships/notesSlide" Target="../notesSlides/notesSlide9.xml"/><Relationship Id="rId9" Type="http://schemas.openxmlformats.org/officeDocument/2006/relationships/image" Target="../media/image29.png"/><Relationship Id="rId1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E5DFC-BC9F-460D-80B5-F3BBD8CC5104}"/>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A2F33D5E-57F4-498F-8502-2919B2B13A92}"/>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A1E5E4B2-E937-44D8-ADB8-6959D7452B1A}"/>
              </a:ext>
            </a:extLst>
          </p:cNvPr>
          <p:cNvPicPr>
            <a:picLocks noChangeAspect="1"/>
          </p:cNvPicPr>
          <p:nvPr/>
        </p:nvPicPr>
        <p:blipFill>
          <a:blip r:embed="rId3"/>
          <a:stretch>
            <a:fillRect/>
          </a:stretch>
        </p:blipFill>
        <p:spPr>
          <a:xfrm>
            <a:off x="0" y="1255"/>
            <a:ext cx="9144000" cy="5140990"/>
          </a:xfrm>
          <a:prstGeom prst="rect">
            <a:avLst/>
          </a:prstGeom>
        </p:spPr>
      </p:pic>
      <p:pic>
        <p:nvPicPr>
          <p:cNvPr id="5" name="Picture 4">
            <a:extLst>
              <a:ext uri="{FF2B5EF4-FFF2-40B4-BE49-F238E27FC236}">
                <a16:creationId xmlns:a16="http://schemas.microsoft.com/office/drawing/2014/main" id="{C34831AB-B402-4F8A-8F1A-244E1B8F8161}"/>
              </a:ext>
            </a:extLst>
          </p:cNvPr>
          <p:cNvPicPr>
            <a:picLocks noChangeAspect="1"/>
          </p:cNvPicPr>
          <p:nvPr/>
        </p:nvPicPr>
        <p:blipFill>
          <a:blip r:embed="rId4"/>
          <a:stretch>
            <a:fillRect/>
          </a:stretch>
        </p:blipFill>
        <p:spPr>
          <a:xfrm rot="4345160">
            <a:off x="7857012" y="-26380"/>
            <a:ext cx="1265122" cy="1162589"/>
          </a:xfrm>
          <a:prstGeom prst="rect">
            <a:avLst/>
          </a:prstGeom>
        </p:spPr>
      </p:pic>
      <p:sp>
        <p:nvSpPr>
          <p:cNvPr id="6" name="Title 1">
            <a:extLst>
              <a:ext uri="{FF2B5EF4-FFF2-40B4-BE49-F238E27FC236}">
                <a16:creationId xmlns:a16="http://schemas.microsoft.com/office/drawing/2014/main" id="{E1BEAC58-C354-4B65-B19F-CBFB3AD79703}"/>
              </a:ext>
            </a:extLst>
          </p:cNvPr>
          <p:cNvSpPr txBox="1">
            <a:spLocks/>
          </p:cNvSpPr>
          <p:nvPr/>
        </p:nvSpPr>
        <p:spPr>
          <a:xfrm>
            <a:off x="1690266" y="112122"/>
            <a:ext cx="5326568" cy="857250"/>
          </a:xfrm>
          <a:prstGeom prst="rect">
            <a:avLst/>
          </a:prstGeom>
          <a:noFill/>
        </p:spPr>
        <p:txBody>
          <a:bodyPr vert="horz" lIns="91354" tIns="45678" rIns="91354" bIns="45678" rtlCol="0" anchor="ctr">
            <a:normAutofit/>
          </a:bodyPr>
          <a:lstStyle>
            <a:lvl1pPr algn="ctr" defTabSz="913545" rtl="0" eaLnBrk="1" latinLnBrk="0" hangingPunct="1">
              <a:spcBef>
                <a:spcPct val="0"/>
              </a:spcBef>
              <a:buNone/>
              <a:defRPr sz="4400" kern="1200">
                <a:solidFill>
                  <a:schemeClr val="tx1"/>
                </a:solidFill>
                <a:latin typeface="+mj-lt"/>
                <a:ea typeface="+mj-ea"/>
                <a:cs typeface="+mj-cs"/>
              </a:defRPr>
            </a:lvl1pPr>
          </a:lstStyle>
          <a:p>
            <a:r>
              <a:rPr lang="en-US">
                <a:solidFill>
                  <a:srgbClr val="7030A0"/>
                </a:solidFill>
                <a:latin typeface="Arial-Rounded" pitchFamily="34" charset="0"/>
                <a:ea typeface="Arial-Rounded" pitchFamily="34" charset="0"/>
                <a:cs typeface="Arial-Rounded" pitchFamily="34" charset="0"/>
              </a:rPr>
              <a:t>Chuẩn bị</a:t>
            </a:r>
          </a:p>
        </p:txBody>
      </p:sp>
      <p:pic>
        <p:nvPicPr>
          <p:cNvPr id="7" name="Picture 6">
            <a:extLst>
              <a:ext uri="{FF2B5EF4-FFF2-40B4-BE49-F238E27FC236}">
                <a16:creationId xmlns:a16="http://schemas.microsoft.com/office/drawing/2014/main" id="{FCD46996-4451-429A-8253-C802F1B2FD1D}"/>
              </a:ext>
            </a:extLst>
          </p:cNvPr>
          <p:cNvPicPr>
            <a:picLocks noChangeAspect="1"/>
          </p:cNvPicPr>
          <p:nvPr/>
        </p:nvPicPr>
        <p:blipFill rotWithShape="1">
          <a:blip r:embed="rId5"/>
          <a:srcRect t="3588"/>
          <a:stretch/>
        </p:blipFill>
        <p:spPr>
          <a:xfrm rot="20556517">
            <a:off x="1115049" y="1023915"/>
            <a:ext cx="1499494" cy="1977933"/>
          </a:xfrm>
          <a:prstGeom prst="rect">
            <a:avLst/>
          </a:prstGeom>
        </p:spPr>
      </p:pic>
      <p:pic>
        <p:nvPicPr>
          <p:cNvPr id="8" name="Picture 7">
            <a:extLst>
              <a:ext uri="{FF2B5EF4-FFF2-40B4-BE49-F238E27FC236}">
                <a16:creationId xmlns:a16="http://schemas.microsoft.com/office/drawing/2014/main" id="{64ACB0ED-8D17-414B-B5A1-3876BD3B7A23}"/>
              </a:ext>
            </a:extLst>
          </p:cNvPr>
          <p:cNvPicPr>
            <a:picLocks noChangeAspect="1"/>
          </p:cNvPicPr>
          <p:nvPr/>
        </p:nvPicPr>
        <p:blipFill>
          <a:blip r:embed="rId6"/>
          <a:stretch>
            <a:fillRect/>
          </a:stretch>
        </p:blipFill>
        <p:spPr>
          <a:xfrm rot="1399821">
            <a:off x="2725040" y="1002450"/>
            <a:ext cx="1415728" cy="1990644"/>
          </a:xfrm>
          <a:prstGeom prst="rect">
            <a:avLst/>
          </a:prstGeom>
        </p:spPr>
      </p:pic>
      <p:pic>
        <p:nvPicPr>
          <p:cNvPr id="9" name="Picture 8" descr="Hàng Chất Lượng Cao] Bông lau bảng,xóa bảng,Giẻ lau bảng Cầm tay chắc chắn  -dc3912 | Shopee Việt Nam">
            <a:extLst>
              <a:ext uri="{FF2B5EF4-FFF2-40B4-BE49-F238E27FC236}">
                <a16:creationId xmlns:a16="http://schemas.microsoft.com/office/drawing/2014/main" id="{D2B7F301-6D58-4D4E-BB11-F8B8193A068A}"/>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7989" b="80992" l="0" r="98901"/>
                    </a14:imgEffect>
                  </a14:imgLayer>
                </a14:imgProps>
              </a:ext>
              <a:ext uri="{28A0092B-C50C-407E-A947-70E740481C1C}">
                <a14:useLocalDpi xmlns:a14="http://schemas.microsoft.com/office/drawing/2010/main" val="0"/>
              </a:ext>
            </a:extLst>
          </a:blip>
          <a:srcRect t="22569" b="21958"/>
          <a:stretch/>
        </p:blipFill>
        <p:spPr bwMode="auto">
          <a:xfrm>
            <a:off x="1642236" y="3943050"/>
            <a:ext cx="951830" cy="52801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Bút lông bảng Doraemon có đầu xoá | Shopee Việt Nam">
            <a:extLst>
              <a:ext uri="{FF2B5EF4-FFF2-40B4-BE49-F238E27FC236}">
                <a16:creationId xmlns:a16="http://schemas.microsoft.com/office/drawing/2014/main" id="{65C7355F-598C-4211-82A6-5C13EF21FF2B}"/>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4219" b="97500" l="2344" r="95469"/>
                    </a14:imgEffect>
                  </a14:imgLayer>
                </a14:imgProps>
              </a:ext>
              <a:ext uri="{28A0092B-C50C-407E-A947-70E740481C1C}">
                <a14:useLocalDpi xmlns:a14="http://schemas.microsoft.com/office/drawing/2010/main" val="0"/>
              </a:ext>
            </a:extLst>
          </a:blip>
          <a:srcRect/>
          <a:stretch>
            <a:fillRect/>
          </a:stretch>
        </p:blipFill>
        <p:spPr bwMode="auto">
          <a:xfrm>
            <a:off x="936692" y="3117524"/>
            <a:ext cx="1467828" cy="146782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Bảng đen/ Bảng trắng/ Bảng học sinh khổ A4 giảm chỉ còn 18,000 đ">
            <a:extLst>
              <a:ext uri="{FF2B5EF4-FFF2-40B4-BE49-F238E27FC236}">
                <a16:creationId xmlns:a16="http://schemas.microsoft.com/office/drawing/2014/main" id="{007E82F1-BCC3-4D24-9184-3DC6748A28E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0" b="98523" l="0" r="98750"/>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2684847" y="3362982"/>
            <a:ext cx="1917934" cy="142047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Orange Cartoon Ruler Clip Art - Orange Cartoon Ruler Vector Image | Clip  art, School clipart, Free clip art">
            <a:extLst>
              <a:ext uri="{FF2B5EF4-FFF2-40B4-BE49-F238E27FC236}">
                <a16:creationId xmlns:a16="http://schemas.microsoft.com/office/drawing/2014/main" id="{1EDFF8B6-BAEF-4859-9A39-BC9367B9DA74}"/>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511224" y="3194325"/>
            <a:ext cx="690562" cy="181116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artoon Pencil - ClipArt Best - ClipArt Best - ClipArt Best">
            <a:extLst>
              <a:ext uri="{FF2B5EF4-FFF2-40B4-BE49-F238E27FC236}">
                <a16:creationId xmlns:a16="http://schemas.microsoft.com/office/drawing/2014/main" id="{45D572C0-F6F6-4E51-B268-4FFB7C34289B}"/>
              </a:ext>
            </a:extLst>
          </p:cNvPr>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0" b="100000" l="0" r="100000">
                        <a14:foregroundMark x1="93333" y1="9375" x2="12000" y2="89286"/>
                        <a14:foregroundMark x1="88000" y1="4911" x2="88000" y2="4911"/>
                        <a14:foregroundMark x1="96444" y1="15625" x2="95111" y2="11607"/>
                        <a14:foregroundMark x1="83111" y1="4911" x2="84000" y2="11161"/>
                        <a14:foregroundMark x1="5333" y1="96875" x2="16889" y2="89732"/>
                        <a14:foregroundMark x1="2667" y1="92411" x2="5333" y2="99107"/>
                      </a14:backgroundRemoval>
                    </a14:imgEffect>
                  </a14:imgLayer>
                </a14:imgProps>
              </a:ext>
              <a:ext uri="{28A0092B-C50C-407E-A947-70E740481C1C}">
                <a14:useLocalDpi xmlns:a14="http://schemas.microsoft.com/office/drawing/2010/main" val="0"/>
              </a:ext>
            </a:extLst>
          </a:blip>
          <a:srcRect/>
          <a:stretch>
            <a:fillRect/>
          </a:stretch>
        </p:blipFill>
        <p:spPr bwMode="auto">
          <a:xfrm>
            <a:off x="4717008" y="3464136"/>
            <a:ext cx="1223602" cy="121816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E70AC170-DC59-4069-8F6C-ECF7FF8D0790}"/>
              </a:ext>
            </a:extLst>
          </p:cNvPr>
          <p:cNvPicPr>
            <a:picLocks noChangeAspect="1"/>
          </p:cNvPicPr>
          <p:nvPr/>
        </p:nvPicPr>
        <p:blipFill>
          <a:blip r:embed="rId16"/>
          <a:stretch>
            <a:fillRect/>
          </a:stretch>
        </p:blipFill>
        <p:spPr>
          <a:xfrm>
            <a:off x="3847960" y="364207"/>
            <a:ext cx="3867345" cy="3867345"/>
          </a:xfrm>
          <a:prstGeom prst="rect">
            <a:avLst/>
          </a:prstGeom>
        </p:spPr>
      </p:pic>
      <p:pic>
        <p:nvPicPr>
          <p:cNvPr id="1030" name="Picture 6" descr="Bút Gel Thiên Long GEL-08 – Flexoffice.com - Tập đoàn Thiên Long">
            <a:extLst>
              <a:ext uri="{FF2B5EF4-FFF2-40B4-BE49-F238E27FC236}">
                <a16:creationId xmlns:a16="http://schemas.microsoft.com/office/drawing/2014/main" id="{ADC1F4A1-3981-4041-8CF0-4514963C9CF0}"/>
              </a:ext>
            </a:extLst>
          </p:cNvPr>
          <p:cNvPicPr>
            <a:picLocks noChangeAspect="1" noChangeArrowheads="1"/>
          </p:cNvPicPr>
          <p:nvPr/>
        </p:nvPicPr>
        <p:blipFill>
          <a:blip r:embed="rId17" cstate="print">
            <a:extLst>
              <a:ext uri="{BEBA8EAE-BF5A-486C-A8C5-ECC9F3942E4B}">
                <a14:imgProps xmlns:a14="http://schemas.microsoft.com/office/drawing/2010/main">
                  <a14:imgLayer r:embed="rId18">
                    <a14:imgEffect>
                      <a14:backgroundRemoval t="4000" b="100000" l="667" r="97167">
                        <a14:foregroundMark x1="85833" y1="16833" x2="72167" y2="33000"/>
                        <a14:foregroundMark x1="84667" y1="13333" x2="65000" y2="33167"/>
                        <a14:foregroundMark x1="5667" y1="89833" x2="10333" y2="85167"/>
                      </a14:backgroundRemoval>
                    </a14:imgEffect>
                  </a14:imgLayer>
                </a14:imgProps>
              </a:ext>
              <a:ext uri="{28A0092B-C50C-407E-A947-70E740481C1C}">
                <a14:useLocalDpi xmlns:a14="http://schemas.microsoft.com/office/drawing/2010/main" val="0"/>
              </a:ext>
            </a:extLst>
          </a:blip>
          <a:srcRect/>
          <a:stretch>
            <a:fillRect/>
          </a:stretch>
        </p:blipFill>
        <p:spPr bwMode="auto">
          <a:xfrm>
            <a:off x="6916003" y="1805517"/>
            <a:ext cx="1299222" cy="1299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3877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Cloud Clip Art at Clker.com - vector clip art online, royalty free &amp;amp; public  domai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2577" y="380686"/>
            <a:ext cx="1365731" cy="75570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loud Clip Art at Clker.com - vector clip art online, royalty free &amp;amp; public  domain"/>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46772" y="57150"/>
            <a:ext cx="1502305" cy="8312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311" y="0"/>
            <a:ext cx="9121379" cy="5143500"/>
          </a:xfrm>
          <a:prstGeom prst="rect">
            <a:avLst/>
          </a:prstGeom>
        </p:spPr>
      </p:pic>
      <p:pic>
        <p:nvPicPr>
          <p:cNvPr id="11" name="Tieng-song-bie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697111" y="1485900"/>
            <a:ext cx="457200" cy="457200"/>
          </a:xfrm>
          <a:prstGeom prst="rect">
            <a:avLst/>
          </a:prstGeom>
        </p:spPr>
      </p:pic>
      <p:pic>
        <p:nvPicPr>
          <p:cNvPr id="1026" name="Picture 2" descr="Cloud Clip Art at Clker.com - vector clip art online, royalty free &amp;amp; public  domain"/>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717857" y="57150"/>
            <a:ext cx="1026094" cy="56777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loud Clip Art at Clker.com - vector clip art online, royalty free &amp;amp; public  domain"/>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651766" y="264760"/>
            <a:ext cx="1502305" cy="83127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hlinkClick r:id="rId13" action="ppaction://hlinksldjump"/>
          </p:cNvPr>
          <p:cNvPicPr>
            <a:picLocks noChangeAspect="1"/>
          </p:cNvPicPr>
          <p:nvPr/>
        </p:nvPicPr>
        <p:blipFill>
          <a:blip r:embed="rId14">
            <a:extLst>
              <a:ext uri="{BEBA8EAE-BF5A-486C-A8C5-ECC9F3942E4B}">
                <a14:imgProps xmlns:a14="http://schemas.microsoft.com/office/drawing/2010/main">
                  <a14:imgLayer r:embed="rId15">
                    <a14:imgEffect>
                      <a14:backgroundRemoval t="0" b="89516" l="0" r="100000">
                        <a14:backgroundMark x1="16256" y1="8871" x2="5911" y2="45161"/>
                        <a14:backgroundMark x1="83744" y1="4435" x2="90640" y2="28629"/>
                        <a14:backgroundMark x1="89163" y1="72581" x2="93103" y2="69355"/>
                      </a14:backgroundRemoval>
                    </a14:imgEffect>
                  </a14:imgLayer>
                </a14:imgProps>
              </a:ext>
              <a:ext uri="{28A0092B-C50C-407E-A947-70E740481C1C}">
                <a14:useLocalDpi xmlns:a14="http://schemas.microsoft.com/office/drawing/2010/main" val="0"/>
              </a:ext>
            </a:extLst>
          </a:blip>
          <a:stretch>
            <a:fillRect/>
          </a:stretch>
        </p:blipFill>
        <p:spPr>
          <a:xfrm>
            <a:off x="149324" y="4016136"/>
            <a:ext cx="934930" cy="1142180"/>
          </a:xfrm>
          <a:prstGeom prst="rect">
            <a:avLst/>
          </a:prstGeom>
        </p:spPr>
      </p:pic>
      <p:sp>
        <p:nvSpPr>
          <p:cNvPr id="22" name="Rectangle 21"/>
          <p:cNvSpPr/>
          <p:nvPr/>
        </p:nvSpPr>
        <p:spPr>
          <a:xfrm>
            <a:off x="1188727" y="3562350"/>
            <a:ext cx="6638544" cy="842903"/>
          </a:xfrm>
          <a:prstGeom prst="rect">
            <a:avLst/>
          </a:prstGeom>
          <a:solidFill>
            <a:srgbClr val="FFFFFF"/>
          </a:solidFill>
          <a:ln w="28575" cap="flat" cmpd="sng" algn="ctr">
            <a:solidFill>
              <a:schemeClr val="tx1"/>
            </a:solidFill>
            <a:prstDash val="solid"/>
            <a:miter lim="800000"/>
          </a:ln>
          <a:effectLst/>
        </p:spPr>
        <p:txBody>
          <a:bodyPr lIns="91294" tIns="45647" rIns="91294" bIns="45647" rtlCol="0" anchor="ctr"/>
          <a:lstStyle/>
          <a:p>
            <a:pPr lvl="0" algn="just">
              <a:buClrTx/>
              <a:defRPr/>
            </a:pPr>
            <a:r>
              <a:rPr lang="vi-VN" sz="2800" dirty="0">
                <a:latin typeface="Arial" panose="020B0604020202020204" pitchFamily="34" charset="0"/>
                <a:ea typeface="Arial-Rounded" pitchFamily="34" charset="0"/>
                <a:cs typeface="Arial" panose="020B0604020202020204" pitchFamily="34" charset="0"/>
              </a:rPr>
              <a:t>C</a:t>
            </a:r>
            <a:r>
              <a:rPr lang="vi-VN" sz="2800">
                <a:latin typeface="Arial" panose="020B0604020202020204" pitchFamily="34" charset="0"/>
                <a:ea typeface="Arial-Rounded" pitchFamily="34" charset="0"/>
                <a:cs typeface="Arial" panose="020B0604020202020204" pitchFamily="34" charset="0"/>
              </a:rPr>
              <a:t>. </a:t>
            </a:r>
            <a:r>
              <a:rPr lang="en-US" sz="2800">
                <a:latin typeface="Arial" panose="020B0604020202020204" pitchFamily="34" charset="0"/>
                <a:ea typeface="Arial-Rounded" pitchFamily="34" charset="0"/>
                <a:cs typeface="Arial" panose="020B0604020202020204" pitchFamily="34" charset="0"/>
              </a:rPr>
              <a:t>Làm nhiều việc tốt sẽ mang lại cho ta nhiều niềm vui.</a:t>
            </a:r>
            <a:endParaRPr lang="vi-VN" sz="2800" dirty="0">
              <a:latin typeface="Arial" panose="020B0604020202020204" pitchFamily="34" charset="0"/>
              <a:ea typeface="Arial-Rounded" pitchFamily="34" charset="0"/>
              <a:cs typeface="Arial" panose="020B0604020202020204" pitchFamily="34" charset="0"/>
            </a:endParaRPr>
          </a:p>
        </p:txBody>
      </p:sp>
      <p:pic>
        <p:nvPicPr>
          <p:cNvPr id="24" name="Picture 23"/>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717857" y="3690273"/>
            <a:ext cx="598573" cy="587056"/>
          </a:xfrm>
          <a:prstGeom prst="rect">
            <a:avLst/>
          </a:prstGeom>
        </p:spPr>
      </p:pic>
      <p:sp>
        <p:nvSpPr>
          <p:cNvPr id="26" name="Rectangle 25"/>
          <p:cNvSpPr/>
          <p:nvPr/>
        </p:nvSpPr>
        <p:spPr>
          <a:xfrm>
            <a:off x="1185010" y="2371955"/>
            <a:ext cx="6638544" cy="794615"/>
          </a:xfrm>
          <a:prstGeom prst="rect">
            <a:avLst/>
          </a:prstGeom>
          <a:solidFill>
            <a:srgbClr val="FFFFFF"/>
          </a:solidFill>
          <a:ln w="28575" cap="flat" cmpd="sng" algn="ctr">
            <a:solidFill>
              <a:schemeClr val="tx1"/>
            </a:solidFill>
            <a:prstDash val="solid"/>
            <a:miter lim="800000"/>
          </a:ln>
          <a:effectLst/>
        </p:spPr>
        <p:txBody>
          <a:bodyPr lIns="91294" tIns="45647" rIns="91294" bIns="45647" rtlCol="0" anchor="ctr"/>
          <a:lstStyle/>
          <a:p>
            <a:pPr algn="just"/>
            <a:r>
              <a:rPr lang="en-US" sz="2800" dirty="0">
                <a:latin typeface="Arial" panose="020B0604020202020204" pitchFamily="34" charset="0"/>
                <a:ea typeface="Arial-Rounded" pitchFamily="34" charset="0"/>
                <a:cs typeface="Arial" panose="020B0604020202020204" pitchFamily="34" charset="0"/>
              </a:rPr>
              <a:t>A</a:t>
            </a:r>
            <a:r>
              <a:rPr lang="en-US" sz="2800">
                <a:latin typeface="Arial" panose="020B0604020202020204" pitchFamily="34" charset="0"/>
                <a:ea typeface="Arial-Rounded" pitchFamily="34" charset="0"/>
                <a:cs typeface="Arial" panose="020B0604020202020204" pitchFamily="34" charset="0"/>
              </a:rPr>
              <a:t>. Chúng ta nên im lặng bỏ đi khi thấy người khác gặp hoạn nạn.</a:t>
            </a:r>
            <a:endParaRPr lang="en-US" sz="2800" dirty="0">
              <a:latin typeface="Arial" panose="020B0604020202020204" pitchFamily="34" charset="0"/>
              <a:ea typeface="Arial-Rounded" pitchFamily="34" charset="0"/>
              <a:cs typeface="Arial" panose="020B0604020202020204" pitchFamily="34" charset="0"/>
            </a:endParaRPr>
          </a:p>
        </p:txBody>
      </p:sp>
      <p:pic>
        <p:nvPicPr>
          <p:cNvPr id="27" name="Picture 26"/>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717857" y="2488814"/>
            <a:ext cx="605667" cy="583764"/>
          </a:xfrm>
          <a:prstGeom prst="rect">
            <a:avLst/>
          </a:prstGeom>
        </p:spPr>
      </p:pic>
      <p:sp>
        <p:nvSpPr>
          <p:cNvPr id="28" name="Rectangle 27"/>
          <p:cNvSpPr/>
          <p:nvPr/>
        </p:nvSpPr>
        <p:spPr>
          <a:xfrm>
            <a:off x="557918" y="738247"/>
            <a:ext cx="7858125" cy="1077071"/>
          </a:xfrm>
          <a:prstGeom prst="rect">
            <a:avLst/>
          </a:prstGeom>
          <a:solidFill>
            <a:schemeClr val="accent6"/>
          </a:solidFill>
        </p:spPr>
        <p:txBody>
          <a:bodyPr wrap="square" lIns="91294" tIns="45647" rIns="91294" bIns="45647">
            <a:spAutoFit/>
          </a:bodyPr>
          <a:lstStyle/>
          <a:p>
            <a:pPr algn="ctr"/>
            <a:r>
              <a:rPr lang="en-US" sz="3200" b="1">
                <a:latin typeface="Arial" panose="020B0604020202020204" pitchFamily="34" charset="0"/>
                <a:ea typeface="Arial-Rounded" pitchFamily="34" charset="0"/>
                <a:cs typeface="Arial" panose="020B0604020202020204" pitchFamily="34" charset="0"/>
              </a:rPr>
              <a:t>Câu chuyện “Kiến và chim bồ câu” giúp em có được bài học nào sau đây?</a:t>
            </a:r>
            <a:endParaRPr lang="en-US" sz="3200" b="1" dirty="0">
              <a:latin typeface="Arial" panose="020B0604020202020204" pitchFamily="34" charset="0"/>
              <a:ea typeface="Arial-Rounded" pitchFamily="34" charset="0"/>
              <a:cs typeface="Arial" panose="020B0604020202020204" pitchFamily="34" charset="0"/>
            </a:endParaRPr>
          </a:p>
        </p:txBody>
      </p:sp>
    </p:spTree>
    <p:extLst>
      <p:ext uri="{BB962C8B-B14F-4D97-AF65-F5344CB8AC3E}">
        <p14:creationId xmlns:p14="http://schemas.microsoft.com/office/powerpoint/2010/main" val="2871951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1000" fill="hold"/>
                                        <p:tgtEl>
                                          <p:spTgt spid="22"/>
                                        </p:tgtEl>
                                        <p:attrNameLst>
                                          <p:attrName>ppt_w</p:attrName>
                                        </p:attrNameLst>
                                      </p:cBhvr>
                                      <p:tavLst>
                                        <p:tav tm="0">
                                          <p:val>
                                            <p:strVal val="#ppt_w*0.70"/>
                                          </p:val>
                                        </p:tav>
                                        <p:tav tm="100000">
                                          <p:val>
                                            <p:strVal val="#ppt_w"/>
                                          </p:val>
                                        </p:tav>
                                      </p:tavLst>
                                    </p:anim>
                                    <p:anim calcmode="lin" valueType="num">
                                      <p:cBhvr>
                                        <p:cTn id="8" dur="1000" fill="hold"/>
                                        <p:tgtEl>
                                          <p:spTgt spid="22"/>
                                        </p:tgtEl>
                                        <p:attrNameLst>
                                          <p:attrName>ppt_h</p:attrName>
                                        </p:attrNameLst>
                                      </p:cBhvr>
                                      <p:tavLst>
                                        <p:tav tm="0">
                                          <p:val>
                                            <p:strVal val="#ppt_h"/>
                                          </p:val>
                                        </p:tav>
                                        <p:tav tm="100000">
                                          <p:val>
                                            <p:strVal val="#ppt_h"/>
                                          </p:val>
                                        </p:tav>
                                      </p:tavLst>
                                    </p:anim>
                                    <p:animEffect transition="in" filter="fade">
                                      <p:cBhvr>
                                        <p:cTn id="9" dur="1000"/>
                                        <p:tgtEl>
                                          <p:spTgt spid="22"/>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p:cTn id="12" dur="1000" fill="hold"/>
                                        <p:tgtEl>
                                          <p:spTgt spid="26"/>
                                        </p:tgtEl>
                                        <p:attrNameLst>
                                          <p:attrName>ppt_w</p:attrName>
                                        </p:attrNameLst>
                                      </p:cBhvr>
                                      <p:tavLst>
                                        <p:tav tm="0">
                                          <p:val>
                                            <p:strVal val="#ppt_w*0.70"/>
                                          </p:val>
                                        </p:tav>
                                        <p:tav tm="100000">
                                          <p:val>
                                            <p:strVal val="#ppt_w"/>
                                          </p:val>
                                        </p:tav>
                                      </p:tavLst>
                                    </p:anim>
                                    <p:anim calcmode="lin" valueType="num">
                                      <p:cBhvr>
                                        <p:cTn id="13" dur="1000" fill="hold"/>
                                        <p:tgtEl>
                                          <p:spTgt spid="26"/>
                                        </p:tgtEl>
                                        <p:attrNameLst>
                                          <p:attrName>ppt_h</p:attrName>
                                        </p:attrNameLst>
                                      </p:cBhvr>
                                      <p:tavLst>
                                        <p:tav tm="0">
                                          <p:val>
                                            <p:strVal val="#ppt_h"/>
                                          </p:val>
                                        </p:tav>
                                        <p:tav tm="100000">
                                          <p:val>
                                            <p:strVal val="#ppt_h"/>
                                          </p:val>
                                        </p:tav>
                                      </p:tavLst>
                                    </p:anim>
                                    <p:animEffect transition="in" filter="fade">
                                      <p:cBhvr>
                                        <p:cTn id="14" dur="1000"/>
                                        <p:tgtEl>
                                          <p:spTgt spid="26"/>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barn(inVertical)">
                                      <p:cBhvr>
                                        <p:cTn id="17" dur="500"/>
                                        <p:tgtEl>
                                          <p:spTgt spid="28"/>
                                        </p:tgtEl>
                                      </p:cBhvr>
                                    </p:animEffect>
                                  </p:childTnLst>
                                </p:cTn>
                              </p:par>
                            </p:childTnLst>
                          </p:cTn>
                        </p:par>
                        <p:par>
                          <p:cTn id="18" fill="hold">
                            <p:stCondLst>
                              <p:cond delay="1000"/>
                            </p:stCondLst>
                            <p:childTnLst>
                              <p:par>
                                <p:cTn id="19" presetID="1" presetClass="mediacall" presetSubtype="0" fill="hold" nodeType="afterEffect">
                                  <p:stCondLst>
                                    <p:cond delay="0"/>
                                  </p:stCondLst>
                                  <p:childTnLst>
                                    <p:cmd type="call" cmd="playFrom(0.0)">
                                      <p:cBhvr>
                                        <p:cTn id="20" dur="27924" fill="hold"/>
                                        <p:tgtEl>
                                          <p:spTgt spid="11"/>
                                        </p:tgtEl>
                                      </p:cBhvr>
                                    </p:cmd>
                                  </p:childTnLst>
                                </p:cTn>
                              </p:par>
                              <p:par>
                                <p:cTn id="21" presetID="32" presetClass="emph" presetSubtype="0" repeatCount="indefinite" fill="hold" nodeType="withEffect">
                                  <p:stCondLst>
                                    <p:cond delay="0"/>
                                  </p:stCondLst>
                                  <p:childTnLst>
                                    <p:animRot by="120000">
                                      <p:cBhvr>
                                        <p:cTn id="22" dur="100" fill="hold">
                                          <p:stCondLst>
                                            <p:cond delay="0"/>
                                          </p:stCondLst>
                                        </p:cTn>
                                        <p:tgtEl>
                                          <p:spTgt spid="9"/>
                                        </p:tgtEl>
                                        <p:attrNameLst>
                                          <p:attrName>r</p:attrName>
                                        </p:attrNameLst>
                                      </p:cBhvr>
                                    </p:animRot>
                                    <p:animRot by="-240000">
                                      <p:cBhvr>
                                        <p:cTn id="23" dur="200" fill="hold">
                                          <p:stCondLst>
                                            <p:cond delay="200"/>
                                          </p:stCondLst>
                                        </p:cTn>
                                        <p:tgtEl>
                                          <p:spTgt spid="9"/>
                                        </p:tgtEl>
                                        <p:attrNameLst>
                                          <p:attrName>r</p:attrName>
                                        </p:attrNameLst>
                                      </p:cBhvr>
                                    </p:animRot>
                                    <p:animRot by="240000">
                                      <p:cBhvr>
                                        <p:cTn id="24" dur="200" fill="hold">
                                          <p:stCondLst>
                                            <p:cond delay="400"/>
                                          </p:stCondLst>
                                        </p:cTn>
                                        <p:tgtEl>
                                          <p:spTgt spid="9"/>
                                        </p:tgtEl>
                                        <p:attrNameLst>
                                          <p:attrName>r</p:attrName>
                                        </p:attrNameLst>
                                      </p:cBhvr>
                                    </p:animRot>
                                    <p:animRot by="-240000">
                                      <p:cBhvr>
                                        <p:cTn id="25" dur="200" fill="hold">
                                          <p:stCondLst>
                                            <p:cond delay="600"/>
                                          </p:stCondLst>
                                        </p:cTn>
                                        <p:tgtEl>
                                          <p:spTgt spid="9"/>
                                        </p:tgtEl>
                                        <p:attrNameLst>
                                          <p:attrName>r</p:attrName>
                                        </p:attrNameLst>
                                      </p:cBhvr>
                                    </p:animRot>
                                    <p:animRot by="120000">
                                      <p:cBhvr>
                                        <p:cTn id="26"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18868">
                <p:cTn id="27" fill="hold" display="0">
                  <p:stCondLst>
                    <p:cond delay="indefinite"/>
                  </p:stCondLst>
                  <p:endCondLst>
                    <p:cond evt="onStopAudio" delay="0">
                      <p:tgtEl>
                        <p:sldTgt/>
                      </p:tgtEl>
                    </p:cond>
                  </p:endCondLst>
                </p:cTn>
                <p:tgtEl>
                  <p:spTgt spid="11"/>
                </p:tgtEl>
              </p:cMediaNode>
            </p:audio>
            <p:seq concurrent="1" nextAc="seek">
              <p:cTn id="28" restart="whenNotActive" fill="hold" evtFilter="cancelBubble" nodeType="interactiveSeq">
                <p:stCondLst>
                  <p:cond evt="onClick" delay="0">
                    <p:tgtEl>
                      <p:spTgt spid="22"/>
                    </p:tgtEl>
                  </p:cond>
                </p:stCondLst>
                <p:endSync evt="end" delay="0">
                  <p:rtn val="all"/>
                </p:endSync>
                <p:childTnLst>
                  <p:par>
                    <p:cTn id="29" fill="hold">
                      <p:stCondLst>
                        <p:cond delay="0"/>
                      </p:stCondLst>
                      <p:childTnLst>
                        <p:par>
                          <p:cTn id="30" fill="hold">
                            <p:stCondLst>
                              <p:cond delay="0"/>
                            </p:stCondLst>
                            <p:childTnLst>
                              <p:par>
                                <p:cTn id="31" presetID="1" presetClass="emph" presetSubtype="2" fill="hold" nodeType="withEffect">
                                  <p:stCondLst>
                                    <p:cond delay="0"/>
                                  </p:stCondLst>
                                  <p:childTnLst>
                                    <p:animClr clrSpc="rgb" dir="cw">
                                      <p:cBhvr>
                                        <p:cTn id="32" dur="250" fill="hold"/>
                                        <p:tgtEl>
                                          <p:spTgt spid="22"/>
                                        </p:tgtEl>
                                        <p:attrNameLst>
                                          <p:attrName>fillcolor</p:attrName>
                                        </p:attrNameLst>
                                      </p:cBhvr>
                                      <p:to>
                                        <a:schemeClr val="bg2"/>
                                      </p:to>
                                    </p:animClr>
                                    <p:set>
                                      <p:cBhvr>
                                        <p:cTn id="33" dur="250" fill="hold"/>
                                        <p:tgtEl>
                                          <p:spTgt spid="22"/>
                                        </p:tgtEl>
                                        <p:attrNameLst>
                                          <p:attrName>fill.type</p:attrName>
                                        </p:attrNameLst>
                                      </p:cBhvr>
                                      <p:to>
                                        <p:strVal val="solid"/>
                                      </p:to>
                                    </p:set>
                                    <p:set>
                                      <p:cBhvr>
                                        <p:cTn id="34" dur="250" fill="hold"/>
                                        <p:tgtEl>
                                          <p:spTgt spid="22"/>
                                        </p:tgtEl>
                                        <p:attrNameLst>
                                          <p:attrName>fill.on</p:attrName>
                                        </p:attrNameLst>
                                      </p:cBhvr>
                                      <p:to>
                                        <p:strVal val="true"/>
                                      </p:to>
                                    </p:set>
                                  </p:childTnLst>
                                  <p:subTnLst>
                                    <p:audio>
                                      <p:cMediaNode>
                                        <p:cTn display="0" masterRel="sameClick">
                                          <p:stCondLst>
                                            <p:cond evt="begin" delay="0">
                                              <p:tn val="31"/>
                                            </p:cond>
                                          </p:stCondLst>
                                          <p:endCondLst>
                                            <p:cond evt="onStopAudio" delay="0">
                                              <p:tgtEl>
                                                <p:sldTgt/>
                                              </p:tgtEl>
                                            </p:cond>
                                          </p:endCondLst>
                                        </p:cTn>
                                        <p:tgtEl>
                                          <p:sndTgt r:embed="rId5" name="click.wav"/>
                                        </p:tgtEl>
                                      </p:cMediaNode>
                                    </p:audio>
                                  </p:subTnLst>
                                </p:cTn>
                              </p:par>
                              <p:par>
                                <p:cTn id="35" presetID="1" presetClass="emph" presetSubtype="2" fill="hold" nodeType="withEffect">
                                  <p:stCondLst>
                                    <p:cond delay="500"/>
                                  </p:stCondLst>
                                  <p:childTnLst>
                                    <p:animClr clrSpc="rgb" dir="cw">
                                      <p:cBhvr>
                                        <p:cTn id="36" dur="250" fill="hold"/>
                                        <p:tgtEl>
                                          <p:spTgt spid="22"/>
                                        </p:tgtEl>
                                        <p:attrNameLst>
                                          <p:attrName>fillcolor</p:attrName>
                                        </p:attrNameLst>
                                      </p:cBhvr>
                                      <p:to>
                                        <a:schemeClr val="bg2"/>
                                      </p:to>
                                    </p:animClr>
                                    <p:set>
                                      <p:cBhvr>
                                        <p:cTn id="37" dur="250" fill="hold"/>
                                        <p:tgtEl>
                                          <p:spTgt spid="22"/>
                                        </p:tgtEl>
                                        <p:attrNameLst>
                                          <p:attrName>fill.type</p:attrName>
                                        </p:attrNameLst>
                                      </p:cBhvr>
                                      <p:to>
                                        <p:strVal val="solid"/>
                                      </p:to>
                                    </p:set>
                                    <p:set>
                                      <p:cBhvr>
                                        <p:cTn id="38" dur="250" fill="hold"/>
                                        <p:tgtEl>
                                          <p:spTgt spid="22"/>
                                        </p:tgtEl>
                                        <p:attrNameLst>
                                          <p:attrName>fill.on</p:attrName>
                                        </p:attrNameLst>
                                      </p:cBhvr>
                                      <p:to>
                                        <p:strVal val="true"/>
                                      </p:to>
                                    </p:set>
                                  </p:childTnLst>
                                </p:cTn>
                              </p:par>
                              <p:par>
                                <p:cTn id="39" presetID="23" presetClass="entr" presetSubtype="32" fill="hold" nodeType="withEffect">
                                  <p:stCondLst>
                                    <p:cond delay="500"/>
                                  </p:stCondLst>
                                  <p:childTnLst>
                                    <p:set>
                                      <p:cBhvr>
                                        <p:cTn id="40" dur="1" fill="hold">
                                          <p:stCondLst>
                                            <p:cond delay="0"/>
                                          </p:stCondLst>
                                        </p:cTn>
                                        <p:tgtEl>
                                          <p:spTgt spid="24"/>
                                        </p:tgtEl>
                                        <p:attrNameLst>
                                          <p:attrName>style.visibility</p:attrName>
                                        </p:attrNameLst>
                                      </p:cBhvr>
                                      <p:to>
                                        <p:strVal val="visible"/>
                                      </p:to>
                                    </p:set>
                                    <p:anim calcmode="lin" valueType="num">
                                      <p:cBhvr>
                                        <p:cTn id="41" dur="250" fill="hold"/>
                                        <p:tgtEl>
                                          <p:spTgt spid="24"/>
                                        </p:tgtEl>
                                        <p:attrNameLst>
                                          <p:attrName>ppt_w</p:attrName>
                                        </p:attrNameLst>
                                      </p:cBhvr>
                                      <p:tavLst>
                                        <p:tav tm="0">
                                          <p:val>
                                            <p:strVal val="4*#ppt_w"/>
                                          </p:val>
                                        </p:tav>
                                        <p:tav tm="100000">
                                          <p:val>
                                            <p:strVal val="#ppt_w"/>
                                          </p:val>
                                        </p:tav>
                                      </p:tavLst>
                                    </p:anim>
                                    <p:anim calcmode="lin" valueType="num">
                                      <p:cBhvr>
                                        <p:cTn id="42" dur="250" fill="hold"/>
                                        <p:tgtEl>
                                          <p:spTgt spid="2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9"/>
                                            </p:cond>
                                          </p:stCondLst>
                                          <p:endCondLst>
                                            <p:cond evt="onStopAudio" delay="0">
                                              <p:tgtEl>
                                                <p:sldTgt/>
                                              </p:tgtEl>
                                            </p:cond>
                                          </p:endCondLst>
                                        </p:cTn>
                                        <p:tgtEl>
                                          <p:sndTgt r:embed="rId6" name="Check mark.wav"/>
                                        </p:tgtEl>
                                      </p:cMediaNode>
                                    </p:audio>
                                  </p:subTnLst>
                                </p:cTn>
                              </p:par>
                            </p:childTnLst>
                          </p:cTn>
                        </p:par>
                      </p:childTnLst>
                    </p:cTn>
                  </p:par>
                </p:childTnLst>
              </p:cTn>
              <p:nextCondLst>
                <p:cond evt="onClick" delay="0">
                  <p:tgtEl>
                    <p:spTgt spid="22"/>
                  </p:tgtEl>
                </p:cond>
              </p:nextCondLst>
            </p:seq>
            <p:seq concurrent="1" nextAc="seek">
              <p:cTn id="43" restart="whenNotActive" fill="hold" evtFilter="cancelBubble" nodeType="interactiveSeq">
                <p:stCondLst>
                  <p:cond evt="onClick" delay="0">
                    <p:tgtEl>
                      <p:spTgt spid="26"/>
                    </p:tgtEl>
                  </p:cond>
                </p:stCondLst>
                <p:endSync evt="end" delay="0">
                  <p:rtn val="all"/>
                </p:endSync>
                <p:childTnLst>
                  <p:par>
                    <p:cTn id="44" fill="hold">
                      <p:stCondLst>
                        <p:cond delay="0"/>
                      </p:stCondLst>
                      <p:childTnLst>
                        <p:par>
                          <p:cTn id="45" fill="hold">
                            <p:stCondLst>
                              <p:cond delay="0"/>
                            </p:stCondLst>
                            <p:childTnLst>
                              <p:par>
                                <p:cTn id="46" presetID="1" presetClass="emph" presetSubtype="2" fill="hold" nodeType="withEffect">
                                  <p:stCondLst>
                                    <p:cond delay="0"/>
                                  </p:stCondLst>
                                  <p:childTnLst>
                                    <p:animClr clrSpc="rgb" dir="cw">
                                      <p:cBhvr>
                                        <p:cTn id="47" dur="250" fill="hold"/>
                                        <p:tgtEl>
                                          <p:spTgt spid="26"/>
                                        </p:tgtEl>
                                        <p:attrNameLst>
                                          <p:attrName>fillcolor</p:attrName>
                                        </p:attrNameLst>
                                      </p:cBhvr>
                                      <p:to>
                                        <a:schemeClr val="accent1"/>
                                      </p:to>
                                    </p:animClr>
                                    <p:set>
                                      <p:cBhvr>
                                        <p:cTn id="48" dur="250" fill="hold"/>
                                        <p:tgtEl>
                                          <p:spTgt spid="26"/>
                                        </p:tgtEl>
                                        <p:attrNameLst>
                                          <p:attrName>fill.type</p:attrName>
                                        </p:attrNameLst>
                                      </p:cBhvr>
                                      <p:to>
                                        <p:strVal val="solid"/>
                                      </p:to>
                                    </p:set>
                                    <p:set>
                                      <p:cBhvr>
                                        <p:cTn id="49" dur="250" fill="hold"/>
                                        <p:tgtEl>
                                          <p:spTgt spid="26"/>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5" name="click.wav"/>
                                        </p:tgtEl>
                                      </p:cMediaNode>
                                    </p:audio>
                                  </p:subTnLst>
                                </p:cTn>
                              </p:par>
                              <p:par>
                                <p:cTn id="50" presetID="1" presetClass="emph" presetSubtype="2" fill="hold" nodeType="withEffect">
                                  <p:stCondLst>
                                    <p:cond delay="500"/>
                                  </p:stCondLst>
                                  <p:childTnLst>
                                    <p:animClr clrSpc="rgb" dir="cw">
                                      <p:cBhvr>
                                        <p:cTn id="51" dur="250" fill="hold"/>
                                        <p:tgtEl>
                                          <p:spTgt spid="26"/>
                                        </p:tgtEl>
                                        <p:attrNameLst>
                                          <p:attrName>fillcolor</p:attrName>
                                        </p:attrNameLst>
                                      </p:cBhvr>
                                      <p:to>
                                        <a:schemeClr val="accent1"/>
                                      </p:to>
                                    </p:animClr>
                                    <p:set>
                                      <p:cBhvr>
                                        <p:cTn id="52" dur="250" fill="hold"/>
                                        <p:tgtEl>
                                          <p:spTgt spid="26"/>
                                        </p:tgtEl>
                                        <p:attrNameLst>
                                          <p:attrName>fill.type</p:attrName>
                                        </p:attrNameLst>
                                      </p:cBhvr>
                                      <p:to>
                                        <p:strVal val="solid"/>
                                      </p:to>
                                    </p:set>
                                    <p:set>
                                      <p:cBhvr>
                                        <p:cTn id="53" dur="250" fill="hold"/>
                                        <p:tgtEl>
                                          <p:spTgt spid="26"/>
                                        </p:tgtEl>
                                        <p:attrNameLst>
                                          <p:attrName>fill.on</p:attrName>
                                        </p:attrNameLst>
                                      </p:cBhvr>
                                      <p:to>
                                        <p:strVal val="true"/>
                                      </p:to>
                                    </p:set>
                                  </p:childTnLst>
                                </p:cTn>
                              </p:par>
                              <p:par>
                                <p:cTn id="54" presetID="23" presetClass="entr" presetSubtype="32" fill="hold" nodeType="withEffect">
                                  <p:stCondLst>
                                    <p:cond delay="500"/>
                                  </p:stCondLst>
                                  <p:childTnLst>
                                    <p:set>
                                      <p:cBhvr>
                                        <p:cTn id="55" dur="1" fill="hold">
                                          <p:stCondLst>
                                            <p:cond delay="0"/>
                                          </p:stCondLst>
                                        </p:cTn>
                                        <p:tgtEl>
                                          <p:spTgt spid="27"/>
                                        </p:tgtEl>
                                        <p:attrNameLst>
                                          <p:attrName>style.visibility</p:attrName>
                                        </p:attrNameLst>
                                      </p:cBhvr>
                                      <p:to>
                                        <p:strVal val="visible"/>
                                      </p:to>
                                    </p:set>
                                    <p:anim calcmode="lin" valueType="num">
                                      <p:cBhvr>
                                        <p:cTn id="56" dur="250" fill="hold"/>
                                        <p:tgtEl>
                                          <p:spTgt spid="27"/>
                                        </p:tgtEl>
                                        <p:attrNameLst>
                                          <p:attrName>ppt_w</p:attrName>
                                        </p:attrNameLst>
                                      </p:cBhvr>
                                      <p:tavLst>
                                        <p:tav tm="0">
                                          <p:val>
                                            <p:strVal val="4*#ppt_w"/>
                                          </p:val>
                                        </p:tav>
                                        <p:tav tm="100000">
                                          <p:val>
                                            <p:strVal val="#ppt_w"/>
                                          </p:val>
                                        </p:tav>
                                      </p:tavLst>
                                    </p:anim>
                                    <p:anim calcmode="lin" valueType="num">
                                      <p:cBhvr>
                                        <p:cTn id="57" dur="250" fill="hold"/>
                                        <p:tgtEl>
                                          <p:spTgt spid="2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4"/>
                                            </p:cond>
                                          </p:stCondLst>
                                          <p:endCondLst>
                                            <p:cond evt="onStopAudio" delay="0">
                                              <p:tgtEl>
                                                <p:sldTgt/>
                                              </p:tgtEl>
                                            </p:cond>
                                          </p:endCondLst>
                                        </p:cTn>
                                        <p:tgtEl>
                                          <p:sndTgt r:embed="rId7" name="Wrong Buzzer.wav"/>
                                        </p:tgtEl>
                                      </p:cMediaNode>
                                    </p:audio>
                                  </p:subTnLst>
                                </p:cTn>
                              </p:par>
                            </p:childTnLst>
                          </p:cTn>
                        </p:par>
                      </p:childTnLst>
                    </p:cTn>
                  </p:par>
                </p:childTnLst>
              </p:cTn>
              <p:nextCondLst>
                <p:cond evt="onClick" delay="0">
                  <p:tgtEl>
                    <p:spTgt spid="26"/>
                  </p:tgtEl>
                </p:cond>
              </p:nextCondLst>
            </p:seq>
          </p:childTnLst>
        </p:cTn>
      </p:par>
    </p:tnLst>
    <p:bldLst>
      <p:bldP spid="22" grpId="0" animBg="1"/>
      <p:bldP spid="26" grpId="0" animBg="1"/>
      <p:bldP spid="2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Flowchart: Document 17"/>
          <p:cNvSpPr/>
          <p:nvPr/>
        </p:nvSpPr>
        <p:spPr>
          <a:xfrm>
            <a:off x="-17798" y="-14642"/>
            <a:ext cx="9252641" cy="1943558"/>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17322"/>
              <a:gd name="connsiteX1" fmla="*/ 21600 w 21600"/>
              <a:gd name="connsiteY1" fmla="*/ 0 h 17322"/>
              <a:gd name="connsiteX2" fmla="*/ 21600 w 21600"/>
              <a:gd name="connsiteY2" fmla="*/ 17322 h 17322"/>
              <a:gd name="connsiteX3" fmla="*/ 50 w 21600"/>
              <a:gd name="connsiteY3" fmla="*/ 13503 h 17322"/>
              <a:gd name="connsiteX4" fmla="*/ 0 w 21600"/>
              <a:gd name="connsiteY4" fmla="*/ 0 h 17322"/>
              <a:gd name="connsiteX0" fmla="*/ 0 w 21600"/>
              <a:gd name="connsiteY0" fmla="*/ 0 h 18888"/>
              <a:gd name="connsiteX1" fmla="*/ 21600 w 21600"/>
              <a:gd name="connsiteY1" fmla="*/ 0 h 18888"/>
              <a:gd name="connsiteX2" fmla="*/ 21600 w 21600"/>
              <a:gd name="connsiteY2" fmla="*/ 17322 h 18888"/>
              <a:gd name="connsiteX3" fmla="*/ 50 w 21600"/>
              <a:gd name="connsiteY3" fmla="*/ 13503 h 18888"/>
              <a:gd name="connsiteX4" fmla="*/ 0 w 21600"/>
              <a:gd name="connsiteY4" fmla="*/ 0 h 18888"/>
              <a:gd name="connsiteX0" fmla="*/ 0 w 21600"/>
              <a:gd name="connsiteY0" fmla="*/ 0 h 18322"/>
              <a:gd name="connsiteX1" fmla="*/ 21600 w 21600"/>
              <a:gd name="connsiteY1" fmla="*/ 0 h 18322"/>
              <a:gd name="connsiteX2" fmla="*/ 21600 w 21600"/>
              <a:gd name="connsiteY2" fmla="*/ 17322 h 18322"/>
              <a:gd name="connsiteX3" fmla="*/ 15726 w 21600"/>
              <a:gd name="connsiteY3" fmla="*/ 14955 h 18322"/>
              <a:gd name="connsiteX4" fmla="*/ 50 w 21600"/>
              <a:gd name="connsiteY4" fmla="*/ 13503 h 18322"/>
              <a:gd name="connsiteX5" fmla="*/ 0 w 21600"/>
              <a:gd name="connsiteY5" fmla="*/ 0 h 18322"/>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499 w 21600"/>
              <a:gd name="connsiteY2" fmla="*/ 15907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955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147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50 w 21600"/>
              <a:gd name="connsiteY5" fmla="*/ 1350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20417"/>
              <a:gd name="connsiteX1" fmla="*/ 21600 w 21600"/>
              <a:gd name="connsiteY1" fmla="*/ 0 h 20417"/>
              <a:gd name="connsiteX2" fmla="*/ 21524 w 21600"/>
              <a:gd name="connsiteY2" fmla="*/ 18736 h 20417"/>
              <a:gd name="connsiteX3" fmla="*/ 15726 w 21600"/>
              <a:gd name="connsiteY3" fmla="*/ 14147 h 20417"/>
              <a:gd name="connsiteX4" fmla="*/ 8393 w 21600"/>
              <a:gd name="connsiteY4" fmla="*/ 20411 h 20417"/>
              <a:gd name="connsiteX5" fmla="*/ 25 w 21600"/>
              <a:gd name="connsiteY5" fmla="*/ 17343 h 20417"/>
              <a:gd name="connsiteX6" fmla="*/ 0 w 21600"/>
              <a:gd name="connsiteY6" fmla="*/ 0 h 20417"/>
              <a:gd name="connsiteX0" fmla="*/ 0 w 21600"/>
              <a:gd name="connsiteY0" fmla="*/ 0 h 20605"/>
              <a:gd name="connsiteX1" fmla="*/ 21600 w 21600"/>
              <a:gd name="connsiteY1" fmla="*/ 0 h 20605"/>
              <a:gd name="connsiteX2" fmla="*/ 21524 w 21600"/>
              <a:gd name="connsiteY2" fmla="*/ 18736 h 20605"/>
              <a:gd name="connsiteX3" fmla="*/ 15726 w 21600"/>
              <a:gd name="connsiteY3" fmla="*/ 14147 h 20605"/>
              <a:gd name="connsiteX4" fmla="*/ 8393 w 21600"/>
              <a:gd name="connsiteY4" fmla="*/ 20411 h 20605"/>
              <a:gd name="connsiteX5" fmla="*/ 25 w 21600"/>
              <a:gd name="connsiteY5" fmla="*/ 17343 h 20605"/>
              <a:gd name="connsiteX6" fmla="*/ 0 w 21600"/>
              <a:gd name="connsiteY6" fmla="*/ 0 h 20605"/>
              <a:gd name="connsiteX0" fmla="*/ 0 w 21600"/>
              <a:gd name="connsiteY0" fmla="*/ 0 h 20658"/>
              <a:gd name="connsiteX1" fmla="*/ 21600 w 21600"/>
              <a:gd name="connsiteY1" fmla="*/ 0 h 20658"/>
              <a:gd name="connsiteX2" fmla="*/ 21524 w 21600"/>
              <a:gd name="connsiteY2" fmla="*/ 18736 h 20658"/>
              <a:gd name="connsiteX3" fmla="*/ 15726 w 21600"/>
              <a:gd name="connsiteY3" fmla="*/ 14147 h 20658"/>
              <a:gd name="connsiteX4" fmla="*/ 8393 w 21600"/>
              <a:gd name="connsiteY4" fmla="*/ 20411 h 20658"/>
              <a:gd name="connsiteX5" fmla="*/ 101 w 21600"/>
              <a:gd name="connsiteY5" fmla="*/ 18151 h 20658"/>
              <a:gd name="connsiteX6" fmla="*/ 0 w 21600"/>
              <a:gd name="connsiteY6" fmla="*/ 0 h 20658"/>
              <a:gd name="connsiteX0" fmla="*/ 0 w 21600"/>
              <a:gd name="connsiteY0" fmla="*/ 0 h 20618"/>
              <a:gd name="connsiteX1" fmla="*/ 21600 w 21600"/>
              <a:gd name="connsiteY1" fmla="*/ 0 h 20618"/>
              <a:gd name="connsiteX2" fmla="*/ 21524 w 21600"/>
              <a:gd name="connsiteY2" fmla="*/ 18736 h 20618"/>
              <a:gd name="connsiteX3" fmla="*/ 15726 w 21600"/>
              <a:gd name="connsiteY3" fmla="*/ 14147 h 20618"/>
              <a:gd name="connsiteX4" fmla="*/ 8393 w 21600"/>
              <a:gd name="connsiteY4" fmla="*/ 20411 h 20618"/>
              <a:gd name="connsiteX5" fmla="*/ 101 w 21600"/>
              <a:gd name="connsiteY5" fmla="*/ 18151 h 20618"/>
              <a:gd name="connsiteX6" fmla="*/ 0 w 21600"/>
              <a:gd name="connsiteY6" fmla="*/ 0 h 20618"/>
              <a:gd name="connsiteX0" fmla="*/ 76 w 21676"/>
              <a:gd name="connsiteY0" fmla="*/ 0 h 20662"/>
              <a:gd name="connsiteX1" fmla="*/ 21676 w 21676"/>
              <a:gd name="connsiteY1" fmla="*/ 0 h 20662"/>
              <a:gd name="connsiteX2" fmla="*/ 21600 w 21676"/>
              <a:gd name="connsiteY2" fmla="*/ 18736 h 20662"/>
              <a:gd name="connsiteX3" fmla="*/ 15802 w 21676"/>
              <a:gd name="connsiteY3" fmla="*/ 14147 h 20662"/>
              <a:gd name="connsiteX4" fmla="*/ 8469 w 21676"/>
              <a:gd name="connsiteY4" fmla="*/ 20411 h 20662"/>
              <a:gd name="connsiteX5" fmla="*/ 1 w 21676"/>
              <a:gd name="connsiteY5" fmla="*/ 18757 h 20662"/>
              <a:gd name="connsiteX6" fmla="*/ 76 w 21676"/>
              <a:gd name="connsiteY6" fmla="*/ 0 h 20662"/>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4147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163 w 21676"/>
              <a:gd name="connsiteY3" fmla="*/ 16168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20757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225"/>
              <a:gd name="connsiteX1" fmla="*/ 21676 w 21676"/>
              <a:gd name="connsiteY1" fmla="*/ 0 h 23225"/>
              <a:gd name="connsiteX2" fmla="*/ 21625 w 21676"/>
              <a:gd name="connsiteY2" fmla="*/ 18938 h 23225"/>
              <a:gd name="connsiteX3" fmla="*/ 17591 w 21676"/>
              <a:gd name="connsiteY3" fmla="*/ 19806 h 23225"/>
              <a:gd name="connsiteX4" fmla="*/ 8469 w 21676"/>
              <a:gd name="connsiteY4" fmla="*/ 23038 h 23225"/>
              <a:gd name="connsiteX5" fmla="*/ 1 w 21676"/>
              <a:gd name="connsiteY5" fmla="*/ 20416 h 23225"/>
              <a:gd name="connsiteX6" fmla="*/ 76 w 21676"/>
              <a:gd name="connsiteY6" fmla="*/ 0 h 23225"/>
              <a:gd name="connsiteX0" fmla="*/ 76 w 21676"/>
              <a:gd name="connsiteY0" fmla="*/ 0 h 23225"/>
              <a:gd name="connsiteX1" fmla="*/ 21676 w 21676"/>
              <a:gd name="connsiteY1" fmla="*/ 0 h 23225"/>
              <a:gd name="connsiteX2" fmla="*/ 21625 w 21676"/>
              <a:gd name="connsiteY2" fmla="*/ 18938 h 23225"/>
              <a:gd name="connsiteX3" fmla="*/ 17591 w 21676"/>
              <a:gd name="connsiteY3" fmla="*/ 19806 h 23225"/>
              <a:gd name="connsiteX4" fmla="*/ 8290 w 21676"/>
              <a:gd name="connsiteY4" fmla="*/ 23038 h 23225"/>
              <a:gd name="connsiteX5" fmla="*/ 1 w 21676"/>
              <a:gd name="connsiteY5" fmla="*/ 20416 h 23225"/>
              <a:gd name="connsiteX6" fmla="*/ 76 w 21676"/>
              <a:gd name="connsiteY6" fmla="*/ 0 h 23225"/>
              <a:gd name="connsiteX0" fmla="*/ 76 w 21676"/>
              <a:gd name="connsiteY0" fmla="*/ 0 h 23054"/>
              <a:gd name="connsiteX1" fmla="*/ 21676 w 21676"/>
              <a:gd name="connsiteY1" fmla="*/ 0 h 23054"/>
              <a:gd name="connsiteX2" fmla="*/ 21625 w 21676"/>
              <a:gd name="connsiteY2" fmla="*/ 18938 h 23054"/>
              <a:gd name="connsiteX3" fmla="*/ 17591 w 21676"/>
              <a:gd name="connsiteY3" fmla="*/ 19806 h 23054"/>
              <a:gd name="connsiteX4" fmla="*/ 8290 w 21676"/>
              <a:gd name="connsiteY4" fmla="*/ 23038 h 23054"/>
              <a:gd name="connsiteX5" fmla="*/ 1 w 21676"/>
              <a:gd name="connsiteY5" fmla="*/ 20416 h 23054"/>
              <a:gd name="connsiteX6" fmla="*/ 76 w 21676"/>
              <a:gd name="connsiteY6" fmla="*/ 0 h 23054"/>
              <a:gd name="connsiteX0" fmla="*/ 76 w 21676"/>
              <a:gd name="connsiteY0" fmla="*/ 0 h 23038"/>
              <a:gd name="connsiteX1" fmla="*/ 21676 w 21676"/>
              <a:gd name="connsiteY1" fmla="*/ 0 h 23038"/>
              <a:gd name="connsiteX2" fmla="*/ 21625 w 21676"/>
              <a:gd name="connsiteY2" fmla="*/ 18938 h 23038"/>
              <a:gd name="connsiteX3" fmla="*/ 17591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38"/>
              <a:gd name="connsiteX1" fmla="*/ 21676 w 21676"/>
              <a:gd name="connsiteY1" fmla="*/ 0 h 23038"/>
              <a:gd name="connsiteX2" fmla="*/ 21625 w 21676"/>
              <a:gd name="connsiteY2" fmla="*/ 18938 h 23038"/>
              <a:gd name="connsiteX3" fmla="*/ 18037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38"/>
              <a:gd name="connsiteX1" fmla="*/ 21676 w 21676"/>
              <a:gd name="connsiteY1" fmla="*/ 0 h 23038"/>
              <a:gd name="connsiteX2" fmla="*/ 21625 w 21676"/>
              <a:gd name="connsiteY2" fmla="*/ 19390 h 23038"/>
              <a:gd name="connsiteX3" fmla="*/ 18037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38"/>
              <a:gd name="connsiteX1" fmla="*/ 21676 w 21676"/>
              <a:gd name="connsiteY1" fmla="*/ 0 h 23038"/>
              <a:gd name="connsiteX2" fmla="*/ 21625 w 21676"/>
              <a:gd name="connsiteY2" fmla="*/ 19390 h 23038"/>
              <a:gd name="connsiteX3" fmla="*/ 18037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75"/>
              <a:gd name="connsiteX1" fmla="*/ 21676 w 21676"/>
              <a:gd name="connsiteY1" fmla="*/ 0 h 23075"/>
              <a:gd name="connsiteX2" fmla="*/ 21625 w 21676"/>
              <a:gd name="connsiteY2" fmla="*/ 19390 h 23075"/>
              <a:gd name="connsiteX3" fmla="*/ 18037 w 21676"/>
              <a:gd name="connsiteY3" fmla="*/ 19806 h 23075"/>
              <a:gd name="connsiteX4" fmla="*/ 8290 w 21676"/>
              <a:gd name="connsiteY4" fmla="*/ 23038 h 23075"/>
              <a:gd name="connsiteX5" fmla="*/ 1 w 21676"/>
              <a:gd name="connsiteY5" fmla="*/ 20416 h 23075"/>
              <a:gd name="connsiteX6" fmla="*/ 76 w 21676"/>
              <a:gd name="connsiteY6" fmla="*/ 0 h 2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76" h="23075">
                <a:moveTo>
                  <a:pt x="76" y="0"/>
                </a:moveTo>
                <a:lnTo>
                  <a:pt x="21676" y="0"/>
                </a:lnTo>
                <a:cubicBezTo>
                  <a:pt x="21642" y="5302"/>
                  <a:pt x="21659" y="14088"/>
                  <a:pt x="21625" y="19390"/>
                </a:cubicBezTo>
                <a:cubicBezTo>
                  <a:pt x="19315" y="19388"/>
                  <a:pt x="20217" y="19028"/>
                  <a:pt x="18037" y="19806"/>
                </a:cubicBezTo>
                <a:cubicBezTo>
                  <a:pt x="15320" y="20859"/>
                  <a:pt x="10963" y="22677"/>
                  <a:pt x="8290" y="23038"/>
                </a:cubicBezTo>
                <a:cubicBezTo>
                  <a:pt x="5677" y="23406"/>
                  <a:pt x="1035" y="20921"/>
                  <a:pt x="1" y="20416"/>
                </a:cubicBezTo>
                <a:cubicBezTo>
                  <a:pt x="-16" y="15915"/>
                  <a:pt x="93" y="4501"/>
                  <a:pt x="76" y="0"/>
                </a:cubicBezTo>
                <a:close/>
              </a:path>
            </a:pathLst>
          </a:custGeom>
          <a:solidFill>
            <a:srgbClr val="FDBBE5"/>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endParaRPr lang="en-US"/>
          </a:p>
        </p:txBody>
      </p:sp>
      <p:sp>
        <p:nvSpPr>
          <p:cNvPr id="18" name="Flowchart: Document 17"/>
          <p:cNvSpPr/>
          <p:nvPr/>
        </p:nvSpPr>
        <p:spPr>
          <a:xfrm>
            <a:off x="-43198" y="10758"/>
            <a:ext cx="9252641" cy="1777224"/>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17322"/>
              <a:gd name="connsiteX1" fmla="*/ 21600 w 21600"/>
              <a:gd name="connsiteY1" fmla="*/ 0 h 17322"/>
              <a:gd name="connsiteX2" fmla="*/ 21600 w 21600"/>
              <a:gd name="connsiteY2" fmla="*/ 17322 h 17322"/>
              <a:gd name="connsiteX3" fmla="*/ 50 w 21600"/>
              <a:gd name="connsiteY3" fmla="*/ 13503 h 17322"/>
              <a:gd name="connsiteX4" fmla="*/ 0 w 21600"/>
              <a:gd name="connsiteY4" fmla="*/ 0 h 17322"/>
              <a:gd name="connsiteX0" fmla="*/ 0 w 21600"/>
              <a:gd name="connsiteY0" fmla="*/ 0 h 18888"/>
              <a:gd name="connsiteX1" fmla="*/ 21600 w 21600"/>
              <a:gd name="connsiteY1" fmla="*/ 0 h 18888"/>
              <a:gd name="connsiteX2" fmla="*/ 21600 w 21600"/>
              <a:gd name="connsiteY2" fmla="*/ 17322 h 18888"/>
              <a:gd name="connsiteX3" fmla="*/ 50 w 21600"/>
              <a:gd name="connsiteY3" fmla="*/ 13503 h 18888"/>
              <a:gd name="connsiteX4" fmla="*/ 0 w 21600"/>
              <a:gd name="connsiteY4" fmla="*/ 0 h 18888"/>
              <a:gd name="connsiteX0" fmla="*/ 0 w 21600"/>
              <a:gd name="connsiteY0" fmla="*/ 0 h 18322"/>
              <a:gd name="connsiteX1" fmla="*/ 21600 w 21600"/>
              <a:gd name="connsiteY1" fmla="*/ 0 h 18322"/>
              <a:gd name="connsiteX2" fmla="*/ 21600 w 21600"/>
              <a:gd name="connsiteY2" fmla="*/ 17322 h 18322"/>
              <a:gd name="connsiteX3" fmla="*/ 15726 w 21600"/>
              <a:gd name="connsiteY3" fmla="*/ 14955 h 18322"/>
              <a:gd name="connsiteX4" fmla="*/ 50 w 21600"/>
              <a:gd name="connsiteY4" fmla="*/ 13503 h 18322"/>
              <a:gd name="connsiteX5" fmla="*/ 0 w 21600"/>
              <a:gd name="connsiteY5" fmla="*/ 0 h 18322"/>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499 w 21600"/>
              <a:gd name="connsiteY2" fmla="*/ 15907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955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147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50 w 21600"/>
              <a:gd name="connsiteY5" fmla="*/ 1350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20417"/>
              <a:gd name="connsiteX1" fmla="*/ 21600 w 21600"/>
              <a:gd name="connsiteY1" fmla="*/ 0 h 20417"/>
              <a:gd name="connsiteX2" fmla="*/ 21524 w 21600"/>
              <a:gd name="connsiteY2" fmla="*/ 18736 h 20417"/>
              <a:gd name="connsiteX3" fmla="*/ 15726 w 21600"/>
              <a:gd name="connsiteY3" fmla="*/ 14147 h 20417"/>
              <a:gd name="connsiteX4" fmla="*/ 8393 w 21600"/>
              <a:gd name="connsiteY4" fmla="*/ 20411 h 20417"/>
              <a:gd name="connsiteX5" fmla="*/ 25 w 21600"/>
              <a:gd name="connsiteY5" fmla="*/ 17343 h 20417"/>
              <a:gd name="connsiteX6" fmla="*/ 0 w 21600"/>
              <a:gd name="connsiteY6" fmla="*/ 0 h 20417"/>
              <a:gd name="connsiteX0" fmla="*/ 0 w 21600"/>
              <a:gd name="connsiteY0" fmla="*/ 0 h 20605"/>
              <a:gd name="connsiteX1" fmla="*/ 21600 w 21600"/>
              <a:gd name="connsiteY1" fmla="*/ 0 h 20605"/>
              <a:gd name="connsiteX2" fmla="*/ 21524 w 21600"/>
              <a:gd name="connsiteY2" fmla="*/ 18736 h 20605"/>
              <a:gd name="connsiteX3" fmla="*/ 15726 w 21600"/>
              <a:gd name="connsiteY3" fmla="*/ 14147 h 20605"/>
              <a:gd name="connsiteX4" fmla="*/ 8393 w 21600"/>
              <a:gd name="connsiteY4" fmla="*/ 20411 h 20605"/>
              <a:gd name="connsiteX5" fmla="*/ 25 w 21600"/>
              <a:gd name="connsiteY5" fmla="*/ 17343 h 20605"/>
              <a:gd name="connsiteX6" fmla="*/ 0 w 21600"/>
              <a:gd name="connsiteY6" fmla="*/ 0 h 20605"/>
              <a:gd name="connsiteX0" fmla="*/ 0 w 21600"/>
              <a:gd name="connsiteY0" fmla="*/ 0 h 20658"/>
              <a:gd name="connsiteX1" fmla="*/ 21600 w 21600"/>
              <a:gd name="connsiteY1" fmla="*/ 0 h 20658"/>
              <a:gd name="connsiteX2" fmla="*/ 21524 w 21600"/>
              <a:gd name="connsiteY2" fmla="*/ 18736 h 20658"/>
              <a:gd name="connsiteX3" fmla="*/ 15726 w 21600"/>
              <a:gd name="connsiteY3" fmla="*/ 14147 h 20658"/>
              <a:gd name="connsiteX4" fmla="*/ 8393 w 21600"/>
              <a:gd name="connsiteY4" fmla="*/ 20411 h 20658"/>
              <a:gd name="connsiteX5" fmla="*/ 101 w 21600"/>
              <a:gd name="connsiteY5" fmla="*/ 18151 h 20658"/>
              <a:gd name="connsiteX6" fmla="*/ 0 w 21600"/>
              <a:gd name="connsiteY6" fmla="*/ 0 h 20658"/>
              <a:gd name="connsiteX0" fmla="*/ 0 w 21600"/>
              <a:gd name="connsiteY0" fmla="*/ 0 h 20618"/>
              <a:gd name="connsiteX1" fmla="*/ 21600 w 21600"/>
              <a:gd name="connsiteY1" fmla="*/ 0 h 20618"/>
              <a:gd name="connsiteX2" fmla="*/ 21524 w 21600"/>
              <a:gd name="connsiteY2" fmla="*/ 18736 h 20618"/>
              <a:gd name="connsiteX3" fmla="*/ 15726 w 21600"/>
              <a:gd name="connsiteY3" fmla="*/ 14147 h 20618"/>
              <a:gd name="connsiteX4" fmla="*/ 8393 w 21600"/>
              <a:gd name="connsiteY4" fmla="*/ 20411 h 20618"/>
              <a:gd name="connsiteX5" fmla="*/ 101 w 21600"/>
              <a:gd name="connsiteY5" fmla="*/ 18151 h 20618"/>
              <a:gd name="connsiteX6" fmla="*/ 0 w 21600"/>
              <a:gd name="connsiteY6" fmla="*/ 0 h 20618"/>
              <a:gd name="connsiteX0" fmla="*/ 76 w 21676"/>
              <a:gd name="connsiteY0" fmla="*/ 0 h 20662"/>
              <a:gd name="connsiteX1" fmla="*/ 21676 w 21676"/>
              <a:gd name="connsiteY1" fmla="*/ 0 h 20662"/>
              <a:gd name="connsiteX2" fmla="*/ 21600 w 21676"/>
              <a:gd name="connsiteY2" fmla="*/ 18736 h 20662"/>
              <a:gd name="connsiteX3" fmla="*/ 15802 w 21676"/>
              <a:gd name="connsiteY3" fmla="*/ 14147 h 20662"/>
              <a:gd name="connsiteX4" fmla="*/ 8469 w 21676"/>
              <a:gd name="connsiteY4" fmla="*/ 20411 h 20662"/>
              <a:gd name="connsiteX5" fmla="*/ 1 w 21676"/>
              <a:gd name="connsiteY5" fmla="*/ 18757 h 20662"/>
              <a:gd name="connsiteX6" fmla="*/ 76 w 21676"/>
              <a:gd name="connsiteY6" fmla="*/ 0 h 20662"/>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4147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163 w 21676"/>
              <a:gd name="connsiteY3" fmla="*/ 16168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20757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rgbClr val="FD49B0"/>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endParaRPr lang="en-US"/>
          </a:p>
        </p:txBody>
      </p:sp>
      <p:grpSp>
        <p:nvGrpSpPr>
          <p:cNvPr id="21" name="Group 20"/>
          <p:cNvGrpSpPr/>
          <p:nvPr/>
        </p:nvGrpSpPr>
        <p:grpSpPr>
          <a:xfrm>
            <a:off x="-659633" y="-848743"/>
            <a:ext cx="2469633" cy="2296731"/>
            <a:chOff x="-2957976" y="-1125796"/>
            <a:chExt cx="2469633" cy="2296731"/>
          </a:xfrm>
        </p:grpSpPr>
        <p:sp>
          <p:nvSpPr>
            <p:cNvPr id="26" name="Oval 25"/>
            <p:cNvSpPr/>
            <p:nvPr/>
          </p:nvSpPr>
          <p:spPr>
            <a:xfrm rot="9814622">
              <a:off x="-2957976" y="-1125796"/>
              <a:ext cx="2469633" cy="2296731"/>
            </a:xfrm>
            <a:prstGeom prst="ellipse">
              <a:avLst/>
            </a:prstGeom>
            <a:solidFill>
              <a:srgbClr val="FD0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rot="968493">
              <a:off x="-2721155" y="-827037"/>
              <a:ext cx="2069022" cy="193101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rot="2150288">
              <a:off x="-2540893" y="-528917"/>
              <a:ext cx="1825297" cy="15837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Box 19"/>
          <p:cNvSpPr txBox="1"/>
          <p:nvPr/>
        </p:nvSpPr>
        <p:spPr>
          <a:xfrm>
            <a:off x="796910" y="5314950"/>
            <a:ext cx="1341530" cy="1107862"/>
          </a:xfrm>
          <a:prstGeom prst="rect">
            <a:avLst/>
          </a:prstGeom>
          <a:noFill/>
        </p:spPr>
        <p:txBody>
          <a:bodyPr wrap="square" lIns="91305" tIns="45654" rIns="91305" bIns="45654" rtlCol="0">
            <a:spAutoFit/>
          </a:bodyPr>
          <a:lstStyle/>
          <a:p>
            <a:pPr algn="ctr"/>
            <a:r>
              <a:rPr lang="en-US" sz="6600" b="1">
                <a:solidFill>
                  <a:srgbClr val="0070C0"/>
                </a:solidFill>
                <a:latin typeface="Arial Rounded MT Bold" pitchFamily="34" charset="0"/>
                <a:ea typeface="Arial-Rounded" pitchFamily="34" charset="0"/>
                <a:cs typeface="Times New Roman" pitchFamily="18" charset="0"/>
              </a:rPr>
              <a:t>5</a:t>
            </a:r>
          </a:p>
        </p:txBody>
      </p:sp>
      <p:sp>
        <p:nvSpPr>
          <p:cNvPr id="22" name="TextBox 21"/>
          <p:cNvSpPr txBox="1"/>
          <p:nvPr/>
        </p:nvSpPr>
        <p:spPr>
          <a:xfrm>
            <a:off x="1855688" y="2099389"/>
            <a:ext cx="5000371" cy="1107862"/>
          </a:xfrm>
          <a:prstGeom prst="rect">
            <a:avLst/>
          </a:prstGeom>
          <a:noFill/>
          <a:ln>
            <a:solidFill>
              <a:srgbClr val="FD2BA3"/>
            </a:solidFill>
          </a:ln>
        </p:spPr>
        <p:txBody>
          <a:bodyPr wrap="square" lIns="91305" tIns="45654" rIns="91305" bIns="45654" rtlCol="0">
            <a:spAutoFit/>
          </a:bodyPr>
          <a:lstStyle/>
          <a:p>
            <a:pPr algn="ctr"/>
            <a:r>
              <a:rPr lang="en-US" sz="6600" b="1">
                <a:ln w="12700">
                  <a:solidFill>
                    <a:srgbClr val="FD0B95"/>
                  </a:solidFill>
                </a:ln>
                <a:solidFill>
                  <a:srgbClr val="FD0B95"/>
                </a:solidFill>
                <a:latin typeface="Arial-Rounded" pitchFamily="34" charset="0"/>
                <a:ea typeface="Arial-Rounded" pitchFamily="34" charset="0"/>
                <a:cs typeface="Arial-Rounded" pitchFamily="34" charset="0"/>
              </a:rPr>
              <a:t>ÔN TẬP</a:t>
            </a:r>
          </a:p>
        </p:txBody>
      </p:sp>
      <p:sp>
        <p:nvSpPr>
          <p:cNvPr id="27" name="TextBox 26"/>
          <p:cNvSpPr txBox="1"/>
          <p:nvPr/>
        </p:nvSpPr>
        <p:spPr>
          <a:xfrm>
            <a:off x="7188579" y="5297394"/>
            <a:ext cx="990600" cy="953974"/>
          </a:xfrm>
          <a:prstGeom prst="rect">
            <a:avLst/>
          </a:prstGeom>
          <a:noFill/>
        </p:spPr>
        <p:txBody>
          <a:bodyPr wrap="square" lIns="91305" tIns="45654" rIns="91305" bIns="45654" rtlCol="0">
            <a:spAutoFit/>
          </a:bodyPr>
          <a:lstStyle/>
          <a:p>
            <a:pPr algn="ctr"/>
            <a:r>
              <a:rPr lang="en-US" sz="2400" b="1">
                <a:solidFill>
                  <a:schemeClr val="bg1"/>
                </a:solidFill>
                <a:latin typeface="Arial-Rounded" pitchFamily="34" charset="0"/>
                <a:ea typeface="Arial-Rounded" pitchFamily="34" charset="0"/>
                <a:cs typeface="Arial-Rounded" pitchFamily="34" charset="0"/>
              </a:rPr>
              <a:t>Bài</a:t>
            </a:r>
          </a:p>
          <a:p>
            <a:pPr algn="ctr"/>
            <a:r>
              <a:rPr lang="en-US" sz="3200" b="1">
                <a:solidFill>
                  <a:schemeClr val="bg1"/>
                </a:solidFill>
                <a:latin typeface="Arial Rounded MT Bold" pitchFamily="34" charset="0"/>
                <a:ea typeface="Arial-Rounded" pitchFamily="34" charset="0"/>
                <a:cs typeface="Times New Roman" pitchFamily="18" charset="0"/>
              </a:rPr>
              <a:t>2</a:t>
            </a:r>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25" y="-104733"/>
            <a:ext cx="1524000" cy="177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3187" y="212767"/>
            <a:ext cx="8151813" cy="145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63102" y="2653320"/>
            <a:ext cx="2285991" cy="2467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0305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7CC19A3-A783-43D7-AE64-0D4DAFA53EC0}"/>
              </a:ext>
            </a:extLst>
          </p:cNvPr>
          <p:cNvPicPr>
            <a:picLocks noChangeAspect="1"/>
          </p:cNvPicPr>
          <p:nvPr/>
        </p:nvPicPr>
        <p:blipFill>
          <a:blip r:embed="rId3"/>
          <a:stretch>
            <a:fillRect/>
          </a:stretch>
        </p:blipFill>
        <p:spPr>
          <a:xfrm>
            <a:off x="0" y="1255"/>
            <a:ext cx="9144000" cy="5140990"/>
          </a:xfrm>
          <a:prstGeom prst="rect">
            <a:avLst/>
          </a:prstGeom>
        </p:spPr>
      </p:pic>
      <p:sp>
        <p:nvSpPr>
          <p:cNvPr id="5" name="TextBox 4"/>
          <p:cNvSpPr txBox="1"/>
          <p:nvPr/>
        </p:nvSpPr>
        <p:spPr>
          <a:xfrm>
            <a:off x="876300" y="260747"/>
            <a:ext cx="7962900" cy="461532"/>
          </a:xfrm>
          <a:prstGeom prst="rect">
            <a:avLst/>
          </a:prstGeom>
          <a:noFill/>
        </p:spPr>
        <p:txBody>
          <a:bodyPr wrap="square" lIns="91305" tIns="45654" rIns="91305" bIns="45654" rtlCol="0">
            <a:spAutoFit/>
          </a:bodyPr>
          <a:lstStyle/>
          <a:p>
            <a:pPr algn="just"/>
            <a:r>
              <a:rPr lang="en-US" sz="2400" b="1">
                <a:latin typeface="Arial" pitchFamily="34" charset="0"/>
                <a:ea typeface="Arial-Rounded" pitchFamily="34" charset="0"/>
                <a:cs typeface="Arial" pitchFamily="34" charset="0"/>
              </a:rPr>
              <a:t>Tìm từ ngữ có tiếng chứ vần </a:t>
            </a:r>
            <a:r>
              <a:rPr lang="en-US" sz="2400" b="1" i="1">
                <a:latin typeface="Arial" pitchFamily="34" charset="0"/>
                <a:ea typeface="Arial-Rounded" pitchFamily="34" charset="0"/>
                <a:cs typeface="Arial" pitchFamily="34" charset="0"/>
              </a:rPr>
              <a:t>ươt, uôn, uông, oai</a:t>
            </a:r>
            <a:endParaRPr lang="en-US" sz="2400" b="1">
              <a:latin typeface="Arial" pitchFamily="34" charset="0"/>
              <a:ea typeface="Arial-Rounded" pitchFamily="34" charset="0"/>
              <a:cs typeface="Arial" pitchFamily="34" charset="0"/>
            </a:endParaRPr>
          </a:p>
        </p:txBody>
      </p:sp>
      <p:pic>
        <p:nvPicPr>
          <p:cNvPr id="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0187" y="171847"/>
            <a:ext cx="646113"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1066800" y="942011"/>
            <a:ext cx="6728936" cy="3790950"/>
          </a:xfrm>
          <a:prstGeom prst="rect">
            <a:avLst/>
          </a:prstGeom>
          <a:solidFill>
            <a:srgbClr val="FFDCB9"/>
          </a:solidFill>
          <a:ln>
            <a:no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loud 13"/>
          <p:cNvSpPr/>
          <p:nvPr/>
        </p:nvSpPr>
        <p:spPr>
          <a:xfrm>
            <a:off x="1447800" y="1314449"/>
            <a:ext cx="2743200" cy="1181101"/>
          </a:xfrm>
          <a:prstGeom prst="cloud">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rgbClr val="0070C0"/>
                </a:solidFill>
                <a:latin typeface="Arial" pitchFamily="34" charset="0"/>
                <a:cs typeface="Arial" pitchFamily="34" charset="0"/>
              </a:rPr>
              <a:t>uôn</a:t>
            </a:r>
          </a:p>
        </p:txBody>
      </p:sp>
      <p:sp>
        <p:nvSpPr>
          <p:cNvPr id="16" name="Cloud 15"/>
          <p:cNvSpPr/>
          <p:nvPr/>
        </p:nvSpPr>
        <p:spPr>
          <a:xfrm>
            <a:off x="4857750" y="1441392"/>
            <a:ext cx="2502932" cy="1335315"/>
          </a:xfrm>
          <a:prstGeom prst="cloud">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rgbClr val="0070C0"/>
                </a:solidFill>
                <a:latin typeface="Arial" pitchFamily="34" charset="0"/>
                <a:cs typeface="Arial" pitchFamily="34" charset="0"/>
              </a:rPr>
              <a:t>ươt</a:t>
            </a:r>
          </a:p>
        </p:txBody>
      </p:sp>
      <p:sp>
        <p:nvSpPr>
          <p:cNvPr id="17" name="Cloud 16"/>
          <p:cNvSpPr/>
          <p:nvPr/>
        </p:nvSpPr>
        <p:spPr>
          <a:xfrm>
            <a:off x="1447800" y="3045278"/>
            <a:ext cx="2502932" cy="1335315"/>
          </a:xfrm>
          <a:prstGeom prst="cloud">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rgbClr val="0070C0"/>
                </a:solidFill>
                <a:latin typeface="Arial" pitchFamily="34" charset="0"/>
                <a:cs typeface="Arial" pitchFamily="34" charset="0"/>
              </a:rPr>
              <a:t>uông</a:t>
            </a:r>
          </a:p>
        </p:txBody>
      </p:sp>
      <p:sp>
        <p:nvSpPr>
          <p:cNvPr id="18" name="Cloud 17"/>
          <p:cNvSpPr/>
          <p:nvPr/>
        </p:nvSpPr>
        <p:spPr>
          <a:xfrm>
            <a:off x="4648200" y="2929107"/>
            <a:ext cx="2502932" cy="1335315"/>
          </a:xfrm>
          <a:prstGeom prst="cloud">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rgbClr val="0070C0"/>
                </a:solidFill>
                <a:latin typeface="Arial" pitchFamily="34" charset="0"/>
                <a:cs typeface="Arial" pitchFamily="34" charset="0"/>
              </a:rPr>
              <a:t>oai</a:t>
            </a:r>
          </a:p>
        </p:txBody>
      </p:sp>
    </p:spTree>
    <p:extLst>
      <p:ext uri="{BB962C8B-B14F-4D97-AF65-F5344CB8AC3E}">
        <p14:creationId xmlns:p14="http://schemas.microsoft.com/office/powerpoint/2010/main" val="19821153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93AA67C-560E-4018-9622-756BB825B3D2}"/>
              </a:ext>
            </a:extLst>
          </p:cNvPr>
          <p:cNvPicPr>
            <a:picLocks noChangeAspect="1"/>
          </p:cNvPicPr>
          <p:nvPr/>
        </p:nvPicPr>
        <p:blipFill>
          <a:blip r:embed="rId3"/>
          <a:stretch>
            <a:fillRect/>
          </a:stretch>
        </p:blipFill>
        <p:spPr>
          <a:xfrm>
            <a:off x="0" y="1255"/>
            <a:ext cx="9144000" cy="5140990"/>
          </a:xfrm>
          <a:prstGeom prst="rect">
            <a:avLst/>
          </a:prstGeom>
        </p:spPr>
      </p:pic>
      <p:sp>
        <p:nvSpPr>
          <p:cNvPr id="14" name="Cloud 13"/>
          <p:cNvSpPr/>
          <p:nvPr/>
        </p:nvSpPr>
        <p:spPr>
          <a:xfrm>
            <a:off x="2741161" y="309177"/>
            <a:ext cx="3661678" cy="1576557"/>
          </a:xfrm>
          <a:prstGeom prst="cloud">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rgbClr val="0070C0"/>
                </a:solidFill>
                <a:latin typeface="Arial" pitchFamily="34" charset="0"/>
                <a:cs typeface="Arial" pitchFamily="34" charset="0"/>
              </a:rPr>
              <a:t>uôn</a:t>
            </a:r>
          </a:p>
        </p:txBody>
      </p:sp>
      <p:sp>
        <p:nvSpPr>
          <p:cNvPr id="17" name="Cloud 16"/>
          <p:cNvSpPr/>
          <p:nvPr/>
        </p:nvSpPr>
        <p:spPr>
          <a:xfrm>
            <a:off x="443268" y="996813"/>
            <a:ext cx="1755063" cy="1050472"/>
          </a:xfrm>
          <a:prstGeom prst="cloud">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0070C0"/>
                </a:solidFill>
                <a:latin typeface="Arial" pitchFamily="34" charset="0"/>
                <a:cs typeface="Arial" pitchFamily="34" charset="0"/>
              </a:rPr>
              <a:t>uốn dẻo</a:t>
            </a:r>
          </a:p>
        </p:txBody>
      </p:sp>
      <p:sp>
        <p:nvSpPr>
          <p:cNvPr id="12" name="Cloud 11"/>
          <p:cNvSpPr/>
          <p:nvPr/>
        </p:nvSpPr>
        <p:spPr>
          <a:xfrm>
            <a:off x="1320799" y="2421164"/>
            <a:ext cx="1969019" cy="1050472"/>
          </a:xfrm>
          <a:prstGeom prst="cloud">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0070C0"/>
                </a:solidFill>
                <a:latin typeface="Arial" pitchFamily="34" charset="0"/>
                <a:cs typeface="Arial" pitchFamily="34" charset="0"/>
              </a:rPr>
              <a:t>cuộn</a:t>
            </a:r>
          </a:p>
        </p:txBody>
      </p:sp>
      <p:sp>
        <p:nvSpPr>
          <p:cNvPr id="13" name="Cloud 12"/>
          <p:cNvSpPr/>
          <p:nvPr/>
        </p:nvSpPr>
        <p:spPr>
          <a:xfrm>
            <a:off x="4038600" y="2699542"/>
            <a:ext cx="1969019" cy="1050472"/>
          </a:xfrm>
          <a:prstGeom prst="cloud">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0070C0"/>
                </a:solidFill>
                <a:latin typeface="Arial" pitchFamily="34" charset="0"/>
                <a:cs typeface="Arial" pitchFamily="34" charset="0"/>
              </a:rPr>
              <a:t>bánh cuốn</a:t>
            </a:r>
          </a:p>
        </p:txBody>
      </p:sp>
      <p:sp>
        <p:nvSpPr>
          <p:cNvPr id="15" name="Cloud 14"/>
          <p:cNvSpPr/>
          <p:nvPr/>
        </p:nvSpPr>
        <p:spPr>
          <a:xfrm>
            <a:off x="6483235" y="1572849"/>
            <a:ext cx="1969019" cy="1050472"/>
          </a:xfrm>
          <a:prstGeom prst="cloud">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0070C0"/>
                </a:solidFill>
                <a:latin typeface="Arial" pitchFamily="34" charset="0"/>
                <a:cs typeface="Arial" pitchFamily="34" charset="0"/>
              </a:rPr>
              <a:t>mưa tuôn</a:t>
            </a:r>
          </a:p>
        </p:txBody>
      </p:sp>
    </p:spTree>
    <p:extLst>
      <p:ext uri="{BB962C8B-B14F-4D97-AF65-F5344CB8AC3E}">
        <p14:creationId xmlns:p14="http://schemas.microsoft.com/office/powerpoint/2010/main" val="3820938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2" grpId="0" animBg="1"/>
      <p:bldP spid="13"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60B770D-D207-4A7D-9996-7F4D93C2FEE5}"/>
              </a:ext>
            </a:extLst>
          </p:cNvPr>
          <p:cNvPicPr>
            <a:picLocks noChangeAspect="1"/>
          </p:cNvPicPr>
          <p:nvPr/>
        </p:nvPicPr>
        <p:blipFill>
          <a:blip r:embed="rId3"/>
          <a:stretch>
            <a:fillRect/>
          </a:stretch>
        </p:blipFill>
        <p:spPr>
          <a:xfrm>
            <a:off x="0" y="1255"/>
            <a:ext cx="9144000" cy="5140990"/>
          </a:xfrm>
          <a:prstGeom prst="rect">
            <a:avLst/>
          </a:prstGeom>
        </p:spPr>
      </p:pic>
      <p:sp>
        <p:nvSpPr>
          <p:cNvPr id="14" name="Cloud 13"/>
          <p:cNvSpPr/>
          <p:nvPr/>
        </p:nvSpPr>
        <p:spPr>
          <a:xfrm>
            <a:off x="2438400" y="190880"/>
            <a:ext cx="3661678" cy="1576557"/>
          </a:xfrm>
          <a:prstGeom prst="cloud">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rgbClr val="0070C0"/>
                </a:solidFill>
                <a:latin typeface="Arial" pitchFamily="34" charset="0"/>
                <a:cs typeface="Arial" pitchFamily="34" charset="0"/>
              </a:rPr>
              <a:t>uông</a:t>
            </a:r>
          </a:p>
        </p:txBody>
      </p:sp>
      <p:sp>
        <p:nvSpPr>
          <p:cNvPr id="17" name="Cloud 16"/>
          <p:cNvSpPr/>
          <p:nvPr/>
        </p:nvSpPr>
        <p:spPr>
          <a:xfrm>
            <a:off x="355600" y="1104167"/>
            <a:ext cx="2057400" cy="1050472"/>
          </a:xfrm>
          <a:prstGeom prst="cloud">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0070C0"/>
                </a:solidFill>
                <a:latin typeface="Arial" pitchFamily="34" charset="0"/>
                <a:cs typeface="Arial" pitchFamily="34" charset="0"/>
              </a:rPr>
              <a:t>buồng</a:t>
            </a:r>
          </a:p>
        </p:txBody>
      </p:sp>
      <p:sp>
        <p:nvSpPr>
          <p:cNvPr id="12" name="Cloud 11"/>
          <p:cNvSpPr/>
          <p:nvPr/>
        </p:nvSpPr>
        <p:spPr>
          <a:xfrm>
            <a:off x="1694698" y="2571750"/>
            <a:ext cx="1969019" cy="1050472"/>
          </a:xfrm>
          <a:prstGeom prst="cloud">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0070C0"/>
                </a:solidFill>
                <a:latin typeface="Arial" pitchFamily="34" charset="0"/>
                <a:cs typeface="Arial" pitchFamily="34" charset="0"/>
              </a:rPr>
              <a:t>uống nước</a:t>
            </a:r>
          </a:p>
        </p:txBody>
      </p:sp>
      <p:sp>
        <p:nvSpPr>
          <p:cNvPr id="13" name="Cloud 12"/>
          <p:cNvSpPr/>
          <p:nvPr/>
        </p:nvSpPr>
        <p:spPr>
          <a:xfrm>
            <a:off x="3986815" y="2707822"/>
            <a:ext cx="2743200" cy="1050472"/>
          </a:xfrm>
          <a:prstGeom prst="cloud">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0070C0"/>
                </a:solidFill>
                <a:latin typeface="Arial" pitchFamily="34" charset="0"/>
                <a:cs typeface="Arial" pitchFamily="34" charset="0"/>
              </a:rPr>
              <a:t>ớt chuông</a:t>
            </a:r>
          </a:p>
        </p:txBody>
      </p:sp>
      <p:sp>
        <p:nvSpPr>
          <p:cNvPr id="15" name="Cloud 14"/>
          <p:cNvSpPr/>
          <p:nvPr/>
        </p:nvSpPr>
        <p:spPr>
          <a:xfrm>
            <a:off x="6150878" y="1061708"/>
            <a:ext cx="2541564" cy="1050472"/>
          </a:xfrm>
          <a:prstGeom prst="cloud">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0070C0"/>
                </a:solidFill>
                <a:latin typeface="Arial" pitchFamily="34" charset="0"/>
                <a:cs typeface="Arial" pitchFamily="34" charset="0"/>
              </a:rPr>
              <a:t>rau muống</a:t>
            </a:r>
          </a:p>
        </p:txBody>
      </p:sp>
    </p:spTree>
    <p:extLst>
      <p:ext uri="{BB962C8B-B14F-4D97-AF65-F5344CB8AC3E}">
        <p14:creationId xmlns:p14="http://schemas.microsoft.com/office/powerpoint/2010/main" val="2283170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2" grpId="0" animBg="1"/>
      <p:bldP spid="13" grpId="0" animBg="1"/>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9CD1346-FE67-4704-B68B-4FDB67D3F3AC}"/>
              </a:ext>
            </a:extLst>
          </p:cNvPr>
          <p:cNvPicPr>
            <a:picLocks noChangeAspect="1"/>
          </p:cNvPicPr>
          <p:nvPr/>
        </p:nvPicPr>
        <p:blipFill>
          <a:blip r:embed="rId3"/>
          <a:stretch>
            <a:fillRect/>
          </a:stretch>
        </p:blipFill>
        <p:spPr>
          <a:xfrm>
            <a:off x="0" y="1255"/>
            <a:ext cx="9144000" cy="5140990"/>
          </a:xfrm>
          <a:prstGeom prst="rect">
            <a:avLst/>
          </a:prstGeom>
        </p:spPr>
      </p:pic>
      <p:sp>
        <p:nvSpPr>
          <p:cNvPr id="14" name="Cloud 13"/>
          <p:cNvSpPr/>
          <p:nvPr/>
        </p:nvSpPr>
        <p:spPr>
          <a:xfrm>
            <a:off x="2741161" y="47199"/>
            <a:ext cx="3661678" cy="1576557"/>
          </a:xfrm>
          <a:prstGeom prst="cloud">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rgbClr val="0070C0"/>
                </a:solidFill>
                <a:latin typeface="Arial" pitchFamily="34" charset="0"/>
                <a:cs typeface="Arial" pitchFamily="34" charset="0"/>
              </a:rPr>
              <a:t>ươt</a:t>
            </a:r>
          </a:p>
        </p:txBody>
      </p:sp>
      <p:sp>
        <p:nvSpPr>
          <p:cNvPr id="17" name="Cloud 16"/>
          <p:cNvSpPr/>
          <p:nvPr/>
        </p:nvSpPr>
        <p:spPr>
          <a:xfrm>
            <a:off x="316481" y="1619075"/>
            <a:ext cx="2057400" cy="1050472"/>
          </a:xfrm>
          <a:prstGeom prst="cloud">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0070C0"/>
                </a:solidFill>
                <a:latin typeface="Arial" pitchFamily="34" charset="0"/>
                <a:cs typeface="Arial" pitchFamily="34" charset="0"/>
              </a:rPr>
              <a:t>ướt</a:t>
            </a:r>
          </a:p>
        </p:txBody>
      </p:sp>
      <p:sp>
        <p:nvSpPr>
          <p:cNvPr id="12" name="Cloud 11"/>
          <p:cNvSpPr/>
          <p:nvPr/>
        </p:nvSpPr>
        <p:spPr>
          <a:xfrm>
            <a:off x="1828800" y="2716340"/>
            <a:ext cx="1969019" cy="1050472"/>
          </a:xfrm>
          <a:prstGeom prst="cloud">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0070C0"/>
                </a:solidFill>
                <a:latin typeface="Arial" pitchFamily="34" charset="0"/>
                <a:cs typeface="Arial" pitchFamily="34" charset="0"/>
              </a:rPr>
              <a:t>suôn mượt</a:t>
            </a:r>
          </a:p>
        </p:txBody>
      </p:sp>
      <p:sp>
        <p:nvSpPr>
          <p:cNvPr id="13" name="Cloud 12"/>
          <p:cNvSpPr/>
          <p:nvPr/>
        </p:nvSpPr>
        <p:spPr>
          <a:xfrm>
            <a:off x="4255019" y="2961763"/>
            <a:ext cx="2743200" cy="1050472"/>
          </a:xfrm>
          <a:prstGeom prst="cloud">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0070C0"/>
                </a:solidFill>
                <a:latin typeface="Arial" pitchFamily="34" charset="0"/>
                <a:cs typeface="Arial" pitchFamily="34" charset="0"/>
              </a:rPr>
              <a:t>vượt qua</a:t>
            </a:r>
          </a:p>
        </p:txBody>
      </p:sp>
      <p:sp>
        <p:nvSpPr>
          <p:cNvPr id="15" name="Cloud 14"/>
          <p:cNvSpPr/>
          <p:nvPr/>
        </p:nvSpPr>
        <p:spPr>
          <a:xfrm>
            <a:off x="6273255" y="1504481"/>
            <a:ext cx="2541564" cy="1050472"/>
          </a:xfrm>
          <a:prstGeom prst="cloud">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0070C0"/>
                </a:solidFill>
                <a:latin typeface="Arial" pitchFamily="34" charset="0"/>
                <a:cs typeface="Arial" pitchFamily="34" charset="0"/>
              </a:rPr>
              <a:t>lướt ván</a:t>
            </a:r>
          </a:p>
        </p:txBody>
      </p:sp>
    </p:spTree>
    <p:extLst>
      <p:ext uri="{BB962C8B-B14F-4D97-AF65-F5344CB8AC3E}">
        <p14:creationId xmlns:p14="http://schemas.microsoft.com/office/powerpoint/2010/main" val="1028788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2" grpId="0" animBg="1"/>
      <p:bldP spid="13" grpId="0" animBg="1"/>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92B38D8-4F13-4D72-BE41-D42251DC233C}"/>
              </a:ext>
            </a:extLst>
          </p:cNvPr>
          <p:cNvPicPr>
            <a:picLocks noChangeAspect="1"/>
          </p:cNvPicPr>
          <p:nvPr/>
        </p:nvPicPr>
        <p:blipFill>
          <a:blip r:embed="rId3"/>
          <a:stretch>
            <a:fillRect/>
          </a:stretch>
        </p:blipFill>
        <p:spPr>
          <a:xfrm>
            <a:off x="0" y="1255"/>
            <a:ext cx="9144000" cy="5140990"/>
          </a:xfrm>
          <a:prstGeom prst="rect">
            <a:avLst/>
          </a:prstGeom>
        </p:spPr>
      </p:pic>
      <p:sp>
        <p:nvSpPr>
          <p:cNvPr id="14" name="Cloud 13"/>
          <p:cNvSpPr/>
          <p:nvPr/>
        </p:nvSpPr>
        <p:spPr>
          <a:xfrm>
            <a:off x="2971800" y="612265"/>
            <a:ext cx="3661678" cy="1576557"/>
          </a:xfrm>
          <a:prstGeom prst="cloud">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rgbClr val="0070C0"/>
                </a:solidFill>
                <a:latin typeface="Arial" pitchFamily="34" charset="0"/>
                <a:cs typeface="Arial" pitchFamily="34" charset="0"/>
              </a:rPr>
              <a:t>oai</a:t>
            </a:r>
          </a:p>
        </p:txBody>
      </p:sp>
      <p:sp>
        <p:nvSpPr>
          <p:cNvPr id="17" name="Cloud 16"/>
          <p:cNvSpPr/>
          <p:nvPr/>
        </p:nvSpPr>
        <p:spPr>
          <a:xfrm>
            <a:off x="457200" y="1774975"/>
            <a:ext cx="2057400" cy="1050472"/>
          </a:xfrm>
          <a:prstGeom prst="cloud">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0070C0"/>
                </a:solidFill>
                <a:latin typeface="Arial" pitchFamily="34" charset="0"/>
                <a:cs typeface="Arial" pitchFamily="34" charset="0"/>
              </a:rPr>
              <a:t>củ khoai</a:t>
            </a:r>
          </a:p>
        </p:txBody>
      </p:sp>
      <p:sp>
        <p:nvSpPr>
          <p:cNvPr id="12" name="Cloud 11"/>
          <p:cNvSpPr/>
          <p:nvPr/>
        </p:nvSpPr>
        <p:spPr>
          <a:xfrm>
            <a:off x="1747298" y="3257550"/>
            <a:ext cx="1969019" cy="1050472"/>
          </a:xfrm>
          <a:prstGeom prst="cloud">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0070C0"/>
                </a:solidFill>
                <a:latin typeface="Arial" pitchFamily="34" charset="0"/>
                <a:cs typeface="Arial" pitchFamily="34" charset="0"/>
              </a:rPr>
              <a:t>ngoài</a:t>
            </a:r>
          </a:p>
        </p:txBody>
      </p:sp>
      <p:sp>
        <p:nvSpPr>
          <p:cNvPr id="13" name="Cloud 12"/>
          <p:cNvSpPr/>
          <p:nvPr/>
        </p:nvSpPr>
        <p:spPr>
          <a:xfrm>
            <a:off x="4191000" y="3480763"/>
            <a:ext cx="2743200" cy="1050472"/>
          </a:xfrm>
          <a:prstGeom prst="cloud">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0070C0"/>
                </a:solidFill>
                <a:latin typeface="Arial" pitchFamily="34" charset="0"/>
                <a:cs typeface="Arial" pitchFamily="34" charset="0"/>
              </a:rPr>
              <a:t>điện thoại</a:t>
            </a:r>
          </a:p>
        </p:txBody>
      </p:sp>
      <p:sp>
        <p:nvSpPr>
          <p:cNvPr id="15" name="Cloud 14"/>
          <p:cNvSpPr/>
          <p:nvPr/>
        </p:nvSpPr>
        <p:spPr>
          <a:xfrm>
            <a:off x="6248400" y="2046514"/>
            <a:ext cx="2541564" cy="1050472"/>
          </a:xfrm>
          <a:prstGeom prst="cloud">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0070C0"/>
                </a:solidFill>
                <a:latin typeface="Arial" pitchFamily="34" charset="0"/>
                <a:cs typeface="Arial" pitchFamily="34" charset="0"/>
              </a:rPr>
              <a:t>ra oai</a:t>
            </a:r>
          </a:p>
        </p:txBody>
      </p:sp>
    </p:spTree>
    <p:extLst>
      <p:ext uri="{BB962C8B-B14F-4D97-AF65-F5344CB8AC3E}">
        <p14:creationId xmlns:p14="http://schemas.microsoft.com/office/powerpoint/2010/main" val="2409104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2" grpId="0" animBg="1"/>
      <p:bldP spid="13" grpId="0"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888519D-3FD8-44DE-93CB-9DD610CD57CD}"/>
              </a:ext>
            </a:extLst>
          </p:cNvPr>
          <p:cNvPicPr>
            <a:picLocks noChangeAspect="1"/>
          </p:cNvPicPr>
          <p:nvPr/>
        </p:nvPicPr>
        <p:blipFill>
          <a:blip r:embed="rId3"/>
          <a:stretch>
            <a:fillRect/>
          </a:stretch>
        </p:blipFill>
        <p:spPr>
          <a:xfrm>
            <a:off x="0" y="1255"/>
            <a:ext cx="9144000" cy="5140990"/>
          </a:xfrm>
          <a:prstGeom prst="rect">
            <a:avLst/>
          </a:prstGeom>
        </p:spPr>
      </p:pic>
      <p:sp>
        <p:nvSpPr>
          <p:cNvPr id="3" name="TextBox 2"/>
          <p:cNvSpPr txBox="1"/>
          <p:nvPr/>
        </p:nvSpPr>
        <p:spPr>
          <a:xfrm>
            <a:off x="696972" y="37039"/>
            <a:ext cx="7456428" cy="707753"/>
          </a:xfrm>
          <a:prstGeom prst="rect">
            <a:avLst/>
          </a:prstGeom>
          <a:noFill/>
        </p:spPr>
        <p:txBody>
          <a:bodyPr wrap="square" lIns="91305" tIns="45654" rIns="91305" bIns="45654" rtlCol="0">
            <a:spAutoFit/>
          </a:bodyPr>
          <a:lstStyle/>
          <a:p>
            <a:pPr algn="just"/>
            <a:r>
              <a:rPr lang="en-US" sz="2000" b="1">
                <a:latin typeface="Arial" pitchFamily="34" charset="0"/>
                <a:ea typeface="Arial-Rounded" pitchFamily="34" charset="0"/>
                <a:cs typeface="Arial" pitchFamily="34" charset="0"/>
              </a:rPr>
              <a:t>Dưới đây là những nhân vật trong các truyện em vừa học. Hãy chọn chi tiết phù hợp với từng nhân vật của truyện.</a:t>
            </a: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320" y="24577"/>
            <a:ext cx="525652"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a:extLst>
              <a:ext uri="{FF2B5EF4-FFF2-40B4-BE49-F238E27FC236}">
                <a16:creationId xmlns:a16="http://schemas.microsoft.com/office/drawing/2014/main" id="{40BB464D-EA89-431C-B43D-22A43302B31F}"/>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saturation sat="200000"/>
                    </a14:imgEffect>
                  </a14:imgLayer>
                </a14:imgProps>
              </a:ext>
            </a:extLst>
          </a:blip>
          <a:stretch>
            <a:fillRect/>
          </a:stretch>
        </p:blipFill>
        <p:spPr>
          <a:xfrm>
            <a:off x="2283434" y="763604"/>
            <a:ext cx="5161905" cy="4342857"/>
          </a:xfrm>
          <a:prstGeom prst="rect">
            <a:avLst/>
          </a:prstGeom>
        </p:spPr>
      </p:pic>
    </p:spTree>
    <p:extLst>
      <p:ext uri="{BB962C8B-B14F-4D97-AF65-F5344CB8AC3E}">
        <p14:creationId xmlns:p14="http://schemas.microsoft.com/office/powerpoint/2010/main" val="39444579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A9E1A31-C818-44E0-B239-2234C3D702BE}"/>
              </a:ext>
            </a:extLst>
          </p:cNvPr>
          <p:cNvPicPr>
            <a:picLocks noChangeAspect="1"/>
          </p:cNvPicPr>
          <p:nvPr/>
        </p:nvPicPr>
        <p:blipFill>
          <a:blip r:embed="rId4"/>
          <a:stretch>
            <a:fillRect/>
          </a:stretch>
        </p:blipFill>
        <p:spPr>
          <a:xfrm>
            <a:off x="0" y="1255"/>
            <a:ext cx="9144000" cy="5140990"/>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406040252"/>
              </p:ext>
            </p:extLst>
          </p:nvPr>
        </p:nvGraphicFramePr>
        <p:xfrm>
          <a:off x="152400" y="209550"/>
          <a:ext cx="8763000" cy="4658296"/>
        </p:xfrm>
        <a:graphic>
          <a:graphicData uri="http://schemas.openxmlformats.org/drawingml/2006/table">
            <a:tbl>
              <a:tblPr firstRow="1" bandRow="1">
                <a:tableStyleId>{5C22544A-7EE6-4342-B048-85BDC9FD1C3A}</a:tableStyleId>
              </a:tblPr>
              <a:tblGrid>
                <a:gridCol w="1337863">
                  <a:extLst>
                    <a:ext uri="{9D8B030D-6E8A-4147-A177-3AD203B41FA5}">
                      <a16:colId xmlns:a16="http://schemas.microsoft.com/office/drawing/2014/main" val="20000"/>
                    </a:ext>
                  </a:extLst>
                </a:gridCol>
                <a:gridCol w="1329137">
                  <a:extLst>
                    <a:ext uri="{9D8B030D-6E8A-4147-A177-3AD203B41FA5}">
                      <a16:colId xmlns:a16="http://schemas.microsoft.com/office/drawing/2014/main" val="20001"/>
                    </a:ext>
                  </a:extLst>
                </a:gridCol>
                <a:gridCol w="811443">
                  <a:extLst>
                    <a:ext uri="{9D8B030D-6E8A-4147-A177-3AD203B41FA5}">
                      <a16:colId xmlns:a16="http://schemas.microsoft.com/office/drawing/2014/main" val="20002"/>
                    </a:ext>
                  </a:extLst>
                </a:gridCol>
                <a:gridCol w="5284557">
                  <a:extLst>
                    <a:ext uri="{9D8B030D-6E8A-4147-A177-3AD203B41FA5}">
                      <a16:colId xmlns:a16="http://schemas.microsoft.com/office/drawing/2014/main" val="20003"/>
                    </a:ext>
                  </a:extLst>
                </a:gridCol>
              </a:tblGrid>
              <a:tr h="455914">
                <a:tc>
                  <a:txBody>
                    <a:bodyPr/>
                    <a:lstStyle/>
                    <a:p>
                      <a:pPr algn="ctr"/>
                      <a:r>
                        <a:rPr lang="en-US">
                          <a:solidFill>
                            <a:schemeClr val="tx1"/>
                          </a:solidFill>
                          <a:latin typeface="Arial" pitchFamily="34" charset="0"/>
                          <a:cs typeface="Arial" pitchFamily="34" charset="0"/>
                        </a:rPr>
                        <a:t>Truyện</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F0"/>
                    </a:solidFill>
                  </a:tcPr>
                </a:tc>
                <a:tc>
                  <a:txBody>
                    <a:bodyPr/>
                    <a:lstStyle/>
                    <a:p>
                      <a:pPr algn="ctr"/>
                      <a:r>
                        <a:rPr lang="en-US">
                          <a:solidFill>
                            <a:schemeClr val="tx1"/>
                          </a:solidFill>
                          <a:latin typeface="Arial" pitchFamily="34" charset="0"/>
                          <a:cs typeface="Arial" pitchFamily="34" charset="0"/>
                        </a:rPr>
                        <a:t>Nhân</a:t>
                      </a:r>
                      <a:r>
                        <a:rPr lang="en-US" baseline="0">
                          <a:solidFill>
                            <a:schemeClr val="tx1"/>
                          </a:solidFill>
                          <a:latin typeface="Arial" pitchFamily="34" charset="0"/>
                          <a:cs typeface="Arial" pitchFamily="34" charset="0"/>
                        </a:rPr>
                        <a:t> vật</a:t>
                      </a:r>
                      <a:endParaRPr lang="en-US">
                        <a:solidFill>
                          <a:schemeClr val="tx1"/>
                        </a:solidFill>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rowSpan="9">
                  <a:txBody>
                    <a:bodyPr/>
                    <a:lstStyle/>
                    <a:p>
                      <a:pPr algn="ctr"/>
                      <a:endParaRPr lang="en-US">
                        <a:solidFill>
                          <a:schemeClr val="tx1"/>
                        </a:solidFill>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solidFill>
                  </a:tcPr>
                </a:tc>
                <a:tc>
                  <a:txBody>
                    <a:bodyPr/>
                    <a:lstStyle/>
                    <a:p>
                      <a:pPr algn="ctr"/>
                      <a:r>
                        <a:rPr lang="en-US">
                          <a:solidFill>
                            <a:schemeClr val="tx1"/>
                          </a:solidFill>
                          <a:latin typeface="Arial" pitchFamily="34" charset="0"/>
                          <a:cs typeface="Arial" pitchFamily="34" charset="0"/>
                        </a:rPr>
                        <a:t>Chi tiết</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BBE5"/>
                    </a:solidFill>
                  </a:tcPr>
                </a:tc>
                <a:extLst>
                  <a:ext uri="{0D108BD9-81ED-4DB2-BD59-A6C34878D82A}">
                    <a16:rowId xmlns:a16="http://schemas.microsoft.com/office/drawing/2014/main" val="10000"/>
                  </a:ext>
                </a:extLst>
              </a:tr>
              <a:tr h="455914">
                <a:tc rowSpan="2">
                  <a:txBody>
                    <a:bodyPr/>
                    <a:lstStyle/>
                    <a:p>
                      <a:pPr algn="just"/>
                      <a:r>
                        <a:rPr lang="en-US">
                          <a:solidFill>
                            <a:schemeClr val="tx1"/>
                          </a:solidFill>
                          <a:latin typeface="Arial" pitchFamily="34" charset="0"/>
                          <a:cs typeface="Arial" pitchFamily="34" charset="0"/>
                        </a:rPr>
                        <a:t>Kiến</a:t>
                      </a:r>
                      <a:r>
                        <a:rPr lang="en-US" baseline="0">
                          <a:solidFill>
                            <a:schemeClr val="tx1"/>
                          </a:solidFill>
                          <a:latin typeface="Arial" pitchFamily="34" charset="0"/>
                          <a:cs typeface="Arial" pitchFamily="34" charset="0"/>
                        </a:rPr>
                        <a:t> và </a:t>
                      </a:r>
                    </a:p>
                    <a:p>
                      <a:pPr algn="just"/>
                      <a:r>
                        <a:rPr lang="en-US" baseline="0">
                          <a:solidFill>
                            <a:schemeClr val="tx1"/>
                          </a:solidFill>
                          <a:latin typeface="Arial" pitchFamily="34" charset="0"/>
                          <a:cs typeface="Arial" pitchFamily="34" charset="0"/>
                        </a:rPr>
                        <a:t>chim bồ câu</a:t>
                      </a:r>
                      <a:endParaRPr lang="en-US">
                        <a:solidFill>
                          <a:schemeClr val="tx1"/>
                        </a:solidFill>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just"/>
                      <a:r>
                        <a:rPr lang="en-US">
                          <a:solidFill>
                            <a:schemeClr val="tx1"/>
                          </a:solidFill>
                          <a:latin typeface="Arial" pitchFamily="34" charset="0"/>
                          <a:cs typeface="Arial" pitchFamily="34" charset="0"/>
                        </a:rPr>
                        <a:t>kiến</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38B"/>
                    </a:solidFill>
                  </a:tcPr>
                </a:tc>
                <a:tc vMerge="1">
                  <a:txBody>
                    <a:bodyPr/>
                    <a:lstStyle/>
                    <a:p>
                      <a:pPr algn="just"/>
                      <a:endParaRPr lang="en-US">
                        <a:solidFill>
                          <a:schemeClr val="tx1"/>
                        </a:solidFill>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FFE38B"/>
                    </a:solidFill>
                  </a:tcPr>
                </a:tc>
                <a:tc>
                  <a:txBody>
                    <a:bodyPr/>
                    <a:lstStyle/>
                    <a:p>
                      <a:pPr algn="just"/>
                      <a:r>
                        <a:rPr lang="en-US">
                          <a:solidFill>
                            <a:schemeClr val="tx1"/>
                          </a:solidFill>
                          <a:latin typeface="Arial" pitchFamily="34" charset="0"/>
                          <a:cs typeface="Arial" pitchFamily="34" charset="0"/>
                        </a:rPr>
                        <a:t>1. Lúc</a:t>
                      </a:r>
                      <a:r>
                        <a:rPr lang="en-US" baseline="0">
                          <a:solidFill>
                            <a:schemeClr val="tx1"/>
                          </a:solidFill>
                          <a:latin typeface="Arial" pitchFamily="34" charset="0"/>
                          <a:cs typeface="Arial" pitchFamily="34" charset="0"/>
                        </a:rPr>
                        <a:t> nào cũng thấy buồn bực</a:t>
                      </a:r>
                      <a:endParaRPr lang="en-US">
                        <a:solidFill>
                          <a:schemeClr val="tx1"/>
                        </a:solidFill>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EDEF3"/>
                    </a:solidFill>
                  </a:tcPr>
                </a:tc>
                <a:extLst>
                  <a:ext uri="{0D108BD9-81ED-4DB2-BD59-A6C34878D82A}">
                    <a16:rowId xmlns:a16="http://schemas.microsoft.com/office/drawing/2014/main" val="10001"/>
                  </a:ext>
                </a:extLst>
              </a:tr>
              <a:tr h="455914">
                <a:tc vMerge="1">
                  <a:txBody>
                    <a:bodyPr/>
                    <a:lstStyle/>
                    <a:p>
                      <a:pPr algn="just"/>
                      <a:endParaRPr lang="en-US">
                        <a:solidFill>
                          <a:schemeClr val="tx1"/>
                        </a:solidFill>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just"/>
                      <a:r>
                        <a:rPr lang="en-US">
                          <a:solidFill>
                            <a:schemeClr val="tx1"/>
                          </a:solidFill>
                          <a:latin typeface="Arial" pitchFamily="34" charset="0"/>
                          <a:cs typeface="Arial" pitchFamily="34" charset="0"/>
                        </a:rPr>
                        <a:t>bồ</a:t>
                      </a:r>
                      <a:r>
                        <a:rPr lang="en-US" baseline="0">
                          <a:solidFill>
                            <a:schemeClr val="tx1"/>
                          </a:solidFill>
                          <a:latin typeface="Arial" pitchFamily="34" charset="0"/>
                          <a:cs typeface="Arial" pitchFamily="34" charset="0"/>
                        </a:rPr>
                        <a:t> câu</a:t>
                      </a:r>
                      <a:endParaRPr lang="en-US">
                        <a:solidFill>
                          <a:schemeClr val="tx1"/>
                        </a:solidFill>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38B"/>
                    </a:solidFill>
                  </a:tcPr>
                </a:tc>
                <a:tc vMerge="1">
                  <a:txBody>
                    <a:bodyPr/>
                    <a:lstStyle/>
                    <a:p>
                      <a:pPr algn="just"/>
                      <a:endParaRPr lang="en-US">
                        <a:solidFill>
                          <a:schemeClr val="tx1"/>
                        </a:solidFill>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FFE38B"/>
                    </a:solidFill>
                  </a:tcPr>
                </a:tc>
                <a:tc>
                  <a:txBody>
                    <a:bodyPr/>
                    <a:lstStyle/>
                    <a:p>
                      <a:pPr algn="just"/>
                      <a:r>
                        <a:rPr lang="en-US">
                          <a:solidFill>
                            <a:schemeClr val="tx1"/>
                          </a:solidFill>
                          <a:latin typeface="Arial" pitchFamily="34" charset="0"/>
                          <a:cs typeface="Arial" pitchFamily="34" charset="0"/>
                        </a:rPr>
                        <a:t>2. Bật</a:t>
                      </a:r>
                      <a:r>
                        <a:rPr lang="en-US" baseline="0">
                          <a:solidFill>
                            <a:schemeClr val="tx1"/>
                          </a:solidFill>
                          <a:latin typeface="Arial" pitchFamily="34" charset="0"/>
                          <a:cs typeface="Arial" pitchFamily="34" charset="0"/>
                        </a:rPr>
                        <a:t> cười vui vẻ vì được nghe: “Tôi yêu bạn”</a:t>
                      </a:r>
                      <a:endParaRPr lang="en-US">
                        <a:solidFill>
                          <a:schemeClr val="tx1"/>
                        </a:solidFill>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EDEF3"/>
                    </a:solidFill>
                  </a:tcPr>
                </a:tc>
                <a:extLst>
                  <a:ext uri="{0D108BD9-81ED-4DB2-BD59-A6C34878D82A}">
                    <a16:rowId xmlns:a16="http://schemas.microsoft.com/office/drawing/2014/main" val="10002"/>
                  </a:ext>
                </a:extLst>
              </a:tr>
              <a:tr h="455914">
                <a:tc rowSpan="2">
                  <a:txBody>
                    <a:bodyPr/>
                    <a:lstStyle/>
                    <a:p>
                      <a:pPr algn="just"/>
                      <a:r>
                        <a:rPr lang="en-US">
                          <a:solidFill>
                            <a:schemeClr val="tx1"/>
                          </a:solidFill>
                          <a:latin typeface="Arial" pitchFamily="34" charset="0"/>
                          <a:cs typeface="Arial" pitchFamily="34" charset="0"/>
                        </a:rPr>
                        <a:t>Câu</a:t>
                      </a:r>
                      <a:r>
                        <a:rPr lang="en-US" baseline="0">
                          <a:solidFill>
                            <a:schemeClr val="tx1"/>
                          </a:solidFill>
                          <a:latin typeface="Arial" pitchFamily="34" charset="0"/>
                          <a:cs typeface="Arial" pitchFamily="34" charset="0"/>
                        </a:rPr>
                        <a:t> hỏi</a:t>
                      </a:r>
                    </a:p>
                    <a:p>
                      <a:pPr algn="just"/>
                      <a:r>
                        <a:rPr lang="en-US" baseline="0">
                          <a:solidFill>
                            <a:schemeClr val="tx1"/>
                          </a:solidFill>
                          <a:latin typeface="Arial" pitchFamily="34" charset="0"/>
                          <a:cs typeface="Arial" pitchFamily="34" charset="0"/>
                        </a:rPr>
                        <a:t>của sói</a:t>
                      </a:r>
                      <a:endParaRPr lang="en-US">
                        <a:solidFill>
                          <a:schemeClr val="tx1"/>
                        </a:solidFill>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just"/>
                      <a:r>
                        <a:rPr lang="en-US">
                          <a:solidFill>
                            <a:schemeClr val="tx1"/>
                          </a:solidFill>
                          <a:latin typeface="Arial" pitchFamily="34" charset="0"/>
                          <a:cs typeface="Arial" pitchFamily="34" charset="0"/>
                        </a:rPr>
                        <a:t>sói</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38B"/>
                    </a:solidFill>
                  </a:tcPr>
                </a:tc>
                <a:tc vMerge="1">
                  <a:txBody>
                    <a:bodyPr/>
                    <a:lstStyle/>
                    <a:p>
                      <a:pPr algn="just"/>
                      <a:endParaRPr lang="en-US">
                        <a:solidFill>
                          <a:schemeClr val="tx1"/>
                        </a:solidFill>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FFE38B"/>
                    </a:solidFill>
                  </a:tcPr>
                </a:tc>
                <a:tc>
                  <a:txBody>
                    <a:bodyPr/>
                    <a:lstStyle/>
                    <a:p>
                      <a:pPr algn="just"/>
                      <a:r>
                        <a:rPr lang="en-US">
                          <a:solidFill>
                            <a:schemeClr val="tx1"/>
                          </a:solidFill>
                          <a:latin typeface="Arial" pitchFamily="34" charset="0"/>
                          <a:cs typeface="Arial" pitchFamily="34" charset="0"/>
                        </a:rPr>
                        <a:t>3.</a:t>
                      </a:r>
                      <a:r>
                        <a:rPr lang="en-US" baseline="0">
                          <a:solidFill>
                            <a:schemeClr val="tx1"/>
                          </a:solidFill>
                          <a:latin typeface="Arial" pitchFamily="34" charset="0"/>
                          <a:cs typeface="Arial" pitchFamily="34" charset="0"/>
                        </a:rPr>
                        <a:t> Nói với con: “Con hãy quay lại và nói với núi: “Tôi yêu bạn””</a:t>
                      </a:r>
                      <a:endParaRPr lang="en-US">
                        <a:solidFill>
                          <a:schemeClr val="tx1"/>
                        </a:solidFill>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EDEF3"/>
                    </a:solidFill>
                  </a:tcPr>
                </a:tc>
                <a:extLst>
                  <a:ext uri="{0D108BD9-81ED-4DB2-BD59-A6C34878D82A}">
                    <a16:rowId xmlns:a16="http://schemas.microsoft.com/office/drawing/2014/main" val="10003"/>
                  </a:ext>
                </a:extLst>
              </a:tr>
              <a:tr h="455914">
                <a:tc vMerge="1">
                  <a:txBody>
                    <a:bodyPr/>
                    <a:lstStyle/>
                    <a:p>
                      <a:pPr algn="just"/>
                      <a:endParaRPr lang="en-US">
                        <a:solidFill>
                          <a:schemeClr val="tx1"/>
                        </a:solidFill>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just"/>
                      <a:r>
                        <a:rPr lang="en-US">
                          <a:solidFill>
                            <a:schemeClr val="tx1"/>
                          </a:solidFill>
                          <a:latin typeface="Arial" pitchFamily="34" charset="0"/>
                          <a:cs typeface="Arial" pitchFamily="34" charset="0"/>
                        </a:rPr>
                        <a:t>sóc</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38B"/>
                    </a:solidFill>
                  </a:tcPr>
                </a:tc>
                <a:tc vMerge="1">
                  <a:txBody>
                    <a:bodyPr/>
                    <a:lstStyle/>
                    <a:p>
                      <a:pPr algn="just"/>
                      <a:endParaRPr lang="en-US">
                        <a:solidFill>
                          <a:schemeClr val="tx1"/>
                        </a:solidFill>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FFE38B"/>
                    </a:solidFill>
                  </a:tcPr>
                </a:tc>
                <a:tc>
                  <a:txBody>
                    <a:bodyPr/>
                    <a:lstStyle/>
                    <a:p>
                      <a:pPr algn="just"/>
                      <a:r>
                        <a:rPr lang="en-US">
                          <a:solidFill>
                            <a:schemeClr val="tx1"/>
                          </a:solidFill>
                          <a:latin typeface="Arial" pitchFamily="34" charset="0"/>
                          <a:cs typeface="Arial" pitchFamily="34" charset="0"/>
                        </a:rPr>
                        <a:t>4. Hay nói</a:t>
                      </a:r>
                      <a:r>
                        <a:rPr lang="en-US" baseline="0">
                          <a:solidFill>
                            <a:schemeClr val="tx1"/>
                          </a:solidFill>
                          <a:latin typeface="Arial" pitchFamily="34" charset="0"/>
                          <a:cs typeface="Arial" pitchFamily="34" charset="0"/>
                        </a:rPr>
                        <a:t> dối</a:t>
                      </a:r>
                      <a:endParaRPr lang="en-US">
                        <a:solidFill>
                          <a:schemeClr val="tx1"/>
                        </a:solidFill>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EDEF3"/>
                    </a:solidFill>
                  </a:tcPr>
                </a:tc>
                <a:extLst>
                  <a:ext uri="{0D108BD9-81ED-4DB2-BD59-A6C34878D82A}">
                    <a16:rowId xmlns:a16="http://schemas.microsoft.com/office/drawing/2014/main" val="10004"/>
                  </a:ext>
                </a:extLst>
              </a:tr>
              <a:tr h="455914">
                <a:tc rowSpan="2">
                  <a:txBody>
                    <a:bodyPr/>
                    <a:lstStyle/>
                    <a:p>
                      <a:pPr algn="just"/>
                      <a:r>
                        <a:rPr lang="en-US">
                          <a:solidFill>
                            <a:schemeClr val="tx1"/>
                          </a:solidFill>
                          <a:latin typeface="Arial" pitchFamily="34" charset="0"/>
                          <a:cs typeface="Arial" pitchFamily="34" charset="0"/>
                        </a:rPr>
                        <a:t>Tiếng</a:t>
                      </a:r>
                      <a:r>
                        <a:rPr lang="en-US" baseline="0">
                          <a:solidFill>
                            <a:schemeClr val="tx1"/>
                          </a:solidFill>
                          <a:latin typeface="Arial" pitchFamily="34" charset="0"/>
                          <a:cs typeface="Arial" pitchFamily="34" charset="0"/>
                        </a:rPr>
                        <a:t> vọng</a:t>
                      </a:r>
                    </a:p>
                    <a:p>
                      <a:pPr algn="just"/>
                      <a:r>
                        <a:rPr lang="en-US" baseline="0">
                          <a:solidFill>
                            <a:schemeClr val="tx1"/>
                          </a:solidFill>
                          <a:latin typeface="Arial" pitchFamily="34" charset="0"/>
                          <a:cs typeface="Arial" pitchFamily="34" charset="0"/>
                        </a:rPr>
                        <a:t>của núi</a:t>
                      </a:r>
                      <a:endParaRPr lang="en-US">
                        <a:solidFill>
                          <a:schemeClr val="tx1"/>
                        </a:solidFill>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just"/>
                      <a:r>
                        <a:rPr lang="en-US">
                          <a:solidFill>
                            <a:schemeClr val="tx1"/>
                          </a:solidFill>
                          <a:latin typeface="Arial" pitchFamily="34" charset="0"/>
                          <a:cs typeface="Arial" pitchFamily="34" charset="0"/>
                        </a:rPr>
                        <a:t>gấu con</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38B"/>
                    </a:solidFill>
                  </a:tcPr>
                </a:tc>
                <a:tc vMerge="1">
                  <a:txBody>
                    <a:bodyPr/>
                    <a:lstStyle/>
                    <a:p>
                      <a:pPr algn="just"/>
                      <a:endParaRPr lang="en-US">
                        <a:solidFill>
                          <a:schemeClr val="tx1"/>
                        </a:solidFill>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FFE38B"/>
                    </a:solidFill>
                  </a:tcPr>
                </a:tc>
                <a:tc>
                  <a:txBody>
                    <a:bodyPr/>
                    <a:lstStyle/>
                    <a:p>
                      <a:pPr algn="just"/>
                      <a:r>
                        <a:rPr lang="en-US">
                          <a:solidFill>
                            <a:schemeClr val="tx1"/>
                          </a:solidFill>
                          <a:latin typeface="Arial" pitchFamily="34" charset="0"/>
                          <a:cs typeface="Arial" pitchFamily="34" charset="0"/>
                        </a:rPr>
                        <a:t>5. Nghĩ</a:t>
                      </a:r>
                      <a:r>
                        <a:rPr lang="en-US" baseline="0">
                          <a:solidFill>
                            <a:schemeClr val="tx1"/>
                          </a:solidFill>
                          <a:latin typeface="Arial" pitchFamily="34" charset="0"/>
                          <a:cs typeface="Arial" pitchFamily="34" charset="0"/>
                        </a:rPr>
                        <a:t> rằng chú bé lại nói dối như mọi lần</a:t>
                      </a:r>
                      <a:endParaRPr lang="en-US">
                        <a:solidFill>
                          <a:schemeClr val="tx1"/>
                        </a:solidFill>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EDEF3"/>
                    </a:solidFill>
                  </a:tcPr>
                </a:tc>
                <a:extLst>
                  <a:ext uri="{0D108BD9-81ED-4DB2-BD59-A6C34878D82A}">
                    <a16:rowId xmlns:a16="http://schemas.microsoft.com/office/drawing/2014/main" val="10005"/>
                  </a:ext>
                </a:extLst>
              </a:tr>
              <a:tr h="455914">
                <a:tc vMerge="1">
                  <a:txBody>
                    <a:bodyPr/>
                    <a:lstStyle/>
                    <a:p>
                      <a:pPr algn="just"/>
                      <a:endParaRPr lang="en-US">
                        <a:solidFill>
                          <a:schemeClr val="tx1"/>
                        </a:solidFill>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just"/>
                      <a:r>
                        <a:rPr lang="en-US">
                          <a:solidFill>
                            <a:schemeClr val="tx1"/>
                          </a:solidFill>
                          <a:latin typeface="Arial" pitchFamily="34" charset="0"/>
                          <a:cs typeface="Arial" pitchFamily="34" charset="0"/>
                        </a:rPr>
                        <a:t>gấu mẹ</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38B"/>
                    </a:solidFill>
                  </a:tcPr>
                </a:tc>
                <a:tc vMerge="1">
                  <a:txBody>
                    <a:bodyPr/>
                    <a:lstStyle/>
                    <a:p>
                      <a:pPr algn="just"/>
                      <a:endParaRPr lang="en-US">
                        <a:solidFill>
                          <a:schemeClr val="tx1"/>
                        </a:solidFill>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FFE38B"/>
                    </a:solidFill>
                  </a:tcPr>
                </a:tc>
                <a:tc>
                  <a:txBody>
                    <a:bodyPr/>
                    <a:lstStyle/>
                    <a:p>
                      <a:pPr algn="just"/>
                      <a:r>
                        <a:rPr lang="en-US">
                          <a:solidFill>
                            <a:schemeClr val="tx1"/>
                          </a:solidFill>
                          <a:latin typeface="Arial" pitchFamily="34" charset="0"/>
                          <a:cs typeface="Arial" pitchFamily="34" charset="0"/>
                        </a:rPr>
                        <a:t>6. Không</a:t>
                      </a:r>
                      <a:r>
                        <a:rPr lang="en-US" baseline="0">
                          <a:solidFill>
                            <a:schemeClr val="tx1"/>
                          </a:solidFill>
                          <a:latin typeface="Arial" pitchFamily="34" charset="0"/>
                          <a:cs typeface="Arial" pitchFamily="34" charset="0"/>
                        </a:rPr>
                        <a:t> may bị rơi xuống nước</a:t>
                      </a:r>
                      <a:endParaRPr lang="en-US">
                        <a:solidFill>
                          <a:schemeClr val="tx1"/>
                        </a:solidFill>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EDEF3"/>
                    </a:solidFill>
                  </a:tcPr>
                </a:tc>
                <a:extLst>
                  <a:ext uri="{0D108BD9-81ED-4DB2-BD59-A6C34878D82A}">
                    <a16:rowId xmlns:a16="http://schemas.microsoft.com/office/drawing/2014/main" val="10006"/>
                  </a:ext>
                </a:extLst>
              </a:tr>
              <a:tr h="455914">
                <a:tc rowSpan="2">
                  <a:txBody>
                    <a:bodyPr/>
                    <a:lstStyle/>
                    <a:p>
                      <a:pPr algn="just"/>
                      <a:r>
                        <a:rPr lang="en-US">
                          <a:solidFill>
                            <a:schemeClr val="tx1"/>
                          </a:solidFill>
                          <a:latin typeface="Arial" pitchFamily="34" charset="0"/>
                          <a:cs typeface="Arial" pitchFamily="34" charset="0"/>
                        </a:rPr>
                        <a:t>Chú</a:t>
                      </a:r>
                      <a:r>
                        <a:rPr lang="en-US" baseline="0">
                          <a:solidFill>
                            <a:schemeClr val="tx1"/>
                          </a:solidFill>
                          <a:latin typeface="Arial" pitchFamily="34" charset="0"/>
                          <a:cs typeface="Arial" pitchFamily="34" charset="0"/>
                        </a:rPr>
                        <a:t> bé</a:t>
                      </a:r>
                    </a:p>
                    <a:p>
                      <a:pPr algn="just"/>
                      <a:r>
                        <a:rPr lang="en-US" baseline="0">
                          <a:solidFill>
                            <a:schemeClr val="tx1"/>
                          </a:solidFill>
                          <a:latin typeface="Arial" pitchFamily="34" charset="0"/>
                          <a:cs typeface="Arial" pitchFamily="34" charset="0"/>
                        </a:rPr>
                        <a:t>chăn cừu</a:t>
                      </a:r>
                      <a:endParaRPr lang="en-US">
                        <a:solidFill>
                          <a:schemeClr val="tx1"/>
                        </a:solidFill>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l"/>
                      <a:r>
                        <a:rPr lang="en-US">
                          <a:solidFill>
                            <a:schemeClr val="tx1"/>
                          </a:solidFill>
                          <a:latin typeface="Arial" pitchFamily="34" charset="0"/>
                          <a:cs typeface="Arial" pitchFamily="34" charset="0"/>
                        </a:rPr>
                        <a:t>chú</a:t>
                      </a:r>
                      <a:r>
                        <a:rPr lang="en-US" baseline="0">
                          <a:solidFill>
                            <a:schemeClr val="tx1"/>
                          </a:solidFill>
                          <a:latin typeface="Arial" pitchFamily="34" charset="0"/>
                          <a:cs typeface="Arial" pitchFamily="34" charset="0"/>
                        </a:rPr>
                        <a:t> bé chăn cừu</a:t>
                      </a:r>
                      <a:endParaRPr lang="en-US">
                        <a:solidFill>
                          <a:schemeClr val="tx1"/>
                        </a:solidFill>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38B"/>
                    </a:solidFill>
                  </a:tcPr>
                </a:tc>
                <a:tc vMerge="1">
                  <a:txBody>
                    <a:bodyPr/>
                    <a:lstStyle/>
                    <a:p>
                      <a:pPr algn="l"/>
                      <a:endParaRPr lang="en-US">
                        <a:solidFill>
                          <a:schemeClr val="tx1"/>
                        </a:solidFill>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FFE38B"/>
                    </a:solidFill>
                  </a:tcPr>
                </a:tc>
                <a:tc>
                  <a:txBody>
                    <a:bodyPr/>
                    <a:lstStyle/>
                    <a:p>
                      <a:pPr algn="just"/>
                      <a:r>
                        <a:rPr lang="en-US">
                          <a:solidFill>
                            <a:schemeClr val="tx1"/>
                          </a:solidFill>
                          <a:latin typeface="Arial" pitchFamily="34" charset="0"/>
                          <a:cs typeface="Arial" pitchFamily="34" charset="0"/>
                        </a:rPr>
                        <a:t>7. Nhặt</a:t>
                      </a:r>
                      <a:r>
                        <a:rPr lang="en-US" baseline="0">
                          <a:solidFill>
                            <a:schemeClr val="tx1"/>
                          </a:solidFill>
                          <a:latin typeface="Arial" pitchFamily="34" charset="0"/>
                          <a:cs typeface="Arial" pitchFamily="34" charset="0"/>
                        </a:rPr>
                        <a:t> một chiếc lá thả xuống nước</a:t>
                      </a:r>
                      <a:endParaRPr lang="en-US">
                        <a:solidFill>
                          <a:schemeClr val="tx1"/>
                        </a:solidFill>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EDEF3"/>
                    </a:solidFill>
                  </a:tcPr>
                </a:tc>
                <a:extLst>
                  <a:ext uri="{0D108BD9-81ED-4DB2-BD59-A6C34878D82A}">
                    <a16:rowId xmlns:a16="http://schemas.microsoft.com/office/drawing/2014/main" val="10007"/>
                  </a:ext>
                </a:extLst>
              </a:tr>
              <a:tr h="455914">
                <a:tc vMerge="1">
                  <a:txBody>
                    <a:bodyPr/>
                    <a:lstStyle/>
                    <a:p>
                      <a:pPr algn="just"/>
                      <a:endParaRPr lang="en-US">
                        <a:solidFill>
                          <a:schemeClr val="tx1"/>
                        </a:solidFill>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l"/>
                      <a:r>
                        <a:rPr lang="en-US">
                          <a:solidFill>
                            <a:schemeClr val="tx1"/>
                          </a:solidFill>
                          <a:latin typeface="Arial" pitchFamily="34" charset="0"/>
                          <a:cs typeface="Arial" pitchFamily="34" charset="0"/>
                        </a:rPr>
                        <a:t>các</a:t>
                      </a:r>
                      <a:r>
                        <a:rPr lang="en-US" baseline="0">
                          <a:solidFill>
                            <a:schemeClr val="tx1"/>
                          </a:solidFill>
                          <a:latin typeface="Arial" pitchFamily="34" charset="0"/>
                          <a:cs typeface="Arial" pitchFamily="34" charset="0"/>
                        </a:rPr>
                        <a:t> bác nông dân</a:t>
                      </a:r>
                      <a:endParaRPr lang="en-US">
                        <a:solidFill>
                          <a:schemeClr val="tx1"/>
                        </a:solidFill>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38B"/>
                    </a:solidFill>
                  </a:tcPr>
                </a:tc>
                <a:tc vMerge="1">
                  <a:txBody>
                    <a:bodyPr/>
                    <a:lstStyle/>
                    <a:p>
                      <a:pPr algn="l"/>
                      <a:endParaRPr lang="en-US">
                        <a:solidFill>
                          <a:schemeClr val="tx1"/>
                        </a:solidFill>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38B"/>
                    </a:solidFill>
                  </a:tcPr>
                </a:tc>
                <a:tc>
                  <a:txBody>
                    <a:bodyPr/>
                    <a:lstStyle/>
                    <a:p>
                      <a:pPr algn="just"/>
                      <a:r>
                        <a:rPr lang="en-US">
                          <a:solidFill>
                            <a:schemeClr val="tx1"/>
                          </a:solidFill>
                          <a:latin typeface="Arial" pitchFamily="34" charset="0"/>
                          <a:cs typeface="Arial" pitchFamily="34" charset="0"/>
                        </a:rPr>
                        <a:t>8. Nhảy</a:t>
                      </a:r>
                      <a:r>
                        <a:rPr lang="en-US" baseline="0">
                          <a:solidFill>
                            <a:schemeClr val="tx1"/>
                          </a:solidFill>
                          <a:latin typeface="Arial" pitchFamily="34" charset="0"/>
                          <a:cs typeface="Arial" pitchFamily="34" charset="0"/>
                        </a:rPr>
                        <a:t> nhót, vui đùa suốt ngày</a:t>
                      </a:r>
                      <a:endParaRPr lang="en-US">
                        <a:solidFill>
                          <a:schemeClr val="tx1"/>
                        </a:solidFill>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EDEF3"/>
                    </a:solidFill>
                  </a:tcPr>
                </a:tc>
                <a:extLst>
                  <a:ext uri="{0D108BD9-81ED-4DB2-BD59-A6C34878D82A}">
                    <a16:rowId xmlns:a16="http://schemas.microsoft.com/office/drawing/2014/main" val="10008"/>
                  </a:ext>
                </a:extLst>
              </a:tr>
            </a:tbl>
          </a:graphicData>
        </a:graphic>
      </p:graphicFrame>
      <p:cxnSp>
        <p:nvCxnSpPr>
          <p:cNvPr id="6" name="Straight Connector 5"/>
          <p:cNvCxnSpPr/>
          <p:nvPr/>
        </p:nvCxnSpPr>
        <p:spPr>
          <a:xfrm flipV="1">
            <a:off x="2796250" y="906925"/>
            <a:ext cx="838200" cy="990600"/>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2796250" y="1399572"/>
            <a:ext cx="882087" cy="1476978"/>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2796250" y="1892219"/>
            <a:ext cx="882087" cy="1476978"/>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2796250" y="2384866"/>
            <a:ext cx="882087" cy="1476978"/>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2796250" y="2877513"/>
            <a:ext cx="882087" cy="1476978"/>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796250" y="906925"/>
            <a:ext cx="882087" cy="2463235"/>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2796250" y="1372685"/>
            <a:ext cx="838200" cy="2489159"/>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2816505" y="2390894"/>
            <a:ext cx="817945" cy="2162056"/>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0577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10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1000"/>
                                        <p:tgtEl>
                                          <p:spTgt spid="12"/>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1000"/>
                                        <p:tgtEl>
                                          <p:spTgt spid="14"/>
                                        </p:tgtEl>
                                      </p:cBhvr>
                                    </p:animEffect>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1000"/>
                                        <p:tgtEl>
                                          <p:spTgt spid="15"/>
                                        </p:tgtEl>
                                      </p:cBhvr>
                                    </p:animEffect>
                                  </p:childTnLst>
                                  <p:subTnLst>
                                    <p:audio>
                                      <p:cMediaNode>
                                        <p:cTn display="0" masterRel="sameClick">
                                          <p:stCondLst>
                                            <p:cond evt="begin" delay="0">
                                              <p:tn val="20"/>
                                            </p:cond>
                                          </p:stCondLst>
                                          <p:endCondLst>
                                            <p:cond evt="onStopAudio" delay="0">
                                              <p:tgtEl>
                                                <p:sldTgt/>
                                              </p:tgtEl>
                                            </p:cond>
                                          </p:endCondLst>
                                        </p:cTn>
                                        <p:tgtEl>
                                          <p:sndTgt r:embed="rId3" name="chimes.wav"/>
                                        </p:tgtEl>
                                      </p:cMediaNode>
                                    </p:audio>
                                  </p:sub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down)">
                                      <p:cBhvr>
                                        <p:cTn id="27" dur="1000"/>
                                        <p:tgtEl>
                                          <p:spTgt spid="16"/>
                                        </p:tgtEl>
                                      </p:cBhvr>
                                    </p:animEffect>
                                  </p:childTnLst>
                                  <p:subTnLst>
                                    <p:audio>
                                      <p:cMediaNode>
                                        <p:cTn display="0" masterRel="sameClick">
                                          <p:stCondLst>
                                            <p:cond evt="begin" delay="0">
                                              <p:tn val="25"/>
                                            </p:cond>
                                          </p:stCondLst>
                                          <p:endCondLst>
                                            <p:cond evt="onStopAudio" delay="0">
                                              <p:tgtEl>
                                                <p:sldTgt/>
                                              </p:tgtEl>
                                            </p:cond>
                                          </p:endCondLst>
                                        </p:cTn>
                                        <p:tgtEl>
                                          <p:sndTgt r:embed="rId3" name="chimes.wav"/>
                                        </p:tgtEl>
                                      </p:cMediaNode>
                                    </p:audio>
                                  </p:sub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ipe(up)">
                                      <p:cBhvr>
                                        <p:cTn id="32" dur="1000"/>
                                        <p:tgtEl>
                                          <p:spTgt spid="17"/>
                                        </p:tgtEl>
                                      </p:cBhvr>
                                    </p:animEffect>
                                  </p:childTnLst>
                                  <p:subTnLst>
                                    <p:audio>
                                      <p:cMediaNode>
                                        <p:cTn display="0" masterRel="sameClick">
                                          <p:stCondLst>
                                            <p:cond evt="begin" delay="0">
                                              <p:tn val="30"/>
                                            </p:cond>
                                          </p:stCondLst>
                                          <p:endCondLst>
                                            <p:cond evt="onStopAudio" delay="0">
                                              <p:tgtEl>
                                                <p:sldTgt/>
                                              </p:tgtEl>
                                            </p:cond>
                                          </p:endCondLst>
                                        </p:cTn>
                                        <p:tgtEl>
                                          <p:sndTgt r:embed="rId3" name="chimes.wav"/>
                                        </p:tgtEl>
                                      </p:cMediaNode>
                                    </p:audio>
                                  </p:sub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up)">
                                      <p:cBhvr>
                                        <p:cTn id="37" dur="1000"/>
                                        <p:tgtEl>
                                          <p:spTgt spid="19"/>
                                        </p:tgtEl>
                                      </p:cBhvr>
                                    </p:animEffect>
                                  </p:childTnLst>
                                  <p:subTnLst>
                                    <p:audio>
                                      <p:cMediaNode>
                                        <p:cTn display="0" masterRel="sameClick">
                                          <p:stCondLst>
                                            <p:cond evt="begin" delay="0">
                                              <p:tn val="35"/>
                                            </p:cond>
                                          </p:stCondLst>
                                          <p:endCondLst>
                                            <p:cond evt="onStopAudio" delay="0">
                                              <p:tgtEl>
                                                <p:sldTgt/>
                                              </p:tgtEl>
                                            </p:cond>
                                          </p:endCondLst>
                                        </p:cTn>
                                        <p:tgtEl>
                                          <p:sndTgt r:embed="rId3" name="chimes.wav"/>
                                        </p:tgtEl>
                                      </p:cMediaNode>
                                    </p:audio>
                                  </p:sub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ipe(up)">
                                      <p:cBhvr>
                                        <p:cTn id="42" dur="1000"/>
                                        <p:tgtEl>
                                          <p:spTgt spid="21"/>
                                        </p:tgtEl>
                                      </p:cBhvr>
                                    </p:animEffect>
                                  </p:childTnLst>
                                  <p:subTnLst>
                                    <p:audio>
                                      <p:cMediaNode>
                                        <p:cTn display="0" masterRel="sameClick">
                                          <p:stCondLst>
                                            <p:cond evt="begin" delay="0">
                                              <p:tn val="40"/>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ADD1FF-3628-4389-B5F2-856CBCD17D95}"/>
              </a:ext>
            </a:extLst>
          </p:cNvPr>
          <p:cNvPicPr>
            <a:picLocks noChangeAspect="1"/>
          </p:cNvPicPr>
          <p:nvPr/>
        </p:nvPicPr>
        <p:blipFill>
          <a:blip r:embed="rId3"/>
          <a:stretch>
            <a:fillRect/>
          </a:stretch>
        </p:blipFill>
        <p:spPr>
          <a:xfrm>
            <a:off x="0" y="1255"/>
            <a:ext cx="9144000" cy="5140990"/>
          </a:xfrm>
          <a:prstGeom prst="rect">
            <a:avLst/>
          </a:prstGeom>
        </p:spPr>
      </p:pic>
      <p:sp>
        <p:nvSpPr>
          <p:cNvPr id="4" name="Title 1">
            <a:extLst>
              <a:ext uri="{FF2B5EF4-FFF2-40B4-BE49-F238E27FC236}">
                <a16:creationId xmlns:a16="http://schemas.microsoft.com/office/drawing/2014/main" id="{A820202E-C7B6-4A86-A1D2-04C0F07EB133}"/>
              </a:ext>
            </a:extLst>
          </p:cNvPr>
          <p:cNvSpPr txBox="1">
            <a:spLocks/>
          </p:cNvSpPr>
          <p:nvPr/>
        </p:nvSpPr>
        <p:spPr>
          <a:xfrm>
            <a:off x="533400" y="895350"/>
            <a:ext cx="6324600" cy="1828800"/>
          </a:xfrm>
          <a:prstGeom prst="rect">
            <a:avLst/>
          </a:prstGeom>
          <a:noFill/>
        </p:spPr>
        <p:txBody>
          <a:bodyPr vert="horz" lIns="91354" tIns="45678" rIns="91354" bIns="45678" rtlCol="0" anchor="ctr">
            <a:normAutofit/>
          </a:bodyPr>
          <a:lstStyle>
            <a:lvl1pPr algn="ctr" defTabSz="913545" rtl="0" eaLnBrk="1" latinLnBrk="0" hangingPunct="1">
              <a:spcBef>
                <a:spcPct val="0"/>
              </a:spcBef>
              <a:buNone/>
              <a:defRPr sz="4400" kern="1200">
                <a:solidFill>
                  <a:schemeClr val="tx1"/>
                </a:solidFill>
                <a:latin typeface="+mj-lt"/>
                <a:ea typeface="+mj-ea"/>
                <a:cs typeface="+mj-cs"/>
              </a:defRPr>
            </a:lvl1pPr>
          </a:lstStyle>
          <a:p>
            <a:r>
              <a:rPr lang="en-US" sz="6000">
                <a:solidFill>
                  <a:srgbClr val="7030A0"/>
                </a:solidFill>
                <a:latin typeface="Arial-Rounded" pitchFamily="34" charset="0"/>
                <a:ea typeface="Arial-Rounded" pitchFamily="34" charset="0"/>
                <a:cs typeface="Arial-Rounded" pitchFamily="34" charset="0"/>
              </a:rPr>
              <a:t>Giải lao</a:t>
            </a:r>
          </a:p>
        </p:txBody>
      </p:sp>
      <p:pic>
        <p:nvPicPr>
          <p:cNvPr id="5" name="Picture 4">
            <a:extLst>
              <a:ext uri="{FF2B5EF4-FFF2-40B4-BE49-F238E27FC236}">
                <a16:creationId xmlns:a16="http://schemas.microsoft.com/office/drawing/2014/main" id="{CE080D97-4FAB-4577-9A75-4197109746E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80105" y="23150"/>
            <a:ext cx="1258108" cy="553998"/>
          </a:xfrm>
          <a:prstGeom prst="rect">
            <a:avLst/>
          </a:prstGeom>
        </p:spPr>
      </p:pic>
    </p:spTree>
    <p:extLst>
      <p:ext uri="{BB962C8B-B14F-4D97-AF65-F5344CB8AC3E}">
        <p14:creationId xmlns:p14="http://schemas.microsoft.com/office/powerpoint/2010/main" val="31956839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C838D-BD01-4B94-B157-DDAA47D95872}"/>
              </a:ext>
            </a:extLst>
          </p:cNvPr>
          <p:cNvSpPr>
            <a:spLocks noGrp="1"/>
          </p:cNvSpPr>
          <p:nvPr>
            <p:ph type="title"/>
          </p:nvPr>
        </p:nvSpPr>
        <p:spPr/>
        <p:txBody>
          <a:bodyPr/>
          <a:lstStyle/>
          <a:p>
            <a:endParaRPr lang="en-US"/>
          </a:p>
        </p:txBody>
      </p:sp>
      <p:pic>
        <p:nvPicPr>
          <p:cNvPr id="3" name="30 seconds countdown (Đồng hồ đếm ngược 30 giây)">
            <a:hlinkClick r:id="" action="ppaction://media"/>
            <a:extLst>
              <a:ext uri="{FF2B5EF4-FFF2-40B4-BE49-F238E27FC236}">
                <a16:creationId xmlns:a16="http://schemas.microsoft.com/office/drawing/2014/main" id="{E8C6A417-D1FF-4A40-B8AB-D0B0D21E554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5143500"/>
          </a:xfrm>
          <a:prstGeom prst="rect">
            <a:avLst/>
          </a:prstGeom>
        </p:spPr>
      </p:pic>
    </p:spTree>
    <p:extLst>
      <p:ext uri="{BB962C8B-B14F-4D97-AF65-F5344CB8AC3E}">
        <p14:creationId xmlns:p14="http://schemas.microsoft.com/office/powerpoint/2010/main" val="1198223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88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UNTDOWN TIMER ( v 679 ) 30 sec with sound music effects 4K.mp4" descr="COUNTDOWN TIMER ( v 679 ) 30 sec with sound music effects 4K.mp4">
            <a:hlinkClick r:id="" action="ppaction://media"/>
            <a:extLst>
              <a:ext uri="{FF2B5EF4-FFF2-40B4-BE49-F238E27FC236}">
                <a16:creationId xmlns:a16="http://schemas.microsoft.com/office/drawing/2014/main" id="{D82955DA-DC85-4E42-AFEE-4FDAEE20DE1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312" y="6363"/>
            <a:ext cx="9121379" cy="5130776"/>
          </a:xfrm>
          <a:prstGeom prst="rect">
            <a:avLst/>
          </a:prstGeom>
        </p:spPr>
      </p:pic>
    </p:spTree>
    <p:extLst>
      <p:ext uri="{BB962C8B-B14F-4D97-AF65-F5344CB8AC3E}">
        <p14:creationId xmlns:p14="http://schemas.microsoft.com/office/powerpoint/2010/main" val="546970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97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0E93045-8084-4B11-95D1-89B5415721B6}"/>
              </a:ext>
            </a:extLst>
          </p:cNvPr>
          <p:cNvPicPr>
            <a:picLocks noChangeAspect="1"/>
          </p:cNvPicPr>
          <p:nvPr/>
        </p:nvPicPr>
        <p:blipFill>
          <a:blip r:embed="rId3"/>
          <a:stretch>
            <a:fillRect/>
          </a:stretch>
        </p:blipFill>
        <p:spPr>
          <a:xfrm>
            <a:off x="0" y="1255"/>
            <a:ext cx="9144000" cy="5140990"/>
          </a:xfrm>
          <a:prstGeom prst="rect">
            <a:avLst/>
          </a:prstGeom>
        </p:spPr>
      </p:pic>
      <p:sp>
        <p:nvSpPr>
          <p:cNvPr id="32" name="TextBox 31"/>
          <p:cNvSpPr txBox="1"/>
          <p:nvPr/>
        </p:nvSpPr>
        <p:spPr>
          <a:xfrm>
            <a:off x="692730" y="104322"/>
            <a:ext cx="8222670" cy="830876"/>
          </a:xfrm>
          <a:prstGeom prst="rect">
            <a:avLst/>
          </a:prstGeom>
          <a:noFill/>
        </p:spPr>
        <p:txBody>
          <a:bodyPr wrap="square" lIns="91317" tIns="45660" rIns="91317" bIns="45660" rtlCol="0">
            <a:spAutoFit/>
          </a:bodyPr>
          <a:lstStyle/>
          <a:p>
            <a:pPr algn="just"/>
            <a:r>
              <a:rPr lang="en-US" sz="2400" b="1">
                <a:latin typeface="Arial" pitchFamily="34" charset="0"/>
                <a:ea typeface="Arial-Rounded" pitchFamily="34" charset="0"/>
                <a:cs typeface="Arial" pitchFamily="34" charset="0"/>
              </a:rPr>
              <a:t>Trong những nhân vật sau, em thích và không thích nhân vật nào? Vì sao?</a:t>
            </a: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211" y="107043"/>
            <a:ext cx="466519" cy="541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728486" y="935198"/>
            <a:ext cx="5502990" cy="4008965"/>
          </a:xfrm>
          <a:prstGeom prst="rect">
            <a:avLst/>
          </a:prstGeom>
        </p:spPr>
      </p:pic>
    </p:spTree>
    <p:extLst>
      <p:ext uri="{BB962C8B-B14F-4D97-AF65-F5344CB8AC3E}">
        <p14:creationId xmlns:p14="http://schemas.microsoft.com/office/powerpoint/2010/main" val="33973229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A1BE91B-E78D-4D9C-9913-C20030E20FD9}"/>
              </a:ext>
            </a:extLst>
          </p:cNvPr>
          <p:cNvPicPr>
            <a:picLocks noChangeAspect="1"/>
          </p:cNvPicPr>
          <p:nvPr/>
        </p:nvPicPr>
        <p:blipFill>
          <a:blip r:embed="rId3"/>
          <a:stretch>
            <a:fillRect/>
          </a:stretch>
        </p:blipFill>
        <p:spPr>
          <a:xfrm>
            <a:off x="0" y="1255"/>
            <a:ext cx="9144000" cy="5140990"/>
          </a:xfrm>
          <a:prstGeom prst="rect">
            <a:avLst/>
          </a:prstGeom>
        </p:spPr>
      </p:pic>
      <p:pic>
        <p:nvPicPr>
          <p:cNvPr id="7" name="Picture 6"/>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2667000" y="680422"/>
            <a:ext cx="2815085" cy="2050809"/>
          </a:xfrm>
          <a:prstGeom prst="rect">
            <a:avLst/>
          </a:prstGeom>
        </p:spPr>
      </p:pic>
      <p:sp>
        <p:nvSpPr>
          <p:cNvPr id="3" name="TextBox 2"/>
          <p:cNvSpPr txBox="1"/>
          <p:nvPr/>
        </p:nvSpPr>
        <p:spPr>
          <a:xfrm>
            <a:off x="730830" y="241300"/>
            <a:ext cx="8222670" cy="461544"/>
          </a:xfrm>
          <a:prstGeom prst="rect">
            <a:avLst/>
          </a:prstGeom>
          <a:noFill/>
        </p:spPr>
        <p:txBody>
          <a:bodyPr wrap="square" lIns="91317" tIns="45660" rIns="91317" bIns="45660" rtlCol="0">
            <a:spAutoFit/>
          </a:bodyPr>
          <a:lstStyle/>
          <a:p>
            <a:pPr algn="just"/>
            <a:r>
              <a:rPr lang="en-US" sz="2400" b="1">
                <a:latin typeface="Arial" pitchFamily="34" charset="0"/>
                <a:ea typeface="Arial-Rounded" pitchFamily="34" charset="0"/>
                <a:cs typeface="Arial" pitchFamily="34" charset="0"/>
              </a:rPr>
              <a:t>Viết 1 – 2 câu về một nhân vật ở mục 3.</a:t>
            </a:r>
          </a:p>
        </p:txBody>
      </p:sp>
      <p:pic>
        <p:nvPicPr>
          <p:cNvPr id="409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 y="195620"/>
            <a:ext cx="529840" cy="6144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609600" y="2798025"/>
            <a:ext cx="8222670" cy="2277425"/>
          </a:xfrm>
          <a:prstGeom prst="rect">
            <a:avLst/>
          </a:prstGeom>
          <a:noFill/>
        </p:spPr>
        <p:txBody>
          <a:bodyPr wrap="square" lIns="91317" tIns="45660" rIns="91317" bIns="45660" rtlCol="0">
            <a:spAutoFit/>
          </a:bodyPr>
          <a:lstStyle/>
          <a:p>
            <a:pPr algn="just">
              <a:spcBef>
                <a:spcPts val="600"/>
              </a:spcBef>
              <a:spcAft>
                <a:spcPts val="600"/>
              </a:spcAft>
            </a:pPr>
            <a:r>
              <a:rPr lang="en-US" sz="2800">
                <a:latin typeface="Arial" pitchFamily="34" charset="0"/>
                <a:ea typeface="Arial-Rounded" pitchFamily="34" charset="0"/>
                <a:cs typeface="Arial" pitchFamily="34" charset="0"/>
              </a:rPr>
              <a:t>Mẫu: 	- Cậu bé chăn cừu là người hay nói dối.</a:t>
            </a:r>
          </a:p>
          <a:p>
            <a:pPr algn="just">
              <a:spcBef>
                <a:spcPts val="600"/>
              </a:spcBef>
              <a:spcAft>
                <a:spcPts val="600"/>
              </a:spcAft>
            </a:pPr>
            <a:r>
              <a:rPr lang="en-US" sz="2800">
                <a:latin typeface="Arial" pitchFamily="34" charset="0"/>
                <a:ea typeface="Arial-Rounded" pitchFamily="34" charset="0"/>
                <a:cs typeface="Arial" pitchFamily="34" charset="0"/>
              </a:rPr>
              <a:t>	- Kiến và bồ câu là những người bạn tốt.</a:t>
            </a:r>
          </a:p>
          <a:p>
            <a:pPr algn="just">
              <a:spcBef>
                <a:spcPts val="600"/>
              </a:spcBef>
              <a:spcAft>
                <a:spcPts val="600"/>
              </a:spcAft>
            </a:pPr>
            <a:r>
              <a:rPr lang="en-US" sz="2800">
                <a:latin typeface="Arial" pitchFamily="34" charset="0"/>
                <a:ea typeface="Arial-Rounded" pitchFamily="34" charset="0"/>
                <a:cs typeface="Arial" pitchFamily="34" charset="0"/>
              </a:rPr>
              <a:t>	- Sói lúc nào cũng buồn bực.</a:t>
            </a:r>
          </a:p>
          <a:p>
            <a:pPr algn="just">
              <a:spcBef>
                <a:spcPts val="600"/>
              </a:spcBef>
              <a:spcAft>
                <a:spcPts val="600"/>
              </a:spcAft>
            </a:pPr>
            <a:r>
              <a:rPr lang="en-US" sz="2800">
                <a:latin typeface="Arial" pitchFamily="34" charset="0"/>
                <a:ea typeface="Arial-Rounded" pitchFamily="34" charset="0"/>
                <a:cs typeface="Arial" pitchFamily="34" charset="0"/>
              </a:rPr>
              <a:t>	…</a:t>
            </a:r>
          </a:p>
        </p:txBody>
      </p:sp>
    </p:spTree>
    <p:extLst>
      <p:ext uri="{BB962C8B-B14F-4D97-AF65-F5344CB8AC3E}">
        <p14:creationId xmlns:p14="http://schemas.microsoft.com/office/powerpoint/2010/main" val="2908212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500"/>
                                        <p:tgtEl>
                                          <p:spTgt spid="6">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fade">
                                      <p:cBhvr>
                                        <p:cTn id="16"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B056739-C7A4-4078-8ACD-E5C9299AFCA6}"/>
              </a:ext>
            </a:extLst>
          </p:cNvPr>
          <p:cNvPicPr>
            <a:picLocks noChangeAspect="1"/>
          </p:cNvPicPr>
          <p:nvPr/>
        </p:nvPicPr>
        <p:blipFill>
          <a:blip r:embed="rId5"/>
          <a:stretch>
            <a:fillRect/>
          </a:stretch>
        </p:blipFill>
        <p:spPr>
          <a:xfrm>
            <a:off x="0" y="1255"/>
            <a:ext cx="9144000" cy="5140990"/>
          </a:xfrm>
          <a:prstGeom prst="rect">
            <a:avLst/>
          </a:prstGeom>
        </p:spPr>
      </p:pic>
      <p:grpSp>
        <p:nvGrpSpPr>
          <p:cNvPr id="4" name="Group 3">
            <a:extLst>
              <a:ext uri="{FF2B5EF4-FFF2-40B4-BE49-F238E27FC236}">
                <a16:creationId xmlns:a16="http://schemas.microsoft.com/office/drawing/2014/main" id="{00557F42-B35C-44A4-8B73-27A8F73B06CA}"/>
              </a:ext>
            </a:extLst>
          </p:cNvPr>
          <p:cNvGrpSpPr/>
          <p:nvPr/>
        </p:nvGrpSpPr>
        <p:grpSpPr>
          <a:xfrm>
            <a:off x="1087608" y="248273"/>
            <a:ext cx="6968785" cy="4646955"/>
            <a:chOff x="361149" y="331030"/>
            <a:chExt cx="9291713" cy="6195940"/>
          </a:xfrm>
        </p:grpSpPr>
        <p:pic>
          <p:nvPicPr>
            <p:cNvPr id="5" name="Picture 4">
              <a:extLst>
                <a:ext uri="{FF2B5EF4-FFF2-40B4-BE49-F238E27FC236}">
                  <a16:creationId xmlns:a16="http://schemas.microsoft.com/office/drawing/2014/main" id="{5A32B5F3-604B-4F5B-B98C-6B14323B936B}"/>
                </a:ext>
              </a:extLst>
            </p:cNvPr>
            <p:cNvPicPr>
              <a:picLocks noChangeAspect="1"/>
            </p:cNvPicPr>
            <p:nvPr/>
          </p:nvPicPr>
          <p:blipFill rotWithShape="1">
            <a:blip r:embed="rId6"/>
            <a:srcRect r="19902"/>
            <a:stretch/>
          </p:blipFill>
          <p:spPr>
            <a:xfrm>
              <a:off x="361150" y="331030"/>
              <a:ext cx="9291712" cy="6195940"/>
            </a:xfrm>
            <a:prstGeom prst="rect">
              <a:avLst/>
            </a:prstGeom>
          </p:spPr>
        </p:pic>
        <p:cxnSp>
          <p:nvCxnSpPr>
            <p:cNvPr id="6" name="Straight Connector 5">
              <a:extLst>
                <a:ext uri="{FF2B5EF4-FFF2-40B4-BE49-F238E27FC236}">
                  <a16:creationId xmlns:a16="http://schemas.microsoft.com/office/drawing/2014/main" id="{E70FB8E6-DB47-4291-A4A7-B80B7EDE8AE1}"/>
                </a:ext>
              </a:extLst>
            </p:cNvPr>
            <p:cNvCxnSpPr/>
            <p:nvPr/>
          </p:nvCxnSpPr>
          <p:spPr>
            <a:xfrm>
              <a:off x="361149" y="331030"/>
              <a:ext cx="0" cy="6195940"/>
            </a:xfrm>
            <a:prstGeom prst="line">
              <a:avLst/>
            </a:prstGeom>
            <a:ln w="76200" cmpd="dbl">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 name="TextBox 6">
            <a:extLst>
              <a:ext uri="{FF2B5EF4-FFF2-40B4-BE49-F238E27FC236}">
                <a16:creationId xmlns:a16="http://schemas.microsoft.com/office/drawing/2014/main" id="{41D9754E-AA70-4854-AFEE-8A6B8911BFD1}"/>
              </a:ext>
            </a:extLst>
          </p:cNvPr>
          <p:cNvSpPr txBox="1"/>
          <p:nvPr/>
        </p:nvSpPr>
        <p:spPr>
          <a:xfrm>
            <a:off x="1588077" y="471333"/>
            <a:ext cx="6187131" cy="538609"/>
          </a:xfrm>
          <a:prstGeom prst="rect">
            <a:avLst/>
          </a:prstGeom>
          <a:noFill/>
        </p:spPr>
        <p:txBody>
          <a:bodyPr wrap="square" rtlCol="0">
            <a:spAutoFit/>
          </a:bodyPr>
          <a:lstStyle/>
          <a:p>
            <a:pPr defTabSz="513051">
              <a:defRPr/>
            </a:pPr>
            <a:r>
              <a:rPr lang="en-VN" sz="2900">
                <a:solidFill>
                  <a:srgbClr val="7030A0"/>
                </a:solidFill>
                <a:latin typeface="HP001 5 hàng" panose="020B0603050302020204" pitchFamily="34" charset="0"/>
                <a:cs typeface="HP001 5H Normal" panose="020B0603050302020204" pitchFamily="34" charset="0"/>
              </a:rPr>
              <a:t>Thứ </a:t>
            </a:r>
            <a:r>
              <a:rPr lang="en-US" sz="2900">
                <a:solidFill>
                  <a:srgbClr val="7030A0"/>
                </a:solidFill>
                <a:latin typeface="HP001 5 hàng" panose="020B0603050302020204" pitchFamily="34" charset="0"/>
                <a:cs typeface="HP001 5H Normal" panose="020B0603050302020204" pitchFamily="34" charset="0"/>
              </a:rPr>
              <a:t>sáu</a:t>
            </a:r>
            <a:r>
              <a:rPr lang="en-VN" sz="2900">
                <a:solidFill>
                  <a:srgbClr val="7030A0"/>
                </a:solidFill>
                <a:latin typeface="HP001 5 hàng" panose="020B0603050302020204" pitchFamily="34" charset="0"/>
                <a:cs typeface="HP001 5H Normal" panose="020B0603050302020204" pitchFamily="34" charset="0"/>
              </a:rPr>
              <a:t> </a:t>
            </a:r>
            <a:r>
              <a:rPr lang="en-US" sz="2900" dirty="0">
                <a:solidFill>
                  <a:srgbClr val="7030A0"/>
                </a:solidFill>
                <a:latin typeface="HP001 5 hàng" panose="020B0603050302020204" pitchFamily="34" charset="0"/>
                <a:cs typeface="HP001 5H Normal" panose="020B0603050302020204" pitchFamily="34" charset="0"/>
              </a:rPr>
              <a:t>w</a:t>
            </a:r>
            <a:r>
              <a:rPr lang="en-VN" sz="2900" dirty="0">
                <a:solidFill>
                  <a:srgbClr val="7030A0"/>
                </a:solidFill>
                <a:latin typeface="HP001 5 hàng" panose="020B0603050302020204" pitchFamily="34" charset="0"/>
                <a:cs typeface="HP001 5H Normal" panose="020B0603050302020204" pitchFamily="34" charset="0"/>
              </a:rPr>
              <a:t>gà</a:t>
            </a:r>
            <a:r>
              <a:rPr lang="en-US" sz="2900">
                <a:solidFill>
                  <a:srgbClr val="7030A0"/>
                </a:solidFill>
                <a:latin typeface="HP001 5 hàng" panose="020B0603050302020204" pitchFamily="34" charset="0"/>
                <a:cs typeface="HP001 5H Normal" panose="020B0603050302020204" pitchFamily="34" charset="0"/>
              </a:rPr>
              <a:t>ǀ</a:t>
            </a:r>
            <a:r>
              <a:rPr lang="en-VN" sz="2900">
                <a:solidFill>
                  <a:srgbClr val="7030A0"/>
                </a:solidFill>
                <a:latin typeface="HP001 5 hàng" panose="020B0603050302020204" pitchFamily="34" charset="0"/>
                <a:cs typeface="HP001 5H Normal" panose="020B0603050302020204" pitchFamily="34" charset="0"/>
              </a:rPr>
              <a:t> </a:t>
            </a:r>
            <a:r>
              <a:rPr lang="en-US" sz="2900">
                <a:solidFill>
                  <a:srgbClr val="7030A0"/>
                </a:solidFill>
                <a:latin typeface="HP001 5 hàng" panose="020B0603050302020204" pitchFamily="34" charset="0"/>
                <a:cs typeface="HP001 5H Normal" panose="020B0603050302020204" pitchFamily="34" charset="0"/>
              </a:rPr>
              <a:t>8</a:t>
            </a:r>
            <a:r>
              <a:rPr lang="en-VN" sz="2900">
                <a:solidFill>
                  <a:srgbClr val="7030A0"/>
                </a:solidFill>
                <a:latin typeface="HP001 5 hàng" panose="020B0603050302020204" pitchFamily="34" charset="0"/>
                <a:cs typeface="HP001 5H Normal" panose="020B0603050302020204" pitchFamily="34" charset="0"/>
              </a:rPr>
              <a:t> </a:t>
            </a:r>
            <a:r>
              <a:rPr lang="el-GR" sz="2900" dirty="0">
                <a:solidFill>
                  <a:srgbClr val="7030A0"/>
                </a:solidFill>
                <a:latin typeface="HP001 5 hàng" panose="020B0603050302020204" pitchFamily="34" charset="0"/>
                <a:cs typeface="HP001 5H Normal" panose="020B0603050302020204" pitchFamily="34" charset="0"/>
              </a:rPr>
              <a:t>κ</a:t>
            </a:r>
            <a:r>
              <a:rPr lang="en-VN" sz="2900" dirty="0">
                <a:solidFill>
                  <a:srgbClr val="7030A0"/>
                </a:solidFill>
                <a:latin typeface="HP001 5 hàng" panose="020B0603050302020204" pitchFamily="34" charset="0"/>
                <a:cs typeface="HP001 5H Normal" panose="020B0603050302020204" pitchFamily="34" charset="0"/>
              </a:rPr>
              <a:t>án</a:t>
            </a:r>
            <a:r>
              <a:rPr lang="en-US" sz="2900">
                <a:solidFill>
                  <a:srgbClr val="7030A0"/>
                </a:solidFill>
                <a:latin typeface="HP001 5 hàng" panose="020B0603050302020204" pitchFamily="34" charset="0"/>
                <a:cs typeface="HP001 5H Normal" panose="020B0603050302020204" pitchFamily="34" charset="0"/>
              </a:rPr>
              <a:t>Ƒ 4</a:t>
            </a:r>
            <a:r>
              <a:rPr lang="en-VN" sz="2900">
                <a:solidFill>
                  <a:srgbClr val="7030A0"/>
                </a:solidFill>
                <a:latin typeface="HP001 5 hàng" panose="020B0603050302020204" pitchFamily="34" charset="0"/>
                <a:cs typeface="HP001 5H Normal" panose="020B0603050302020204" pitchFamily="34" charset="0"/>
              </a:rPr>
              <a:t> </a:t>
            </a:r>
            <a:r>
              <a:rPr lang="en-US" sz="2900" dirty="0">
                <a:solidFill>
                  <a:srgbClr val="7030A0"/>
                </a:solidFill>
                <a:latin typeface="HP001 5 hàng" panose="020B0603050302020204" pitchFamily="34" charset="0"/>
                <a:cs typeface="HP001 5H Normal" panose="020B0603050302020204" pitchFamily="34" charset="0"/>
              </a:rPr>
              <a:t>w</a:t>
            </a:r>
            <a:r>
              <a:rPr lang="en-VN" sz="2900" dirty="0">
                <a:solidFill>
                  <a:srgbClr val="7030A0"/>
                </a:solidFill>
                <a:latin typeface="HP001 5 hàng" panose="020B0603050302020204" pitchFamily="34" charset="0"/>
                <a:cs typeface="HP001 5H Normal" panose="020B0603050302020204" pitchFamily="34" charset="0"/>
              </a:rPr>
              <a:t>ăm 202</a:t>
            </a:r>
            <a:r>
              <a:rPr lang="en-US" sz="2900" dirty="0">
                <a:solidFill>
                  <a:srgbClr val="7030A0"/>
                </a:solidFill>
                <a:latin typeface="HP001 5 hàng" panose="020B0603050302020204" pitchFamily="34" charset="0"/>
                <a:cs typeface="HP001 5H Normal" panose="020B0603050302020204" pitchFamily="34" charset="0"/>
              </a:rPr>
              <a:t>2</a:t>
            </a:r>
            <a:endParaRPr lang="en-VN" sz="2900" dirty="0">
              <a:solidFill>
                <a:srgbClr val="7030A0"/>
              </a:solidFill>
              <a:latin typeface="HP001 5 hàng" panose="020B0603050302020204" pitchFamily="34" charset="0"/>
              <a:cs typeface="HP001 5H Normal" panose="020B0603050302020204" pitchFamily="34" charset="0"/>
            </a:endParaRPr>
          </a:p>
        </p:txBody>
      </p:sp>
      <p:sp>
        <p:nvSpPr>
          <p:cNvPr id="9" name="Rectangle 8">
            <a:extLst>
              <a:ext uri="{FF2B5EF4-FFF2-40B4-BE49-F238E27FC236}">
                <a16:creationId xmlns:a16="http://schemas.microsoft.com/office/drawing/2014/main" id="{F0729D36-5345-4D4C-9CAB-C33FA85B0645}"/>
              </a:ext>
            </a:extLst>
          </p:cNvPr>
          <p:cNvSpPr/>
          <p:nvPr/>
        </p:nvSpPr>
        <p:spPr>
          <a:xfrm>
            <a:off x="1589850" y="1080896"/>
            <a:ext cx="7892268" cy="538609"/>
          </a:xfrm>
          <a:prstGeom prst="rect">
            <a:avLst/>
          </a:prstGeom>
        </p:spPr>
        <p:txBody>
          <a:bodyPr wrap="square">
            <a:spAutoFit/>
          </a:bodyPr>
          <a:lstStyle/>
          <a:p>
            <a:pPr algn="just"/>
            <a:r>
              <a:rPr lang="en-US" sz="2900">
                <a:solidFill>
                  <a:srgbClr val="7030A0"/>
                </a:solidFill>
                <a:latin typeface="HP001 5 hàng" pitchFamily="34" charset="0"/>
              </a:rPr>
              <a:t>SĀ</a:t>
            </a:r>
            <a:endParaRPr lang="en-US" sz="2900">
              <a:solidFill>
                <a:srgbClr val="7030A0"/>
              </a:solidFill>
              <a:latin typeface="HP001 4 hàng" pitchFamily="34" charset="0"/>
            </a:endParaRPr>
          </a:p>
        </p:txBody>
      </p:sp>
      <p:cxnSp>
        <p:nvCxnSpPr>
          <p:cNvPr id="16" name="Straight Connector 15">
            <a:extLst>
              <a:ext uri="{FF2B5EF4-FFF2-40B4-BE49-F238E27FC236}">
                <a16:creationId xmlns:a16="http://schemas.microsoft.com/office/drawing/2014/main" id="{938D1783-F15C-4CE2-88CF-4344C0E92A1B}"/>
              </a:ext>
            </a:extLst>
          </p:cNvPr>
          <p:cNvCxnSpPr>
            <a:cxnSpLocks/>
          </p:cNvCxnSpPr>
          <p:nvPr/>
        </p:nvCxnSpPr>
        <p:spPr>
          <a:xfrm>
            <a:off x="1122143" y="1981200"/>
            <a:ext cx="6899714" cy="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sp>
        <p:nvSpPr>
          <p:cNvPr id="12" name="Rectangle 11">
            <a:extLst>
              <a:ext uri="{FF2B5EF4-FFF2-40B4-BE49-F238E27FC236}">
                <a16:creationId xmlns:a16="http://schemas.microsoft.com/office/drawing/2014/main" id="{F45090B9-BA85-4988-909F-C08D0F3EBB39}"/>
              </a:ext>
            </a:extLst>
          </p:cNvPr>
          <p:cNvSpPr/>
          <p:nvPr/>
        </p:nvSpPr>
        <p:spPr>
          <a:xfrm>
            <a:off x="2133600" y="1078735"/>
            <a:ext cx="7892268" cy="538609"/>
          </a:xfrm>
          <a:prstGeom prst="rect">
            <a:avLst/>
          </a:prstGeom>
        </p:spPr>
        <p:txBody>
          <a:bodyPr wrap="square">
            <a:spAutoFit/>
          </a:bodyPr>
          <a:lstStyle/>
          <a:p>
            <a:pPr algn="just"/>
            <a:r>
              <a:rPr lang="en-US" sz="2900">
                <a:solidFill>
                  <a:srgbClr val="7030A0"/>
                </a:solidFill>
                <a:latin typeface="HP001 5 hàng" pitchFamily="34" charset="0"/>
              </a:rPr>
              <a:t>lúc wào cũng </a:t>
            </a:r>
            <a:r>
              <a:rPr lang="el-GR" sz="2900">
                <a:solidFill>
                  <a:srgbClr val="7030A0"/>
                </a:solidFill>
                <a:latin typeface="HP001 5 hàng" pitchFamily="34" charset="0"/>
              </a:rPr>
              <a:t>λί</a:t>
            </a:r>
            <a:r>
              <a:rPr lang="en-US" sz="2900">
                <a:solidFill>
                  <a:srgbClr val="7030A0"/>
                </a:solidFill>
                <a:latin typeface="HP001 5 hàng" pitchFamily="34" charset="0"/>
              </a:rPr>
              <a:t>Ŭ </a:t>
            </a:r>
            <a:r>
              <a:rPr lang="el-GR" sz="2900">
                <a:solidFill>
                  <a:srgbClr val="7030A0"/>
                </a:solidFill>
                <a:latin typeface="HP001 5 hàng" pitchFamily="34" charset="0"/>
              </a:rPr>
              <a:t>λ</a:t>
            </a:r>
            <a:r>
              <a:rPr lang="en-US" sz="2900">
                <a:solidFill>
                  <a:srgbClr val="7030A0"/>
                </a:solidFill>
                <a:latin typeface="HP001 5 hàng" pitchFamily="34" charset="0"/>
              </a:rPr>
              <a:t>ẅ‼</a:t>
            </a:r>
            <a:r>
              <a:rPr lang="en-US" sz="2900" b="1">
                <a:solidFill>
                  <a:srgbClr val="7030A0"/>
                </a:solidFill>
                <a:latin typeface="HP001 5 hàng" pitchFamily="34" charset="0"/>
              </a:rPr>
              <a:t>.</a:t>
            </a:r>
            <a:endParaRPr lang="en-US" sz="2900" b="1">
              <a:solidFill>
                <a:srgbClr val="7030A0"/>
              </a:solidFill>
              <a:latin typeface="HP001 4 hàng" pitchFamily="34" charset="0"/>
            </a:endParaRPr>
          </a:p>
        </p:txBody>
      </p:sp>
      <p:pic>
        <p:nvPicPr>
          <p:cNvPr id="13" name="S">
            <a:hlinkClick r:id="" action="ppaction://media"/>
            <a:extLst>
              <a:ext uri="{FF2B5EF4-FFF2-40B4-BE49-F238E27FC236}">
                <a16:creationId xmlns:a16="http://schemas.microsoft.com/office/drawing/2014/main" id="{35715F59-B89C-4B5C-94CC-B921084EC11D}"/>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996022" y="2860623"/>
            <a:ext cx="2279240" cy="2279240"/>
          </a:xfrm>
          <a:prstGeom prst="rect">
            <a:avLst/>
          </a:prstGeom>
        </p:spPr>
      </p:pic>
    </p:spTree>
    <p:extLst>
      <p:ext uri="{BB962C8B-B14F-4D97-AF65-F5344CB8AC3E}">
        <p14:creationId xmlns:p14="http://schemas.microsoft.com/office/powerpoint/2010/main" val="3661303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17417" fill="hold"/>
                                        <p:tgtEl>
                                          <p:spTgt spid="13"/>
                                        </p:tgtEl>
                                      </p:cBhvr>
                                    </p:cmd>
                                  </p:childTnLst>
                                </p:cTn>
                              </p:par>
                            </p:childTnLst>
                          </p:cTn>
                        </p:par>
                      </p:childTnLst>
                    </p:cTn>
                  </p:par>
                  <p:par>
                    <p:cTn id="17" fill="hold">
                      <p:stCondLst>
                        <p:cond delay="indefinite"/>
                      </p:stCondLst>
                      <p:childTnLst>
                        <p:par>
                          <p:cTn id="18" fill="hold">
                            <p:stCondLst>
                              <p:cond delay="0"/>
                            </p:stCondLst>
                            <p:childTnLst>
                              <p:par>
                                <p:cTn id="19" presetID="2" presetClass="exit" presetSubtype="4" fill="hold" nodeType="clickEffect">
                                  <p:stCondLst>
                                    <p:cond delay="0"/>
                                  </p:stCondLst>
                                  <p:childTnLst>
                                    <p:anim calcmode="lin" valueType="num">
                                      <p:cBhvr additive="base">
                                        <p:cTn id="20" dur="500"/>
                                        <p:tgtEl>
                                          <p:spTgt spid="13"/>
                                        </p:tgtEl>
                                        <p:attrNameLst>
                                          <p:attrName>ppt_x</p:attrName>
                                        </p:attrNameLst>
                                      </p:cBhvr>
                                      <p:tavLst>
                                        <p:tav tm="0">
                                          <p:val>
                                            <p:strVal val="ppt_x"/>
                                          </p:val>
                                        </p:tav>
                                        <p:tav tm="100000">
                                          <p:val>
                                            <p:strVal val="ppt_x"/>
                                          </p:val>
                                        </p:tav>
                                      </p:tavLst>
                                    </p:anim>
                                    <p:anim calcmode="lin" valueType="num">
                                      <p:cBhvr additive="base">
                                        <p:cTn id="21" dur="500"/>
                                        <p:tgtEl>
                                          <p:spTgt spid="13"/>
                                        </p:tgtEl>
                                        <p:attrNameLst>
                                          <p:attrName>ppt_y</p:attrName>
                                        </p:attrNameLst>
                                      </p:cBhvr>
                                      <p:tavLst>
                                        <p:tav tm="0">
                                          <p:val>
                                            <p:strVal val="ppt_y"/>
                                          </p:val>
                                        </p:tav>
                                        <p:tav tm="100000">
                                          <p:val>
                                            <p:strVal val="1+ppt_h/2"/>
                                          </p:val>
                                        </p:tav>
                                      </p:tavLst>
                                    </p:anim>
                                    <p:set>
                                      <p:cBhvr>
                                        <p:cTn id="22" dur="1" fill="hold">
                                          <p:stCondLst>
                                            <p:cond delay="499"/>
                                          </p:stCondLst>
                                        </p:cTn>
                                        <p:tgtEl>
                                          <p:spTgt spid="13"/>
                                        </p:tgtEl>
                                        <p:attrNameLst>
                                          <p:attrName>style.visibility</p:attrName>
                                        </p:attrNameLst>
                                      </p:cBhvr>
                                      <p:to>
                                        <p:strVal val="hidden"/>
                                      </p:to>
                                    </p:set>
                                    <p:cmd type="call" cmd="stop">
                                      <p:cBhvr>
                                        <p:cTn id="23" dur="1">
                                          <p:stCondLst>
                                            <p:cond delay="499"/>
                                          </p:stCondLst>
                                        </p:cTn>
                                        <p:tgtEl>
                                          <p:spTgt spid="13"/>
                                        </p:tgtEl>
                                      </p:cBhvr>
                                    </p:cmd>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left)">
                                      <p:cBhvr>
                                        <p:cTn id="2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13"/>
                    </p:tgtEl>
                  </p:cond>
                </p:stCondLst>
                <p:endSync evt="end" delay="0">
                  <p:rtn val="all"/>
                </p:endSync>
                <p:childTnLst>
                  <p:par>
                    <p:cTn id="30" fill="hold">
                      <p:stCondLst>
                        <p:cond delay="0"/>
                      </p:stCondLst>
                      <p:childTnLst>
                        <p:par>
                          <p:cTn id="31" fill="hold">
                            <p:stCondLst>
                              <p:cond delay="0"/>
                            </p:stCondLst>
                            <p:childTnLst>
                              <p:par>
                                <p:cTn id="32" presetID="2" presetClass="mediacall" presetSubtype="0" fill="hold" nodeType="clickEffect">
                                  <p:stCondLst>
                                    <p:cond delay="0"/>
                                  </p:stCondLst>
                                  <p:childTnLst>
                                    <p:cmd type="call" cmd="togglePause">
                                      <p:cBhvr>
                                        <p:cTn id="33" dur="1" fill="hold"/>
                                        <p:tgtEl>
                                          <p:spTgt spid="13"/>
                                        </p:tgtEl>
                                      </p:cBhvr>
                                    </p:cmd>
                                  </p:childTnLst>
                                </p:cTn>
                              </p:par>
                            </p:childTnLst>
                          </p:cTn>
                        </p:par>
                      </p:childTnLst>
                    </p:cTn>
                  </p:par>
                </p:childTnLst>
              </p:cTn>
              <p:nextCondLst>
                <p:cond evt="onClick" delay="0">
                  <p:tgtEl>
                    <p:spTgt spid="13"/>
                  </p:tgtEl>
                </p:cond>
              </p:nextCondLst>
            </p:seq>
            <p:video>
              <p:cMediaNode vol="80000">
                <p:cTn id="34" fill="hold" display="0">
                  <p:stCondLst>
                    <p:cond delay="indefinite"/>
                  </p:stCondLst>
                </p:cTn>
                <p:tgtEl>
                  <p:spTgt spid="13"/>
                </p:tgtEl>
              </p:cMediaNode>
            </p:video>
          </p:childTnLst>
        </p:cTn>
      </p:par>
    </p:tnLst>
    <p:bldLst>
      <p:bldP spid="9" grpId="0"/>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D5329C7-8069-47D0-AD27-1024D6221E5A}"/>
              </a:ext>
            </a:extLst>
          </p:cNvPr>
          <p:cNvPicPr>
            <a:picLocks noChangeAspect="1"/>
          </p:cNvPicPr>
          <p:nvPr/>
        </p:nvPicPr>
        <p:blipFill>
          <a:blip r:embed="rId2"/>
          <a:stretch>
            <a:fillRect/>
          </a:stretch>
        </p:blipFill>
        <p:spPr>
          <a:xfrm>
            <a:off x="0" y="1255"/>
            <a:ext cx="9144000" cy="5140990"/>
          </a:xfrm>
          <a:prstGeom prst="rect">
            <a:avLst/>
          </a:prstGeom>
        </p:spPr>
      </p:pic>
      <p:pic>
        <p:nvPicPr>
          <p:cNvPr id="2051" name="Picture 3"/>
          <p:cNvPicPr>
            <a:picLocks noChangeAspect="1" noChangeArrowheads="1"/>
          </p:cNvPicPr>
          <p:nvPr/>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2020887" y="2748732"/>
            <a:ext cx="4913313" cy="2213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917865" y="242358"/>
            <a:ext cx="7308270" cy="523099"/>
          </a:xfrm>
          <a:prstGeom prst="rect">
            <a:avLst/>
          </a:prstGeom>
          <a:noFill/>
        </p:spPr>
        <p:txBody>
          <a:bodyPr wrap="square" lIns="91317" tIns="45660" rIns="91317" bIns="45660" rtlCol="0">
            <a:spAutoFit/>
          </a:bodyPr>
          <a:lstStyle/>
          <a:p>
            <a:pPr algn="just"/>
            <a:r>
              <a:rPr lang="en-US" sz="2800" b="1">
                <a:latin typeface="Arial" pitchFamily="34" charset="0"/>
                <a:ea typeface="Arial-Rounded" pitchFamily="34" charset="0"/>
                <a:cs typeface="Arial" pitchFamily="34" charset="0"/>
              </a:rPr>
              <a:t>Đọc mở rộng</a:t>
            </a:r>
          </a:p>
        </p:txBody>
      </p:sp>
      <p:pic>
        <p:nvPicPr>
          <p:cNvPr id="512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54" y="187726"/>
            <a:ext cx="504140" cy="584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23850" y="958850"/>
            <a:ext cx="8610600" cy="523099"/>
          </a:xfrm>
          <a:prstGeom prst="rect">
            <a:avLst/>
          </a:prstGeom>
          <a:noFill/>
        </p:spPr>
        <p:txBody>
          <a:bodyPr wrap="square" lIns="91317" tIns="45660" rIns="91317" bIns="45660" rtlCol="0">
            <a:spAutoFit/>
          </a:bodyPr>
          <a:lstStyle/>
          <a:p>
            <a:pPr algn="just"/>
            <a:r>
              <a:rPr lang="en-US" sz="2800">
                <a:latin typeface="Arial" pitchFamily="34" charset="0"/>
                <a:ea typeface="Arial-Rounded" pitchFamily="34" charset="0"/>
                <a:cs typeface="Arial" pitchFamily="34" charset="0"/>
              </a:rPr>
              <a:t>a. Tìm đọc một câu chuyện kể về một đức tính tốt.</a:t>
            </a:r>
          </a:p>
        </p:txBody>
      </p:sp>
      <p:sp>
        <p:nvSpPr>
          <p:cNvPr id="6" name="TextBox 5"/>
          <p:cNvSpPr txBox="1"/>
          <p:nvPr/>
        </p:nvSpPr>
        <p:spPr>
          <a:xfrm>
            <a:off x="323850" y="1631950"/>
            <a:ext cx="8610600" cy="953986"/>
          </a:xfrm>
          <a:prstGeom prst="rect">
            <a:avLst/>
          </a:prstGeom>
          <a:noFill/>
        </p:spPr>
        <p:txBody>
          <a:bodyPr wrap="square" lIns="91317" tIns="45660" rIns="91317" bIns="45660" rtlCol="0">
            <a:spAutoFit/>
          </a:bodyPr>
          <a:lstStyle/>
          <a:p>
            <a:pPr algn="just"/>
            <a:r>
              <a:rPr lang="en-US" sz="2800">
                <a:latin typeface="Arial" pitchFamily="34" charset="0"/>
                <a:ea typeface="Arial-Rounded" pitchFamily="34" charset="0"/>
                <a:cs typeface="Arial" pitchFamily="34" charset="0"/>
              </a:rPr>
              <a:t>b. Kể lại cho bạn nghe và nói suy nghĩ của em về câu chuyện đã đọc.</a:t>
            </a:r>
          </a:p>
        </p:txBody>
      </p:sp>
    </p:spTree>
    <p:extLst>
      <p:ext uri="{BB962C8B-B14F-4D97-AF65-F5344CB8AC3E}">
        <p14:creationId xmlns:p14="http://schemas.microsoft.com/office/powerpoint/2010/main" val="21833254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F0BBDD-B696-460D-9C19-E8E0291EDEE0}"/>
              </a:ext>
            </a:extLst>
          </p:cNvPr>
          <p:cNvPicPr>
            <a:picLocks noChangeAspect="1"/>
          </p:cNvPicPr>
          <p:nvPr/>
        </p:nvPicPr>
        <p:blipFill>
          <a:blip r:embed="rId3"/>
          <a:stretch>
            <a:fillRect/>
          </a:stretch>
        </p:blipFill>
        <p:spPr>
          <a:xfrm>
            <a:off x="0" y="1255"/>
            <a:ext cx="9144000" cy="5140990"/>
          </a:xfrm>
          <a:prstGeom prst="rect">
            <a:avLst/>
          </a:prstGeom>
        </p:spPr>
      </p:pic>
      <p:sp>
        <p:nvSpPr>
          <p:cNvPr id="6" name="Cloud 5"/>
          <p:cNvSpPr/>
          <p:nvPr/>
        </p:nvSpPr>
        <p:spPr>
          <a:xfrm>
            <a:off x="992489" y="133350"/>
            <a:ext cx="7159022" cy="3320511"/>
          </a:xfrm>
          <a:prstGeom prst="cloud">
            <a:avLst/>
          </a:prstGeom>
          <a:solidFill>
            <a:srgbClr val="B9ED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rtlCol="0" anchor="ctr"/>
          <a:lstStyle/>
          <a:p>
            <a:pPr algn="ctr"/>
            <a:r>
              <a:rPr lang="en-US" sz="2400" b="1">
                <a:solidFill>
                  <a:schemeClr val="tx1"/>
                </a:solidFill>
                <a:latin typeface="Arial" pitchFamily="34" charset="0"/>
                <a:cs typeface="Arial" pitchFamily="34" charset="0"/>
              </a:rPr>
              <a:t>Dặn dò:</a:t>
            </a:r>
          </a:p>
          <a:p>
            <a:pPr marL="457138" indent="-457138" algn="just">
              <a:buFontTx/>
              <a:buChar char="-"/>
            </a:pPr>
            <a:r>
              <a:rPr lang="en-US" sz="2400">
                <a:solidFill>
                  <a:schemeClr val="tx1"/>
                </a:solidFill>
                <a:latin typeface="Arial" pitchFamily="34" charset="0"/>
                <a:cs typeface="Arial" pitchFamily="34" charset="0"/>
              </a:rPr>
              <a:t>Xem lại các bài trong chủ đề: </a:t>
            </a:r>
            <a:r>
              <a:rPr lang="en-US" sz="2400" i="1">
                <a:solidFill>
                  <a:schemeClr val="tx1"/>
                </a:solidFill>
                <a:latin typeface="Arial" pitchFamily="34" charset="0"/>
                <a:cs typeface="Arial" pitchFamily="34" charset="0"/>
              </a:rPr>
              <a:t>Bài học từ cuộc sống.</a:t>
            </a:r>
            <a:endParaRPr lang="en-US" sz="2400">
              <a:solidFill>
                <a:schemeClr val="tx1"/>
              </a:solidFill>
              <a:latin typeface="Arial" pitchFamily="34" charset="0"/>
              <a:cs typeface="Arial" pitchFamily="34" charset="0"/>
            </a:endParaRPr>
          </a:p>
          <a:p>
            <a:pPr marL="457138" indent="-457138" algn="just">
              <a:buFontTx/>
              <a:buChar char="-"/>
            </a:pPr>
            <a:r>
              <a:rPr lang="en-US" sz="2400">
                <a:solidFill>
                  <a:schemeClr val="tx1"/>
                </a:solidFill>
                <a:latin typeface="Arial" pitchFamily="34" charset="0"/>
                <a:cs typeface="Arial" pitchFamily="34" charset="0"/>
              </a:rPr>
              <a:t>Chuẩn bị bài mới </a:t>
            </a:r>
            <a:r>
              <a:rPr lang="en-US" sz="2400" i="1">
                <a:solidFill>
                  <a:schemeClr val="tx1"/>
                </a:solidFill>
                <a:latin typeface="Arial" pitchFamily="34" charset="0"/>
                <a:cs typeface="Arial" pitchFamily="34" charset="0"/>
              </a:rPr>
              <a:t>Loài chim của biển cả</a:t>
            </a:r>
            <a:r>
              <a:rPr lang="en-US" sz="2400">
                <a:solidFill>
                  <a:schemeClr val="tx1"/>
                </a:solidFill>
                <a:latin typeface="Arial" pitchFamily="34" charset="0"/>
                <a:cs typeface="Arial" pitchFamily="34" charset="0"/>
              </a:rPr>
              <a:t> (trang 104).</a:t>
            </a:r>
          </a:p>
        </p:txBody>
      </p:sp>
    </p:spTree>
    <p:extLst>
      <p:ext uri="{BB962C8B-B14F-4D97-AF65-F5344CB8AC3E}">
        <p14:creationId xmlns:p14="http://schemas.microsoft.com/office/powerpoint/2010/main" val="3388511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3"/>
          <p:cNvSpPr txBox="1">
            <a:spLocks/>
          </p:cNvSpPr>
          <p:nvPr/>
        </p:nvSpPr>
        <p:spPr>
          <a:xfrm>
            <a:off x="11311" y="0"/>
            <a:ext cx="9121379" cy="2266950"/>
          </a:xfrm>
          <a:prstGeom prst="rect">
            <a:avLst/>
          </a:prstGeom>
          <a:solidFill>
            <a:srgbClr val="0086EA"/>
          </a:solidFill>
          <a:effectLst>
            <a:glow rad="50800">
              <a:schemeClr val="accent5">
                <a:satMod val="175000"/>
                <a:alpha val="18000"/>
              </a:schemeClr>
            </a:glow>
          </a:effectLst>
        </p:spPr>
        <p:txBody>
          <a:bodyPr vert="horz" lIns="68471" tIns="34235" rIns="68471" bIns="34235"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en-US" sz="7950" b="1">
              <a:solidFill>
                <a:srgbClr val="0070C0"/>
              </a:solidFill>
              <a:latin typeface="Arial-Rounded" pitchFamily="34" charset="0"/>
              <a:ea typeface="Arial-Rounded" pitchFamily="34" charset="0"/>
              <a:cs typeface="Arial-Rounded" pitchFamily="34" charset="0"/>
            </a:endParaRPr>
          </a:p>
        </p:txBody>
      </p:sp>
      <p:pic>
        <p:nvPicPr>
          <p:cNvPr id="3074" name="Picture 2" descr="Bộ SGK Lớp 6 - Kết nối tri thức với cuộc sống - Công ty Cổ phần Đầu tư và  Phát triển Giáo dục Phương Nam"/>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333"/>
          <a:stretch/>
        </p:blipFill>
        <p:spPr bwMode="auto">
          <a:xfrm>
            <a:off x="247224" y="182620"/>
            <a:ext cx="1529732" cy="1405731"/>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1807082" y="941190"/>
            <a:ext cx="6248091" cy="994172"/>
          </a:xfrm>
        </p:spPr>
        <p:txBody>
          <a:bodyPr>
            <a:noAutofit/>
          </a:bodyPr>
          <a:lstStyle/>
          <a:p>
            <a:pPr algn="ctr"/>
            <a:r>
              <a:rPr lang="en-US" sz="7950" b="1">
                <a:solidFill>
                  <a:schemeClr val="bg1"/>
                </a:solidFill>
                <a:latin typeface="AvantGarde" pitchFamily="2" charset="0"/>
                <a:ea typeface="AvantGarde" pitchFamily="2" charset="0"/>
                <a:cs typeface="AvantGarde" pitchFamily="2" charset="0"/>
              </a:rPr>
              <a:t>TIẾNG VIỆT</a:t>
            </a:r>
            <a:r>
              <a:rPr lang="en-US" sz="7950" b="1">
                <a:solidFill>
                  <a:schemeClr val="bg1"/>
                </a:solidFill>
                <a:latin typeface="Arial" panose="020B0604020202020204" pitchFamily="34" charset="0"/>
                <a:ea typeface="AvantGarde" pitchFamily="2" charset="0"/>
                <a:cs typeface="Arial" panose="020B0604020202020204" pitchFamily="34" charset="0"/>
              </a:rPr>
              <a:t> 1</a:t>
            </a:r>
          </a:p>
        </p:txBody>
      </p:sp>
      <p:pic>
        <p:nvPicPr>
          <p:cNvPr id="307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 y="1770971"/>
            <a:ext cx="2753973" cy="3390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a:extLst>
              <a:ext uri="{FF2B5EF4-FFF2-40B4-BE49-F238E27FC236}">
                <a16:creationId xmlns:a16="http://schemas.microsoft.com/office/drawing/2014/main" id="{F866A69D-B6DD-4AA7-BDA7-99951FB05FFD}"/>
              </a:ext>
            </a:extLst>
          </p:cNvPr>
          <p:cNvPicPr>
            <a:picLocks noChangeAspect="1"/>
          </p:cNvPicPr>
          <p:nvPr/>
        </p:nvPicPr>
        <p:blipFill>
          <a:blip r:embed="rId5"/>
          <a:stretch>
            <a:fillRect/>
          </a:stretch>
        </p:blipFill>
        <p:spPr>
          <a:xfrm>
            <a:off x="3803375" y="2800350"/>
            <a:ext cx="2101856" cy="2040201"/>
          </a:xfrm>
          <a:prstGeom prst="rect">
            <a:avLst/>
          </a:prstGeom>
        </p:spPr>
      </p:pic>
    </p:spTree>
    <p:extLst>
      <p:ext uri="{BB962C8B-B14F-4D97-AF65-F5344CB8AC3E}">
        <p14:creationId xmlns:p14="http://schemas.microsoft.com/office/powerpoint/2010/main" val="1316983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82226" y="-347624"/>
            <a:ext cx="4414838" cy="4414838"/>
          </a:xfrm>
          <a:prstGeom prst="rect">
            <a:avLst/>
          </a:prstGeom>
        </p:spPr>
      </p:pic>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4350" y="-178988"/>
            <a:ext cx="4414838" cy="4414838"/>
          </a:xfrm>
          <a:prstGeom prst="rect">
            <a:avLst/>
          </a:prstGeom>
        </p:spPr>
      </p:pic>
      <p:pic>
        <p:nvPicPr>
          <p:cNvPr id="20" name="Picture 1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51765" y="57150"/>
            <a:ext cx="4414838" cy="4414838"/>
          </a:xfrm>
          <a:prstGeom prst="rect">
            <a:avLst/>
          </a:prstGeom>
        </p:spPr>
      </p:pic>
      <p:pic>
        <p:nvPicPr>
          <p:cNvPr id="23" name="Picture 22"/>
          <p:cNvPicPr>
            <a:picLocks noChangeAspect="1"/>
          </p:cNvPicPr>
          <p:nvPr/>
        </p:nvPicPr>
        <p:blipFill>
          <a:blip r:embed="rId8" cstate="print">
            <a:grayscl/>
            <a:extLst>
              <a:ext uri="{28A0092B-C50C-407E-A947-70E740481C1C}">
                <a14:useLocalDpi xmlns:a14="http://schemas.microsoft.com/office/drawing/2010/main" val="0"/>
              </a:ext>
            </a:extLst>
          </a:blip>
          <a:stretch>
            <a:fillRect/>
          </a:stretch>
        </p:blipFill>
        <p:spPr>
          <a:xfrm>
            <a:off x="5941273" y="-424183"/>
            <a:ext cx="1585913" cy="1585913"/>
          </a:xfrm>
          <a:prstGeom prst="rect">
            <a:avLst/>
          </a:prstGeom>
        </p:spPr>
      </p:pic>
      <p:pic>
        <p:nvPicPr>
          <p:cNvPr id="5" name="Picture 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311" y="0"/>
            <a:ext cx="9121379" cy="5143500"/>
          </a:xfrm>
          <a:prstGeom prst="rect">
            <a:avLst/>
          </a:prstGeom>
        </p:spPr>
      </p:pic>
      <p:sp>
        <p:nvSpPr>
          <p:cNvPr id="4" name="TextBox 3"/>
          <p:cNvSpPr txBox="1"/>
          <p:nvPr/>
        </p:nvSpPr>
        <p:spPr>
          <a:xfrm>
            <a:off x="114300" y="57151"/>
            <a:ext cx="4686300" cy="646331"/>
          </a:xfrm>
          <a:prstGeom prst="rect">
            <a:avLst/>
          </a:prstGeom>
          <a:solidFill>
            <a:schemeClr val="bg1">
              <a:lumMod val="95000"/>
            </a:schemeClr>
          </a:solidFill>
        </p:spPr>
        <p:txBody>
          <a:bodyPr wrap="square" rtlCol="0">
            <a:spAutoFit/>
          </a:bodyPr>
          <a:lstStyle/>
          <a:p>
            <a:r>
              <a:rPr lang="en-US">
                <a:solidFill>
                  <a:srgbClr val="FF0000"/>
                </a:solidFill>
                <a:latin typeface="Arial" pitchFamily="34" charset="0"/>
                <a:cs typeface="Arial" pitchFamily="34" charset="0"/>
              </a:rPr>
              <a:t>KHỞI ĐỘNG</a:t>
            </a:r>
          </a:p>
          <a:p>
            <a:r>
              <a:rPr lang="en-US">
                <a:solidFill>
                  <a:srgbClr val="FF0000"/>
                </a:solidFill>
                <a:latin typeface="Arial" pitchFamily="34" charset="0"/>
                <a:cs typeface="Arial" pitchFamily="34" charset="0"/>
              </a:rPr>
              <a:t>TRÒ CHƠI: </a:t>
            </a:r>
            <a:r>
              <a:rPr lang="en-US" i="1">
                <a:solidFill>
                  <a:srgbClr val="FF0000"/>
                </a:solidFill>
                <a:latin typeface="Arial" pitchFamily="34" charset="0"/>
                <a:cs typeface="Arial" pitchFamily="34" charset="0"/>
              </a:rPr>
              <a:t>ĐƯA THUYỀN VÀO BỜ</a:t>
            </a:r>
          </a:p>
        </p:txBody>
      </p:sp>
      <p:pic>
        <p:nvPicPr>
          <p:cNvPr id="6" name="Picture 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714750" y="2571750"/>
            <a:ext cx="934208" cy="1247234"/>
          </a:xfrm>
          <a:prstGeom prst="rect">
            <a:avLst/>
          </a:prstGeom>
        </p:spPr>
      </p:pic>
      <p:pic>
        <p:nvPicPr>
          <p:cNvPr id="7" name="Picture 6"/>
          <p:cNvPicPr>
            <a:picLocks noChangeAspect="1"/>
          </p:cNvPicPr>
          <p:nvPr/>
        </p:nvPicPr>
        <p:blipFill>
          <a:blip r:embed="rId11" cstate="print">
            <a:extLst>
              <a:ext uri="{BEBA8EAE-BF5A-486C-A8C5-ECC9F3942E4B}">
                <a14:imgProps xmlns:a14="http://schemas.microsoft.com/office/drawing/2010/main">
                  <a14:imgLayer r:embed="rId12">
                    <a14:imgEffect>
                      <a14:backgroundRemoval t="0" b="89516" l="0" r="100000">
                        <a14:backgroundMark x1="16256" y1="8871" x2="5911" y2="45161"/>
                        <a14:backgroundMark x1="83744" y1="4435" x2="90640" y2="28629"/>
                        <a14:backgroundMark x1="89163" y1="72581" x2="93103" y2="69355"/>
                      </a14:backgroundRemoval>
                    </a14:imgEffect>
                  </a14:imgLayer>
                </a14:imgProps>
              </a:ext>
              <a:ext uri="{28A0092B-C50C-407E-A947-70E740481C1C}">
                <a14:useLocalDpi xmlns:a14="http://schemas.microsoft.com/office/drawing/2010/main" val="0"/>
              </a:ext>
            </a:extLst>
          </a:blip>
          <a:stretch>
            <a:fillRect/>
          </a:stretch>
        </p:blipFill>
        <p:spPr>
          <a:xfrm>
            <a:off x="5265432" y="3074175"/>
            <a:ext cx="772669" cy="943950"/>
          </a:xfrm>
          <a:prstGeom prst="rect">
            <a:avLst/>
          </a:prstGeom>
        </p:spPr>
      </p:pic>
      <p:pic>
        <p:nvPicPr>
          <p:cNvPr id="8" name="Picture 7"/>
          <p:cNvPicPr>
            <a:picLocks noChangeAspect="1"/>
          </p:cNvPicPr>
          <p:nvPr/>
        </p:nvPicPr>
        <p:blipFill rotWithShape="1">
          <a:blip r:embed="rId13" cstate="print">
            <a:extLst>
              <a:ext uri="{28A0092B-C50C-407E-A947-70E740481C1C}">
                <a14:useLocalDpi xmlns:a14="http://schemas.microsoft.com/office/drawing/2010/main" val="0"/>
              </a:ext>
            </a:extLst>
          </a:blip>
          <a:srcRect l="17538" t="8029" r="13438" b="24064"/>
          <a:stretch/>
        </p:blipFill>
        <p:spPr>
          <a:xfrm>
            <a:off x="1885950" y="3329608"/>
            <a:ext cx="2130137" cy="1571742"/>
          </a:xfrm>
          <a:prstGeom prst="rect">
            <a:avLst/>
          </a:prstGeom>
        </p:spPr>
      </p:pic>
      <p:pic>
        <p:nvPicPr>
          <p:cNvPr id="9" name="Picture 8"/>
          <p:cNvPicPr>
            <a:picLocks noChangeAspect="1"/>
          </p:cNvPicPr>
          <p:nvPr/>
        </p:nvPicPr>
        <p:blipFill rotWithShape="1">
          <a:blip r:embed="rId14" cstate="print">
            <a:extLst>
              <a:ext uri="{28A0092B-C50C-407E-A947-70E740481C1C}">
                <a14:useLocalDpi xmlns:a14="http://schemas.microsoft.com/office/drawing/2010/main" val="0"/>
              </a:ext>
            </a:extLst>
          </a:blip>
          <a:srcRect b="24356"/>
          <a:stretch/>
        </p:blipFill>
        <p:spPr>
          <a:xfrm>
            <a:off x="584486" y="2571750"/>
            <a:ext cx="1640494" cy="1474153"/>
          </a:xfrm>
          <a:prstGeom prst="rect">
            <a:avLst/>
          </a:prstGeom>
        </p:spPr>
      </p:pic>
      <p:pic>
        <p:nvPicPr>
          <p:cNvPr id="10" name="Picture 9"/>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229350" y="2078332"/>
            <a:ext cx="2589718" cy="2740499"/>
          </a:xfrm>
          <a:prstGeom prst="rect">
            <a:avLst/>
          </a:prstGeom>
        </p:spPr>
      </p:pic>
      <p:pic>
        <p:nvPicPr>
          <p:cNvPr id="11" name="Tieng-song-bie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697111" y="1485900"/>
            <a:ext cx="457200" cy="457200"/>
          </a:xfrm>
          <a:prstGeom prst="rect">
            <a:avLst/>
          </a:prstGeom>
        </p:spPr>
      </p:pic>
      <p:pic>
        <p:nvPicPr>
          <p:cNvPr id="12" name="Picture 11">
            <a:hlinkClick r:id="rId17" action="ppaction://hlinksldjump"/>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3897924" y="-115175"/>
            <a:ext cx="991721" cy="991721"/>
          </a:xfrm>
          <a:prstGeom prst="rect">
            <a:avLst/>
          </a:prstGeom>
        </p:spPr>
      </p:pic>
      <p:pic>
        <p:nvPicPr>
          <p:cNvPr id="16" name="Picture 15"/>
          <p:cNvPicPr>
            <a:picLocks noChangeAspect="1"/>
          </p:cNvPicPr>
          <p:nvPr/>
        </p:nvPicPr>
        <p:blipFill>
          <a:blip r:embed="rId8">
            <a:grayscl/>
            <a:extLst>
              <a:ext uri="{28A0092B-C50C-407E-A947-70E740481C1C}">
                <a14:useLocalDpi xmlns:a14="http://schemas.microsoft.com/office/drawing/2010/main" val="0"/>
              </a:ext>
            </a:extLst>
          </a:blip>
          <a:stretch>
            <a:fillRect/>
          </a:stretch>
        </p:blipFill>
        <p:spPr>
          <a:xfrm>
            <a:off x="88702" y="542925"/>
            <a:ext cx="2343150" cy="2343150"/>
          </a:xfrm>
          <a:prstGeom prst="rect">
            <a:avLst/>
          </a:prstGeom>
        </p:spPr>
      </p:pic>
      <p:pic>
        <p:nvPicPr>
          <p:cNvPr id="18" name="Tieng-mua-roi-ti-tach-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6"/>
          <a:stretch>
            <a:fillRect/>
          </a:stretch>
        </p:blipFill>
        <p:spPr>
          <a:xfrm>
            <a:off x="9849314" y="1471613"/>
            <a:ext cx="457200" cy="457200"/>
          </a:xfrm>
          <a:prstGeom prst="rect">
            <a:avLst/>
          </a:prstGeom>
        </p:spPr>
      </p:pic>
      <p:pic>
        <p:nvPicPr>
          <p:cNvPr id="22" name="Picture 21"/>
          <p:cNvPicPr>
            <a:picLocks noChangeAspect="1"/>
          </p:cNvPicPr>
          <p:nvPr/>
        </p:nvPicPr>
        <p:blipFill>
          <a:blip r:embed="rId8" cstate="print">
            <a:grayscl/>
            <a:extLst>
              <a:ext uri="{28A0092B-C50C-407E-A947-70E740481C1C}">
                <a14:useLocalDpi xmlns:a14="http://schemas.microsoft.com/office/drawing/2010/main" val="0"/>
              </a:ext>
            </a:extLst>
          </a:blip>
          <a:stretch>
            <a:fillRect/>
          </a:stretch>
        </p:blipFill>
        <p:spPr>
          <a:xfrm>
            <a:off x="7658100" y="1307306"/>
            <a:ext cx="1585913" cy="1585913"/>
          </a:xfrm>
          <a:prstGeom prst="rect">
            <a:avLst/>
          </a:prstGeom>
        </p:spPr>
      </p:pic>
    </p:spTree>
    <p:extLst>
      <p:ext uri="{BB962C8B-B14F-4D97-AF65-F5344CB8AC3E}">
        <p14:creationId xmlns:p14="http://schemas.microsoft.com/office/powerpoint/2010/main" val="212407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11"/>
                                        </p:tgtEl>
                                      </p:cBhvr>
                                    </p:cmd>
                                  </p:childTnLst>
                                </p:cTn>
                              </p:par>
                              <p:par>
                                <p:cTn id="7" presetID="1" presetClass="mediacall" presetSubtype="0" fill="hold" nodeType="withEffect">
                                  <p:stCondLst>
                                    <p:cond delay="0"/>
                                  </p:stCondLst>
                                  <p:childTnLst>
                                    <p:cmd type="call" cmd="playFrom(0.0)">
                                      <p:cBhvr>
                                        <p:cTn id="8" dur="60427" fill="hold"/>
                                        <p:tgtEl>
                                          <p:spTgt spid="18"/>
                                        </p:tgtEl>
                                      </p:cBhvr>
                                    </p:cmd>
                                  </p:childTnLst>
                                </p:cTn>
                              </p:par>
                              <p:par>
                                <p:cTn id="9" presetID="32" presetClass="emph" presetSubtype="0" repeatCount="indefinite" fill="hold" nodeType="withEffect">
                                  <p:stCondLst>
                                    <p:cond delay="0"/>
                                  </p:stCondLst>
                                  <p:childTnLst>
                                    <p:animRot by="120000">
                                      <p:cBhvr>
                                        <p:cTn id="10" dur="100" fill="hold">
                                          <p:stCondLst>
                                            <p:cond delay="0"/>
                                          </p:stCondLst>
                                        </p:cTn>
                                        <p:tgtEl>
                                          <p:spTgt spid="9"/>
                                        </p:tgtEl>
                                        <p:attrNameLst>
                                          <p:attrName>r</p:attrName>
                                        </p:attrNameLst>
                                      </p:cBhvr>
                                    </p:animRot>
                                    <p:animRot by="-240000">
                                      <p:cBhvr>
                                        <p:cTn id="11" dur="200" fill="hold">
                                          <p:stCondLst>
                                            <p:cond delay="200"/>
                                          </p:stCondLst>
                                        </p:cTn>
                                        <p:tgtEl>
                                          <p:spTgt spid="9"/>
                                        </p:tgtEl>
                                        <p:attrNameLst>
                                          <p:attrName>r</p:attrName>
                                        </p:attrNameLst>
                                      </p:cBhvr>
                                    </p:animRot>
                                    <p:animRot by="240000">
                                      <p:cBhvr>
                                        <p:cTn id="12" dur="200" fill="hold">
                                          <p:stCondLst>
                                            <p:cond delay="400"/>
                                          </p:stCondLst>
                                        </p:cTn>
                                        <p:tgtEl>
                                          <p:spTgt spid="9"/>
                                        </p:tgtEl>
                                        <p:attrNameLst>
                                          <p:attrName>r</p:attrName>
                                        </p:attrNameLst>
                                      </p:cBhvr>
                                    </p:animRot>
                                    <p:animRot by="-240000">
                                      <p:cBhvr>
                                        <p:cTn id="13" dur="200" fill="hold">
                                          <p:stCondLst>
                                            <p:cond delay="600"/>
                                          </p:stCondLst>
                                        </p:cTn>
                                        <p:tgtEl>
                                          <p:spTgt spid="9"/>
                                        </p:tgtEl>
                                        <p:attrNameLst>
                                          <p:attrName>r</p:attrName>
                                        </p:attrNameLst>
                                      </p:cBhvr>
                                    </p:animRot>
                                    <p:animRot by="120000">
                                      <p:cBhvr>
                                        <p:cTn id="14" dur="200" fill="hold">
                                          <p:stCondLst>
                                            <p:cond delay="800"/>
                                          </p:stCondLst>
                                        </p:cTn>
                                        <p:tgtEl>
                                          <p:spTgt spid="9"/>
                                        </p:tgtEl>
                                        <p:attrNameLst>
                                          <p:attrName>r</p:attrName>
                                        </p:attrNameLst>
                                      </p:cBhvr>
                                    </p:animRot>
                                  </p:childTnLst>
                                </p:cTn>
                              </p:par>
                              <p:par>
                                <p:cTn id="15" presetID="32" presetClass="emph" presetSubtype="0" repeatCount="indefinite" fill="hold" nodeType="withEffect">
                                  <p:stCondLst>
                                    <p:cond delay="0"/>
                                  </p:stCondLst>
                                  <p:childTnLst>
                                    <p:animRot by="120000">
                                      <p:cBhvr>
                                        <p:cTn id="16" dur="100" fill="hold">
                                          <p:stCondLst>
                                            <p:cond delay="0"/>
                                          </p:stCondLst>
                                        </p:cTn>
                                        <p:tgtEl>
                                          <p:spTgt spid="8"/>
                                        </p:tgtEl>
                                        <p:attrNameLst>
                                          <p:attrName>r</p:attrName>
                                        </p:attrNameLst>
                                      </p:cBhvr>
                                    </p:animRot>
                                    <p:animRot by="-240000">
                                      <p:cBhvr>
                                        <p:cTn id="17" dur="200" fill="hold">
                                          <p:stCondLst>
                                            <p:cond delay="200"/>
                                          </p:stCondLst>
                                        </p:cTn>
                                        <p:tgtEl>
                                          <p:spTgt spid="8"/>
                                        </p:tgtEl>
                                        <p:attrNameLst>
                                          <p:attrName>r</p:attrName>
                                        </p:attrNameLst>
                                      </p:cBhvr>
                                    </p:animRot>
                                    <p:animRot by="240000">
                                      <p:cBhvr>
                                        <p:cTn id="18" dur="200" fill="hold">
                                          <p:stCondLst>
                                            <p:cond delay="400"/>
                                          </p:stCondLst>
                                        </p:cTn>
                                        <p:tgtEl>
                                          <p:spTgt spid="8"/>
                                        </p:tgtEl>
                                        <p:attrNameLst>
                                          <p:attrName>r</p:attrName>
                                        </p:attrNameLst>
                                      </p:cBhvr>
                                    </p:animRot>
                                    <p:animRot by="-240000">
                                      <p:cBhvr>
                                        <p:cTn id="19" dur="200" fill="hold">
                                          <p:stCondLst>
                                            <p:cond delay="600"/>
                                          </p:stCondLst>
                                        </p:cTn>
                                        <p:tgtEl>
                                          <p:spTgt spid="8"/>
                                        </p:tgtEl>
                                        <p:attrNameLst>
                                          <p:attrName>r</p:attrName>
                                        </p:attrNameLst>
                                      </p:cBhvr>
                                    </p:animRot>
                                    <p:animRot by="120000">
                                      <p:cBhvr>
                                        <p:cTn id="20" dur="200" fill="hold">
                                          <p:stCondLst>
                                            <p:cond delay="800"/>
                                          </p:stCondLst>
                                        </p:cTn>
                                        <p:tgtEl>
                                          <p:spTgt spid="8"/>
                                        </p:tgtEl>
                                        <p:attrNameLst>
                                          <p:attrName>r</p:attrName>
                                        </p:attrNameLst>
                                      </p:cBhvr>
                                    </p:animRot>
                                  </p:childTnLst>
                                </p:cTn>
                              </p:par>
                              <p:par>
                                <p:cTn id="21" presetID="32" presetClass="emph" presetSubtype="0" repeatCount="indefinite" fill="hold" nodeType="withEffect">
                                  <p:stCondLst>
                                    <p:cond delay="0"/>
                                  </p:stCondLst>
                                  <p:childTnLst>
                                    <p:animRot by="120000">
                                      <p:cBhvr>
                                        <p:cTn id="22" dur="100" fill="hold">
                                          <p:stCondLst>
                                            <p:cond delay="0"/>
                                          </p:stCondLst>
                                        </p:cTn>
                                        <p:tgtEl>
                                          <p:spTgt spid="6"/>
                                        </p:tgtEl>
                                        <p:attrNameLst>
                                          <p:attrName>r</p:attrName>
                                        </p:attrNameLst>
                                      </p:cBhvr>
                                    </p:animRot>
                                    <p:animRot by="-240000">
                                      <p:cBhvr>
                                        <p:cTn id="23" dur="200" fill="hold">
                                          <p:stCondLst>
                                            <p:cond delay="200"/>
                                          </p:stCondLst>
                                        </p:cTn>
                                        <p:tgtEl>
                                          <p:spTgt spid="6"/>
                                        </p:tgtEl>
                                        <p:attrNameLst>
                                          <p:attrName>r</p:attrName>
                                        </p:attrNameLst>
                                      </p:cBhvr>
                                    </p:animRot>
                                    <p:animRot by="240000">
                                      <p:cBhvr>
                                        <p:cTn id="24" dur="200" fill="hold">
                                          <p:stCondLst>
                                            <p:cond delay="400"/>
                                          </p:stCondLst>
                                        </p:cTn>
                                        <p:tgtEl>
                                          <p:spTgt spid="6"/>
                                        </p:tgtEl>
                                        <p:attrNameLst>
                                          <p:attrName>r</p:attrName>
                                        </p:attrNameLst>
                                      </p:cBhvr>
                                    </p:animRot>
                                    <p:animRot by="-240000">
                                      <p:cBhvr>
                                        <p:cTn id="25" dur="200" fill="hold">
                                          <p:stCondLst>
                                            <p:cond delay="600"/>
                                          </p:stCondLst>
                                        </p:cTn>
                                        <p:tgtEl>
                                          <p:spTgt spid="6"/>
                                        </p:tgtEl>
                                        <p:attrNameLst>
                                          <p:attrName>r</p:attrName>
                                        </p:attrNameLst>
                                      </p:cBhvr>
                                    </p:animRot>
                                    <p:animRot by="120000">
                                      <p:cBhvr>
                                        <p:cTn id="26" dur="200" fill="hold">
                                          <p:stCondLst>
                                            <p:cond delay="800"/>
                                          </p:stCondLst>
                                        </p:cTn>
                                        <p:tgtEl>
                                          <p:spTgt spid="6"/>
                                        </p:tgtEl>
                                        <p:attrNameLst>
                                          <p:attrName>r</p:attrName>
                                        </p:attrNameLst>
                                      </p:cBhvr>
                                    </p:animRot>
                                  </p:childTnLst>
                                </p:cTn>
                              </p:par>
                              <p:par>
                                <p:cTn id="27" presetID="32" presetClass="emph" presetSubtype="0" repeatCount="indefinite" fill="hold" nodeType="withEffect">
                                  <p:stCondLst>
                                    <p:cond delay="0"/>
                                  </p:stCondLst>
                                  <p:childTnLst>
                                    <p:animRot by="120000">
                                      <p:cBhvr>
                                        <p:cTn id="28" dur="100" fill="hold">
                                          <p:stCondLst>
                                            <p:cond delay="0"/>
                                          </p:stCondLst>
                                        </p:cTn>
                                        <p:tgtEl>
                                          <p:spTgt spid="7"/>
                                        </p:tgtEl>
                                        <p:attrNameLst>
                                          <p:attrName>r</p:attrName>
                                        </p:attrNameLst>
                                      </p:cBhvr>
                                    </p:animRot>
                                    <p:animRot by="-240000">
                                      <p:cBhvr>
                                        <p:cTn id="29" dur="200" fill="hold">
                                          <p:stCondLst>
                                            <p:cond delay="200"/>
                                          </p:stCondLst>
                                        </p:cTn>
                                        <p:tgtEl>
                                          <p:spTgt spid="7"/>
                                        </p:tgtEl>
                                        <p:attrNameLst>
                                          <p:attrName>r</p:attrName>
                                        </p:attrNameLst>
                                      </p:cBhvr>
                                    </p:animRot>
                                    <p:animRot by="240000">
                                      <p:cBhvr>
                                        <p:cTn id="30" dur="200" fill="hold">
                                          <p:stCondLst>
                                            <p:cond delay="400"/>
                                          </p:stCondLst>
                                        </p:cTn>
                                        <p:tgtEl>
                                          <p:spTgt spid="7"/>
                                        </p:tgtEl>
                                        <p:attrNameLst>
                                          <p:attrName>r</p:attrName>
                                        </p:attrNameLst>
                                      </p:cBhvr>
                                    </p:animRot>
                                    <p:animRot by="-240000">
                                      <p:cBhvr>
                                        <p:cTn id="31" dur="200" fill="hold">
                                          <p:stCondLst>
                                            <p:cond delay="600"/>
                                          </p:stCondLst>
                                        </p:cTn>
                                        <p:tgtEl>
                                          <p:spTgt spid="7"/>
                                        </p:tgtEl>
                                        <p:attrNameLst>
                                          <p:attrName>r</p:attrName>
                                        </p:attrNameLst>
                                      </p:cBhvr>
                                    </p:animRot>
                                    <p:animRot by="120000">
                                      <p:cBhvr>
                                        <p:cTn id="32" dur="200" fill="hold">
                                          <p:stCondLst>
                                            <p:cond delay="800"/>
                                          </p:stCondLst>
                                        </p:cTn>
                                        <p:tgtEl>
                                          <p:spTgt spid="7"/>
                                        </p:tgtEl>
                                        <p:attrNameLst>
                                          <p:attrName>r</p:attrName>
                                        </p:attrNameLst>
                                      </p:cBhvr>
                                    </p:animRot>
                                  </p:childTnLst>
                                </p:cTn>
                              </p:par>
                              <p:par>
                                <p:cTn id="33" presetID="32" presetClass="emph" presetSubtype="0" repeatCount="indefinite" fill="hold" nodeType="withEffect">
                                  <p:stCondLst>
                                    <p:cond delay="0"/>
                                  </p:stCondLst>
                                  <p:childTnLst>
                                    <p:animRot by="120000">
                                      <p:cBhvr>
                                        <p:cTn id="34" dur="100" fill="hold">
                                          <p:stCondLst>
                                            <p:cond delay="0"/>
                                          </p:stCondLst>
                                        </p:cTn>
                                        <p:tgtEl>
                                          <p:spTgt spid="10"/>
                                        </p:tgtEl>
                                        <p:attrNameLst>
                                          <p:attrName>r</p:attrName>
                                        </p:attrNameLst>
                                      </p:cBhvr>
                                    </p:animRot>
                                    <p:animRot by="-240000">
                                      <p:cBhvr>
                                        <p:cTn id="35" dur="200" fill="hold">
                                          <p:stCondLst>
                                            <p:cond delay="200"/>
                                          </p:stCondLst>
                                        </p:cTn>
                                        <p:tgtEl>
                                          <p:spTgt spid="10"/>
                                        </p:tgtEl>
                                        <p:attrNameLst>
                                          <p:attrName>r</p:attrName>
                                        </p:attrNameLst>
                                      </p:cBhvr>
                                    </p:animRot>
                                    <p:animRot by="240000">
                                      <p:cBhvr>
                                        <p:cTn id="36" dur="200" fill="hold">
                                          <p:stCondLst>
                                            <p:cond delay="400"/>
                                          </p:stCondLst>
                                        </p:cTn>
                                        <p:tgtEl>
                                          <p:spTgt spid="10"/>
                                        </p:tgtEl>
                                        <p:attrNameLst>
                                          <p:attrName>r</p:attrName>
                                        </p:attrNameLst>
                                      </p:cBhvr>
                                    </p:animRot>
                                    <p:animRot by="-240000">
                                      <p:cBhvr>
                                        <p:cTn id="37" dur="200" fill="hold">
                                          <p:stCondLst>
                                            <p:cond delay="600"/>
                                          </p:stCondLst>
                                        </p:cTn>
                                        <p:tgtEl>
                                          <p:spTgt spid="10"/>
                                        </p:tgtEl>
                                        <p:attrNameLst>
                                          <p:attrName>r</p:attrName>
                                        </p:attrNameLst>
                                      </p:cBhvr>
                                    </p:animRot>
                                    <p:animRot by="120000">
                                      <p:cBhvr>
                                        <p:cTn id="38"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9" repeatCount="indefinite" fill="hold" display="0">
                  <p:stCondLst>
                    <p:cond delay="indefinite"/>
                  </p:stCondLst>
                  <p:endCondLst>
                    <p:cond evt="onStopAudio" delay="0">
                      <p:tgtEl>
                        <p:sldTgt/>
                      </p:tgtEl>
                    </p:cond>
                  </p:endCondLst>
                </p:cTn>
                <p:tgtEl>
                  <p:spTgt spid="18"/>
                </p:tgtEl>
              </p:cMediaNode>
            </p:audio>
            <p:audio>
              <p:cMediaNode vol="15094" numSld="999">
                <p:cTn id="40" repeatCount="indefinite" fill="hold" display="0">
                  <p:stCondLst>
                    <p:cond delay="indefinite"/>
                  </p:stCondLst>
                  <p:endCondLst>
                    <p:cond evt="onStopAudio" delay="0">
                      <p:tgtEl>
                        <p:sldTgt/>
                      </p:tgtEl>
                    </p:cond>
                  </p:endCondLst>
                </p:cTn>
                <p:tgtEl>
                  <p:spTgt spid="11"/>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82226" y="-347624"/>
            <a:ext cx="4414838" cy="4414838"/>
          </a:xfrm>
          <a:prstGeom prst="rect">
            <a:avLst/>
          </a:prstGeom>
        </p:spPr>
      </p:pic>
      <p:pic>
        <p:nvPicPr>
          <p:cNvPr id="21" name="Picture 2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4350" y="-178988"/>
            <a:ext cx="4414838" cy="4414838"/>
          </a:xfrm>
          <a:prstGeom prst="rect">
            <a:avLst/>
          </a:prstGeom>
        </p:spPr>
      </p:pic>
      <p:pic>
        <p:nvPicPr>
          <p:cNvPr id="22" name="Picture 2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51765" y="57150"/>
            <a:ext cx="4414838" cy="4414838"/>
          </a:xfrm>
          <a:prstGeom prst="rect">
            <a:avLst/>
          </a:prstGeom>
        </p:spPr>
      </p:pic>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311" y="0"/>
            <a:ext cx="9121379" cy="5143500"/>
          </a:xfrm>
          <a:prstGeom prst="rect">
            <a:avLst/>
          </a:prstGeom>
        </p:spPr>
      </p:pic>
      <p:pic>
        <p:nvPicPr>
          <p:cNvPr id="6" name="xanh xa">
            <a:hlinkClick r:id="rId9" action="ppaction://hlinksldjump"/>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714750" y="2571750"/>
            <a:ext cx="934208" cy="1247234"/>
          </a:xfrm>
          <a:prstGeom prst="rect">
            <a:avLst/>
          </a:prstGeom>
        </p:spPr>
      </p:pic>
      <p:pic>
        <p:nvPicPr>
          <p:cNvPr id="7" name="đỏ xa">
            <a:hlinkClick r:id="rId11" action="ppaction://hlinksldjump"/>
          </p:cNvPr>
          <p:cNvPicPr>
            <a:picLocks noChangeAspect="1"/>
          </p:cNvPicPr>
          <p:nvPr/>
        </p:nvPicPr>
        <p:blipFill>
          <a:blip r:embed="rId12" cstate="print">
            <a:extLst>
              <a:ext uri="{BEBA8EAE-BF5A-486C-A8C5-ECC9F3942E4B}">
                <a14:imgProps xmlns:a14="http://schemas.microsoft.com/office/drawing/2010/main">
                  <a14:imgLayer r:embed="rId13">
                    <a14:imgEffect>
                      <a14:backgroundRemoval t="0" b="89516" l="0" r="100000">
                        <a14:backgroundMark x1="16256" y1="8871" x2="5911" y2="45161"/>
                        <a14:backgroundMark x1="83744" y1="4435" x2="90640" y2="28629"/>
                        <a14:backgroundMark x1="89163" y1="72581" x2="93103" y2="69355"/>
                      </a14:backgroundRemoval>
                    </a14:imgEffect>
                  </a14:imgLayer>
                </a14:imgProps>
              </a:ext>
              <a:ext uri="{28A0092B-C50C-407E-A947-70E740481C1C}">
                <a14:useLocalDpi xmlns:a14="http://schemas.microsoft.com/office/drawing/2010/main" val="0"/>
              </a:ext>
            </a:extLst>
          </a:blip>
          <a:stretch>
            <a:fillRect/>
          </a:stretch>
        </p:blipFill>
        <p:spPr>
          <a:xfrm>
            <a:off x="5265432" y="3074175"/>
            <a:ext cx="772669" cy="943950"/>
          </a:xfrm>
          <a:prstGeom prst="rect">
            <a:avLst/>
          </a:prstGeom>
        </p:spPr>
      </p:pic>
      <p:pic>
        <p:nvPicPr>
          <p:cNvPr id="8" name="da">
            <a:hlinkClick r:id="rId14" action="ppaction://hlinksldjump"/>
          </p:cNvPr>
          <p:cNvPicPr>
            <a:picLocks noChangeAspect="1"/>
          </p:cNvPicPr>
          <p:nvPr/>
        </p:nvPicPr>
        <p:blipFill rotWithShape="1">
          <a:blip r:embed="rId15" cstate="print">
            <a:extLst>
              <a:ext uri="{28A0092B-C50C-407E-A947-70E740481C1C}">
                <a14:useLocalDpi xmlns:a14="http://schemas.microsoft.com/office/drawing/2010/main" val="0"/>
              </a:ext>
            </a:extLst>
          </a:blip>
          <a:srcRect l="17539" t="13169" r="17266" b="24064"/>
          <a:stretch/>
        </p:blipFill>
        <p:spPr>
          <a:xfrm>
            <a:off x="1916220" y="3546150"/>
            <a:ext cx="2011974" cy="1452769"/>
          </a:xfrm>
          <a:prstGeom prst="rect">
            <a:avLst/>
          </a:prstGeom>
        </p:spPr>
      </p:pic>
      <p:pic>
        <p:nvPicPr>
          <p:cNvPr id="9" name="xám">
            <a:hlinkClick r:id="rId16" action="ppaction://hlinksldjump"/>
          </p:cNvPr>
          <p:cNvPicPr>
            <a:picLocks noChangeAspect="1"/>
          </p:cNvPicPr>
          <p:nvPr/>
        </p:nvPicPr>
        <p:blipFill rotWithShape="1">
          <a:blip r:embed="rId17" cstate="print">
            <a:extLst>
              <a:ext uri="{28A0092B-C50C-407E-A947-70E740481C1C}">
                <a14:useLocalDpi xmlns:a14="http://schemas.microsoft.com/office/drawing/2010/main" val="0"/>
              </a:ext>
            </a:extLst>
          </a:blip>
          <a:srcRect b="24356"/>
          <a:stretch/>
        </p:blipFill>
        <p:spPr>
          <a:xfrm>
            <a:off x="275727" y="2571750"/>
            <a:ext cx="1640494" cy="1474153"/>
          </a:xfrm>
          <a:prstGeom prst="rect">
            <a:avLst/>
          </a:prstGeom>
        </p:spPr>
      </p:pic>
      <p:pic>
        <p:nvPicPr>
          <p:cNvPr id="10" name="đỏ gần">
            <a:hlinkClick r:id="rId18" action="ppaction://hlinksldjump"/>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402918" y="1943101"/>
            <a:ext cx="2589718" cy="2740499"/>
          </a:xfrm>
          <a:prstGeom prst="rect">
            <a:avLst/>
          </a:prstGeom>
        </p:spPr>
      </p:pic>
      <p:pic>
        <p:nvPicPr>
          <p:cNvPr id="11" name="Tieng-song-bie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0"/>
          <a:stretch>
            <a:fillRect/>
          </a:stretch>
        </p:blipFill>
        <p:spPr>
          <a:xfrm>
            <a:off x="-697111" y="1485900"/>
            <a:ext cx="457200" cy="457200"/>
          </a:xfrm>
          <a:prstGeom prst="rect">
            <a:avLst/>
          </a:prstGeom>
        </p:spPr>
      </p:pic>
      <p:pic>
        <p:nvPicPr>
          <p:cNvPr id="2" name="Picture 1">
            <a:hlinkClick r:id="rId21" action="ppaction://hlinksldjump"/>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8230903" y="4642506"/>
            <a:ext cx="890657" cy="500995"/>
          </a:xfrm>
          <a:prstGeom prst="rect">
            <a:avLst/>
          </a:prstGeom>
        </p:spPr>
      </p:pic>
      <p:pic>
        <p:nvPicPr>
          <p:cNvPr id="16" name="Picture 15"/>
          <p:cNvPicPr>
            <a:picLocks noChangeAspect="1"/>
          </p:cNvPicPr>
          <p:nvPr/>
        </p:nvPicPr>
        <p:blipFill>
          <a:blip r:embed="rId23">
            <a:grayscl/>
            <a:extLst>
              <a:ext uri="{28A0092B-C50C-407E-A947-70E740481C1C}">
                <a14:useLocalDpi xmlns:a14="http://schemas.microsoft.com/office/drawing/2010/main" val="0"/>
              </a:ext>
            </a:extLst>
          </a:blip>
          <a:stretch>
            <a:fillRect/>
          </a:stretch>
        </p:blipFill>
        <p:spPr>
          <a:xfrm>
            <a:off x="1717588" y="-509908"/>
            <a:ext cx="2343150" cy="2343150"/>
          </a:xfrm>
          <a:prstGeom prst="rect">
            <a:avLst/>
          </a:prstGeom>
        </p:spPr>
      </p:pic>
      <p:pic>
        <p:nvPicPr>
          <p:cNvPr id="17" name="Tieng-mua-roi-ti-tach-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20"/>
          <a:stretch>
            <a:fillRect/>
          </a:stretch>
        </p:blipFill>
        <p:spPr>
          <a:xfrm>
            <a:off x="9849314" y="1471613"/>
            <a:ext cx="457200" cy="457200"/>
          </a:xfrm>
          <a:prstGeom prst="rect">
            <a:avLst/>
          </a:prstGeom>
        </p:spPr>
      </p:pic>
      <p:pic>
        <p:nvPicPr>
          <p:cNvPr id="18" name="Picture 17"/>
          <p:cNvPicPr>
            <a:picLocks noChangeAspect="1"/>
          </p:cNvPicPr>
          <p:nvPr/>
        </p:nvPicPr>
        <p:blipFill>
          <a:blip r:embed="rId23" cstate="print">
            <a:grayscl/>
            <a:extLst>
              <a:ext uri="{28A0092B-C50C-407E-A947-70E740481C1C}">
                <a14:useLocalDpi xmlns:a14="http://schemas.microsoft.com/office/drawing/2010/main" val="0"/>
              </a:ext>
            </a:extLst>
          </a:blip>
          <a:stretch>
            <a:fillRect/>
          </a:stretch>
        </p:blipFill>
        <p:spPr>
          <a:xfrm>
            <a:off x="7697776" y="985837"/>
            <a:ext cx="1585913" cy="1585913"/>
          </a:xfrm>
          <a:prstGeom prst="rect">
            <a:avLst/>
          </a:prstGeom>
        </p:spPr>
      </p:pic>
      <p:pic>
        <p:nvPicPr>
          <p:cNvPr id="19" name="Picture 18"/>
          <p:cNvPicPr>
            <a:picLocks noChangeAspect="1"/>
          </p:cNvPicPr>
          <p:nvPr/>
        </p:nvPicPr>
        <p:blipFill>
          <a:blip r:embed="rId23" cstate="print">
            <a:grayscl/>
            <a:extLst>
              <a:ext uri="{28A0092B-C50C-407E-A947-70E740481C1C}">
                <a14:useLocalDpi xmlns:a14="http://schemas.microsoft.com/office/drawing/2010/main" val="0"/>
              </a:ext>
            </a:extLst>
          </a:blip>
          <a:stretch>
            <a:fillRect/>
          </a:stretch>
        </p:blipFill>
        <p:spPr>
          <a:xfrm>
            <a:off x="5941273" y="-424183"/>
            <a:ext cx="1585913" cy="1585913"/>
          </a:xfrm>
          <a:prstGeom prst="rect">
            <a:avLst/>
          </a:prstGeom>
        </p:spPr>
      </p:pic>
    </p:spTree>
    <p:extLst>
      <p:ext uri="{BB962C8B-B14F-4D97-AF65-F5344CB8AC3E}">
        <p14:creationId xmlns:p14="http://schemas.microsoft.com/office/powerpoint/2010/main" val="1457362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924" fill="hold"/>
                                        <p:tgtEl>
                                          <p:spTgt spid="11"/>
                                        </p:tgtEl>
                                      </p:cBhvr>
                                    </p:cmd>
                                  </p:childTnLst>
                                </p:cTn>
                              </p:par>
                              <p:par>
                                <p:cTn id="7" presetID="1" presetClass="mediacall" presetSubtype="0" fill="hold" nodeType="withEffect">
                                  <p:stCondLst>
                                    <p:cond delay="0"/>
                                  </p:stCondLst>
                                  <p:childTnLst>
                                    <p:cmd type="call" cmd="playFrom(0.0)">
                                      <p:cBhvr>
                                        <p:cTn id="8" dur="60427" fill="hold"/>
                                        <p:tgtEl>
                                          <p:spTgt spid="17"/>
                                        </p:tgtEl>
                                      </p:cBhvr>
                                    </p:cmd>
                                  </p:childTnLst>
                                </p:cTn>
                              </p:par>
                              <p:par>
                                <p:cTn id="9" presetID="32" presetClass="emph" presetSubtype="0" repeatCount="indefinite" fill="hold" nodeType="withEffect">
                                  <p:stCondLst>
                                    <p:cond delay="0"/>
                                  </p:stCondLst>
                                  <p:childTnLst>
                                    <p:animRot by="120000">
                                      <p:cBhvr>
                                        <p:cTn id="10" dur="100" fill="hold">
                                          <p:stCondLst>
                                            <p:cond delay="0"/>
                                          </p:stCondLst>
                                        </p:cTn>
                                        <p:tgtEl>
                                          <p:spTgt spid="8"/>
                                        </p:tgtEl>
                                        <p:attrNameLst>
                                          <p:attrName>r</p:attrName>
                                        </p:attrNameLst>
                                      </p:cBhvr>
                                    </p:animRot>
                                    <p:animRot by="-240000">
                                      <p:cBhvr>
                                        <p:cTn id="11" dur="200" fill="hold">
                                          <p:stCondLst>
                                            <p:cond delay="200"/>
                                          </p:stCondLst>
                                        </p:cTn>
                                        <p:tgtEl>
                                          <p:spTgt spid="8"/>
                                        </p:tgtEl>
                                        <p:attrNameLst>
                                          <p:attrName>r</p:attrName>
                                        </p:attrNameLst>
                                      </p:cBhvr>
                                    </p:animRot>
                                    <p:animRot by="240000">
                                      <p:cBhvr>
                                        <p:cTn id="12" dur="200" fill="hold">
                                          <p:stCondLst>
                                            <p:cond delay="400"/>
                                          </p:stCondLst>
                                        </p:cTn>
                                        <p:tgtEl>
                                          <p:spTgt spid="8"/>
                                        </p:tgtEl>
                                        <p:attrNameLst>
                                          <p:attrName>r</p:attrName>
                                        </p:attrNameLst>
                                      </p:cBhvr>
                                    </p:animRot>
                                    <p:animRot by="-240000">
                                      <p:cBhvr>
                                        <p:cTn id="13" dur="200" fill="hold">
                                          <p:stCondLst>
                                            <p:cond delay="600"/>
                                          </p:stCondLst>
                                        </p:cTn>
                                        <p:tgtEl>
                                          <p:spTgt spid="8"/>
                                        </p:tgtEl>
                                        <p:attrNameLst>
                                          <p:attrName>r</p:attrName>
                                        </p:attrNameLst>
                                      </p:cBhvr>
                                    </p:animRot>
                                    <p:animRot by="120000">
                                      <p:cBhvr>
                                        <p:cTn id="14" dur="200" fill="hold">
                                          <p:stCondLst>
                                            <p:cond delay="800"/>
                                          </p:stCondLst>
                                        </p:cTn>
                                        <p:tgtEl>
                                          <p:spTgt spid="8"/>
                                        </p:tgtEl>
                                        <p:attrNameLst>
                                          <p:attrName>r</p:attrName>
                                        </p:attrNameLst>
                                      </p:cBhvr>
                                    </p:animRot>
                                  </p:childTnLst>
                                </p:cTn>
                              </p:par>
                              <p:par>
                                <p:cTn id="15" presetID="32" presetClass="emph" presetSubtype="0" repeatCount="indefinite" fill="hold" nodeType="withEffect">
                                  <p:stCondLst>
                                    <p:cond delay="0"/>
                                  </p:stCondLst>
                                  <p:childTnLst>
                                    <p:animRot by="120000">
                                      <p:cBhvr>
                                        <p:cTn id="16" dur="100" fill="hold">
                                          <p:stCondLst>
                                            <p:cond delay="0"/>
                                          </p:stCondLst>
                                        </p:cTn>
                                        <p:tgtEl>
                                          <p:spTgt spid="7"/>
                                        </p:tgtEl>
                                        <p:attrNameLst>
                                          <p:attrName>r</p:attrName>
                                        </p:attrNameLst>
                                      </p:cBhvr>
                                    </p:animRot>
                                    <p:animRot by="-240000">
                                      <p:cBhvr>
                                        <p:cTn id="17" dur="200" fill="hold">
                                          <p:stCondLst>
                                            <p:cond delay="200"/>
                                          </p:stCondLst>
                                        </p:cTn>
                                        <p:tgtEl>
                                          <p:spTgt spid="7"/>
                                        </p:tgtEl>
                                        <p:attrNameLst>
                                          <p:attrName>r</p:attrName>
                                        </p:attrNameLst>
                                      </p:cBhvr>
                                    </p:animRot>
                                    <p:animRot by="240000">
                                      <p:cBhvr>
                                        <p:cTn id="18" dur="200" fill="hold">
                                          <p:stCondLst>
                                            <p:cond delay="400"/>
                                          </p:stCondLst>
                                        </p:cTn>
                                        <p:tgtEl>
                                          <p:spTgt spid="7"/>
                                        </p:tgtEl>
                                        <p:attrNameLst>
                                          <p:attrName>r</p:attrName>
                                        </p:attrNameLst>
                                      </p:cBhvr>
                                    </p:animRot>
                                    <p:animRot by="-240000">
                                      <p:cBhvr>
                                        <p:cTn id="19" dur="200" fill="hold">
                                          <p:stCondLst>
                                            <p:cond delay="600"/>
                                          </p:stCondLst>
                                        </p:cTn>
                                        <p:tgtEl>
                                          <p:spTgt spid="7"/>
                                        </p:tgtEl>
                                        <p:attrNameLst>
                                          <p:attrName>r</p:attrName>
                                        </p:attrNameLst>
                                      </p:cBhvr>
                                    </p:animRot>
                                    <p:animRot by="120000">
                                      <p:cBhvr>
                                        <p:cTn id="20" dur="200" fill="hold">
                                          <p:stCondLst>
                                            <p:cond delay="800"/>
                                          </p:stCondLst>
                                        </p:cTn>
                                        <p:tgtEl>
                                          <p:spTgt spid="7"/>
                                        </p:tgtEl>
                                        <p:attrNameLst>
                                          <p:attrName>r</p:attrName>
                                        </p:attrNameLst>
                                      </p:cBhvr>
                                    </p:animRot>
                                  </p:childTnLst>
                                </p:cTn>
                              </p:par>
                              <p:par>
                                <p:cTn id="21" presetID="32" presetClass="emph" presetSubtype="0" repeatCount="indefinite" fill="hold" nodeType="withEffect">
                                  <p:stCondLst>
                                    <p:cond delay="0"/>
                                  </p:stCondLst>
                                  <p:childTnLst>
                                    <p:animRot by="120000">
                                      <p:cBhvr>
                                        <p:cTn id="22" dur="100" fill="hold">
                                          <p:stCondLst>
                                            <p:cond delay="0"/>
                                          </p:stCondLst>
                                        </p:cTn>
                                        <p:tgtEl>
                                          <p:spTgt spid="9"/>
                                        </p:tgtEl>
                                        <p:attrNameLst>
                                          <p:attrName>r</p:attrName>
                                        </p:attrNameLst>
                                      </p:cBhvr>
                                    </p:animRot>
                                    <p:animRot by="-240000">
                                      <p:cBhvr>
                                        <p:cTn id="23" dur="200" fill="hold">
                                          <p:stCondLst>
                                            <p:cond delay="200"/>
                                          </p:stCondLst>
                                        </p:cTn>
                                        <p:tgtEl>
                                          <p:spTgt spid="9"/>
                                        </p:tgtEl>
                                        <p:attrNameLst>
                                          <p:attrName>r</p:attrName>
                                        </p:attrNameLst>
                                      </p:cBhvr>
                                    </p:animRot>
                                    <p:animRot by="240000">
                                      <p:cBhvr>
                                        <p:cTn id="24" dur="200" fill="hold">
                                          <p:stCondLst>
                                            <p:cond delay="400"/>
                                          </p:stCondLst>
                                        </p:cTn>
                                        <p:tgtEl>
                                          <p:spTgt spid="9"/>
                                        </p:tgtEl>
                                        <p:attrNameLst>
                                          <p:attrName>r</p:attrName>
                                        </p:attrNameLst>
                                      </p:cBhvr>
                                    </p:animRot>
                                    <p:animRot by="-240000">
                                      <p:cBhvr>
                                        <p:cTn id="25" dur="200" fill="hold">
                                          <p:stCondLst>
                                            <p:cond delay="600"/>
                                          </p:stCondLst>
                                        </p:cTn>
                                        <p:tgtEl>
                                          <p:spTgt spid="9"/>
                                        </p:tgtEl>
                                        <p:attrNameLst>
                                          <p:attrName>r</p:attrName>
                                        </p:attrNameLst>
                                      </p:cBhvr>
                                    </p:animRot>
                                    <p:animRot by="120000">
                                      <p:cBhvr>
                                        <p:cTn id="26" dur="200" fill="hold">
                                          <p:stCondLst>
                                            <p:cond delay="800"/>
                                          </p:stCondLst>
                                        </p:cTn>
                                        <p:tgtEl>
                                          <p:spTgt spid="9"/>
                                        </p:tgtEl>
                                        <p:attrNameLst>
                                          <p:attrName>r</p:attrName>
                                        </p:attrNameLst>
                                      </p:cBhvr>
                                    </p:animRot>
                                  </p:childTnLst>
                                </p:cTn>
                              </p:par>
                              <p:par>
                                <p:cTn id="27" presetID="32" presetClass="emph" presetSubtype="0" repeatCount="indefinite" fill="hold" nodeType="withEffect">
                                  <p:stCondLst>
                                    <p:cond delay="0"/>
                                  </p:stCondLst>
                                  <p:childTnLst>
                                    <p:animRot by="120000">
                                      <p:cBhvr>
                                        <p:cTn id="28" dur="100" fill="hold">
                                          <p:stCondLst>
                                            <p:cond delay="0"/>
                                          </p:stCondLst>
                                        </p:cTn>
                                        <p:tgtEl>
                                          <p:spTgt spid="6"/>
                                        </p:tgtEl>
                                        <p:attrNameLst>
                                          <p:attrName>r</p:attrName>
                                        </p:attrNameLst>
                                      </p:cBhvr>
                                    </p:animRot>
                                    <p:animRot by="-240000">
                                      <p:cBhvr>
                                        <p:cTn id="29" dur="200" fill="hold">
                                          <p:stCondLst>
                                            <p:cond delay="200"/>
                                          </p:stCondLst>
                                        </p:cTn>
                                        <p:tgtEl>
                                          <p:spTgt spid="6"/>
                                        </p:tgtEl>
                                        <p:attrNameLst>
                                          <p:attrName>r</p:attrName>
                                        </p:attrNameLst>
                                      </p:cBhvr>
                                    </p:animRot>
                                    <p:animRot by="240000">
                                      <p:cBhvr>
                                        <p:cTn id="30" dur="200" fill="hold">
                                          <p:stCondLst>
                                            <p:cond delay="400"/>
                                          </p:stCondLst>
                                        </p:cTn>
                                        <p:tgtEl>
                                          <p:spTgt spid="6"/>
                                        </p:tgtEl>
                                        <p:attrNameLst>
                                          <p:attrName>r</p:attrName>
                                        </p:attrNameLst>
                                      </p:cBhvr>
                                    </p:animRot>
                                    <p:animRot by="-240000">
                                      <p:cBhvr>
                                        <p:cTn id="31" dur="200" fill="hold">
                                          <p:stCondLst>
                                            <p:cond delay="600"/>
                                          </p:stCondLst>
                                        </p:cTn>
                                        <p:tgtEl>
                                          <p:spTgt spid="6"/>
                                        </p:tgtEl>
                                        <p:attrNameLst>
                                          <p:attrName>r</p:attrName>
                                        </p:attrNameLst>
                                      </p:cBhvr>
                                    </p:animRot>
                                    <p:animRot by="120000">
                                      <p:cBhvr>
                                        <p:cTn id="32" dur="200" fill="hold">
                                          <p:stCondLst>
                                            <p:cond delay="800"/>
                                          </p:stCondLst>
                                        </p:cTn>
                                        <p:tgtEl>
                                          <p:spTgt spid="6"/>
                                        </p:tgtEl>
                                        <p:attrNameLst>
                                          <p:attrName>r</p:attrName>
                                        </p:attrNameLst>
                                      </p:cBhvr>
                                    </p:animRot>
                                  </p:childTnLst>
                                </p:cTn>
                              </p:par>
                              <p:par>
                                <p:cTn id="33" presetID="32" presetClass="emph" presetSubtype="0" repeatCount="indefinite" fill="hold" nodeType="withEffect">
                                  <p:stCondLst>
                                    <p:cond delay="0"/>
                                  </p:stCondLst>
                                  <p:childTnLst>
                                    <p:animRot by="120000">
                                      <p:cBhvr>
                                        <p:cTn id="34" dur="100" fill="hold">
                                          <p:stCondLst>
                                            <p:cond delay="0"/>
                                          </p:stCondLst>
                                        </p:cTn>
                                        <p:tgtEl>
                                          <p:spTgt spid="10"/>
                                        </p:tgtEl>
                                        <p:attrNameLst>
                                          <p:attrName>r</p:attrName>
                                        </p:attrNameLst>
                                      </p:cBhvr>
                                    </p:animRot>
                                    <p:animRot by="-240000">
                                      <p:cBhvr>
                                        <p:cTn id="35" dur="200" fill="hold">
                                          <p:stCondLst>
                                            <p:cond delay="200"/>
                                          </p:stCondLst>
                                        </p:cTn>
                                        <p:tgtEl>
                                          <p:spTgt spid="10"/>
                                        </p:tgtEl>
                                        <p:attrNameLst>
                                          <p:attrName>r</p:attrName>
                                        </p:attrNameLst>
                                      </p:cBhvr>
                                    </p:animRot>
                                    <p:animRot by="240000">
                                      <p:cBhvr>
                                        <p:cTn id="36" dur="200" fill="hold">
                                          <p:stCondLst>
                                            <p:cond delay="400"/>
                                          </p:stCondLst>
                                        </p:cTn>
                                        <p:tgtEl>
                                          <p:spTgt spid="10"/>
                                        </p:tgtEl>
                                        <p:attrNameLst>
                                          <p:attrName>r</p:attrName>
                                        </p:attrNameLst>
                                      </p:cBhvr>
                                    </p:animRot>
                                    <p:animRot by="-240000">
                                      <p:cBhvr>
                                        <p:cTn id="37" dur="200" fill="hold">
                                          <p:stCondLst>
                                            <p:cond delay="600"/>
                                          </p:stCondLst>
                                        </p:cTn>
                                        <p:tgtEl>
                                          <p:spTgt spid="10"/>
                                        </p:tgtEl>
                                        <p:attrNameLst>
                                          <p:attrName>r</p:attrName>
                                        </p:attrNameLst>
                                      </p:cBhvr>
                                    </p:animRot>
                                    <p:animRot by="120000">
                                      <p:cBhvr>
                                        <p:cTn id="38"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18868">
                <p:cTn id="39" repeatCount="indefinite" fill="hold" display="0">
                  <p:stCondLst>
                    <p:cond delay="indefinite"/>
                  </p:stCondLst>
                  <p:endCondLst>
                    <p:cond evt="onStopAudio" delay="0">
                      <p:tgtEl>
                        <p:sldTgt/>
                      </p:tgtEl>
                    </p:cond>
                  </p:endCondLst>
                </p:cTn>
                <p:tgtEl>
                  <p:spTgt spid="11"/>
                </p:tgtEl>
              </p:cMediaNode>
            </p:audio>
            <p:seq concurrent="1" nextAc="seek">
              <p:cTn id="40" restart="whenNotActive" fill="hold" evtFilter="cancelBubble" nodeType="interactiveSeq">
                <p:stCondLst>
                  <p:cond evt="onClick" delay="0">
                    <p:tgtEl>
                      <p:spTgt spid="8"/>
                    </p:tgtEl>
                  </p:cond>
                </p:stCondLst>
                <p:endSync evt="end" delay="0">
                  <p:rtn val="all"/>
                </p:endSync>
                <p:childTnLst>
                  <p:par>
                    <p:cTn id="41" fill="hold">
                      <p:stCondLst>
                        <p:cond delay="0"/>
                      </p:stCondLst>
                      <p:childTnLst>
                        <p:par>
                          <p:cTn id="42" fill="hold">
                            <p:stCondLst>
                              <p:cond delay="0"/>
                            </p:stCondLst>
                            <p:childTnLst>
                              <p:par>
                                <p:cTn id="43" presetID="42" presetClass="path" presetSubtype="0" accel="50000" decel="50000" fill="hold" nodeType="clickEffect">
                                  <p:stCondLst>
                                    <p:cond delay="0"/>
                                  </p:stCondLst>
                                  <p:childTnLst>
                                    <p:animMotion origin="layout" path="M 2.41002E-6 4.44444E-6 L -0.85851 -0.04167 " pathEditMode="relative" rAng="0" ptsTypes="AA">
                                      <p:cBhvr>
                                        <p:cTn id="44" dur="2000" fill="hold"/>
                                        <p:tgtEl>
                                          <p:spTgt spid="8"/>
                                        </p:tgtEl>
                                        <p:attrNameLst>
                                          <p:attrName>ppt_x</p:attrName>
                                          <p:attrName>ppt_y</p:attrName>
                                        </p:attrNameLst>
                                      </p:cBhvr>
                                      <p:rCtr x="-42919" y="-2083"/>
                                    </p:animMotion>
                                  </p:childTnLst>
                                </p:cTn>
                              </p:par>
                            </p:childTnLst>
                          </p:cTn>
                        </p:par>
                      </p:childTnLst>
                    </p:cTn>
                  </p:par>
                </p:childTnLst>
              </p:cTn>
              <p:nextCondLst>
                <p:cond evt="onClick" delay="0">
                  <p:tgtEl>
                    <p:spTgt spid="8"/>
                  </p:tgtEl>
                </p:cond>
              </p:nextCondLst>
            </p:seq>
            <p:seq concurrent="1" nextAc="seek">
              <p:cTn id="45" restart="whenNotActive" fill="hold" evtFilter="cancelBubble" nodeType="interactiveSeq">
                <p:stCondLst>
                  <p:cond evt="onClick" delay="0">
                    <p:tgtEl>
                      <p:spTgt spid="9"/>
                    </p:tgtEl>
                  </p:cond>
                </p:stCondLst>
                <p:endSync evt="end" delay="0">
                  <p:rtn val="all"/>
                </p:endSync>
                <p:childTnLst>
                  <p:par>
                    <p:cTn id="46" fill="hold">
                      <p:stCondLst>
                        <p:cond delay="0"/>
                      </p:stCondLst>
                      <p:childTnLst>
                        <p:par>
                          <p:cTn id="47" fill="hold">
                            <p:stCondLst>
                              <p:cond delay="0"/>
                            </p:stCondLst>
                            <p:childTnLst>
                              <p:par>
                                <p:cTn id="48" presetID="42" presetClass="path" presetSubtype="0" accel="50000" decel="50000" fill="hold" nodeType="clickEffect">
                                  <p:stCondLst>
                                    <p:cond delay="0"/>
                                  </p:stCondLst>
                                  <p:childTnLst>
                                    <p:animMotion origin="layout" path="M 4.57486E-6 2.96296E-6 L -0.57082 -0.00996 " pathEditMode="relative" rAng="0" ptsTypes="AA">
                                      <p:cBhvr>
                                        <p:cTn id="49" dur="2000" fill="hold"/>
                                        <p:tgtEl>
                                          <p:spTgt spid="9"/>
                                        </p:tgtEl>
                                        <p:attrNameLst>
                                          <p:attrName>ppt_x</p:attrName>
                                          <p:attrName>ppt_y</p:attrName>
                                        </p:attrNameLst>
                                      </p:cBhvr>
                                      <p:rCtr x="-28534" y="-509"/>
                                    </p:animMotion>
                                  </p:childTnLst>
                                </p:cTn>
                              </p:par>
                            </p:childTnLst>
                          </p:cTn>
                        </p:par>
                      </p:childTnLst>
                    </p:cTn>
                  </p:par>
                </p:childTnLst>
              </p:cTn>
              <p:nextCondLst>
                <p:cond evt="onClick" delay="0">
                  <p:tgtEl>
                    <p:spTgt spid="9"/>
                  </p:tgtEl>
                </p:cond>
              </p:nextCondLst>
            </p:seq>
            <p:seq concurrent="1" nextAc="seek">
              <p:cTn id="50" restart="whenNotActive" fill="hold" evtFilter="cancelBubble" nodeType="interactiveSeq">
                <p:stCondLst>
                  <p:cond evt="onClick" delay="0">
                    <p:tgtEl>
                      <p:spTgt spid="6"/>
                    </p:tgtEl>
                  </p:cond>
                </p:stCondLst>
                <p:endSync evt="end" delay="0">
                  <p:rtn val="all"/>
                </p:endSync>
                <p:childTnLst>
                  <p:par>
                    <p:cTn id="51" fill="hold">
                      <p:stCondLst>
                        <p:cond delay="0"/>
                      </p:stCondLst>
                      <p:childTnLst>
                        <p:par>
                          <p:cTn id="52" fill="hold">
                            <p:stCondLst>
                              <p:cond delay="0"/>
                            </p:stCondLst>
                            <p:childTnLst>
                              <p:par>
                                <p:cTn id="53" presetID="42" presetClass="path" presetSubtype="0" accel="50000" decel="50000" fill="hold" nodeType="clickEffect">
                                  <p:stCondLst>
                                    <p:cond delay="0"/>
                                  </p:stCondLst>
                                  <p:childTnLst>
                                    <p:animMotion origin="layout" path="M -3.59416E-6 3.7037E-6 L 1.00053 -0.05463 " pathEditMode="relative" rAng="0" ptsTypes="AA">
                                      <p:cBhvr>
                                        <p:cTn id="54" dur="2000" fill="hold"/>
                                        <p:tgtEl>
                                          <p:spTgt spid="6"/>
                                        </p:tgtEl>
                                        <p:attrNameLst>
                                          <p:attrName>ppt_x</p:attrName>
                                          <p:attrName>ppt_y</p:attrName>
                                        </p:attrNameLst>
                                      </p:cBhvr>
                                      <p:rCtr x="50026" y="-2731"/>
                                    </p:animMotion>
                                  </p:childTnLst>
                                </p:cTn>
                              </p:par>
                            </p:childTnLst>
                          </p:cTn>
                        </p:par>
                      </p:childTnLst>
                    </p:cTn>
                  </p:par>
                </p:childTnLst>
              </p:cTn>
              <p:nextCondLst>
                <p:cond evt="onClick" delay="0">
                  <p:tgtEl>
                    <p:spTgt spid="6"/>
                  </p:tgtEl>
                </p:cond>
              </p:nextCondLst>
            </p:seq>
            <p:seq concurrent="1" nextAc="seek">
              <p:cTn id="55" restart="whenNotActive" fill="hold" evtFilter="cancelBubble" nodeType="interactiveSeq">
                <p:stCondLst>
                  <p:cond evt="onClick" delay="0">
                    <p:tgtEl>
                      <p:spTgt spid="10"/>
                    </p:tgtEl>
                  </p:cond>
                </p:stCondLst>
                <p:endSync evt="end" delay="0">
                  <p:rtn val="all"/>
                </p:endSync>
                <p:childTnLst>
                  <p:par>
                    <p:cTn id="56" fill="hold">
                      <p:stCondLst>
                        <p:cond delay="0"/>
                      </p:stCondLst>
                      <p:childTnLst>
                        <p:par>
                          <p:cTn id="57" fill="hold">
                            <p:stCondLst>
                              <p:cond delay="0"/>
                            </p:stCondLst>
                            <p:childTnLst>
                              <p:par>
                                <p:cTn id="58" presetID="42" presetClass="path" presetSubtype="0" accel="50000" decel="50000" fill="hold" nodeType="clickEffect">
                                  <p:stCondLst>
                                    <p:cond delay="0"/>
                                  </p:stCondLst>
                                  <p:childTnLst>
                                    <p:animMotion origin="layout" path="M -1.19979E-7 -2.96296E-6 L -1.42527 0.00023 " pathEditMode="relative" rAng="0" ptsTypes="AA">
                                      <p:cBhvr>
                                        <p:cTn id="59" dur="2000" fill="hold"/>
                                        <p:tgtEl>
                                          <p:spTgt spid="10"/>
                                        </p:tgtEl>
                                        <p:attrNameLst>
                                          <p:attrName>ppt_x</p:attrName>
                                          <p:attrName>ppt_y</p:attrName>
                                        </p:attrNameLst>
                                      </p:cBhvr>
                                      <p:rCtr x="-71270" y="0"/>
                                    </p:animMotion>
                                  </p:childTnLst>
                                </p:cTn>
                              </p:par>
                            </p:childTnLst>
                          </p:cTn>
                        </p:par>
                      </p:childTnLst>
                    </p:cTn>
                  </p:par>
                </p:childTnLst>
              </p:cTn>
              <p:nextCondLst>
                <p:cond evt="onClick" delay="0">
                  <p:tgtEl>
                    <p:spTgt spid="10"/>
                  </p:tgtEl>
                </p:cond>
              </p:nextCondLst>
            </p:seq>
            <p:seq concurrent="1" nextAc="seek">
              <p:cTn id="60" restart="whenNotActive" fill="hold" evtFilter="cancelBubble" nodeType="interactiveSeq">
                <p:stCondLst>
                  <p:cond evt="onClick" delay="0">
                    <p:tgtEl>
                      <p:spTgt spid="7"/>
                    </p:tgtEl>
                  </p:cond>
                </p:stCondLst>
                <p:endSync evt="end" delay="0">
                  <p:rtn val="all"/>
                </p:endSync>
                <p:childTnLst>
                  <p:par>
                    <p:cTn id="61" fill="hold">
                      <p:stCondLst>
                        <p:cond delay="0"/>
                      </p:stCondLst>
                      <p:childTnLst>
                        <p:par>
                          <p:cTn id="62" fill="hold">
                            <p:stCondLst>
                              <p:cond delay="0"/>
                            </p:stCondLst>
                            <p:childTnLst>
                              <p:par>
                                <p:cTn id="63" presetID="42" presetClass="path" presetSubtype="0" accel="50000" decel="50000" fill="hold" nodeType="clickEffect">
                                  <p:stCondLst>
                                    <p:cond delay="0"/>
                                  </p:stCondLst>
                                  <p:childTnLst>
                                    <p:animMotion origin="layout" path="M -2.12833E-6 -1.85185E-6 L 0.88967 -0.06713 " pathEditMode="relative" rAng="0" ptsTypes="AA">
                                      <p:cBhvr>
                                        <p:cTn id="64" dur="2000" fill="hold"/>
                                        <p:tgtEl>
                                          <p:spTgt spid="7"/>
                                        </p:tgtEl>
                                        <p:attrNameLst>
                                          <p:attrName>ppt_x</p:attrName>
                                          <p:attrName>ppt_y</p:attrName>
                                        </p:attrNameLst>
                                      </p:cBhvr>
                                      <p:rCtr x="44484" y="-3356"/>
                                    </p:animMotion>
                                  </p:childTnLst>
                                </p:cTn>
                              </p:par>
                            </p:childTnLst>
                          </p:cTn>
                        </p:par>
                      </p:childTnLst>
                    </p:cTn>
                  </p:par>
                </p:childTnLst>
              </p:cTn>
              <p:nextCondLst>
                <p:cond evt="onClick" delay="0">
                  <p:tgtEl>
                    <p:spTgt spid="7"/>
                  </p:tgtEl>
                </p:cond>
              </p:nextCondLst>
            </p:seq>
            <p:audio>
              <p:cMediaNode vol="80000">
                <p:cTn id="65" fill="hold" display="0">
                  <p:stCondLst>
                    <p:cond delay="indefinite"/>
                  </p:stCondLst>
                  <p:endCondLst>
                    <p:cond evt="onStopAudio" delay="0">
                      <p:tgtEl>
                        <p:sldTgt/>
                      </p:tgtEl>
                    </p:cond>
                  </p:endCondLst>
                </p:cTn>
                <p:tgtEl>
                  <p:spTgt spid="1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Cloud Clip Art at Clker.com - vector clip art online, royalty free &amp;amp; public  domai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2577" y="380686"/>
            <a:ext cx="1365731" cy="75570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loud Clip Art at Clker.com - vector clip art online, royalty free &amp;amp; public  domain"/>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46772" y="57150"/>
            <a:ext cx="1502305" cy="8312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311" y="0"/>
            <a:ext cx="9121379" cy="5143500"/>
          </a:xfrm>
          <a:prstGeom prst="rect">
            <a:avLst/>
          </a:prstGeom>
        </p:spPr>
      </p:pic>
      <p:pic>
        <p:nvPicPr>
          <p:cNvPr id="9" name="Picture 8">
            <a:hlinkClick r:id="rId11" action="ppaction://hlinksldjump"/>
          </p:cNvPr>
          <p:cNvPicPr>
            <a:picLocks noChangeAspect="1"/>
          </p:cNvPicPr>
          <p:nvPr/>
        </p:nvPicPr>
        <p:blipFill rotWithShape="1">
          <a:blip r:embed="rId12" cstate="print">
            <a:extLst>
              <a:ext uri="{28A0092B-C50C-407E-A947-70E740481C1C}">
                <a14:useLocalDpi xmlns:a14="http://schemas.microsoft.com/office/drawing/2010/main" val="0"/>
              </a:ext>
            </a:extLst>
          </a:blip>
          <a:srcRect b="24356"/>
          <a:stretch/>
        </p:blipFill>
        <p:spPr>
          <a:xfrm>
            <a:off x="4477" y="3901242"/>
            <a:ext cx="1232527" cy="1107553"/>
          </a:xfrm>
          <a:prstGeom prst="rect">
            <a:avLst/>
          </a:prstGeom>
        </p:spPr>
      </p:pic>
      <p:pic>
        <p:nvPicPr>
          <p:cNvPr id="11" name="Tieng-song-bie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697111" y="1485900"/>
            <a:ext cx="457200" cy="457200"/>
          </a:xfrm>
          <a:prstGeom prst="rect">
            <a:avLst/>
          </a:prstGeom>
        </p:spPr>
      </p:pic>
      <p:pic>
        <p:nvPicPr>
          <p:cNvPr id="1026" name="Picture 2" descr="Cloud Clip Art at Clker.com - vector clip art online, royalty free &amp;amp; public  domain"/>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717857" y="57150"/>
            <a:ext cx="1026094" cy="56777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loud Clip Art at Clker.com - vector clip art online, royalty free &amp;amp; public  domain"/>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651766" y="264760"/>
            <a:ext cx="1502305" cy="831276"/>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1173299" y="4109437"/>
            <a:ext cx="6638544" cy="691163"/>
          </a:xfrm>
          <a:prstGeom prst="rect">
            <a:avLst/>
          </a:prstGeom>
          <a:solidFill>
            <a:srgbClr val="FFFFFF"/>
          </a:solidFill>
          <a:ln w="28575" cap="flat" cmpd="sng" algn="ctr">
            <a:solidFill>
              <a:schemeClr val="tx1"/>
            </a:solidFill>
            <a:prstDash val="solid"/>
            <a:miter lim="800000"/>
          </a:ln>
          <a:effectLst/>
        </p:spPr>
        <p:txBody>
          <a:bodyPr lIns="91294" tIns="45647" rIns="91294" bIns="45647" rtlCol="0" anchor="ctr"/>
          <a:lstStyle/>
          <a:p>
            <a:pPr lvl="0">
              <a:buClrTx/>
              <a:defRPr/>
            </a:pPr>
            <a:r>
              <a:rPr lang="vi-VN" sz="3300" dirty="0">
                <a:latin typeface="Arial" panose="020B0604020202020204" pitchFamily="34" charset="0"/>
                <a:ea typeface="Arial-Rounded" pitchFamily="34" charset="0"/>
                <a:cs typeface="Arial" panose="020B0604020202020204" pitchFamily="34" charset="0"/>
              </a:rPr>
              <a:t>C</a:t>
            </a:r>
            <a:r>
              <a:rPr lang="vi-VN" sz="3300">
                <a:latin typeface="Arial" panose="020B0604020202020204" pitchFamily="34" charset="0"/>
                <a:ea typeface="Arial-Rounded" pitchFamily="34" charset="0"/>
                <a:cs typeface="Arial" panose="020B0604020202020204" pitchFamily="34" charset="0"/>
              </a:rPr>
              <a:t>. </a:t>
            </a:r>
            <a:r>
              <a:rPr lang="en-US" sz="3300">
                <a:latin typeface="Arial" panose="020B0604020202020204" pitchFamily="34" charset="0"/>
                <a:ea typeface="Arial-Rounded" pitchFamily="34" charset="0"/>
                <a:cs typeface="Arial" panose="020B0604020202020204" pitchFamily="34" charset="0"/>
              </a:rPr>
              <a:t>bồ câu</a:t>
            </a:r>
            <a:endParaRPr lang="vi-VN" sz="3300" dirty="0">
              <a:latin typeface="Arial" panose="020B0604020202020204" pitchFamily="34" charset="0"/>
              <a:ea typeface="Arial-Rounded" pitchFamily="34" charset="0"/>
              <a:cs typeface="Arial" panose="020B0604020202020204" pitchFamily="34" charset="0"/>
            </a:endParaRPr>
          </a:p>
        </p:txBody>
      </p:sp>
      <p:sp>
        <p:nvSpPr>
          <p:cNvPr id="17" name="Rectangle 16"/>
          <p:cNvSpPr/>
          <p:nvPr/>
        </p:nvSpPr>
        <p:spPr>
          <a:xfrm>
            <a:off x="1167709" y="3177358"/>
            <a:ext cx="6638544" cy="708842"/>
          </a:xfrm>
          <a:prstGeom prst="rect">
            <a:avLst/>
          </a:prstGeom>
          <a:solidFill>
            <a:srgbClr val="FFFFFF"/>
          </a:solidFill>
          <a:ln w="28575" cap="flat" cmpd="sng" algn="ctr">
            <a:solidFill>
              <a:schemeClr val="tx1"/>
            </a:solidFill>
            <a:prstDash val="solid"/>
            <a:miter lim="800000"/>
          </a:ln>
          <a:effectLst/>
        </p:spPr>
        <p:txBody>
          <a:bodyPr lIns="91294" tIns="45647" rIns="91294" bIns="45647" rtlCol="0" anchor="ctr"/>
          <a:lstStyle/>
          <a:p>
            <a:r>
              <a:rPr lang="en-US" sz="3300">
                <a:latin typeface="Arial" panose="020B0604020202020204" pitchFamily="34" charset="0"/>
                <a:ea typeface="Arial-Rounded" pitchFamily="34" charset="0"/>
                <a:cs typeface="Arial" panose="020B0604020202020204" pitchFamily="34" charset="0"/>
              </a:rPr>
              <a:t>B. gấu con</a:t>
            </a:r>
            <a:endParaRPr lang="en-US" sz="3300" dirty="0">
              <a:latin typeface="Arial" panose="020B0604020202020204" pitchFamily="34" charset="0"/>
              <a:ea typeface="Arial-Rounded" pitchFamily="34" charset="0"/>
              <a:cs typeface="Arial" panose="020B0604020202020204" pitchFamily="34" charset="0"/>
            </a:endParaRPr>
          </a:p>
        </p:txBody>
      </p:sp>
      <p:pic>
        <p:nvPicPr>
          <p:cNvPr id="18" name="Picture 1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059528" y="4154391"/>
            <a:ext cx="598573" cy="587056"/>
          </a:xfrm>
          <a:prstGeom prst="rect">
            <a:avLst/>
          </a:prstGeom>
        </p:spPr>
      </p:pic>
      <p:pic>
        <p:nvPicPr>
          <p:cNvPr id="19" name="Picture 18"/>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997001" y="3230084"/>
            <a:ext cx="605667" cy="583764"/>
          </a:xfrm>
          <a:prstGeom prst="rect">
            <a:avLst/>
          </a:prstGeom>
        </p:spPr>
      </p:pic>
      <p:sp>
        <p:nvSpPr>
          <p:cNvPr id="20" name="Rectangle 19"/>
          <p:cNvSpPr/>
          <p:nvPr/>
        </p:nvSpPr>
        <p:spPr>
          <a:xfrm>
            <a:off x="1171436" y="2254260"/>
            <a:ext cx="6638544" cy="688966"/>
          </a:xfrm>
          <a:prstGeom prst="rect">
            <a:avLst/>
          </a:prstGeom>
          <a:solidFill>
            <a:srgbClr val="FFFFFF"/>
          </a:solidFill>
          <a:ln w="28575" cap="flat" cmpd="sng" algn="ctr">
            <a:solidFill>
              <a:schemeClr val="tx1"/>
            </a:solidFill>
            <a:prstDash val="solid"/>
            <a:miter lim="800000"/>
          </a:ln>
          <a:effectLst/>
        </p:spPr>
        <p:txBody>
          <a:bodyPr lIns="91294" tIns="45647" rIns="91294" bIns="45647" rtlCol="0" anchor="ctr"/>
          <a:lstStyle/>
          <a:p>
            <a:r>
              <a:rPr lang="en-US" sz="3300" dirty="0">
                <a:latin typeface="Arial" panose="020B0604020202020204" pitchFamily="34" charset="0"/>
                <a:ea typeface="Arial-Rounded" pitchFamily="34" charset="0"/>
                <a:cs typeface="Arial" panose="020B0604020202020204" pitchFamily="34" charset="0"/>
              </a:rPr>
              <a:t>A</a:t>
            </a:r>
            <a:r>
              <a:rPr lang="en-US" sz="3300">
                <a:latin typeface="Arial" panose="020B0604020202020204" pitchFamily="34" charset="0"/>
                <a:ea typeface="Arial-Rounded" pitchFamily="34" charset="0"/>
                <a:cs typeface="Arial" panose="020B0604020202020204" pitchFamily="34" charset="0"/>
              </a:rPr>
              <a:t>. sóc</a:t>
            </a:r>
            <a:endParaRPr lang="en-US" sz="3300" dirty="0">
              <a:latin typeface="Arial" panose="020B0604020202020204" pitchFamily="34" charset="0"/>
              <a:ea typeface="Arial-Rounded" pitchFamily="34" charset="0"/>
              <a:cs typeface="Arial" panose="020B0604020202020204" pitchFamily="34" charset="0"/>
            </a:endParaRPr>
          </a:p>
        </p:txBody>
      </p:sp>
      <p:pic>
        <p:nvPicPr>
          <p:cNvPr id="21" name="Picture 20"/>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997001" y="2311976"/>
            <a:ext cx="605667" cy="583764"/>
          </a:xfrm>
          <a:prstGeom prst="rect">
            <a:avLst/>
          </a:prstGeom>
        </p:spPr>
      </p:pic>
      <p:sp>
        <p:nvSpPr>
          <p:cNvPr id="22" name="Rectangle 21"/>
          <p:cNvSpPr/>
          <p:nvPr/>
        </p:nvSpPr>
        <p:spPr>
          <a:xfrm>
            <a:off x="971550" y="742921"/>
            <a:ext cx="7143750" cy="1200181"/>
          </a:xfrm>
          <a:prstGeom prst="rect">
            <a:avLst/>
          </a:prstGeom>
          <a:solidFill>
            <a:schemeClr val="accent6"/>
          </a:solidFill>
        </p:spPr>
        <p:txBody>
          <a:bodyPr wrap="square" lIns="91294" tIns="45647" rIns="91294" bIns="45647">
            <a:spAutoFit/>
          </a:bodyPr>
          <a:lstStyle/>
          <a:p>
            <a:pPr algn="ctr"/>
            <a:r>
              <a:rPr lang="en-US" sz="3600" b="1">
                <a:latin typeface="Arial" panose="020B0604020202020204" pitchFamily="34" charset="0"/>
                <a:ea typeface="Arial-Rounded" pitchFamily="34" charset="0"/>
                <a:cs typeface="Arial" panose="020B0604020202020204" pitchFamily="34" charset="0"/>
              </a:rPr>
              <a:t>Nhân vật nào cứu kiến khi kiến rơi xuống nước?</a:t>
            </a:r>
            <a:endParaRPr lang="en-US" sz="3600" b="1" dirty="0">
              <a:latin typeface="Arial" panose="020B0604020202020204" pitchFamily="34" charset="0"/>
              <a:ea typeface="Arial-Rounded" pitchFamily="34" charset="0"/>
              <a:cs typeface="Arial" panose="020B0604020202020204" pitchFamily="34" charset="0"/>
            </a:endParaRPr>
          </a:p>
        </p:txBody>
      </p:sp>
    </p:spTree>
    <p:extLst>
      <p:ext uri="{BB962C8B-B14F-4D97-AF65-F5344CB8AC3E}">
        <p14:creationId xmlns:p14="http://schemas.microsoft.com/office/powerpoint/2010/main" val="2125996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par>
                                <p:cTn id="8" presetID="55"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 calcmode="lin" valueType="num">
                                      <p:cBhvr>
                                        <p:cTn id="10" dur="1000" fill="hold"/>
                                        <p:tgtEl>
                                          <p:spTgt spid="16"/>
                                        </p:tgtEl>
                                        <p:attrNameLst>
                                          <p:attrName>ppt_w</p:attrName>
                                        </p:attrNameLst>
                                      </p:cBhvr>
                                      <p:tavLst>
                                        <p:tav tm="0">
                                          <p:val>
                                            <p:strVal val="#ppt_w*0.70"/>
                                          </p:val>
                                        </p:tav>
                                        <p:tav tm="100000">
                                          <p:val>
                                            <p:strVal val="#ppt_w"/>
                                          </p:val>
                                        </p:tav>
                                      </p:tavLst>
                                    </p:anim>
                                    <p:anim calcmode="lin" valueType="num">
                                      <p:cBhvr>
                                        <p:cTn id="11" dur="1000" fill="hold"/>
                                        <p:tgtEl>
                                          <p:spTgt spid="16"/>
                                        </p:tgtEl>
                                        <p:attrNameLst>
                                          <p:attrName>ppt_h</p:attrName>
                                        </p:attrNameLst>
                                      </p:cBhvr>
                                      <p:tavLst>
                                        <p:tav tm="0">
                                          <p:val>
                                            <p:strVal val="#ppt_h"/>
                                          </p:val>
                                        </p:tav>
                                        <p:tav tm="100000">
                                          <p:val>
                                            <p:strVal val="#ppt_h"/>
                                          </p:val>
                                        </p:tav>
                                      </p:tavLst>
                                    </p:anim>
                                    <p:animEffect transition="in" filter="fade">
                                      <p:cBhvr>
                                        <p:cTn id="12" dur="1000"/>
                                        <p:tgtEl>
                                          <p:spTgt spid="16"/>
                                        </p:tgtEl>
                                      </p:cBhvr>
                                    </p:animEffect>
                                  </p:childTnLst>
                                </p:cTn>
                              </p:par>
                              <p:par>
                                <p:cTn id="13" presetID="55"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p:cTn id="15" dur="1000" fill="hold"/>
                                        <p:tgtEl>
                                          <p:spTgt spid="17"/>
                                        </p:tgtEl>
                                        <p:attrNameLst>
                                          <p:attrName>ppt_w</p:attrName>
                                        </p:attrNameLst>
                                      </p:cBhvr>
                                      <p:tavLst>
                                        <p:tav tm="0">
                                          <p:val>
                                            <p:strVal val="#ppt_w*0.70"/>
                                          </p:val>
                                        </p:tav>
                                        <p:tav tm="100000">
                                          <p:val>
                                            <p:strVal val="#ppt_w"/>
                                          </p:val>
                                        </p:tav>
                                      </p:tavLst>
                                    </p:anim>
                                    <p:anim calcmode="lin" valueType="num">
                                      <p:cBhvr>
                                        <p:cTn id="16" dur="1000" fill="hold"/>
                                        <p:tgtEl>
                                          <p:spTgt spid="17"/>
                                        </p:tgtEl>
                                        <p:attrNameLst>
                                          <p:attrName>ppt_h</p:attrName>
                                        </p:attrNameLst>
                                      </p:cBhvr>
                                      <p:tavLst>
                                        <p:tav tm="0">
                                          <p:val>
                                            <p:strVal val="#ppt_h"/>
                                          </p:val>
                                        </p:tav>
                                        <p:tav tm="100000">
                                          <p:val>
                                            <p:strVal val="#ppt_h"/>
                                          </p:val>
                                        </p:tav>
                                      </p:tavLst>
                                    </p:anim>
                                    <p:animEffect transition="in" filter="fade">
                                      <p:cBhvr>
                                        <p:cTn id="17" dur="1000"/>
                                        <p:tgtEl>
                                          <p:spTgt spid="17"/>
                                        </p:tgtEl>
                                      </p:cBhvr>
                                    </p:animEffect>
                                  </p:childTnLst>
                                </p:cTn>
                              </p:par>
                              <p:par>
                                <p:cTn id="18" presetID="55" presetClass="entr" presetSubtype="0"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 calcmode="lin" valueType="num">
                                      <p:cBhvr>
                                        <p:cTn id="20" dur="1000" fill="hold"/>
                                        <p:tgtEl>
                                          <p:spTgt spid="20"/>
                                        </p:tgtEl>
                                        <p:attrNameLst>
                                          <p:attrName>ppt_w</p:attrName>
                                        </p:attrNameLst>
                                      </p:cBhvr>
                                      <p:tavLst>
                                        <p:tav tm="0">
                                          <p:val>
                                            <p:strVal val="#ppt_w*0.70"/>
                                          </p:val>
                                        </p:tav>
                                        <p:tav tm="100000">
                                          <p:val>
                                            <p:strVal val="#ppt_w"/>
                                          </p:val>
                                        </p:tav>
                                      </p:tavLst>
                                    </p:anim>
                                    <p:anim calcmode="lin" valueType="num">
                                      <p:cBhvr>
                                        <p:cTn id="21" dur="1000" fill="hold"/>
                                        <p:tgtEl>
                                          <p:spTgt spid="20"/>
                                        </p:tgtEl>
                                        <p:attrNameLst>
                                          <p:attrName>ppt_h</p:attrName>
                                        </p:attrNameLst>
                                      </p:cBhvr>
                                      <p:tavLst>
                                        <p:tav tm="0">
                                          <p:val>
                                            <p:strVal val="#ppt_h"/>
                                          </p:val>
                                        </p:tav>
                                        <p:tav tm="100000">
                                          <p:val>
                                            <p:strVal val="#ppt_h"/>
                                          </p:val>
                                        </p:tav>
                                      </p:tavLst>
                                    </p:anim>
                                    <p:animEffect transition="in" filter="fade">
                                      <p:cBhvr>
                                        <p:cTn id="22" dur="1000"/>
                                        <p:tgtEl>
                                          <p:spTgt spid="20"/>
                                        </p:tgtEl>
                                      </p:cBhvr>
                                    </p:animEffect>
                                  </p:childTnLst>
                                </p:cTn>
                              </p:par>
                            </p:childTnLst>
                          </p:cTn>
                        </p:par>
                        <p:par>
                          <p:cTn id="23" fill="hold">
                            <p:stCondLst>
                              <p:cond delay="1000"/>
                            </p:stCondLst>
                            <p:childTnLst>
                              <p:par>
                                <p:cTn id="24" presetID="1" presetClass="mediacall" presetSubtype="0" fill="hold" nodeType="afterEffect">
                                  <p:stCondLst>
                                    <p:cond delay="0"/>
                                  </p:stCondLst>
                                  <p:childTnLst>
                                    <p:cmd type="call" cmd="playFrom(0.0)">
                                      <p:cBhvr>
                                        <p:cTn id="25" dur="27924" fill="hold"/>
                                        <p:tgtEl>
                                          <p:spTgt spid="11"/>
                                        </p:tgtEl>
                                      </p:cBhvr>
                                    </p:cmd>
                                  </p:childTnLst>
                                </p:cTn>
                              </p:par>
                              <p:par>
                                <p:cTn id="26" presetID="32" presetClass="emph" presetSubtype="0" repeatCount="indefinite" fill="hold" nodeType="withEffect">
                                  <p:stCondLst>
                                    <p:cond delay="0"/>
                                  </p:stCondLst>
                                  <p:childTnLst>
                                    <p:animRot by="120000">
                                      <p:cBhvr>
                                        <p:cTn id="27" dur="100" fill="hold">
                                          <p:stCondLst>
                                            <p:cond delay="0"/>
                                          </p:stCondLst>
                                        </p:cTn>
                                        <p:tgtEl>
                                          <p:spTgt spid="9"/>
                                        </p:tgtEl>
                                        <p:attrNameLst>
                                          <p:attrName>r</p:attrName>
                                        </p:attrNameLst>
                                      </p:cBhvr>
                                    </p:animRot>
                                    <p:animRot by="-240000">
                                      <p:cBhvr>
                                        <p:cTn id="28" dur="200" fill="hold">
                                          <p:stCondLst>
                                            <p:cond delay="200"/>
                                          </p:stCondLst>
                                        </p:cTn>
                                        <p:tgtEl>
                                          <p:spTgt spid="9"/>
                                        </p:tgtEl>
                                        <p:attrNameLst>
                                          <p:attrName>r</p:attrName>
                                        </p:attrNameLst>
                                      </p:cBhvr>
                                    </p:animRot>
                                    <p:animRot by="240000">
                                      <p:cBhvr>
                                        <p:cTn id="29" dur="200" fill="hold">
                                          <p:stCondLst>
                                            <p:cond delay="400"/>
                                          </p:stCondLst>
                                        </p:cTn>
                                        <p:tgtEl>
                                          <p:spTgt spid="9"/>
                                        </p:tgtEl>
                                        <p:attrNameLst>
                                          <p:attrName>r</p:attrName>
                                        </p:attrNameLst>
                                      </p:cBhvr>
                                    </p:animRot>
                                    <p:animRot by="-240000">
                                      <p:cBhvr>
                                        <p:cTn id="30" dur="200" fill="hold">
                                          <p:stCondLst>
                                            <p:cond delay="600"/>
                                          </p:stCondLst>
                                        </p:cTn>
                                        <p:tgtEl>
                                          <p:spTgt spid="9"/>
                                        </p:tgtEl>
                                        <p:attrNameLst>
                                          <p:attrName>r</p:attrName>
                                        </p:attrNameLst>
                                      </p:cBhvr>
                                    </p:animRot>
                                    <p:animRot by="120000">
                                      <p:cBhvr>
                                        <p:cTn id="31"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18868">
                <p:cTn id="32" fill="hold" display="0">
                  <p:stCondLst>
                    <p:cond delay="indefinite"/>
                  </p:stCondLst>
                  <p:endCondLst>
                    <p:cond evt="onStopAudio" delay="0">
                      <p:tgtEl>
                        <p:sldTgt/>
                      </p:tgtEl>
                    </p:cond>
                  </p:endCondLst>
                </p:cTn>
                <p:tgtEl>
                  <p:spTgt spid="11"/>
                </p:tgtEl>
              </p:cMediaNode>
            </p:audio>
            <p:seq concurrent="1" nextAc="seek">
              <p:cTn id="33" restart="whenNotActive" fill="hold" evtFilter="cancelBubble" nodeType="interactiveSeq">
                <p:stCondLst>
                  <p:cond evt="onClick" delay="0">
                    <p:tgtEl>
                      <p:spTgt spid="16"/>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withEffect">
                                  <p:stCondLst>
                                    <p:cond delay="0"/>
                                  </p:stCondLst>
                                  <p:childTnLst>
                                    <p:animClr clrSpc="rgb" dir="cw">
                                      <p:cBhvr>
                                        <p:cTn id="37" dur="250" fill="hold"/>
                                        <p:tgtEl>
                                          <p:spTgt spid="16"/>
                                        </p:tgtEl>
                                        <p:attrNameLst>
                                          <p:attrName>fillcolor</p:attrName>
                                        </p:attrNameLst>
                                      </p:cBhvr>
                                      <p:to>
                                        <a:schemeClr val="bg2"/>
                                      </p:to>
                                    </p:animClr>
                                    <p:set>
                                      <p:cBhvr>
                                        <p:cTn id="38" dur="250" fill="hold"/>
                                        <p:tgtEl>
                                          <p:spTgt spid="16"/>
                                        </p:tgtEl>
                                        <p:attrNameLst>
                                          <p:attrName>fill.type</p:attrName>
                                        </p:attrNameLst>
                                      </p:cBhvr>
                                      <p:to>
                                        <p:strVal val="solid"/>
                                      </p:to>
                                    </p:set>
                                    <p:set>
                                      <p:cBhvr>
                                        <p:cTn id="39" dur="250" fill="hold"/>
                                        <p:tgtEl>
                                          <p:spTgt spid="16"/>
                                        </p:tgtEl>
                                        <p:attrNameLst>
                                          <p:attrName>fill.on</p:attrName>
                                        </p:attrNameLst>
                                      </p:cBhvr>
                                      <p:to>
                                        <p:strVal val="true"/>
                                      </p:to>
                                    </p:set>
                                  </p:childTnLst>
                                  <p:subTnLst>
                                    <p:audio>
                                      <p:cMediaNode>
                                        <p:cTn display="0" masterRel="sameClick">
                                          <p:stCondLst>
                                            <p:cond evt="begin" delay="0">
                                              <p:tn val="36"/>
                                            </p:cond>
                                          </p:stCondLst>
                                          <p:endCondLst>
                                            <p:cond evt="onStopAudio" delay="0">
                                              <p:tgtEl>
                                                <p:sldTgt/>
                                              </p:tgtEl>
                                            </p:cond>
                                          </p:endCondLst>
                                        </p:cTn>
                                        <p:tgtEl>
                                          <p:sndTgt r:embed="rId5" name="click.wav"/>
                                        </p:tgtEl>
                                      </p:cMediaNode>
                                    </p:audio>
                                  </p:subTnLst>
                                </p:cTn>
                              </p:par>
                              <p:par>
                                <p:cTn id="40" presetID="1" presetClass="emph" presetSubtype="2" fill="hold" nodeType="withEffect">
                                  <p:stCondLst>
                                    <p:cond delay="500"/>
                                  </p:stCondLst>
                                  <p:childTnLst>
                                    <p:animClr clrSpc="rgb" dir="cw">
                                      <p:cBhvr>
                                        <p:cTn id="41" dur="250" fill="hold"/>
                                        <p:tgtEl>
                                          <p:spTgt spid="16"/>
                                        </p:tgtEl>
                                        <p:attrNameLst>
                                          <p:attrName>fillcolor</p:attrName>
                                        </p:attrNameLst>
                                      </p:cBhvr>
                                      <p:to>
                                        <a:schemeClr val="bg2"/>
                                      </p:to>
                                    </p:animClr>
                                    <p:set>
                                      <p:cBhvr>
                                        <p:cTn id="42" dur="250" fill="hold"/>
                                        <p:tgtEl>
                                          <p:spTgt spid="16"/>
                                        </p:tgtEl>
                                        <p:attrNameLst>
                                          <p:attrName>fill.type</p:attrName>
                                        </p:attrNameLst>
                                      </p:cBhvr>
                                      <p:to>
                                        <p:strVal val="solid"/>
                                      </p:to>
                                    </p:set>
                                    <p:set>
                                      <p:cBhvr>
                                        <p:cTn id="43" dur="250" fill="hold"/>
                                        <p:tgtEl>
                                          <p:spTgt spid="16"/>
                                        </p:tgtEl>
                                        <p:attrNameLst>
                                          <p:attrName>fill.on</p:attrName>
                                        </p:attrNameLst>
                                      </p:cBhvr>
                                      <p:to>
                                        <p:strVal val="true"/>
                                      </p:to>
                                    </p:set>
                                  </p:childTnLst>
                                </p:cTn>
                              </p:par>
                              <p:par>
                                <p:cTn id="44" presetID="23" presetClass="entr" presetSubtype="32" fill="hold" nodeType="withEffect">
                                  <p:stCondLst>
                                    <p:cond delay="500"/>
                                  </p:stCondLst>
                                  <p:childTnLst>
                                    <p:set>
                                      <p:cBhvr>
                                        <p:cTn id="45" dur="1" fill="hold">
                                          <p:stCondLst>
                                            <p:cond delay="0"/>
                                          </p:stCondLst>
                                        </p:cTn>
                                        <p:tgtEl>
                                          <p:spTgt spid="18"/>
                                        </p:tgtEl>
                                        <p:attrNameLst>
                                          <p:attrName>style.visibility</p:attrName>
                                        </p:attrNameLst>
                                      </p:cBhvr>
                                      <p:to>
                                        <p:strVal val="visible"/>
                                      </p:to>
                                    </p:set>
                                    <p:anim calcmode="lin" valueType="num">
                                      <p:cBhvr>
                                        <p:cTn id="46" dur="250" fill="hold"/>
                                        <p:tgtEl>
                                          <p:spTgt spid="18"/>
                                        </p:tgtEl>
                                        <p:attrNameLst>
                                          <p:attrName>ppt_w</p:attrName>
                                        </p:attrNameLst>
                                      </p:cBhvr>
                                      <p:tavLst>
                                        <p:tav tm="0">
                                          <p:val>
                                            <p:strVal val="4*#ppt_w"/>
                                          </p:val>
                                        </p:tav>
                                        <p:tav tm="100000">
                                          <p:val>
                                            <p:strVal val="#ppt_w"/>
                                          </p:val>
                                        </p:tav>
                                      </p:tavLst>
                                    </p:anim>
                                    <p:anim calcmode="lin" valueType="num">
                                      <p:cBhvr>
                                        <p:cTn id="47"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4"/>
                                            </p:cond>
                                          </p:stCondLst>
                                          <p:endCondLst>
                                            <p:cond evt="onStopAudio" delay="0">
                                              <p:tgtEl>
                                                <p:sldTgt/>
                                              </p:tgtEl>
                                            </p:cond>
                                          </p:endCondLst>
                                        </p:cTn>
                                        <p:tgtEl>
                                          <p:sndTgt r:embed="rId6" name="Check mark.wav"/>
                                        </p:tgtEl>
                                      </p:cMediaNode>
                                    </p:audio>
                                  </p:subTnLst>
                                </p:cTn>
                              </p:par>
                            </p:childTnLst>
                          </p:cTn>
                        </p:par>
                      </p:childTnLst>
                    </p:cTn>
                  </p:par>
                </p:childTnLst>
              </p:cTn>
              <p:nextCondLst>
                <p:cond evt="onClick" delay="0">
                  <p:tgtEl>
                    <p:spTgt spid="16"/>
                  </p:tgtEl>
                </p:cond>
              </p:nextCondLst>
            </p:seq>
            <p:seq concurrent="1" nextAc="seek">
              <p:cTn id="48" restart="whenNotActive" fill="hold" evtFilter="cancelBubble" nodeType="interactiveSeq">
                <p:stCondLst>
                  <p:cond evt="onClick" delay="0">
                    <p:tgtEl>
                      <p:spTgt spid="17"/>
                    </p:tgtEl>
                  </p:cond>
                </p:stCondLst>
                <p:endSync evt="end" delay="0">
                  <p:rtn val="all"/>
                </p:endSync>
                <p:childTnLst>
                  <p:par>
                    <p:cTn id="49" fill="hold">
                      <p:stCondLst>
                        <p:cond delay="0"/>
                      </p:stCondLst>
                      <p:childTnLst>
                        <p:par>
                          <p:cTn id="50" fill="hold">
                            <p:stCondLst>
                              <p:cond delay="0"/>
                            </p:stCondLst>
                            <p:childTnLst>
                              <p:par>
                                <p:cTn id="51" presetID="1" presetClass="emph" presetSubtype="2" fill="hold" nodeType="withEffect">
                                  <p:stCondLst>
                                    <p:cond delay="0"/>
                                  </p:stCondLst>
                                  <p:childTnLst>
                                    <p:animClr clrSpc="rgb" dir="cw">
                                      <p:cBhvr>
                                        <p:cTn id="52" dur="250" fill="hold"/>
                                        <p:tgtEl>
                                          <p:spTgt spid="17"/>
                                        </p:tgtEl>
                                        <p:attrNameLst>
                                          <p:attrName>fillcolor</p:attrName>
                                        </p:attrNameLst>
                                      </p:cBhvr>
                                      <p:to>
                                        <a:schemeClr val="accent1"/>
                                      </p:to>
                                    </p:animClr>
                                    <p:set>
                                      <p:cBhvr>
                                        <p:cTn id="53" dur="250" fill="hold"/>
                                        <p:tgtEl>
                                          <p:spTgt spid="17"/>
                                        </p:tgtEl>
                                        <p:attrNameLst>
                                          <p:attrName>fill.type</p:attrName>
                                        </p:attrNameLst>
                                      </p:cBhvr>
                                      <p:to>
                                        <p:strVal val="solid"/>
                                      </p:to>
                                    </p:set>
                                    <p:set>
                                      <p:cBhvr>
                                        <p:cTn id="54" dur="250" fill="hold"/>
                                        <p:tgtEl>
                                          <p:spTgt spid="17"/>
                                        </p:tgtEl>
                                        <p:attrNameLst>
                                          <p:attrName>fill.on</p:attrName>
                                        </p:attrNameLst>
                                      </p:cBhvr>
                                      <p:to>
                                        <p:strVal val="true"/>
                                      </p:to>
                                    </p:set>
                                  </p:childTnLst>
                                  <p:subTnLst>
                                    <p:audio>
                                      <p:cMediaNode>
                                        <p:cTn display="0" masterRel="sameClick">
                                          <p:stCondLst>
                                            <p:cond evt="begin" delay="0">
                                              <p:tn val="51"/>
                                            </p:cond>
                                          </p:stCondLst>
                                          <p:endCondLst>
                                            <p:cond evt="onStopAudio" delay="0">
                                              <p:tgtEl>
                                                <p:sldTgt/>
                                              </p:tgtEl>
                                            </p:cond>
                                          </p:endCondLst>
                                        </p:cTn>
                                        <p:tgtEl>
                                          <p:sndTgt r:embed="rId5" name="click.wav"/>
                                        </p:tgtEl>
                                      </p:cMediaNode>
                                    </p:audio>
                                  </p:subTnLst>
                                </p:cTn>
                              </p:par>
                              <p:par>
                                <p:cTn id="55" presetID="1" presetClass="emph" presetSubtype="2" fill="hold" nodeType="withEffect">
                                  <p:stCondLst>
                                    <p:cond delay="500"/>
                                  </p:stCondLst>
                                  <p:childTnLst>
                                    <p:animClr clrSpc="rgb" dir="cw">
                                      <p:cBhvr>
                                        <p:cTn id="56" dur="250" fill="hold"/>
                                        <p:tgtEl>
                                          <p:spTgt spid="17"/>
                                        </p:tgtEl>
                                        <p:attrNameLst>
                                          <p:attrName>fillcolor</p:attrName>
                                        </p:attrNameLst>
                                      </p:cBhvr>
                                      <p:to>
                                        <a:schemeClr val="accent1"/>
                                      </p:to>
                                    </p:animClr>
                                    <p:set>
                                      <p:cBhvr>
                                        <p:cTn id="57" dur="250" fill="hold"/>
                                        <p:tgtEl>
                                          <p:spTgt spid="17"/>
                                        </p:tgtEl>
                                        <p:attrNameLst>
                                          <p:attrName>fill.type</p:attrName>
                                        </p:attrNameLst>
                                      </p:cBhvr>
                                      <p:to>
                                        <p:strVal val="solid"/>
                                      </p:to>
                                    </p:set>
                                    <p:set>
                                      <p:cBhvr>
                                        <p:cTn id="58" dur="250" fill="hold"/>
                                        <p:tgtEl>
                                          <p:spTgt spid="17"/>
                                        </p:tgtEl>
                                        <p:attrNameLst>
                                          <p:attrName>fill.on</p:attrName>
                                        </p:attrNameLst>
                                      </p:cBhvr>
                                      <p:to>
                                        <p:strVal val="true"/>
                                      </p:to>
                                    </p:set>
                                  </p:childTnLst>
                                </p:cTn>
                              </p:par>
                              <p:par>
                                <p:cTn id="59" presetID="23" presetClass="entr" presetSubtype="32" fill="hold" nodeType="withEffect">
                                  <p:stCondLst>
                                    <p:cond delay="500"/>
                                  </p:stCondLst>
                                  <p:childTnLst>
                                    <p:set>
                                      <p:cBhvr>
                                        <p:cTn id="60" dur="1" fill="hold">
                                          <p:stCondLst>
                                            <p:cond delay="0"/>
                                          </p:stCondLst>
                                        </p:cTn>
                                        <p:tgtEl>
                                          <p:spTgt spid="19"/>
                                        </p:tgtEl>
                                        <p:attrNameLst>
                                          <p:attrName>style.visibility</p:attrName>
                                        </p:attrNameLst>
                                      </p:cBhvr>
                                      <p:to>
                                        <p:strVal val="visible"/>
                                      </p:to>
                                    </p:set>
                                    <p:anim calcmode="lin" valueType="num">
                                      <p:cBhvr>
                                        <p:cTn id="61" dur="250" fill="hold"/>
                                        <p:tgtEl>
                                          <p:spTgt spid="19"/>
                                        </p:tgtEl>
                                        <p:attrNameLst>
                                          <p:attrName>ppt_w</p:attrName>
                                        </p:attrNameLst>
                                      </p:cBhvr>
                                      <p:tavLst>
                                        <p:tav tm="0">
                                          <p:val>
                                            <p:strVal val="4*#ppt_w"/>
                                          </p:val>
                                        </p:tav>
                                        <p:tav tm="100000">
                                          <p:val>
                                            <p:strVal val="#ppt_w"/>
                                          </p:val>
                                        </p:tav>
                                      </p:tavLst>
                                    </p:anim>
                                    <p:anim calcmode="lin" valueType="num">
                                      <p:cBhvr>
                                        <p:cTn id="62"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9"/>
                                            </p:cond>
                                          </p:stCondLst>
                                          <p:endCondLst>
                                            <p:cond evt="onStopAudio" delay="0">
                                              <p:tgtEl>
                                                <p:sldTgt/>
                                              </p:tgtEl>
                                            </p:cond>
                                          </p:endCondLst>
                                        </p:cTn>
                                        <p:tgtEl>
                                          <p:sndTgt r:embed="rId7" name="Wrong Buzzer.wav"/>
                                        </p:tgtEl>
                                      </p:cMediaNode>
                                    </p:audio>
                                  </p:subTnLst>
                                </p:cTn>
                              </p:par>
                            </p:childTnLst>
                          </p:cTn>
                        </p:par>
                      </p:childTnLst>
                    </p:cTn>
                  </p:par>
                </p:childTnLst>
              </p:cTn>
              <p:nextCondLst>
                <p:cond evt="onClick" delay="0">
                  <p:tgtEl>
                    <p:spTgt spid="17"/>
                  </p:tgtEl>
                </p:cond>
              </p:nextCondLst>
            </p:seq>
            <p:seq concurrent="1" nextAc="seek">
              <p:cTn id="63" restart="whenNotActive" fill="hold" evtFilter="cancelBubble" nodeType="interactiveSeq">
                <p:stCondLst>
                  <p:cond evt="onClick" delay="0">
                    <p:tgtEl>
                      <p:spTgt spid="20"/>
                    </p:tgtEl>
                  </p:cond>
                </p:stCondLst>
                <p:endSync evt="end" delay="0">
                  <p:rtn val="all"/>
                </p:endSync>
                <p:childTnLst>
                  <p:par>
                    <p:cTn id="64" fill="hold">
                      <p:stCondLst>
                        <p:cond delay="0"/>
                      </p:stCondLst>
                      <p:childTnLst>
                        <p:par>
                          <p:cTn id="65" fill="hold">
                            <p:stCondLst>
                              <p:cond delay="0"/>
                            </p:stCondLst>
                            <p:childTnLst>
                              <p:par>
                                <p:cTn id="66" presetID="1" presetClass="emph" presetSubtype="2" fill="hold" nodeType="withEffect">
                                  <p:stCondLst>
                                    <p:cond delay="0"/>
                                  </p:stCondLst>
                                  <p:childTnLst>
                                    <p:animClr clrSpc="rgb" dir="cw">
                                      <p:cBhvr>
                                        <p:cTn id="67" dur="250" fill="hold"/>
                                        <p:tgtEl>
                                          <p:spTgt spid="20"/>
                                        </p:tgtEl>
                                        <p:attrNameLst>
                                          <p:attrName>fillcolor</p:attrName>
                                        </p:attrNameLst>
                                      </p:cBhvr>
                                      <p:to>
                                        <a:schemeClr val="accent1"/>
                                      </p:to>
                                    </p:animClr>
                                    <p:set>
                                      <p:cBhvr>
                                        <p:cTn id="68" dur="250" fill="hold"/>
                                        <p:tgtEl>
                                          <p:spTgt spid="20"/>
                                        </p:tgtEl>
                                        <p:attrNameLst>
                                          <p:attrName>fill.type</p:attrName>
                                        </p:attrNameLst>
                                      </p:cBhvr>
                                      <p:to>
                                        <p:strVal val="solid"/>
                                      </p:to>
                                    </p:set>
                                    <p:set>
                                      <p:cBhvr>
                                        <p:cTn id="69" dur="250" fill="hold"/>
                                        <p:tgtEl>
                                          <p:spTgt spid="20"/>
                                        </p:tgtEl>
                                        <p:attrNameLst>
                                          <p:attrName>fill.on</p:attrName>
                                        </p:attrNameLst>
                                      </p:cBhvr>
                                      <p:to>
                                        <p:strVal val="true"/>
                                      </p:to>
                                    </p:set>
                                  </p:childTnLst>
                                  <p:subTnLst>
                                    <p:audio>
                                      <p:cMediaNode>
                                        <p:cTn display="0" masterRel="sameClick">
                                          <p:stCondLst>
                                            <p:cond evt="begin" delay="0">
                                              <p:tn val="66"/>
                                            </p:cond>
                                          </p:stCondLst>
                                          <p:endCondLst>
                                            <p:cond evt="onStopAudio" delay="0">
                                              <p:tgtEl>
                                                <p:sldTgt/>
                                              </p:tgtEl>
                                            </p:cond>
                                          </p:endCondLst>
                                        </p:cTn>
                                        <p:tgtEl>
                                          <p:sndTgt r:embed="rId5" name="click.wav"/>
                                        </p:tgtEl>
                                      </p:cMediaNode>
                                    </p:audio>
                                  </p:subTnLst>
                                </p:cTn>
                              </p:par>
                              <p:par>
                                <p:cTn id="70" presetID="1" presetClass="emph" presetSubtype="2" fill="hold" nodeType="withEffect">
                                  <p:stCondLst>
                                    <p:cond delay="500"/>
                                  </p:stCondLst>
                                  <p:childTnLst>
                                    <p:animClr clrSpc="rgb" dir="cw">
                                      <p:cBhvr>
                                        <p:cTn id="71" dur="250" fill="hold"/>
                                        <p:tgtEl>
                                          <p:spTgt spid="20"/>
                                        </p:tgtEl>
                                        <p:attrNameLst>
                                          <p:attrName>fillcolor</p:attrName>
                                        </p:attrNameLst>
                                      </p:cBhvr>
                                      <p:to>
                                        <a:schemeClr val="accent1"/>
                                      </p:to>
                                    </p:animClr>
                                    <p:set>
                                      <p:cBhvr>
                                        <p:cTn id="72" dur="250" fill="hold"/>
                                        <p:tgtEl>
                                          <p:spTgt spid="20"/>
                                        </p:tgtEl>
                                        <p:attrNameLst>
                                          <p:attrName>fill.type</p:attrName>
                                        </p:attrNameLst>
                                      </p:cBhvr>
                                      <p:to>
                                        <p:strVal val="solid"/>
                                      </p:to>
                                    </p:set>
                                    <p:set>
                                      <p:cBhvr>
                                        <p:cTn id="73" dur="250" fill="hold"/>
                                        <p:tgtEl>
                                          <p:spTgt spid="20"/>
                                        </p:tgtEl>
                                        <p:attrNameLst>
                                          <p:attrName>fill.on</p:attrName>
                                        </p:attrNameLst>
                                      </p:cBhvr>
                                      <p:to>
                                        <p:strVal val="true"/>
                                      </p:to>
                                    </p:set>
                                  </p:childTnLst>
                                </p:cTn>
                              </p:par>
                              <p:par>
                                <p:cTn id="74" presetID="23" presetClass="entr" presetSubtype="32" fill="hold" nodeType="withEffect">
                                  <p:stCondLst>
                                    <p:cond delay="500"/>
                                  </p:stCondLst>
                                  <p:childTnLst>
                                    <p:set>
                                      <p:cBhvr>
                                        <p:cTn id="75" dur="1" fill="hold">
                                          <p:stCondLst>
                                            <p:cond delay="0"/>
                                          </p:stCondLst>
                                        </p:cTn>
                                        <p:tgtEl>
                                          <p:spTgt spid="21"/>
                                        </p:tgtEl>
                                        <p:attrNameLst>
                                          <p:attrName>style.visibility</p:attrName>
                                        </p:attrNameLst>
                                      </p:cBhvr>
                                      <p:to>
                                        <p:strVal val="visible"/>
                                      </p:to>
                                    </p:set>
                                    <p:anim calcmode="lin" valueType="num">
                                      <p:cBhvr>
                                        <p:cTn id="76" dur="250" fill="hold"/>
                                        <p:tgtEl>
                                          <p:spTgt spid="21"/>
                                        </p:tgtEl>
                                        <p:attrNameLst>
                                          <p:attrName>ppt_w</p:attrName>
                                        </p:attrNameLst>
                                      </p:cBhvr>
                                      <p:tavLst>
                                        <p:tav tm="0">
                                          <p:val>
                                            <p:strVal val="4*#ppt_w"/>
                                          </p:val>
                                        </p:tav>
                                        <p:tav tm="100000">
                                          <p:val>
                                            <p:strVal val="#ppt_w"/>
                                          </p:val>
                                        </p:tav>
                                      </p:tavLst>
                                    </p:anim>
                                    <p:anim calcmode="lin" valueType="num">
                                      <p:cBhvr>
                                        <p:cTn id="77" dur="250" fill="hold"/>
                                        <p:tgtEl>
                                          <p:spTgt spid="2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4"/>
                                            </p:cond>
                                          </p:stCondLst>
                                          <p:endCondLst>
                                            <p:cond evt="onStopAudio" delay="0">
                                              <p:tgtEl>
                                                <p:sldTgt/>
                                              </p:tgtEl>
                                            </p:cond>
                                          </p:endCondLst>
                                        </p:cTn>
                                        <p:tgtEl>
                                          <p:sndTgt r:embed="rId7" name="Wrong Buzzer.wav"/>
                                        </p:tgtEl>
                                      </p:cMediaNode>
                                    </p:audio>
                                  </p:subTnLst>
                                </p:cTn>
                              </p:par>
                            </p:childTnLst>
                          </p:cTn>
                        </p:par>
                      </p:childTnLst>
                    </p:cTn>
                  </p:par>
                </p:childTnLst>
              </p:cTn>
              <p:nextCondLst>
                <p:cond evt="onClick" delay="0">
                  <p:tgtEl>
                    <p:spTgt spid="20"/>
                  </p:tgtEl>
                </p:cond>
              </p:nextCondLst>
            </p:seq>
          </p:childTnLst>
        </p:cTn>
      </p:par>
    </p:tnLst>
    <p:bldLst>
      <p:bldP spid="16" grpId="0" animBg="1"/>
      <p:bldP spid="17" grpId="0" animBg="1"/>
      <p:bldP spid="20" grpId="0" animBg="1"/>
      <p:bldP spid="2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Cloud Clip Art at Clker.com - vector clip art online, royalty free &amp;amp; public  domai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2577" y="380686"/>
            <a:ext cx="1365731" cy="75570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loud Clip Art at Clker.com - vector clip art online, royalty free &amp;amp; public  domain"/>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46772" y="57150"/>
            <a:ext cx="1502305" cy="8312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311" y="0"/>
            <a:ext cx="9121379" cy="5143500"/>
          </a:xfrm>
          <a:prstGeom prst="rect">
            <a:avLst/>
          </a:prstGeom>
        </p:spPr>
      </p:pic>
      <p:pic>
        <p:nvPicPr>
          <p:cNvPr id="11" name="Tieng-song-bie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697111" y="1485900"/>
            <a:ext cx="457200" cy="457200"/>
          </a:xfrm>
          <a:prstGeom prst="rect">
            <a:avLst/>
          </a:prstGeom>
        </p:spPr>
      </p:pic>
      <p:pic>
        <p:nvPicPr>
          <p:cNvPr id="1026" name="Picture 2" descr="Cloud Clip Art at Clker.com - vector clip art online, royalty free &amp;amp; public  domain"/>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717857" y="57150"/>
            <a:ext cx="1026094" cy="56777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loud Clip Art at Clker.com - vector clip art online, royalty free &amp;amp; public  domain"/>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651766" y="264760"/>
            <a:ext cx="1502305" cy="83127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hlinkClick r:id="rId13" action="ppaction://hlinksldjump"/>
          </p:cNvPr>
          <p:cNvPicPr>
            <a:picLocks noChangeAspect="1"/>
          </p:cNvPicPr>
          <p:nvPr/>
        </p:nvPicPr>
        <p:blipFill rotWithShape="1">
          <a:blip r:embed="rId14" cstate="print">
            <a:extLst>
              <a:ext uri="{28A0092B-C50C-407E-A947-70E740481C1C}">
                <a14:useLocalDpi xmlns:a14="http://schemas.microsoft.com/office/drawing/2010/main" val="0"/>
              </a:ext>
            </a:extLst>
          </a:blip>
          <a:srcRect l="17538" t="8029" r="13438" b="24064"/>
          <a:stretch/>
        </p:blipFill>
        <p:spPr>
          <a:xfrm>
            <a:off x="26842" y="4167573"/>
            <a:ext cx="1322648" cy="975928"/>
          </a:xfrm>
          <a:prstGeom prst="rect">
            <a:avLst/>
          </a:prstGeom>
        </p:spPr>
      </p:pic>
      <p:sp>
        <p:nvSpPr>
          <p:cNvPr id="12" name="Rectangle 11"/>
          <p:cNvSpPr/>
          <p:nvPr/>
        </p:nvSpPr>
        <p:spPr>
          <a:xfrm>
            <a:off x="1173299" y="3166462"/>
            <a:ext cx="6638544" cy="691163"/>
          </a:xfrm>
          <a:prstGeom prst="rect">
            <a:avLst/>
          </a:prstGeom>
          <a:solidFill>
            <a:srgbClr val="FFFFFF"/>
          </a:solidFill>
          <a:ln w="28575" cap="flat" cmpd="sng" algn="ctr">
            <a:solidFill>
              <a:schemeClr val="tx1"/>
            </a:solidFill>
            <a:prstDash val="solid"/>
            <a:miter lim="800000"/>
          </a:ln>
          <a:effectLst/>
        </p:spPr>
        <p:txBody>
          <a:bodyPr lIns="91294" tIns="45647" rIns="91294" bIns="45647" rtlCol="0" anchor="ctr"/>
          <a:lstStyle/>
          <a:p>
            <a:pPr lvl="0">
              <a:buClrTx/>
              <a:defRPr/>
            </a:pPr>
            <a:r>
              <a:rPr lang="en-US" sz="3300">
                <a:latin typeface="Arial" panose="020B0604020202020204" pitchFamily="34" charset="0"/>
                <a:ea typeface="Arial-Rounded" pitchFamily="34" charset="0"/>
                <a:cs typeface="Arial" panose="020B0604020202020204" pitchFamily="34" charset="0"/>
              </a:rPr>
              <a:t>B</a:t>
            </a:r>
            <a:r>
              <a:rPr lang="vi-VN" sz="3300">
                <a:latin typeface="Arial" panose="020B0604020202020204" pitchFamily="34" charset="0"/>
                <a:ea typeface="Arial-Rounded" pitchFamily="34" charset="0"/>
                <a:cs typeface="Arial" panose="020B0604020202020204" pitchFamily="34" charset="0"/>
              </a:rPr>
              <a:t>.</a:t>
            </a:r>
            <a:r>
              <a:rPr lang="en-US" sz="3300">
                <a:latin typeface="Arial" panose="020B0604020202020204" pitchFamily="34" charset="0"/>
                <a:ea typeface="Arial-Rounded" pitchFamily="34" charset="0"/>
                <a:cs typeface="Arial" panose="020B0604020202020204" pitchFamily="34" charset="0"/>
              </a:rPr>
              <a:t> chú bé chăn cừu</a:t>
            </a:r>
            <a:endParaRPr lang="vi-VN" sz="3300" dirty="0">
              <a:latin typeface="Arial" panose="020B0604020202020204" pitchFamily="34" charset="0"/>
              <a:ea typeface="Arial-Rounded" pitchFamily="34" charset="0"/>
              <a:cs typeface="Arial" panose="020B0604020202020204" pitchFamily="34" charset="0"/>
            </a:endParaRPr>
          </a:p>
        </p:txBody>
      </p:sp>
      <p:sp>
        <p:nvSpPr>
          <p:cNvPr id="16" name="Rectangle 15"/>
          <p:cNvSpPr/>
          <p:nvPr/>
        </p:nvSpPr>
        <p:spPr>
          <a:xfrm>
            <a:off x="1167709" y="4091758"/>
            <a:ext cx="6638544" cy="708842"/>
          </a:xfrm>
          <a:prstGeom prst="rect">
            <a:avLst/>
          </a:prstGeom>
          <a:solidFill>
            <a:srgbClr val="FFFFFF"/>
          </a:solidFill>
          <a:ln w="28575" cap="flat" cmpd="sng" algn="ctr">
            <a:solidFill>
              <a:schemeClr val="tx1"/>
            </a:solidFill>
            <a:prstDash val="solid"/>
            <a:miter lim="800000"/>
          </a:ln>
          <a:effectLst/>
        </p:spPr>
        <p:txBody>
          <a:bodyPr lIns="91294" tIns="45647" rIns="91294" bIns="45647" rtlCol="0" anchor="ctr"/>
          <a:lstStyle/>
          <a:p>
            <a:r>
              <a:rPr lang="en-US" sz="3300">
                <a:latin typeface="Arial" panose="020B0604020202020204" pitchFamily="34" charset="0"/>
                <a:ea typeface="Arial-Rounded" pitchFamily="34" charset="0"/>
                <a:cs typeface="Arial" panose="020B0604020202020204" pitchFamily="34" charset="0"/>
              </a:rPr>
              <a:t>C. gấu con</a:t>
            </a:r>
            <a:endParaRPr lang="en-US" sz="3300" dirty="0">
              <a:latin typeface="Arial" panose="020B0604020202020204" pitchFamily="34" charset="0"/>
              <a:ea typeface="Arial-Rounded" pitchFamily="34" charset="0"/>
              <a:cs typeface="Arial" panose="020B0604020202020204" pitchFamily="34" charset="0"/>
            </a:endParaRPr>
          </a:p>
        </p:txBody>
      </p:sp>
      <p:pic>
        <p:nvPicPr>
          <p:cNvPr id="17" name="Picture 1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059528" y="3211416"/>
            <a:ext cx="598573" cy="587056"/>
          </a:xfrm>
          <a:prstGeom prst="rect">
            <a:avLst/>
          </a:prstGeom>
        </p:spPr>
      </p:pic>
      <p:pic>
        <p:nvPicPr>
          <p:cNvPr id="18" name="Picture 1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997001" y="4144484"/>
            <a:ext cx="605667" cy="583764"/>
          </a:xfrm>
          <a:prstGeom prst="rect">
            <a:avLst/>
          </a:prstGeom>
        </p:spPr>
      </p:pic>
      <p:sp>
        <p:nvSpPr>
          <p:cNvPr id="19" name="Rectangle 18"/>
          <p:cNvSpPr/>
          <p:nvPr/>
        </p:nvSpPr>
        <p:spPr>
          <a:xfrm>
            <a:off x="1171436" y="2254260"/>
            <a:ext cx="6638544" cy="688966"/>
          </a:xfrm>
          <a:prstGeom prst="rect">
            <a:avLst/>
          </a:prstGeom>
          <a:solidFill>
            <a:srgbClr val="FFFFFF"/>
          </a:solidFill>
          <a:ln w="28575" cap="flat" cmpd="sng" algn="ctr">
            <a:solidFill>
              <a:schemeClr val="tx1"/>
            </a:solidFill>
            <a:prstDash val="solid"/>
            <a:miter lim="800000"/>
          </a:ln>
          <a:effectLst/>
        </p:spPr>
        <p:txBody>
          <a:bodyPr lIns="91294" tIns="45647" rIns="91294" bIns="45647" rtlCol="0" anchor="ctr"/>
          <a:lstStyle/>
          <a:p>
            <a:r>
              <a:rPr lang="en-US" sz="3300" dirty="0">
                <a:latin typeface="Arial" panose="020B0604020202020204" pitchFamily="34" charset="0"/>
                <a:ea typeface="Arial-Rounded" pitchFamily="34" charset="0"/>
                <a:cs typeface="Arial" panose="020B0604020202020204" pitchFamily="34" charset="0"/>
              </a:rPr>
              <a:t>A</a:t>
            </a:r>
            <a:r>
              <a:rPr lang="en-US" sz="3300">
                <a:latin typeface="Arial" panose="020B0604020202020204" pitchFamily="34" charset="0"/>
                <a:ea typeface="Arial-Rounded" pitchFamily="34" charset="0"/>
                <a:cs typeface="Arial" panose="020B0604020202020204" pitchFamily="34" charset="0"/>
              </a:rPr>
              <a:t>. sói</a:t>
            </a:r>
            <a:endParaRPr lang="en-US" sz="3300" dirty="0">
              <a:latin typeface="Arial" panose="020B0604020202020204" pitchFamily="34" charset="0"/>
              <a:ea typeface="Arial-Rounded" pitchFamily="34" charset="0"/>
              <a:cs typeface="Arial" panose="020B0604020202020204" pitchFamily="34" charset="0"/>
            </a:endParaRPr>
          </a:p>
        </p:txBody>
      </p:sp>
      <p:pic>
        <p:nvPicPr>
          <p:cNvPr id="20" name="Picture 19"/>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997001" y="2311976"/>
            <a:ext cx="605667" cy="583764"/>
          </a:xfrm>
          <a:prstGeom prst="rect">
            <a:avLst/>
          </a:prstGeom>
        </p:spPr>
      </p:pic>
      <p:sp>
        <p:nvSpPr>
          <p:cNvPr id="21" name="Rectangle 20"/>
          <p:cNvSpPr/>
          <p:nvPr/>
        </p:nvSpPr>
        <p:spPr>
          <a:xfrm>
            <a:off x="971550" y="742921"/>
            <a:ext cx="7143750" cy="1200181"/>
          </a:xfrm>
          <a:prstGeom prst="rect">
            <a:avLst/>
          </a:prstGeom>
          <a:solidFill>
            <a:schemeClr val="accent6"/>
          </a:solidFill>
        </p:spPr>
        <p:txBody>
          <a:bodyPr wrap="square" lIns="91294" tIns="45647" rIns="91294" bIns="45647">
            <a:spAutoFit/>
          </a:bodyPr>
          <a:lstStyle/>
          <a:p>
            <a:pPr algn="ctr"/>
            <a:r>
              <a:rPr lang="en-US" sz="3600" b="1">
                <a:latin typeface="Arial" panose="020B0604020202020204" pitchFamily="34" charset="0"/>
                <a:ea typeface="Arial-Rounded" pitchFamily="34" charset="0"/>
                <a:cs typeface="Arial" panose="020B0604020202020204" pitchFamily="34" charset="0"/>
              </a:rPr>
              <a:t>Nhân vật nào đã lấy việc nói dối để làm trò đùa với mọi người?</a:t>
            </a:r>
            <a:endParaRPr lang="en-US" sz="3600" b="1" dirty="0">
              <a:latin typeface="Arial" panose="020B0604020202020204" pitchFamily="34" charset="0"/>
              <a:ea typeface="Arial-Rounded" pitchFamily="34" charset="0"/>
              <a:cs typeface="Arial" panose="020B0604020202020204" pitchFamily="34" charset="0"/>
            </a:endParaRPr>
          </a:p>
        </p:txBody>
      </p:sp>
    </p:spTree>
    <p:extLst>
      <p:ext uri="{BB962C8B-B14F-4D97-AF65-F5344CB8AC3E}">
        <p14:creationId xmlns:p14="http://schemas.microsoft.com/office/powerpoint/2010/main" val="4077009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par>
                                <p:cTn id="8" presetID="55"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p:cTn id="10" dur="1000" fill="hold"/>
                                        <p:tgtEl>
                                          <p:spTgt spid="12"/>
                                        </p:tgtEl>
                                        <p:attrNameLst>
                                          <p:attrName>ppt_w</p:attrName>
                                        </p:attrNameLst>
                                      </p:cBhvr>
                                      <p:tavLst>
                                        <p:tav tm="0">
                                          <p:val>
                                            <p:strVal val="#ppt_w*0.70"/>
                                          </p:val>
                                        </p:tav>
                                        <p:tav tm="100000">
                                          <p:val>
                                            <p:strVal val="#ppt_w"/>
                                          </p:val>
                                        </p:tav>
                                      </p:tavLst>
                                    </p:anim>
                                    <p:anim calcmode="lin" valueType="num">
                                      <p:cBhvr>
                                        <p:cTn id="11" dur="1000" fill="hold"/>
                                        <p:tgtEl>
                                          <p:spTgt spid="12"/>
                                        </p:tgtEl>
                                        <p:attrNameLst>
                                          <p:attrName>ppt_h</p:attrName>
                                        </p:attrNameLst>
                                      </p:cBhvr>
                                      <p:tavLst>
                                        <p:tav tm="0">
                                          <p:val>
                                            <p:strVal val="#ppt_h"/>
                                          </p:val>
                                        </p:tav>
                                        <p:tav tm="100000">
                                          <p:val>
                                            <p:strVal val="#ppt_h"/>
                                          </p:val>
                                        </p:tav>
                                      </p:tavLst>
                                    </p:anim>
                                    <p:animEffect transition="in" filter="fade">
                                      <p:cBhvr>
                                        <p:cTn id="12" dur="1000"/>
                                        <p:tgtEl>
                                          <p:spTgt spid="12"/>
                                        </p:tgtEl>
                                      </p:cBhvr>
                                    </p:animEffect>
                                  </p:childTnLst>
                                </p:cTn>
                              </p:par>
                              <p:par>
                                <p:cTn id="13" presetID="55"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strVal val="#ppt_w*0.70"/>
                                          </p:val>
                                        </p:tav>
                                        <p:tav tm="100000">
                                          <p:val>
                                            <p:strVal val="#ppt_w"/>
                                          </p:val>
                                        </p:tav>
                                      </p:tavLst>
                                    </p:anim>
                                    <p:anim calcmode="lin" valueType="num">
                                      <p:cBhvr>
                                        <p:cTn id="16" dur="1000" fill="hold"/>
                                        <p:tgtEl>
                                          <p:spTgt spid="16"/>
                                        </p:tgtEl>
                                        <p:attrNameLst>
                                          <p:attrName>ppt_h</p:attrName>
                                        </p:attrNameLst>
                                      </p:cBhvr>
                                      <p:tavLst>
                                        <p:tav tm="0">
                                          <p:val>
                                            <p:strVal val="#ppt_h"/>
                                          </p:val>
                                        </p:tav>
                                        <p:tav tm="100000">
                                          <p:val>
                                            <p:strVal val="#ppt_h"/>
                                          </p:val>
                                        </p:tav>
                                      </p:tavLst>
                                    </p:anim>
                                    <p:animEffect transition="in" filter="fade">
                                      <p:cBhvr>
                                        <p:cTn id="17" dur="1000"/>
                                        <p:tgtEl>
                                          <p:spTgt spid="16"/>
                                        </p:tgtEl>
                                      </p:cBhvr>
                                    </p:animEffect>
                                  </p:childTnLst>
                                </p:cTn>
                              </p:par>
                              <p:par>
                                <p:cTn id="18" presetID="55" presetClass="entr" presetSubtype="0" fill="hold" grpId="0" nodeType="withEffect">
                                  <p:stCondLst>
                                    <p:cond delay="0"/>
                                  </p:stCondLst>
                                  <p:childTnLst>
                                    <p:set>
                                      <p:cBhvr>
                                        <p:cTn id="19" dur="1" fill="hold">
                                          <p:stCondLst>
                                            <p:cond delay="0"/>
                                          </p:stCondLst>
                                        </p:cTn>
                                        <p:tgtEl>
                                          <p:spTgt spid="19"/>
                                        </p:tgtEl>
                                        <p:attrNameLst>
                                          <p:attrName>style.visibility</p:attrName>
                                        </p:attrNameLst>
                                      </p:cBhvr>
                                      <p:to>
                                        <p:strVal val="visible"/>
                                      </p:to>
                                    </p:set>
                                    <p:anim calcmode="lin" valueType="num">
                                      <p:cBhvr>
                                        <p:cTn id="20" dur="1000" fill="hold"/>
                                        <p:tgtEl>
                                          <p:spTgt spid="19"/>
                                        </p:tgtEl>
                                        <p:attrNameLst>
                                          <p:attrName>ppt_w</p:attrName>
                                        </p:attrNameLst>
                                      </p:cBhvr>
                                      <p:tavLst>
                                        <p:tav tm="0">
                                          <p:val>
                                            <p:strVal val="#ppt_w*0.70"/>
                                          </p:val>
                                        </p:tav>
                                        <p:tav tm="100000">
                                          <p:val>
                                            <p:strVal val="#ppt_w"/>
                                          </p:val>
                                        </p:tav>
                                      </p:tavLst>
                                    </p:anim>
                                    <p:anim calcmode="lin" valueType="num">
                                      <p:cBhvr>
                                        <p:cTn id="21" dur="1000" fill="hold"/>
                                        <p:tgtEl>
                                          <p:spTgt spid="19"/>
                                        </p:tgtEl>
                                        <p:attrNameLst>
                                          <p:attrName>ppt_h</p:attrName>
                                        </p:attrNameLst>
                                      </p:cBhvr>
                                      <p:tavLst>
                                        <p:tav tm="0">
                                          <p:val>
                                            <p:strVal val="#ppt_h"/>
                                          </p:val>
                                        </p:tav>
                                        <p:tav tm="100000">
                                          <p:val>
                                            <p:strVal val="#ppt_h"/>
                                          </p:val>
                                        </p:tav>
                                      </p:tavLst>
                                    </p:anim>
                                    <p:animEffect transition="in" filter="fade">
                                      <p:cBhvr>
                                        <p:cTn id="22" dur="1000"/>
                                        <p:tgtEl>
                                          <p:spTgt spid="19"/>
                                        </p:tgtEl>
                                      </p:cBhvr>
                                    </p:animEffect>
                                  </p:childTnLst>
                                </p:cTn>
                              </p:par>
                            </p:childTnLst>
                          </p:cTn>
                        </p:par>
                        <p:par>
                          <p:cTn id="23" fill="hold">
                            <p:stCondLst>
                              <p:cond delay="1000"/>
                            </p:stCondLst>
                            <p:childTnLst>
                              <p:par>
                                <p:cTn id="24" presetID="1" presetClass="mediacall" presetSubtype="0" fill="hold" nodeType="afterEffect">
                                  <p:stCondLst>
                                    <p:cond delay="0"/>
                                  </p:stCondLst>
                                  <p:childTnLst>
                                    <p:cmd type="call" cmd="playFrom(0.0)">
                                      <p:cBhvr>
                                        <p:cTn id="25" dur="27924" fill="hold"/>
                                        <p:tgtEl>
                                          <p:spTgt spid="11"/>
                                        </p:tgtEl>
                                      </p:cBhvr>
                                    </p:cmd>
                                  </p:childTnLst>
                                </p:cTn>
                              </p:par>
                              <p:par>
                                <p:cTn id="26" presetID="32" presetClass="emph" presetSubtype="0" repeatCount="indefinite" fill="hold" nodeType="withEffect">
                                  <p:stCondLst>
                                    <p:cond delay="0"/>
                                  </p:stCondLst>
                                  <p:childTnLst>
                                    <p:animRot by="120000">
                                      <p:cBhvr>
                                        <p:cTn id="27" dur="100" fill="hold">
                                          <p:stCondLst>
                                            <p:cond delay="0"/>
                                          </p:stCondLst>
                                        </p:cTn>
                                        <p:tgtEl>
                                          <p:spTgt spid="10"/>
                                        </p:tgtEl>
                                        <p:attrNameLst>
                                          <p:attrName>r</p:attrName>
                                        </p:attrNameLst>
                                      </p:cBhvr>
                                    </p:animRot>
                                    <p:animRot by="-240000">
                                      <p:cBhvr>
                                        <p:cTn id="28" dur="200" fill="hold">
                                          <p:stCondLst>
                                            <p:cond delay="200"/>
                                          </p:stCondLst>
                                        </p:cTn>
                                        <p:tgtEl>
                                          <p:spTgt spid="10"/>
                                        </p:tgtEl>
                                        <p:attrNameLst>
                                          <p:attrName>r</p:attrName>
                                        </p:attrNameLst>
                                      </p:cBhvr>
                                    </p:animRot>
                                    <p:animRot by="240000">
                                      <p:cBhvr>
                                        <p:cTn id="29" dur="200" fill="hold">
                                          <p:stCondLst>
                                            <p:cond delay="400"/>
                                          </p:stCondLst>
                                        </p:cTn>
                                        <p:tgtEl>
                                          <p:spTgt spid="10"/>
                                        </p:tgtEl>
                                        <p:attrNameLst>
                                          <p:attrName>r</p:attrName>
                                        </p:attrNameLst>
                                      </p:cBhvr>
                                    </p:animRot>
                                    <p:animRot by="-240000">
                                      <p:cBhvr>
                                        <p:cTn id="30" dur="200" fill="hold">
                                          <p:stCondLst>
                                            <p:cond delay="600"/>
                                          </p:stCondLst>
                                        </p:cTn>
                                        <p:tgtEl>
                                          <p:spTgt spid="10"/>
                                        </p:tgtEl>
                                        <p:attrNameLst>
                                          <p:attrName>r</p:attrName>
                                        </p:attrNameLst>
                                      </p:cBhvr>
                                    </p:animRot>
                                    <p:animRot by="120000">
                                      <p:cBhvr>
                                        <p:cTn id="31"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18868">
                <p:cTn id="32" fill="hold" display="0">
                  <p:stCondLst>
                    <p:cond delay="indefinite"/>
                  </p:stCondLst>
                  <p:endCondLst>
                    <p:cond evt="onStopAudio" delay="0">
                      <p:tgtEl>
                        <p:sldTgt/>
                      </p:tgtEl>
                    </p:cond>
                  </p:endCondLst>
                </p:cTn>
                <p:tgtEl>
                  <p:spTgt spid="11"/>
                </p:tgtEl>
              </p:cMediaNode>
            </p:audio>
            <p:seq concurrent="1" nextAc="seek">
              <p:cTn id="33" restart="whenNotActive" fill="hold" evtFilter="cancelBubble" nodeType="interactiveSeq">
                <p:stCondLst>
                  <p:cond evt="onClick" delay="0">
                    <p:tgtEl>
                      <p:spTgt spid="12"/>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withEffect">
                                  <p:stCondLst>
                                    <p:cond delay="0"/>
                                  </p:stCondLst>
                                  <p:childTnLst>
                                    <p:animClr clrSpc="rgb" dir="cw">
                                      <p:cBhvr>
                                        <p:cTn id="37" dur="250" fill="hold"/>
                                        <p:tgtEl>
                                          <p:spTgt spid="12"/>
                                        </p:tgtEl>
                                        <p:attrNameLst>
                                          <p:attrName>fillcolor</p:attrName>
                                        </p:attrNameLst>
                                      </p:cBhvr>
                                      <p:to>
                                        <a:schemeClr val="bg2"/>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subTnLst>
                                    <p:audio>
                                      <p:cMediaNode>
                                        <p:cTn display="0" masterRel="sameClick">
                                          <p:stCondLst>
                                            <p:cond evt="begin" delay="0">
                                              <p:tn val="36"/>
                                            </p:cond>
                                          </p:stCondLst>
                                          <p:endCondLst>
                                            <p:cond evt="onStopAudio" delay="0">
                                              <p:tgtEl>
                                                <p:sldTgt/>
                                              </p:tgtEl>
                                            </p:cond>
                                          </p:endCondLst>
                                        </p:cTn>
                                        <p:tgtEl>
                                          <p:sndTgt r:embed="rId5" name="click.wav"/>
                                        </p:tgtEl>
                                      </p:cMediaNode>
                                    </p:audio>
                                  </p:subTnLst>
                                </p:cTn>
                              </p:par>
                              <p:par>
                                <p:cTn id="40" presetID="1" presetClass="emph" presetSubtype="2" fill="hold" nodeType="withEffect">
                                  <p:stCondLst>
                                    <p:cond delay="500"/>
                                  </p:stCondLst>
                                  <p:childTnLst>
                                    <p:animClr clrSpc="rgb" dir="cw">
                                      <p:cBhvr>
                                        <p:cTn id="41" dur="250" fill="hold"/>
                                        <p:tgtEl>
                                          <p:spTgt spid="12"/>
                                        </p:tgtEl>
                                        <p:attrNameLst>
                                          <p:attrName>fillcolor</p:attrName>
                                        </p:attrNameLst>
                                      </p:cBhvr>
                                      <p:to>
                                        <a:schemeClr val="bg2"/>
                                      </p:to>
                                    </p:animClr>
                                    <p:set>
                                      <p:cBhvr>
                                        <p:cTn id="42" dur="250" fill="hold"/>
                                        <p:tgtEl>
                                          <p:spTgt spid="12"/>
                                        </p:tgtEl>
                                        <p:attrNameLst>
                                          <p:attrName>fill.type</p:attrName>
                                        </p:attrNameLst>
                                      </p:cBhvr>
                                      <p:to>
                                        <p:strVal val="solid"/>
                                      </p:to>
                                    </p:set>
                                    <p:set>
                                      <p:cBhvr>
                                        <p:cTn id="43" dur="250" fill="hold"/>
                                        <p:tgtEl>
                                          <p:spTgt spid="12"/>
                                        </p:tgtEl>
                                        <p:attrNameLst>
                                          <p:attrName>fill.on</p:attrName>
                                        </p:attrNameLst>
                                      </p:cBhvr>
                                      <p:to>
                                        <p:strVal val="true"/>
                                      </p:to>
                                    </p:set>
                                  </p:childTnLst>
                                </p:cTn>
                              </p:par>
                              <p:par>
                                <p:cTn id="44" presetID="23" presetClass="entr" presetSubtype="32" fill="hold" nodeType="withEffect">
                                  <p:stCondLst>
                                    <p:cond delay="500"/>
                                  </p:stCondLst>
                                  <p:childTnLst>
                                    <p:set>
                                      <p:cBhvr>
                                        <p:cTn id="45" dur="1" fill="hold">
                                          <p:stCondLst>
                                            <p:cond delay="0"/>
                                          </p:stCondLst>
                                        </p:cTn>
                                        <p:tgtEl>
                                          <p:spTgt spid="17"/>
                                        </p:tgtEl>
                                        <p:attrNameLst>
                                          <p:attrName>style.visibility</p:attrName>
                                        </p:attrNameLst>
                                      </p:cBhvr>
                                      <p:to>
                                        <p:strVal val="visible"/>
                                      </p:to>
                                    </p:set>
                                    <p:anim calcmode="lin" valueType="num">
                                      <p:cBhvr>
                                        <p:cTn id="46" dur="250" fill="hold"/>
                                        <p:tgtEl>
                                          <p:spTgt spid="17"/>
                                        </p:tgtEl>
                                        <p:attrNameLst>
                                          <p:attrName>ppt_w</p:attrName>
                                        </p:attrNameLst>
                                      </p:cBhvr>
                                      <p:tavLst>
                                        <p:tav tm="0">
                                          <p:val>
                                            <p:strVal val="4*#ppt_w"/>
                                          </p:val>
                                        </p:tav>
                                        <p:tav tm="100000">
                                          <p:val>
                                            <p:strVal val="#ppt_w"/>
                                          </p:val>
                                        </p:tav>
                                      </p:tavLst>
                                    </p:anim>
                                    <p:anim calcmode="lin" valueType="num">
                                      <p:cBhvr>
                                        <p:cTn id="47"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4"/>
                                            </p:cond>
                                          </p:stCondLst>
                                          <p:endCondLst>
                                            <p:cond evt="onStopAudio" delay="0">
                                              <p:tgtEl>
                                                <p:sldTgt/>
                                              </p:tgtEl>
                                            </p:cond>
                                          </p:endCondLst>
                                        </p:cTn>
                                        <p:tgtEl>
                                          <p:sndTgt r:embed="rId6" name="Check mark.wav"/>
                                        </p:tgtEl>
                                      </p:cMediaNode>
                                    </p:audio>
                                  </p:subTnLst>
                                </p:cTn>
                              </p:par>
                            </p:childTnLst>
                          </p:cTn>
                        </p:par>
                      </p:childTnLst>
                    </p:cTn>
                  </p:par>
                </p:childTnLst>
              </p:cTn>
              <p:nextCondLst>
                <p:cond evt="onClick" delay="0">
                  <p:tgtEl>
                    <p:spTgt spid="12"/>
                  </p:tgtEl>
                </p:cond>
              </p:nextCondLst>
            </p:seq>
            <p:seq concurrent="1" nextAc="seek">
              <p:cTn id="48" restart="whenNotActive" fill="hold" evtFilter="cancelBubble" nodeType="interactiveSeq">
                <p:stCondLst>
                  <p:cond evt="onClick" delay="0">
                    <p:tgtEl>
                      <p:spTgt spid="16"/>
                    </p:tgtEl>
                  </p:cond>
                </p:stCondLst>
                <p:endSync evt="end" delay="0">
                  <p:rtn val="all"/>
                </p:endSync>
                <p:childTnLst>
                  <p:par>
                    <p:cTn id="49" fill="hold">
                      <p:stCondLst>
                        <p:cond delay="0"/>
                      </p:stCondLst>
                      <p:childTnLst>
                        <p:par>
                          <p:cTn id="50" fill="hold">
                            <p:stCondLst>
                              <p:cond delay="0"/>
                            </p:stCondLst>
                            <p:childTnLst>
                              <p:par>
                                <p:cTn id="51" presetID="1" presetClass="emph" presetSubtype="2" fill="hold" nodeType="withEffect">
                                  <p:stCondLst>
                                    <p:cond delay="0"/>
                                  </p:stCondLst>
                                  <p:childTnLst>
                                    <p:animClr clrSpc="rgb" dir="cw">
                                      <p:cBhvr>
                                        <p:cTn id="52" dur="250" fill="hold"/>
                                        <p:tgtEl>
                                          <p:spTgt spid="16"/>
                                        </p:tgtEl>
                                        <p:attrNameLst>
                                          <p:attrName>fillcolor</p:attrName>
                                        </p:attrNameLst>
                                      </p:cBhvr>
                                      <p:to>
                                        <a:schemeClr val="accent1"/>
                                      </p:to>
                                    </p:animClr>
                                    <p:set>
                                      <p:cBhvr>
                                        <p:cTn id="53" dur="250" fill="hold"/>
                                        <p:tgtEl>
                                          <p:spTgt spid="16"/>
                                        </p:tgtEl>
                                        <p:attrNameLst>
                                          <p:attrName>fill.type</p:attrName>
                                        </p:attrNameLst>
                                      </p:cBhvr>
                                      <p:to>
                                        <p:strVal val="solid"/>
                                      </p:to>
                                    </p:set>
                                    <p:set>
                                      <p:cBhvr>
                                        <p:cTn id="54" dur="250" fill="hold"/>
                                        <p:tgtEl>
                                          <p:spTgt spid="16"/>
                                        </p:tgtEl>
                                        <p:attrNameLst>
                                          <p:attrName>fill.on</p:attrName>
                                        </p:attrNameLst>
                                      </p:cBhvr>
                                      <p:to>
                                        <p:strVal val="true"/>
                                      </p:to>
                                    </p:set>
                                  </p:childTnLst>
                                  <p:subTnLst>
                                    <p:audio>
                                      <p:cMediaNode>
                                        <p:cTn display="0" masterRel="sameClick">
                                          <p:stCondLst>
                                            <p:cond evt="begin" delay="0">
                                              <p:tn val="51"/>
                                            </p:cond>
                                          </p:stCondLst>
                                          <p:endCondLst>
                                            <p:cond evt="onStopAudio" delay="0">
                                              <p:tgtEl>
                                                <p:sldTgt/>
                                              </p:tgtEl>
                                            </p:cond>
                                          </p:endCondLst>
                                        </p:cTn>
                                        <p:tgtEl>
                                          <p:sndTgt r:embed="rId5" name="click.wav"/>
                                        </p:tgtEl>
                                      </p:cMediaNode>
                                    </p:audio>
                                  </p:subTnLst>
                                </p:cTn>
                              </p:par>
                              <p:par>
                                <p:cTn id="55" presetID="1" presetClass="emph" presetSubtype="2" fill="hold" nodeType="withEffect">
                                  <p:stCondLst>
                                    <p:cond delay="500"/>
                                  </p:stCondLst>
                                  <p:childTnLst>
                                    <p:animClr clrSpc="rgb" dir="cw">
                                      <p:cBhvr>
                                        <p:cTn id="56" dur="250" fill="hold"/>
                                        <p:tgtEl>
                                          <p:spTgt spid="16"/>
                                        </p:tgtEl>
                                        <p:attrNameLst>
                                          <p:attrName>fillcolor</p:attrName>
                                        </p:attrNameLst>
                                      </p:cBhvr>
                                      <p:to>
                                        <a:schemeClr val="accent1"/>
                                      </p:to>
                                    </p:animClr>
                                    <p:set>
                                      <p:cBhvr>
                                        <p:cTn id="57" dur="250" fill="hold"/>
                                        <p:tgtEl>
                                          <p:spTgt spid="16"/>
                                        </p:tgtEl>
                                        <p:attrNameLst>
                                          <p:attrName>fill.type</p:attrName>
                                        </p:attrNameLst>
                                      </p:cBhvr>
                                      <p:to>
                                        <p:strVal val="solid"/>
                                      </p:to>
                                    </p:set>
                                    <p:set>
                                      <p:cBhvr>
                                        <p:cTn id="58" dur="250" fill="hold"/>
                                        <p:tgtEl>
                                          <p:spTgt spid="16"/>
                                        </p:tgtEl>
                                        <p:attrNameLst>
                                          <p:attrName>fill.on</p:attrName>
                                        </p:attrNameLst>
                                      </p:cBhvr>
                                      <p:to>
                                        <p:strVal val="true"/>
                                      </p:to>
                                    </p:set>
                                  </p:childTnLst>
                                </p:cTn>
                              </p:par>
                              <p:par>
                                <p:cTn id="59" presetID="23" presetClass="entr" presetSubtype="32" fill="hold" nodeType="withEffect">
                                  <p:stCondLst>
                                    <p:cond delay="500"/>
                                  </p:stCondLst>
                                  <p:childTnLst>
                                    <p:set>
                                      <p:cBhvr>
                                        <p:cTn id="60" dur="1" fill="hold">
                                          <p:stCondLst>
                                            <p:cond delay="0"/>
                                          </p:stCondLst>
                                        </p:cTn>
                                        <p:tgtEl>
                                          <p:spTgt spid="18"/>
                                        </p:tgtEl>
                                        <p:attrNameLst>
                                          <p:attrName>style.visibility</p:attrName>
                                        </p:attrNameLst>
                                      </p:cBhvr>
                                      <p:to>
                                        <p:strVal val="visible"/>
                                      </p:to>
                                    </p:set>
                                    <p:anim calcmode="lin" valueType="num">
                                      <p:cBhvr>
                                        <p:cTn id="61" dur="250" fill="hold"/>
                                        <p:tgtEl>
                                          <p:spTgt spid="18"/>
                                        </p:tgtEl>
                                        <p:attrNameLst>
                                          <p:attrName>ppt_w</p:attrName>
                                        </p:attrNameLst>
                                      </p:cBhvr>
                                      <p:tavLst>
                                        <p:tav tm="0">
                                          <p:val>
                                            <p:strVal val="4*#ppt_w"/>
                                          </p:val>
                                        </p:tav>
                                        <p:tav tm="100000">
                                          <p:val>
                                            <p:strVal val="#ppt_w"/>
                                          </p:val>
                                        </p:tav>
                                      </p:tavLst>
                                    </p:anim>
                                    <p:anim calcmode="lin" valueType="num">
                                      <p:cBhvr>
                                        <p:cTn id="62"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9"/>
                                            </p:cond>
                                          </p:stCondLst>
                                          <p:endCondLst>
                                            <p:cond evt="onStopAudio" delay="0">
                                              <p:tgtEl>
                                                <p:sldTgt/>
                                              </p:tgtEl>
                                            </p:cond>
                                          </p:endCondLst>
                                        </p:cTn>
                                        <p:tgtEl>
                                          <p:sndTgt r:embed="rId7" name="Wrong Buzzer.wav"/>
                                        </p:tgtEl>
                                      </p:cMediaNode>
                                    </p:audio>
                                  </p:subTnLst>
                                </p:cTn>
                              </p:par>
                            </p:childTnLst>
                          </p:cTn>
                        </p:par>
                      </p:childTnLst>
                    </p:cTn>
                  </p:par>
                </p:childTnLst>
              </p:cTn>
              <p:nextCondLst>
                <p:cond evt="onClick" delay="0">
                  <p:tgtEl>
                    <p:spTgt spid="16"/>
                  </p:tgtEl>
                </p:cond>
              </p:nextCondLst>
            </p:seq>
            <p:seq concurrent="1" nextAc="seek">
              <p:cTn id="63" restart="whenNotActive" fill="hold" evtFilter="cancelBubble" nodeType="interactiveSeq">
                <p:stCondLst>
                  <p:cond evt="onClick" delay="0">
                    <p:tgtEl>
                      <p:spTgt spid="19"/>
                    </p:tgtEl>
                  </p:cond>
                </p:stCondLst>
                <p:endSync evt="end" delay="0">
                  <p:rtn val="all"/>
                </p:endSync>
                <p:childTnLst>
                  <p:par>
                    <p:cTn id="64" fill="hold">
                      <p:stCondLst>
                        <p:cond delay="0"/>
                      </p:stCondLst>
                      <p:childTnLst>
                        <p:par>
                          <p:cTn id="65" fill="hold">
                            <p:stCondLst>
                              <p:cond delay="0"/>
                            </p:stCondLst>
                            <p:childTnLst>
                              <p:par>
                                <p:cTn id="66" presetID="1" presetClass="emph" presetSubtype="2" fill="hold" nodeType="withEffect">
                                  <p:stCondLst>
                                    <p:cond delay="0"/>
                                  </p:stCondLst>
                                  <p:childTnLst>
                                    <p:animClr clrSpc="rgb" dir="cw">
                                      <p:cBhvr>
                                        <p:cTn id="67" dur="250" fill="hold"/>
                                        <p:tgtEl>
                                          <p:spTgt spid="19"/>
                                        </p:tgtEl>
                                        <p:attrNameLst>
                                          <p:attrName>fillcolor</p:attrName>
                                        </p:attrNameLst>
                                      </p:cBhvr>
                                      <p:to>
                                        <a:schemeClr val="accent1"/>
                                      </p:to>
                                    </p:animClr>
                                    <p:set>
                                      <p:cBhvr>
                                        <p:cTn id="68" dur="250" fill="hold"/>
                                        <p:tgtEl>
                                          <p:spTgt spid="19"/>
                                        </p:tgtEl>
                                        <p:attrNameLst>
                                          <p:attrName>fill.type</p:attrName>
                                        </p:attrNameLst>
                                      </p:cBhvr>
                                      <p:to>
                                        <p:strVal val="solid"/>
                                      </p:to>
                                    </p:set>
                                    <p:set>
                                      <p:cBhvr>
                                        <p:cTn id="69" dur="250" fill="hold"/>
                                        <p:tgtEl>
                                          <p:spTgt spid="19"/>
                                        </p:tgtEl>
                                        <p:attrNameLst>
                                          <p:attrName>fill.on</p:attrName>
                                        </p:attrNameLst>
                                      </p:cBhvr>
                                      <p:to>
                                        <p:strVal val="true"/>
                                      </p:to>
                                    </p:set>
                                  </p:childTnLst>
                                  <p:subTnLst>
                                    <p:audio>
                                      <p:cMediaNode>
                                        <p:cTn display="0" masterRel="sameClick">
                                          <p:stCondLst>
                                            <p:cond evt="begin" delay="0">
                                              <p:tn val="66"/>
                                            </p:cond>
                                          </p:stCondLst>
                                          <p:endCondLst>
                                            <p:cond evt="onStopAudio" delay="0">
                                              <p:tgtEl>
                                                <p:sldTgt/>
                                              </p:tgtEl>
                                            </p:cond>
                                          </p:endCondLst>
                                        </p:cTn>
                                        <p:tgtEl>
                                          <p:sndTgt r:embed="rId5" name="click.wav"/>
                                        </p:tgtEl>
                                      </p:cMediaNode>
                                    </p:audio>
                                  </p:subTnLst>
                                </p:cTn>
                              </p:par>
                              <p:par>
                                <p:cTn id="70" presetID="1" presetClass="emph" presetSubtype="2" fill="hold" nodeType="withEffect">
                                  <p:stCondLst>
                                    <p:cond delay="500"/>
                                  </p:stCondLst>
                                  <p:childTnLst>
                                    <p:animClr clrSpc="rgb" dir="cw">
                                      <p:cBhvr>
                                        <p:cTn id="71" dur="250" fill="hold"/>
                                        <p:tgtEl>
                                          <p:spTgt spid="19"/>
                                        </p:tgtEl>
                                        <p:attrNameLst>
                                          <p:attrName>fillcolor</p:attrName>
                                        </p:attrNameLst>
                                      </p:cBhvr>
                                      <p:to>
                                        <a:schemeClr val="accent1"/>
                                      </p:to>
                                    </p:animClr>
                                    <p:set>
                                      <p:cBhvr>
                                        <p:cTn id="72" dur="250" fill="hold"/>
                                        <p:tgtEl>
                                          <p:spTgt spid="19"/>
                                        </p:tgtEl>
                                        <p:attrNameLst>
                                          <p:attrName>fill.type</p:attrName>
                                        </p:attrNameLst>
                                      </p:cBhvr>
                                      <p:to>
                                        <p:strVal val="solid"/>
                                      </p:to>
                                    </p:set>
                                    <p:set>
                                      <p:cBhvr>
                                        <p:cTn id="73" dur="250" fill="hold"/>
                                        <p:tgtEl>
                                          <p:spTgt spid="19"/>
                                        </p:tgtEl>
                                        <p:attrNameLst>
                                          <p:attrName>fill.on</p:attrName>
                                        </p:attrNameLst>
                                      </p:cBhvr>
                                      <p:to>
                                        <p:strVal val="true"/>
                                      </p:to>
                                    </p:set>
                                  </p:childTnLst>
                                </p:cTn>
                              </p:par>
                              <p:par>
                                <p:cTn id="74" presetID="23" presetClass="entr" presetSubtype="32" fill="hold" nodeType="withEffect">
                                  <p:stCondLst>
                                    <p:cond delay="500"/>
                                  </p:stCondLst>
                                  <p:childTnLst>
                                    <p:set>
                                      <p:cBhvr>
                                        <p:cTn id="75" dur="1" fill="hold">
                                          <p:stCondLst>
                                            <p:cond delay="0"/>
                                          </p:stCondLst>
                                        </p:cTn>
                                        <p:tgtEl>
                                          <p:spTgt spid="20"/>
                                        </p:tgtEl>
                                        <p:attrNameLst>
                                          <p:attrName>style.visibility</p:attrName>
                                        </p:attrNameLst>
                                      </p:cBhvr>
                                      <p:to>
                                        <p:strVal val="visible"/>
                                      </p:to>
                                    </p:set>
                                    <p:anim calcmode="lin" valueType="num">
                                      <p:cBhvr>
                                        <p:cTn id="76" dur="250" fill="hold"/>
                                        <p:tgtEl>
                                          <p:spTgt spid="20"/>
                                        </p:tgtEl>
                                        <p:attrNameLst>
                                          <p:attrName>ppt_w</p:attrName>
                                        </p:attrNameLst>
                                      </p:cBhvr>
                                      <p:tavLst>
                                        <p:tav tm="0">
                                          <p:val>
                                            <p:strVal val="4*#ppt_w"/>
                                          </p:val>
                                        </p:tav>
                                        <p:tav tm="100000">
                                          <p:val>
                                            <p:strVal val="#ppt_w"/>
                                          </p:val>
                                        </p:tav>
                                      </p:tavLst>
                                    </p:anim>
                                    <p:anim calcmode="lin" valueType="num">
                                      <p:cBhvr>
                                        <p:cTn id="77" dur="250" fill="hold"/>
                                        <p:tgtEl>
                                          <p:spTgt spid="2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4"/>
                                            </p:cond>
                                          </p:stCondLst>
                                          <p:endCondLst>
                                            <p:cond evt="onStopAudio" delay="0">
                                              <p:tgtEl>
                                                <p:sldTgt/>
                                              </p:tgtEl>
                                            </p:cond>
                                          </p:endCondLst>
                                        </p:cTn>
                                        <p:tgtEl>
                                          <p:sndTgt r:embed="rId7" name="Wrong Buzzer.wav"/>
                                        </p:tgtEl>
                                      </p:cMediaNode>
                                    </p:audio>
                                  </p:subTnLst>
                                </p:cTn>
                              </p:par>
                            </p:childTnLst>
                          </p:cTn>
                        </p:par>
                      </p:childTnLst>
                    </p:cTn>
                  </p:par>
                </p:childTnLst>
              </p:cTn>
              <p:nextCondLst>
                <p:cond evt="onClick" delay="0">
                  <p:tgtEl>
                    <p:spTgt spid="19"/>
                  </p:tgtEl>
                </p:cond>
              </p:nextCondLst>
            </p:seq>
          </p:childTnLst>
        </p:cTn>
      </p:par>
    </p:tnLst>
    <p:bldLst>
      <p:bldP spid="12" grpId="0" animBg="1"/>
      <p:bldP spid="16" grpId="0" animBg="1"/>
      <p:bldP spid="19" grpId="0" animBg="1"/>
      <p:bldP spid="2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Cloud Clip Art at Clker.com - vector clip art online, royalty free &amp;amp; public  domai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2577" y="380686"/>
            <a:ext cx="1365731" cy="75570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loud Clip Art at Clker.com - vector clip art online, royalty free &amp;amp; public  domain"/>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46772" y="57150"/>
            <a:ext cx="1502305" cy="8312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311" y="0"/>
            <a:ext cx="9121379" cy="5143500"/>
          </a:xfrm>
          <a:prstGeom prst="rect">
            <a:avLst/>
          </a:prstGeom>
        </p:spPr>
      </p:pic>
      <p:pic>
        <p:nvPicPr>
          <p:cNvPr id="11" name="Tieng-song-bie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697111" y="1485900"/>
            <a:ext cx="457200" cy="457200"/>
          </a:xfrm>
          <a:prstGeom prst="rect">
            <a:avLst/>
          </a:prstGeom>
        </p:spPr>
      </p:pic>
      <p:pic>
        <p:nvPicPr>
          <p:cNvPr id="1026" name="Picture 2" descr="Cloud Clip Art at Clker.com - vector clip art online, royalty free &amp;amp; public  domain"/>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717857" y="57150"/>
            <a:ext cx="1026094" cy="56777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loud Clip Art at Clker.com - vector clip art online, royalty free &amp;amp; public  domain"/>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651766" y="264760"/>
            <a:ext cx="1502305" cy="83127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hlinkClick r:id="rId13" action="ppaction://hlinksldjump"/>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10267" y="4047353"/>
            <a:ext cx="701884" cy="937065"/>
          </a:xfrm>
          <a:prstGeom prst="rect">
            <a:avLst/>
          </a:prstGeom>
        </p:spPr>
      </p:pic>
      <p:sp>
        <p:nvSpPr>
          <p:cNvPr id="12" name="Rectangle 11"/>
          <p:cNvSpPr/>
          <p:nvPr/>
        </p:nvSpPr>
        <p:spPr>
          <a:xfrm>
            <a:off x="1173299" y="2286001"/>
            <a:ext cx="6638544" cy="691163"/>
          </a:xfrm>
          <a:prstGeom prst="rect">
            <a:avLst/>
          </a:prstGeom>
          <a:solidFill>
            <a:srgbClr val="FFFFFF"/>
          </a:solidFill>
          <a:ln w="28575" cap="flat" cmpd="sng" algn="ctr">
            <a:solidFill>
              <a:schemeClr val="tx1"/>
            </a:solidFill>
            <a:prstDash val="solid"/>
            <a:miter lim="800000"/>
          </a:ln>
          <a:effectLst/>
        </p:spPr>
        <p:txBody>
          <a:bodyPr lIns="91294" tIns="45647" rIns="91294" bIns="45647" rtlCol="0" anchor="ctr"/>
          <a:lstStyle/>
          <a:p>
            <a:pPr lvl="0">
              <a:buClrTx/>
              <a:defRPr/>
            </a:pPr>
            <a:r>
              <a:rPr lang="en-US" sz="3300">
                <a:latin typeface="Arial" panose="020B0604020202020204" pitchFamily="34" charset="0"/>
                <a:ea typeface="Arial-Rounded" pitchFamily="34" charset="0"/>
                <a:cs typeface="Arial" panose="020B0604020202020204" pitchFamily="34" charset="0"/>
              </a:rPr>
              <a:t>A</a:t>
            </a:r>
            <a:r>
              <a:rPr lang="vi-VN" sz="3300">
                <a:latin typeface="Arial" panose="020B0604020202020204" pitchFamily="34" charset="0"/>
                <a:ea typeface="Arial-Rounded" pitchFamily="34" charset="0"/>
                <a:cs typeface="Arial" panose="020B0604020202020204" pitchFamily="34" charset="0"/>
              </a:rPr>
              <a:t>. </a:t>
            </a:r>
            <a:r>
              <a:rPr lang="en-US" sz="3300">
                <a:latin typeface="Arial" panose="020B0604020202020204" pitchFamily="34" charset="0"/>
                <a:ea typeface="Arial-Rounded" pitchFamily="34" charset="0"/>
                <a:cs typeface="Arial" panose="020B0604020202020204" pitchFamily="34" charset="0"/>
              </a:rPr>
              <a:t>gây gổ</a:t>
            </a:r>
            <a:endParaRPr lang="vi-VN" sz="3300" dirty="0">
              <a:latin typeface="Arial" panose="020B0604020202020204" pitchFamily="34" charset="0"/>
              <a:ea typeface="Arial-Rounded" pitchFamily="34" charset="0"/>
              <a:cs typeface="Arial" panose="020B0604020202020204" pitchFamily="34" charset="0"/>
            </a:endParaRPr>
          </a:p>
        </p:txBody>
      </p:sp>
      <p:sp>
        <p:nvSpPr>
          <p:cNvPr id="16" name="Rectangle 15"/>
          <p:cNvSpPr/>
          <p:nvPr/>
        </p:nvSpPr>
        <p:spPr>
          <a:xfrm>
            <a:off x="1167709" y="3177358"/>
            <a:ext cx="6638544" cy="708842"/>
          </a:xfrm>
          <a:prstGeom prst="rect">
            <a:avLst/>
          </a:prstGeom>
          <a:solidFill>
            <a:srgbClr val="FFFFFF"/>
          </a:solidFill>
          <a:ln w="28575" cap="flat" cmpd="sng" algn="ctr">
            <a:solidFill>
              <a:schemeClr val="tx1"/>
            </a:solidFill>
            <a:prstDash val="solid"/>
            <a:miter lim="800000"/>
          </a:ln>
          <a:effectLst/>
        </p:spPr>
        <p:txBody>
          <a:bodyPr lIns="91294" tIns="45647" rIns="91294" bIns="45647" rtlCol="0" anchor="ctr"/>
          <a:lstStyle/>
          <a:p>
            <a:r>
              <a:rPr lang="en-US" sz="3300">
                <a:latin typeface="Arial" panose="020B0604020202020204" pitchFamily="34" charset="0"/>
                <a:ea typeface="Arial-Rounded" pitchFamily="34" charset="0"/>
                <a:cs typeface="Arial" panose="020B0604020202020204" pitchFamily="34" charset="0"/>
              </a:rPr>
              <a:t>B. gây gỗ</a:t>
            </a:r>
            <a:endParaRPr lang="en-US" sz="3300" dirty="0">
              <a:latin typeface="Arial" panose="020B0604020202020204" pitchFamily="34" charset="0"/>
              <a:ea typeface="Arial-Rounded" pitchFamily="34" charset="0"/>
              <a:cs typeface="Arial" panose="020B0604020202020204" pitchFamily="34" charset="0"/>
            </a:endParaRPr>
          </a:p>
        </p:txBody>
      </p:sp>
      <p:pic>
        <p:nvPicPr>
          <p:cNvPr id="17" name="Picture 1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059528" y="2330955"/>
            <a:ext cx="598573" cy="587056"/>
          </a:xfrm>
          <a:prstGeom prst="rect">
            <a:avLst/>
          </a:prstGeom>
        </p:spPr>
      </p:pic>
      <p:pic>
        <p:nvPicPr>
          <p:cNvPr id="18" name="Picture 1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997001" y="3230084"/>
            <a:ext cx="605667" cy="583764"/>
          </a:xfrm>
          <a:prstGeom prst="rect">
            <a:avLst/>
          </a:prstGeom>
        </p:spPr>
      </p:pic>
      <p:sp>
        <p:nvSpPr>
          <p:cNvPr id="19" name="Rectangle 18"/>
          <p:cNvSpPr/>
          <p:nvPr/>
        </p:nvSpPr>
        <p:spPr>
          <a:xfrm>
            <a:off x="1171436" y="4111635"/>
            <a:ext cx="6638544" cy="688966"/>
          </a:xfrm>
          <a:prstGeom prst="rect">
            <a:avLst/>
          </a:prstGeom>
          <a:solidFill>
            <a:srgbClr val="FFFFFF"/>
          </a:solidFill>
          <a:ln w="28575" cap="flat" cmpd="sng" algn="ctr">
            <a:solidFill>
              <a:schemeClr val="tx1"/>
            </a:solidFill>
            <a:prstDash val="solid"/>
            <a:miter lim="800000"/>
          </a:ln>
          <a:effectLst/>
        </p:spPr>
        <p:txBody>
          <a:bodyPr lIns="91294" tIns="45647" rIns="91294" bIns="45647" rtlCol="0" anchor="ctr"/>
          <a:lstStyle/>
          <a:p>
            <a:r>
              <a:rPr lang="en-US" sz="3300">
                <a:latin typeface="Arial" panose="020B0604020202020204" pitchFamily="34" charset="0"/>
                <a:ea typeface="Arial-Rounded" pitchFamily="34" charset="0"/>
                <a:cs typeface="Arial" panose="020B0604020202020204" pitchFamily="34" charset="0"/>
              </a:rPr>
              <a:t>C. gay gổ</a:t>
            </a:r>
            <a:endParaRPr lang="en-US" sz="3300" dirty="0">
              <a:latin typeface="Arial" panose="020B0604020202020204" pitchFamily="34" charset="0"/>
              <a:ea typeface="Arial-Rounded" pitchFamily="34" charset="0"/>
              <a:cs typeface="Arial" panose="020B0604020202020204" pitchFamily="34" charset="0"/>
            </a:endParaRPr>
          </a:p>
        </p:txBody>
      </p:sp>
      <p:pic>
        <p:nvPicPr>
          <p:cNvPr id="20" name="Picture 19"/>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997001" y="4169351"/>
            <a:ext cx="605667" cy="583764"/>
          </a:xfrm>
          <a:prstGeom prst="rect">
            <a:avLst/>
          </a:prstGeom>
        </p:spPr>
      </p:pic>
      <p:sp>
        <p:nvSpPr>
          <p:cNvPr id="21" name="Rectangle 20"/>
          <p:cNvSpPr/>
          <p:nvPr/>
        </p:nvSpPr>
        <p:spPr>
          <a:xfrm>
            <a:off x="971550" y="742921"/>
            <a:ext cx="7143750" cy="646183"/>
          </a:xfrm>
          <a:prstGeom prst="rect">
            <a:avLst/>
          </a:prstGeom>
          <a:solidFill>
            <a:schemeClr val="accent6"/>
          </a:solidFill>
        </p:spPr>
        <p:txBody>
          <a:bodyPr wrap="square" lIns="91294" tIns="45647" rIns="91294" bIns="45647">
            <a:spAutoFit/>
          </a:bodyPr>
          <a:lstStyle/>
          <a:p>
            <a:pPr algn="ctr"/>
            <a:r>
              <a:rPr lang="en-US" sz="3600" b="1">
                <a:latin typeface="Arial" panose="020B0604020202020204" pitchFamily="34" charset="0"/>
                <a:ea typeface="Arial-Rounded" pitchFamily="34" charset="0"/>
                <a:cs typeface="Arial" panose="020B0604020202020204" pitchFamily="34" charset="0"/>
              </a:rPr>
              <a:t>Từ ngữ nào viết đúng chính tả?</a:t>
            </a:r>
            <a:endParaRPr lang="en-US" sz="3600" b="1" dirty="0">
              <a:latin typeface="Arial" panose="020B0604020202020204" pitchFamily="34" charset="0"/>
              <a:ea typeface="Arial-Rounded" pitchFamily="34" charset="0"/>
              <a:cs typeface="Arial" panose="020B0604020202020204" pitchFamily="34" charset="0"/>
            </a:endParaRPr>
          </a:p>
        </p:txBody>
      </p:sp>
    </p:spTree>
    <p:extLst>
      <p:ext uri="{BB962C8B-B14F-4D97-AF65-F5344CB8AC3E}">
        <p14:creationId xmlns:p14="http://schemas.microsoft.com/office/powerpoint/2010/main" val="352536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par>
                                <p:cTn id="8" presetID="55"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p:cTn id="10" dur="1000" fill="hold"/>
                                        <p:tgtEl>
                                          <p:spTgt spid="12"/>
                                        </p:tgtEl>
                                        <p:attrNameLst>
                                          <p:attrName>ppt_w</p:attrName>
                                        </p:attrNameLst>
                                      </p:cBhvr>
                                      <p:tavLst>
                                        <p:tav tm="0">
                                          <p:val>
                                            <p:strVal val="#ppt_w*0.70"/>
                                          </p:val>
                                        </p:tav>
                                        <p:tav tm="100000">
                                          <p:val>
                                            <p:strVal val="#ppt_w"/>
                                          </p:val>
                                        </p:tav>
                                      </p:tavLst>
                                    </p:anim>
                                    <p:anim calcmode="lin" valueType="num">
                                      <p:cBhvr>
                                        <p:cTn id="11" dur="1000" fill="hold"/>
                                        <p:tgtEl>
                                          <p:spTgt spid="12"/>
                                        </p:tgtEl>
                                        <p:attrNameLst>
                                          <p:attrName>ppt_h</p:attrName>
                                        </p:attrNameLst>
                                      </p:cBhvr>
                                      <p:tavLst>
                                        <p:tav tm="0">
                                          <p:val>
                                            <p:strVal val="#ppt_h"/>
                                          </p:val>
                                        </p:tav>
                                        <p:tav tm="100000">
                                          <p:val>
                                            <p:strVal val="#ppt_h"/>
                                          </p:val>
                                        </p:tav>
                                      </p:tavLst>
                                    </p:anim>
                                    <p:animEffect transition="in" filter="fade">
                                      <p:cBhvr>
                                        <p:cTn id="12" dur="1000"/>
                                        <p:tgtEl>
                                          <p:spTgt spid="12"/>
                                        </p:tgtEl>
                                      </p:cBhvr>
                                    </p:animEffect>
                                  </p:childTnLst>
                                </p:cTn>
                              </p:par>
                              <p:par>
                                <p:cTn id="13" presetID="55"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strVal val="#ppt_w*0.70"/>
                                          </p:val>
                                        </p:tav>
                                        <p:tav tm="100000">
                                          <p:val>
                                            <p:strVal val="#ppt_w"/>
                                          </p:val>
                                        </p:tav>
                                      </p:tavLst>
                                    </p:anim>
                                    <p:anim calcmode="lin" valueType="num">
                                      <p:cBhvr>
                                        <p:cTn id="16" dur="1000" fill="hold"/>
                                        <p:tgtEl>
                                          <p:spTgt spid="16"/>
                                        </p:tgtEl>
                                        <p:attrNameLst>
                                          <p:attrName>ppt_h</p:attrName>
                                        </p:attrNameLst>
                                      </p:cBhvr>
                                      <p:tavLst>
                                        <p:tav tm="0">
                                          <p:val>
                                            <p:strVal val="#ppt_h"/>
                                          </p:val>
                                        </p:tav>
                                        <p:tav tm="100000">
                                          <p:val>
                                            <p:strVal val="#ppt_h"/>
                                          </p:val>
                                        </p:tav>
                                      </p:tavLst>
                                    </p:anim>
                                    <p:animEffect transition="in" filter="fade">
                                      <p:cBhvr>
                                        <p:cTn id="17" dur="1000"/>
                                        <p:tgtEl>
                                          <p:spTgt spid="16"/>
                                        </p:tgtEl>
                                      </p:cBhvr>
                                    </p:animEffect>
                                  </p:childTnLst>
                                </p:cTn>
                              </p:par>
                              <p:par>
                                <p:cTn id="18" presetID="55" presetClass="entr" presetSubtype="0" fill="hold" grpId="0" nodeType="withEffect">
                                  <p:stCondLst>
                                    <p:cond delay="0"/>
                                  </p:stCondLst>
                                  <p:childTnLst>
                                    <p:set>
                                      <p:cBhvr>
                                        <p:cTn id="19" dur="1" fill="hold">
                                          <p:stCondLst>
                                            <p:cond delay="0"/>
                                          </p:stCondLst>
                                        </p:cTn>
                                        <p:tgtEl>
                                          <p:spTgt spid="19"/>
                                        </p:tgtEl>
                                        <p:attrNameLst>
                                          <p:attrName>style.visibility</p:attrName>
                                        </p:attrNameLst>
                                      </p:cBhvr>
                                      <p:to>
                                        <p:strVal val="visible"/>
                                      </p:to>
                                    </p:set>
                                    <p:anim calcmode="lin" valueType="num">
                                      <p:cBhvr>
                                        <p:cTn id="20" dur="1000" fill="hold"/>
                                        <p:tgtEl>
                                          <p:spTgt spid="19"/>
                                        </p:tgtEl>
                                        <p:attrNameLst>
                                          <p:attrName>ppt_w</p:attrName>
                                        </p:attrNameLst>
                                      </p:cBhvr>
                                      <p:tavLst>
                                        <p:tav tm="0">
                                          <p:val>
                                            <p:strVal val="#ppt_w*0.70"/>
                                          </p:val>
                                        </p:tav>
                                        <p:tav tm="100000">
                                          <p:val>
                                            <p:strVal val="#ppt_w"/>
                                          </p:val>
                                        </p:tav>
                                      </p:tavLst>
                                    </p:anim>
                                    <p:anim calcmode="lin" valueType="num">
                                      <p:cBhvr>
                                        <p:cTn id="21" dur="1000" fill="hold"/>
                                        <p:tgtEl>
                                          <p:spTgt spid="19"/>
                                        </p:tgtEl>
                                        <p:attrNameLst>
                                          <p:attrName>ppt_h</p:attrName>
                                        </p:attrNameLst>
                                      </p:cBhvr>
                                      <p:tavLst>
                                        <p:tav tm="0">
                                          <p:val>
                                            <p:strVal val="#ppt_h"/>
                                          </p:val>
                                        </p:tav>
                                        <p:tav tm="100000">
                                          <p:val>
                                            <p:strVal val="#ppt_h"/>
                                          </p:val>
                                        </p:tav>
                                      </p:tavLst>
                                    </p:anim>
                                    <p:animEffect transition="in" filter="fade">
                                      <p:cBhvr>
                                        <p:cTn id="22" dur="1000"/>
                                        <p:tgtEl>
                                          <p:spTgt spid="19"/>
                                        </p:tgtEl>
                                      </p:cBhvr>
                                    </p:animEffect>
                                  </p:childTnLst>
                                </p:cTn>
                              </p:par>
                            </p:childTnLst>
                          </p:cTn>
                        </p:par>
                        <p:par>
                          <p:cTn id="23" fill="hold">
                            <p:stCondLst>
                              <p:cond delay="1000"/>
                            </p:stCondLst>
                            <p:childTnLst>
                              <p:par>
                                <p:cTn id="24" presetID="1" presetClass="mediacall" presetSubtype="0" fill="hold" nodeType="afterEffect">
                                  <p:stCondLst>
                                    <p:cond delay="0"/>
                                  </p:stCondLst>
                                  <p:childTnLst>
                                    <p:cmd type="call" cmd="playFrom(0.0)">
                                      <p:cBhvr>
                                        <p:cTn id="25" dur="27924" fill="hold"/>
                                        <p:tgtEl>
                                          <p:spTgt spid="11"/>
                                        </p:tgtEl>
                                      </p:cBhvr>
                                    </p:cmd>
                                  </p:childTnLst>
                                </p:cTn>
                              </p:par>
                              <p:par>
                                <p:cTn id="26" presetID="32" presetClass="emph" presetSubtype="0" repeatCount="indefinite" fill="hold" nodeType="withEffect">
                                  <p:stCondLst>
                                    <p:cond delay="0"/>
                                  </p:stCondLst>
                                  <p:childTnLst>
                                    <p:animRot by="120000">
                                      <p:cBhvr>
                                        <p:cTn id="27" dur="100" fill="hold">
                                          <p:stCondLst>
                                            <p:cond delay="0"/>
                                          </p:stCondLst>
                                        </p:cTn>
                                        <p:tgtEl>
                                          <p:spTgt spid="9"/>
                                        </p:tgtEl>
                                        <p:attrNameLst>
                                          <p:attrName>r</p:attrName>
                                        </p:attrNameLst>
                                      </p:cBhvr>
                                    </p:animRot>
                                    <p:animRot by="-240000">
                                      <p:cBhvr>
                                        <p:cTn id="28" dur="200" fill="hold">
                                          <p:stCondLst>
                                            <p:cond delay="200"/>
                                          </p:stCondLst>
                                        </p:cTn>
                                        <p:tgtEl>
                                          <p:spTgt spid="9"/>
                                        </p:tgtEl>
                                        <p:attrNameLst>
                                          <p:attrName>r</p:attrName>
                                        </p:attrNameLst>
                                      </p:cBhvr>
                                    </p:animRot>
                                    <p:animRot by="240000">
                                      <p:cBhvr>
                                        <p:cTn id="29" dur="200" fill="hold">
                                          <p:stCondLst>
                                            <p:cond delay="400"/>
                                          </p:stCondLst>
                                        </p:cTn>
                                        <p:tgtEl>
                                          <p:spTgt spid="9"/>
                                        </p:tgtEl>
                                        <p:attrNameLst>
                                          <p:attrName>r</p:attrName>
                                        </p:attrNameLst>
                                      </p:cBhvr>
                                    </p:animRot>
                                    <p:animRot by="-240000">
                                      <p:cBhvr>
                                        <p:cTn id="30" dur="200" fill="hold">
                                          <p:stCondLst>
                                            <p:cond delay="600"/>
                                          </p:stCondLst>
                                        </p:cTn>
                                        <p:tgtEl>
                                          <p:spTgt spid="9"/>
                                        </p:tgtEl>
                                        <p:attrNameLst>
                                          <p:attrName>r</p:attrName>
                                        </p:attrNameLst>
                                      </p:cBhvr>
                                    </p:animRot>
                                    <p:animRot by="120000">
                                      <p:cBhvr>
                                        <p:cTn id="31"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18868">
                <p:cTn id="32" fill="hold" display="0">
                  <p:stCondLst>
                    <p:cond delay="indefinite"/>
                  </p:stCondLst>
                  <p:endCondLst>
                    <p:cond evt="onStopAudio" delay="0">
                      <p:tgtEl>
                        <p:sldTgt/>
                      </p:tgtEl>
                    </p:cond>
                  </p:endCondLst>
                </p:cTn>
                <p:tgtEl>
                  <p:spTgt spid="11"/>
                </p:tgtEl>
              </p:cMediaNode>
            </p:audio>
            <p:seq concurrent="1" nextAc="seek">
              <p:cTn id="33" restart="whenNotActive" fill="hold" evtFilter="cancelBubble" nodeType="interactiveSeq">
                <p:stCondLst>
                  <p:cond evt="onClick" delay="0">
                    <p:tgtEl>
                      <p:spTgt spid="12"/>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withEffect">
                                  <p:stCondLst>
                                    <p:cond delay="0"/>
                                  </p:stCondLst>
                                  <p:childTnLst>
                                    <p:animClr clrSpc="rgb" dir="cw">
                                      <p:cBhvr>
                                        <p:cTn id="37" dur="250" fill="hold"/>
                                        <p:tgtEl>
                                          <p:spTgt spid="12"/>
                                        </p:tgtEl>
                                        <p:attrNameLst>
                                          <p:attrName>fillcolor</p:attrName>
                                        </p:attrNameLst>
                                      </p:cBhvr>
                                      <p:to>
                                        <a:schemeClr val="bg2"/>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subTnLst>
                                    <p:audio>
                                      <p:cMediaNode>
                                        <p:cTn display="0" masterRel="sameClick">
                                          <p:stCondLst>
                                            <p:cond evt="begin" delay="0">
                                              <p:tn val="36"/>
                                            </p:cond>
                                          </p:stCondLst>
                                          <p:endCondLst>
                                            <p:cond evt="onStopAudio" delay="0">
                                              <p:tgtEl>
                                                <p:sldTgt/>
                                              </p:tgtEl>
                                            </p:cond>
                                          </p:endCondLst>
                                        </p:cTn>
                                        <p:tgtEl>
                                          <p:sndTgt r:embed="rId5" name="click.wav"/>
                                        </p:tgtEl>
                                      </p:cMediaNode>
                                    </p:audio>
                                  </p:subTnLst>
                                </p:cTn>
                              </p:par>
                              <p:par>
                                <p:cTn id="40" presetID="1" presetClass="emph" presetSubtype="2" fill="hold" nodeType="withEffect">
                                  <p:stCondLst>
                                    <p:cond delay="500"/>
                                  </p:stCondLst>
                                  <p:childTnLst>
                                    <p:animClr clrSpc="rgb" dir="cw">
                                      <p:cBhvr>
                                        <p:cTn id="41" dur="250" fill="hold"/>
                                        <p:tgtEl>
                                          <p:spTgt spid="12"/>
                                        </p:tgtEl>
                                        <p:attrNameLst>
                                          <p:attrName>fillcolor</p:attrName>
                                        </p:attrNameLst>
                                      </p:cBhvr>
                                      <p:to>
                                        <a:schemeClr val="bg2"/>
                                      </p:to>
                                    </p:animClr>
                                    <p:set>
                                      <p:cBhvr>
                                        <p:cTn id="42" dur="250" fill="hold"/>
                                        <p:tgtEl>
                                          <p:spTgt spid="12"/>
                                        </p:tgtEl>
                                        <p:attrNameLst>
                                          <p:attrName>fill.type</p:attrName>
                                        </p:attrNameLst>
                                      </p:cBhvr>
                                      <p:to>
                                        <p:strVal val="solid"/>
                                      </p:to>
                                    </p:set>
                                    <p:set>
                                      <p:cBhvr>
                                        <p:cTn id="43" dur="250" fill="hold"/>
                                        <p:tgtEl>
                                          <p:spTgt spid="12"/>
                                        </p:tgtEl>
                                        <p:attrNameLst>
                                          <p:attrName>fill.on</p:attrName>
                                        </p:attrNameLst>
                                      </p:cBhvr>
                                      <p:to>
                                        <p:strVal val="true"/>
                                      </p:to>
                                    </p:set>
                                  </p:childTnLst>
                                </p:cTn>
                              </p:par>
                              <p:par>
                                <p:cTn id="44" presetID="23" presetClass="entr" presetSubtype="32" fill="hold" nodeType="withEffect">
                                  <p:stCondLst>
                                    <p:cond delay="500"/>
                                  </p:stCondLst>
                                  <p:childTnLst>
                                    <p:set>
                                      <p:cBhvr>
                                        <p:cTn id="45" dur="1" fill="hold">
                                          <p:stCondLst>
                                            <p:cond delay="0"/>
                                          </p:stCondLst>
                                        </p:cTn>
                                        <p:tgtEl>
                                          <p:spTgt spid="17"/>
                                        </p:tgtEl>
                                        <p:attrNameLst>
                                          <p:attrName>style.visibility</p:attrName>
                                        </p:attrNameLst>
                                      </p:cBhvr>
                                      <p:to>
                                        <p:strVal val="visible"/>
                                      </p:to>
                                    </p:set>
                                    <p:anim calcmode="lin" valueType="num">
                                      <p:cBhvr>
                                        <p:cTn id="46" dur="250" fill="hold"/>
                                        <p:tgtEl>
                                          <p:spTgt spid="17"/>
                                        </p:tgtEl>
                                        <p:attrNameLst>
                                          <p:attrName>ppt_w</p:attrName>
                                        </p:attrNameLst>
                                      </p:cBhvr>
                                      <p:tavLst>
                                        <p:tav tm="0">
                                          <p:val>
                                            <p:strVal val="4*#ppt_w"/>
                                          </p:val>
                                        </p:tav>
                                        <p:tav tm="100000">
                                          <p:val>
                                            <p:strVal val="#ppt_w"/>
                                          </p:val>
                                        </p:tav>
                                      </p:tavLst>
                                    </p:anim>
                                    <p:anim calcmode="lin" valueType="num">
                                      <p:cBhvr>
                                        <p:cTn id="47"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4"/>
                                            </p:cond>
                                          </p:stCondLst>
                                          <p:endCondLst>
                                            <p:cond evt="onStopAudio" delay="0">
                                              <p:tgtEl>
                                                <p:sldTgt/>
                                              </p:tgtEl>
                                            </p:cond>
                                          </p:endCondLst>
                                        </p:cTn>
                                        <p:tgtEl>
                                          <p:sndTgt r:embed="rId6" name="Check mark.wav"/>
                                        </p:tgtEl>
                                      </p:cMediaNode>
                                    </p:audio>
                                  </p:subTnLst>
                                </p:cTn>
                              </p:par>
                            </p:childTnLst>
                          </p:cTn>
                        </p:par>
                      </p:childTnLst>
                    </p:cTn>
                  </p:par>
                </p:childTnLst>
              </p:cTn>
              <p:nextCondLst>
                <p:cond evt="onClick" delay="0">
                  <p:tgtEl>
                    <p:spTgt spid="12"/>
                  </p:tgtEl>
                </p:cond>
              </p:nextCondLst>
            </p:seq>
            <p:seq concurrent="1" nextAc="seek">
              <p:cTn id="48" restart="whenNotActive" fill="hold" evtFilter="cancelBubble" nodeType="interactiveSeq">
                <p:stCondLst>
                  <p:cond evt="onClick" delay="0">
                    <p:tgtEl>
                      <p:spTgt spid="16"/>
                    </p:tgtEl>
                  </p:cond>
                </p:stCondLst>
                <p:endSync evt="end" delay="0">
                  <p:rtn val="all"/>
                </p:endSync>
                <p:childTnLst>
                  <p:par>
                    <p:cTn id="49" fill="hold">
                      <p:stCondLst>
                        <p:cond delay="0"/>
                      </p:stCondLst>
                      <p:childTnLst>
                        <p:par>
                          <p:cTn id="50" fill="hold">
                            <p:stCondLst>
                              <p:cond delay="0"/>
                            </p:stCondLst>
                            <p:childTnLst>
                              <p:par>
                                <p:cTn id="51" presetID="1" presetClass="emph" presetSubtype="2" fill="hold" nodeType="withEffect">
                                  <p:stCondLst>
                                    <p:cond delay="0"/>
                                  </p:stCondLst>
                                  <p:childTnLst>
                                    <p:animClr clrSpc="rgb" dir="cw">
                                      <p:cBhvr>
                                        <p:cTn id="52" dur="250" fill="hold"/>
                                        <p:tgtEl>
                                          <p:spTgt spid="16"/>
                                        </p:tgtEl>
                                        <p:attrNameLst>
                                          <p:attrName>fillcolor</p:attrName>
                                        </p:attrNameLst>
                                      </p:cBhvr>
                                      <p:to>
                                        <a:schemeClr val="accent1"/>
                                      </p:to>
                                    </p:animClr>
                                    <p:set>
                                      <p:cBhvr>
                                        <p:cTn id="53" dur="250" fill="hold"/>
                                        <p:tgtEl>
                                          <p:spTgt spid="16"/>
                                        </p:tgtEl>
                                        <p:attrNameLst>
                                          <p:attrName>fill.type</p:attrName>
                                        </p:attrNameLst>
                                      </p:cBhvr>
                                      <p:to>
                                        <p:strVal val="solid"/>
                                      </p:to>
                                    </p:set>
                                    <p:set>
                                      <p:cBhvr>
                                        <p:cTn id="54" dur="250" fill="hold"/>
                                        <p:tgtEl>
                                          <p:spTgt spid="16"/>
                                        </p:tgtEl>
                                        <p:attrNameLst>
                                          <p:attrName>fill.on</p:attrName>
                                        </p:attrNameLst>
                                      </p:cBhvr>
                                      <p:to>
                                        <p:strVal val="true"/>
                                      </p:to>
                                    </p:set>
                                  </p:childTnLst>
                                  <p:subTnLst>
                                    <p:audio>
                                      <p:cMediaNode>
                                        <p:cTn display="0" masterRel="sameClick">
                                          <p:stCondLst>
                                            <p:cond evt="begin" delay="0">
                                              <p:tn val="51"/>
                                            </p:cond>
                                          </p:stCondLst>
                                          <p:endCondLst>
                                            <p:cond evt="onStopAudio" delay="0">
                                              <p:tgtEl>
                                                <p:sldTgt/>
                                              </p:tgtEl>
                                            </p:cond>
                                          </p:endCondLst>
                                        </p:cTn>
                                        <p:tgtEl>
                                          <p:sndTgt r:embed="rId5" name="click.wav"/>
                                        </p:tgtEl>
                                      </p:cMediaNode>
                                    </p:audio>
                                  </p:subTnLst>
                                </p:cTn>
                              </p:par>
                              <p:par>
                                <p:cTn id="55" presetID="1" presetClass="emph" presetSubtype="2" fill="hold" nodeType="withEffect">
                                  <p:stCondLst>
                                    <p:cond delay="500"/>
                                  </p:stCondLst>
                                  <p:childTnLst>
                                    <p:animClr clrSpc="rgb" dir="cw">
                                      <p:cBhvr>
                                        <p:cTn id="56" dur="250" fill="hold"/>
                                        <p:tgtEl>
                                          <p:spTgt spid="16"/>
                                        </p:tgtEl>
                                        <p:attrNameLst>
                                          <p:attrName>fillcolor</p:attrName>
                                        </p:attrNameLst>
                                      </p:cBhvr>
                                      <p:to>
                                        <a:schemeClr val="accent1"/>
                                      </p:to>
                                    </p:animClr>
                                    <p:set>
                                      <p:cBhvr>
                                        <p:cTn id="57" dur="250" fill="hold"/>
                                        <p:tgtEl>
                                          <p:spTgt spid="16"/>
                                        </p:tgtEl>
                                        <p:attrNameLst>
                                          <p:attrName>fill.type</p:attrName>
                                        </p:attrNameLst>
                                      </p:cBhvr>
                                      <p:to>
                                        <p:strVal val="solid"/>
                                      </p:to>
                                    </p:set>
                                    <p:set>
                                      <p:cBhvr>
                                        <p:cTn id="58" dur="250" fill="hold"/>
                                        <p:tgtEl>
                                          <p:spTgt spid="16"/>
                                        </p:tgtEl>
                                        <p:attrNameLst>
                                          <p:attrName>fill.on</p:attrName>
                                        </p:attrNameLst>
                                      </p:cBhvr>
                                      <p:to>
                                        <p:strVal val="true"/>
                                      </p:to>
                                    </p:set>
                                  </p:childTnLst>
                                </p:cTn>
                              </p:par>
                              <p:par>
                                <p:cTn id="59" presetID="23" presetClass="entr" presetSubtype="32" fill="hold" nodeType="withEffect">
                                  <p:stCondLst>
                                    <p:cond delay="500"/>
                                  </p:stCondLst>
                                  <p:childTnLst>
                                    <p:set>
                                      <p:cBhvr>
                                        <p:cTn id="60" dur="1" fill="hold">
                                          <p:stCondLst>
                                            <p:cond delay="0"/>
                                          </p:stCondLst>
                                        </p:cTn>
                                        <p:tgtEl>
                                          <p:spTgt spid="18"/>
                                        </p:tgtEl>
                                        <p:attrNameLst>
                                          <p:attrName>style.visibility</p:attrName>
                                        </p:attrNameLst>
                                      </p:cBhvr>
                                      <p:to>
                                        <p:strVal val="visible"/>
                                      </p:to>
                                    </p:set>
                                    <p:anim calcmode="lin" valueType="num">
                                      <p:cBhvr>
                                        <p:cTn id="61" dur="250" fill="hold"/>
                                        <p:tgtEl>
                                          <p:spTgt spid="18"/>
                                        </p:tgtEl>
                                        <p:attrNameLst>
                                          <p:attrName>ppt_w</p:attrName>
                                        </p:attrNameLst>
                                      </p:cBhvr>
                                      <p:tavLst>
                                        <p:tav tm="0">
                                          <p:val>
                                            <p:strVal val="4*#ppt_w"/>
                                          </p:val>
                                        </p:tav>
                                        <p:tav tm="100000">
                                          <p:val>
                                            <p:strVal val="#ppt_w"/>
                                          </p:val>
                                        </p:tav>
                                      </p:tavLst>
                                    </p:anim>
                                    <p:anim calcmode="lin" valueType="num">
                                      <p:cBhvr>
                                        <p:cTn id="62"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9"/>
                                            </p:cond>
                                          </p:stCondLst>
                                          <p:endCondLst>
                                            <p:cond evt="onStopAudio" delay="0">
                                              <p:tgtEl>
                                                <p:sldTgt/>
                                              </p:tgtEl>
                                            </p:cond>
                                          </p:endCondLst>
                                        </p:cTn>
                                        <p:tgtEl>
                                          <p:sndTgt r:embed="rId7" name="Wrong Buzzer.wav"/>
                                        </p:tgtEl>
                                      </p:cMediaNode>
                                    </p:audio>
                                  </p:subTnLst>
                                </p:cTn>
                              </p:par>
                            </p:childTnLst>
                          </p:cTn>
                        </p:par>
                      </p:childTnLst>
                    </p:cTn>
                  </p:par>
                </p:childTnLst>
              </p:cTn>
              <p:nextCondLst>
                <p:cond evt="onClick" delay="0">
                  <p:tgtEl>
                    <p:spTgt spid="16"/>
                  </p:tgtEl>
                </p:cond>
              </p:nextCondLst>
            </p:seq>
            <p:seq concurrent="1" nextAc="seek">
              <p:cTn id="63" restart="whenNotActive" fill="hold" evtFilter="cancelBubble" nodeType="interactiveSeq">
                <p:stCondLst>
                  <p:cond evt="onClick" delay="0">
                    <p:tgtEl>
                      <p:spTgt spid="19"/>
                    </p:tgtEl>
                  </p:cond>
                </p:stCondLst>
                <p:endSync evt="end" delay="0">
                  <p:rtn val="all"/>
                </p:endSync>
                <p:childTnLst>
                  <p:par>
                    <p:cTn id="64" fill="hold">
                      <p:stCondLst>
                        <p:cond delay="0"/>
                      </p:stCondLst>
                      <p:childTnLst>
                        <p:par>
                          <p:cTn id="65" fill="hold">
                            <p:stCondLst>
                              <p:cond delay="0"/>
                            </p:stCondLst>
                            <p:childTnLst>
                              <p:par>
                                <p:cTn id="66" presetID="1" presetClass="emph" presetSubtype="2" fill="hold" nodeType="withEffect">
                                  <p:stCondLst>
                                    <p:cond delay="0"/>
                                  </p:stCondLst>
                                  <p:childTnLst>
                                    <p:animClr clrSpc="rgb" dir="cw">
                                      <p:cBhvr>
                                        <p:cTn id="67" dur="250" fill="hold"/>
                                        <p:tgtEl>
                                          <p:spTgt spid="19"/>
                                        </p:tgtEl>
                                        <p:attrNameLst>
                                          <p:attrName>fillcolor</p:attrName>
                                        </p:attrNameLst>
                                      </p:cBhvr>
                                      <p:to>
                                        <a:schemeClr val="accent1"/>
                                      </p:to>
                                    </p:animClr>
                                    <p:set>
                                      <p:cBhvr>
                                        <p:cTn id="68" dur="250" fill="hold"/>
                                        <p:tgtEl>
                                          <p:spTgt spid="19"/>
                                        </p:tgtEl>
                                        <p:attrNameLst>
                                          <p:attrName>fill.type</p:attrName>
                                        </p:attrNameLst>
                                      </p:cBhvr>
                                      <p:to>
                                        <p:strVal val="solid"/>
                                      </p:to>
                                    </p:set>
                                    <p:set>
                                      <p:cBhvr>
                                        <p:cTn id="69" dur="250" fill="hold"/>
                                        <p:tgtEl>
                                          <p:spTgt spid="19"/>
                                        </p:tgtEl>
                                        <p:attrNameLst>
                                          <p:attrName>fill.on</p:attrName>
                                        </p:attrNameLst>
                                      </p:cBhvr>
                                      <p:to>
                                        <p:strVal val="true"/>
                                      </p:to>
                                    </p:set>
                                  </p:childTnLst>
                                  <p:subTnLst>
                                    <p:audio>
                                      <p:cMediaNode>
                                        <p:cTn display="0" masterRel="sameClick">
                                          <p:stCondLst>
                                            <p:cond evt="begin" delay="0">
                                              <p:tn val="66"/>
                                            </p:cond>
                                          </p:stCondLst>
                                          <p:endCondLst>
                                            <p:cond evt="onStopAudio" delay="0">
                                              <p:tgtEl>
                                                <p:sldTgt/>
                                              </p:tgtEl>
                                            </p:cond>
                                          </p:endCondLst>
                                        </p:cTn>
                                        <p:tgtEl>
                                          <p:sndTgt r:embed="rId5" name="click.wav"/>
                                        </p:tgtEl>
                                      </p:cMediaNode>
                                    </p:audio>
                                  </p:subTnLst>
                                </p:cTn>
                              </p:par>
                              <p:par>
                                <p:cTn id="70" presetID="1" presetClass="emph" presetSubtype="2" fill="hold" nodeType="withEffect">
                                  <p:stCondLst>
                                    <p:cond delay="500"/>
                                  </p:stCondLst>
                                  <p:childTnLst>
                                    <p:animClr clrSpc="rgb" dir="cw">
                                      <p:cBhvr>
                                        <p:cTn id="71" dur="250" fill="hold"/>
                                        <p:tgtEl>
                                          <p:spTgt spid="19"/>
                                        </p:tgtEl>
                                        <p:attrNameLst>
                                          <p:attrName>fillcolor</p:attrName>
                                        </p:attrNameLst>
                                      </p:cBhvr>
                                      <p:to>
                                        <a:schemeClr val="accent1"/>
                                      </p:to>
                                    </p:animClr>
                                    <p:set>
                                      <p:cBhvr>
                                        <p:cTn id="72" dur="250" fill="hold"/>
                                        <p:tgtEl>
                                          <p:spTgt spid="19"/>
                                        </p:tgtEl>
                                        <p:attrNameLst>
                                          <p:attrName>fill.type</p:attrName>
                                        </p:attrNameLst>
                                      </p:cBhvr>
                                      <p:to>
                                        <p:strVal val="solid"/>
                                      </p:to>
                                    </p:set>
                                    <p:set>
                                      <p:cBhvr>
                                        <p:cTn id="73" dur="250" fill="hold"/>
                                        <p:tgtEl>
                                          <p:spTgt spid="19"/>
                                        </p:tgtEl>
                                        <p:attrNameLst>
                                          <p:attrName>fill.on</p:attrName>
                                        </p:attrNameLst>
                                      </p:cBhvr>
                                      <p:to>
                                        <p:strVal val="true"/>
                                      </p:to>
                                    </p:set>
                                  </p:childTnLst>
                                </p:cTn>
                              </p:par>
                              <p:par>
                                <p:cTn id="74" presetID="23" presetClass="entr" presetSubtype="32" fill="hold" nodeType="withEffect">
                                  <p:stCondLst>
                                    <p:cond delay="500"/>
                                  </p:stCondLst>
                                  <p:childTnLst>
                                    <p:set>
                                      <p:cBhvr>
                                        <p:cTn id="75" dur="1" fill="hold">
                                          <p:stCondLst>
                                            <p:cond delay="0"/>
                                          </p:stCondLst>
                                        </p:cTn>
                                        <p:tgtEl>
                                          <p:spTgt spid="20"/>
                                        </p:tgtEl>
                                        <p:attrNameLst>
                                          <p:attrName>style.visibility</p:attrName>
                                        </p:attrNameLst>
                                      </p:cBhvr>
                                      <p:to>
                                        <p:strVal val="visible"/>
                                      </p:to>
                                    </p:set>
                                    <p:anim calcmode="lin" valueType="num">
                                      <p:cBhvr>
                                        <p:cTn id="76" dur="250" fill="hold"/>
                                        <p:tgtEl>
                                          <p:spTgt spid="20"/>
                                        </p:tgtEl>
                                        <p:attrNameLst>
                                          <p:attrName>ppt_w</p:attrName>
                                        </p:attrNameLst>
                                      </p:cBhvr>
                                      <p:tavLst>
                                        <p:tav tm="0">
                                          <p:val>
                                            <p:strVal val="4*#ppt_w"/>
                                          </p:val>
                                        </p:tav>
                                        <p:tav tm="100000">
                                          <p:val>
                                            <p:strVal val="#ppt_w"/>
                                          </p:val>
                                        </p:tav>
                                      </p:tavLst>
                                    </p:anim>
                                    <p:anim calcmode="lin" valueType="num">
                                      <p:cBhvr>
                                        <p:cTn id="77" dur="250" fill="hold"/>
                                        <p:tgtEl>
                                          <p:spTgt spid="2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4"/>
                                            </p:cond>
                                          </p:stCondLst>
                                          <p:endCondLst>
                                            <p:cond evt="onStopAudio" delay="0">
                                              <p:tgtEl>
                                                <p:sldTgt/>
                                              </p:tgtEl>
                                            </p:cond>
                                          </p:endCondLst>
                                        </p:cTn>
                                        <p:tgtEl>
                                          <p:sndTgt r:embed="rId7" name="Wrong Buzzer.wav"/>
                                        </p:tgtEl>
                                      </p:cMediaNode>
                                    </p:audio>
                                  </p:subTnLst>
                                </p:cTn>
                              </p:par>
                            </p:childTnLst>
                          </p:cTn>
                        </p:par>
                      </p:childTnLst>
                    </p:cTn>
                  </p:par>
                </p:childTnLst>
              </p:cTn>
              <p:nextCondLst>
                <p:cond evt="onClick" delay="0">
                  <p:tgtEl>
                    <p:spTgt spid="19"/>
                  </p:tgtEl>
                </p:cond>
              </p:nextCondLst>
            </p:seq>
          </p:childTnLst>
        </p:cTn>
      </p:par>
    </p:tnLst>
    <p:bldLst>
      <p:bldP spid="12" grpId="0" animBg="1"/>
      <p:bldP spid="16" grpId="0" animBg="1"/>
      <p:bldP spid="19" grpId="0" animBg="1"/>
      <p:bldP spid="2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Cloud Clip Art at Clker.com - vector clip art online, royalty free &amp;amp; public  domai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2577" y="380686"/>
            <a:ext cx="1365731" cy="75570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loud Clip Art at Clker.com - vector clip art online, royalty free &amp;amp; public  domain"/>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46772" y="57150"/>
            <a:ext cx="1502305" cy="8312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311" y="0"/>
            <a:ext cx="9121379" cy="5143500"/>
          </a:xfrm>
          <a:prstGeom prst="rect">
            <a:avLst/>
          </a:prstGeom>
        </p:spPr>
      </p:pic>
      <p:pic>
        <p:nvPicPr>
          <p:cNvPr id="11" name="Tieng-song-bie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697111" y="1485900"/>
            <a:ext cx="457200" cy="457200"/>
          </a:xfrm>
          <a:prstGeom prst="rect">
            <a:avLst/>
          </a:prstGeom>
        </p:spPr>
      </p:pic>
      <p:pic>
        <p:nvPicPr>
          <p:cNvPr id="1026" name="Picture 2" descr="Cloud Clip Art at Clker.com - vector clip art online, royalty free &amp;amp; public  domain"/>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717857" y="57150"/>
            <a:ext cx="1026094" cy="56777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loud Clip Art at Clker.com - vector clip art online, royalty free &amp;amp; public  domain"/>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651766" y="264760"/>
            <a:ext cx="1502305" cy="83127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hlinkClick r:id="rId13" action="ppaction://hlinksldjump"/>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5554" y="3943351"/>
            <a:ext cx="998449" cy="1056581"/>
          </a:xfrm>
          <a:prstGeom prst="rect">
            <a:avLst/>
          </a:prstGeom>
        </p:spPr>
      </p:pic>
      <p:sp>
        <p:nvSpPr>
          <p:cNvPr id="12" name="Rectangle 11"/>
          <p:cNvSpPr/>
          <p:nvPr/>
        </p:nvSpPr>
        <p:spPr>
          <a:xfrm>
            <a:off x="1173299" y="2286001"/>
            <a:ext cx="6638544" cy="691163"/>
          </a:xfrm>
          <a:prstGeom prst="rect">
            <a:avLst/>
          </a:prstGeom>
          <a:solidFill>
            <a:srgbClr val="FFFFFF"/>
          </a:solidFill>
          <a:ln w="28575" cap="flat" cmpd="sng" algn="ctr">
            <a:solidFill>
              <a:schemeClr val="tx1"/>
            </a:solidFill>
            <a:prstDash val="solid"/>
            <a:miter lim="800000"/>
          </a:ln>
          <a:effectLst/>
        </p:spPr>
        <p:txBody>
          <a:bodyPr lIns="91294" tIns="45647" rIns="91294" bIns="45647" rtlCol="0" anchor="ctr"/>
          <a:lstStyle/>
          <a:p>
            <a:pPr lvl="0">
              <a:buClrTx/>
              <a:defRPr/>
            </a:pPr>
            <a:r>
              <a:rPr lang="en-US" sz="3300">
                <a:latin typeface="Arial" panose="020B0604020202020204" pitchFamily="34" charset="0"/>
                <a:ea typeface="Arial-Rounded" pitchFamily="34" charset="0"/>
                <a:cs typeface="Arial" panose="020B0604020202020204" pitchFamily="34" charset="0"/>
              </a:rPr>
              <a:t>A</a:t>
            </a:r>
            <a:r>
              <a:rPr lang="vi-VN" sz="3300">
                <a:latin typeface="Arial" panose="020B0604020202020204" pitchFamily="34" charset="0"/>
                <a:ea typeface="Arial-Rounded" pitchFamily="34" charset="0"/>
                <a:cs typeface="Arial" panose="020B0604020202020204" pitchFamily="34" charset="0"/>
              </a:rPr>
              <a:t>. </a:t>
            </a:r>
            <a:r>
              <a:rPr lang="en-US" sz="3300">
                <a:latin typeface="Arial" panose="020B0604020202020204" pitchFamily="34" charset="0"/>
                <a:ea typeface="Arial-Rounded" pitchFamily="34" charset="0"/>
                <a:cs typeface="Arial" panose="020B0604020202020204" pitchFamily="34" charset="0"/>
              </a:rPr>
              <a:t>vui vẻ</a:t>
            </a:r>
            <a:endParaRPr lang="vi-VN" sz="3300" dirty="0">
              <a:latin typeface="Arial" panose="020B0604020202020204" pitchFamily="34" charset="0"/>
              <a:ea typeface="Arial-Rounded" pitchFamily="34" charset="0"/>
              <a:cs typeface="Arial" panose="020B0604020202020204" pitchFamily="34" charset="0"/>
            </a:endParaRPr>
          </a:p>
        </p:txBody>
      </p:sp>
      <p:sp>
        <p:nvSpPr>
          <p:cNvPr id="16" name="Rectangle 15"/>
          <p:cNvSpPr/>
          <p:nvPr/>
        </p:nvSpPr>
        <p:spPr>
          <a:xfrm>
            <a:off x="1167709" y="3177358"/>
            <a:ext cx="6638544" cy="708842"/>
          </a:xfrm>
          <a:prstGeom prst="rect">
            <a:avLst/>
          </a:prstGeom>
          <a:solidFill>
            <a:srgbClr val="FFFFFF"/>
          </a:solidFill>
          <a:ln w="28575" cap="flat" cmpd="sng" algn="ctr">
            <a:solidFill>
              <a:schemeClr val="tx1"/>
            </a:solidFill>
            <a:prstDash val="solid"/>
            <a:miter lim="800000"/>
          </a:ln>
          <a:effectLst/>
        </p:spPr>
        <p:txBody>
          <a:bodyPr lIns="91294" tIns="45647" rIns="91294" bIns="45647" rtlCol="0" anchor="ctr"/>
          <a:lstStyle/>
          <a:p>
            <a:r>
              <a:rPr lang="en-US" sz="3300">
                <a:latin typeface="Arial" panose="020B0604020202020204" pitchFamily="34" charset="0"/>
                <a:ea typeface="Arial-Rounded" pitchFamily="34" charset="0"/>
                <a:cs typeface="Arial" panose="020B0604020202020204" pitchFamily="34" charset="0"/>
              </a:rPr>
              <a:t>B. vui vẽ</a:t>
            </a:r>
            <a:endParaRPr lang="en-US" sz="3300" dirty="0">
              <a:latin typeface="Arial" panose="020B0604020202020204" pitchFamily="34" charset="0"/>
              <a:ea typeface="Arial-Rounded" pitchFamily="34" charset="0"/>
              <a:cs typeface="Arial" panose="020B0604020202020204" pitchFamily="34" charset="0"/>
            </a:endParaRPr>
          </a:p>
        </p:txBody>
      </p:sp>
      <p:pic>
        <p:nvPicPr>
          <p:cNvPr id="17" name="Picture 1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059528" y="2330955"/>
            <a:ext cx="598573" cy="587056"/>
          </a:xfrm>
          <a:prstGeom prst="rect">
            <a:avLst/>
          </a:prstGeom>
        </p:spPr>
      </p:pic>
      <p:pic>
        <p:nvPicPr>
          <p:cNvPr id="18" name="Picture 1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997001" y="3230084"/>
            <a:ext cx="605667" cy="583764"/>
          </a:xfrm>
          <a:prstGeom prst="rect">
            <a:avLst/>
          </a:prstGeom>
        </p:spPr>
      </p:pic>
      <p:sp>
        <p:nvSpPr>
          <p:cNvPr id="19" name="Rectangle 18"/>
          <p:cNvSpPr/>
          <p:nvPr/>
        </p:nvSpPr>
        <p:spPr>
          <a:xfrm>
            <a:off x="1171436" y="4111635"/>
            <a:ext cx="6638544" cy="688966"/>
          </a:xfrm>
          <a:prstGeom prst="rect">
            <a:avLst/>
          </a:prstGeom>
          <a:solidFill>
            <a:srgbClr val="FFFFFF"/>
          </a:solidFill>
          <a:ln w="28575" cap="flat" cmpd="sng" algn="ctr">
            <a:solidFill>
              <a:schemeClr val="tx1"/>
            </a:solidFill>
            <a:prstDash val="solid"/>
            <a:miter lim="800000"/>
          </a:ln>
          <a:effectLst/>
        </p:spPr>
        <p:txBody>
          <a:bodyPr lIns="91294" tIns="45647" rIns="91294" bIns="45647" rtlCol="0" anchor="ctr"/>
          <a:lstStyle/>
          <a:p>
            <a:r>
              <a:rPr lang="en-US" sz="3300">
                <a:latin typeface="Arial" panose="020B0604020202020204" pitchFamily="34" charset="0"/>
                <a:ea typeface="Arial-Rounded" pitchFamily="34" charset="0"/>
                <a:cs typeface="Arial" panose="020B0604020202020204" pitchFamily="34" charset="0"/>
              </a:rPr>
              <a:t>C. dui dẻ</a:t>
            </a:r>
            <a:endParaRPr lang="en-US" sz="3300" dirty="0">
              <a:latin typeface="Arial" panose="020B0604020202020204" pitchFamily="34" charset="0"/>
              <a:ea typeface="Arial-Rounded" pitchFamily="34" charset="0"/>
              <a:cs typeface="Arial" panose="020B0604020202020204" pitchFamily="34" charset="0"/>
            </a:endParaRPr>
          </a:p>
        </p:txBody>
      </p:sp>
      <p:pic>
        <p:nvPicPr>
          <p:cNvPr id="20" name="Picture 19"/>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997001" y="4169351"/>
            <a:ext cx="605667" cy="583764"/>
          </a:xfrm>
          <a:prstGeom prst="rect">
            <a:avLst/>
          </a:prstGeom>
        </p:spPr>
      </p:pic>
      <p:sp>
        <p:nvSpPr>
          <p:cNvPr id="21" name="Rectangle 20"/>
          <p:cNvSpPr/>
          <p:nvPr/>
        </p:nvSpPr>
        <p:spPr>
          <a:xfrm>
            <a:off x="971550" y="742921"/>
            <a:ext cx="7143750" cy="646183"/>
          </a:xfrm>
          <a:prstGeom prst="rect">
            <a:avLst/>
          </a:prstGeom>
          <a:solidFill>
            <a:schemeClr val="accent6"/>
          </a:solidFill>
        </p:spPr>
        <p:txBody>
          <a:bodyPr wrap="square" lIns="91294" tIns="45647" rIns="91294" bIns="45647">
            <a:spAutoFit/>
          </a:bodyPr>
          <a:lstStyle/>
          <a:p>
            <a:pPr algn="ctr"/>
            <a:r>
              <a:rPr lang="en-US" sz="3600" b="1">
                <a:latin typeface="Arial" panose="020B0604020202020204" pitchFamily="34" charset="0"/>
                <a:ea typeface="Arial-Rounded" pitchFamily="34" charset="0"/>
                <a:cs typeface="Arial" panose="020B0604020202020204" pitchFamily="34" charset="0"/>
              </a:rPr>
              <a:t>Từ ngữ nào viết đúng chính tả?</a:t>
            </a:r>
            <a:endParaRPr lang="en-US" sz="3600" b="1" dirty="0">
              <a:latin typeface="Arial" panose="020B0604020202020204" pitchFamily="34" charset="0"/>
              <a:ea typeface="Arial-Rounded" pitchFamily="34" charset="0"/>
              <a:cs typeface="Arial" panose="020B0604020202020204" pitchFamily="34" charset="0"/>
            </a:endParaRPr>
          </a:p>
        </p:txBody>
      </p:sp>
    </p:spTree>
    <p:extLst>
      <p:ext uri="{BB962C8B-B14F-4D97-AF65-F5344CB8AC3E}">
        <p14:creationId xmlns:p14="http://schemas.microsoft.com/office/powerpoint/2010/main" val="1453004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par>
                                <p:cTn id="8" presetID="55"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p:cTn id="10" dur="1000" fill="hold"/>
                                        <p:tgtEl>
                                          <p:spTgt spid="12"/>
                                        </p:tgtEl>
                                        <p:attrNameLst>
                                          <p:attrName>ppt_w</p:attrName>
                                        </p:attrNameLst>
                                      </p:cBhvr>
                                      <p:tavLst>
                                        <p:tav tm="0">
                                          <p:val>
                                            <p:strVal val="#ppt_w*0.70"/>
                                          </p:val>
                                        </p:tav>
                                        <p:tav tm="100000">
                                          <p:val>
                                            <p:strVal val="#ppt_w"/>
                                          </p:val>
                                        </p:tav>
                                      </p:tavLst>
                                    </p:anim>
                                    <p:anim calcmode="lin" valueType="num">
                                      <p:cBhvr>
                                        <p:cTn id="11" dur="1000" fill="hold"/>
                                        <p:tgtEl>
                                          <p:spTgt spid="12"/>
                                        </p:tgtEl>
                                        <p:attrNameLst>
                                          <p:attrName>ppt_h</p:attrName>
                                        </p:attrNameLst>
                                      </p:cBhvr>
                                      <p:tavLst>
                                        <p:tav tm="0">
                                          <p:val>
                                            <p:strVal val="#ppt_h"/>
                                          </p:val>
                                        </p:tav>
                                        <p:tav tm="100000">
                                          <p:val>
                                            <p:strVal val="#ppt_h"/>
                                          </p:val>
                                        </p:tav>
                                      </p:tavLst>
                                    </p:anim>
                                    <p:animEffect transition="in" filter="fade">
                                      <p:cBhvr>
                                        <p:cTn id="12" dur="1000"/>
                                        <p:tgtEl>
                                          <p:spTgt spid="12"/>
                                        </p:tgtEl>
                                      </p:cBhvr>
                                    </p:animEffect>
                                  </p:childTnLst>
                                </p:cTn>
                              </p:par>
                              <p:par>
                                <p:cTn id="13" presetID="55"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strVal val="#ppt_w*0.70"/>
                                          </p:val>
                                        </p:tav>
                                        <p:tav tm="100000">
                                          <p:val>
                                            <p:strVal val="#ppt_w"/>
                                          </p:val>
                                        </p:tav>
                                      </p:tavLst>
                                    </p:anim>
                                    <p:anim calcmode="lin" valueType="num">
                                      <p:cBhvr>
                                        <p:cTn id="16" dur="1000" fill="hold"/>
                                        <p:tgtEl>
                                          <p:spTgt spid="16"/>
                                        </p:tgtEl>
                                        <p:attrNameLst>
                                          <p:attrName>ppt_h</p:attrName>
                                        </p:attrNameLst>
                                      </p:cBhvr>
                                      <p:tavLst>
                                        <p:tav tm="0">
                                          <p:val>
                                            <p:strVal val="#ppt_h"/>
                                          </p:val>
                                        </p:tav>
                                        <p:tav tm="100000">
                                          <p:val>
                                            <p:strVal val="#ppt_h"/>
                                          </p:val>
                                        </p:tav>
                                      </p:tavLst>
                                    </p:anim>
                                    <p:animEffect transition="in" filter="fade">
                                      <p:cBhvr>
                                        <p:cTn id="17" dur="1000"/>
                                        <p:tgtEl>
                                          <p:spTgt spid="16"/>
                                        </p:tgtEl>
                                      </p:cBhvr>
                                    </p:animEffect>
                                  </p:childTnLst>
                                </p:cTn>
                              </p:par>
                              <p:par>
                                <p:cTn id="18" presetID="55" presetClass="entr" presetSubtype="0" fill="hold" grpId="0" nodeType="withEffect">
                                  <p:stCondLst>
                                    <p:cond delay="0"/>
                                  </p:stCondLst>
                                  <p:childTnLst>
                                    <p:set>
                                      <p:cBhvr>
                                        <p:cTn id="19" dur="1" fill="hold">
                                          <p:stCondLst>
                                            <p:cond delay="0"/>
                                          </p:stCondLst>
                                        </p:cTn>
                                        <p:tgtEl>
                                          <p:spTgt spid="19"/>
                                        </p:tgtEl>
                                        <p:attrNameLst>
                                          <p:attrName>style.visibility</p:attrName>
                                        </p:attrNameLst>
                                      </p:cBhvr>
                                      <p:to>
                                        <p:strVal val="visible"/>
                                      </p:to>
                                    </p:set>
                                    <p:anim calcmode="lin" valueType="num">
                                      <p:cBhvr>
                                        <p:cTn id="20" dur="1000" fill="hold"/>
                                        <p:tgtEl>
                                          <p:spTgt spid="19"/>
                                        </p:tgtEl>
                                        <p:attrNameLst>
                                          <p:attrName>ppt_w</p:attrName>
                                        </p:attrNameLst>
                                      </p:cBhvr>
                                      <p:tavLst>
                                        <p:tav tm="0">
                                          <p:val>
                                            <p:strVal val="#ppt_w*0.70"/>
                                          </p:val>
                                        </p:tav>
                                        <p:tav tm="100000">
                                          <p:val>
                                            <p:strVal val="#ppt_w"/>
                                          </p:val>
                                        </p:tav>
                                      </p:tavLst>
                                    </p:anim>
                                    <p:anim calcmode="lin" valueType="num">
                                      <p:cBhvr>
                                        <p:cTn id="21" dur="1000" fill="hold"/>
                                        <p:tgtEl>
                                          <p:spTgt spid="19"/>
                                        </p:tgtEl>
                                        <p:attrNameLst>
                                          <p:attrName>ppt_h</p:attrName>
                                        </p:attrNameLst>
                                      </p:cBhvr>
                                      <p:tavLst>
                                        <p:tav tm="0">
                                          <p:val>
                                            <p:strVal val="#ppt_h"/>
                                          </p:val>
                                        </p:tav>
                                        <p:tav tm="100000">
                                          <p:val>
                                            <p:strVal val="#ppt_h"/>
                                          </p:val>
                                        </p:tav>
                                      </p:tavLst>
                                    </p:anim>
                                    <p:animEffect transition="in" filter="fade">
                                      <p:cBhvr>
                                        <p:cTn id="22" dur="1000"/>
                                        <p:tgtEl>
                                          <p:spTgt spid="19"/>
                                        </p:tgtEl>
                                      </p:cBhvr>
                                    </p:animEffect>
                                  </p:childTnLst>
                                </p:cTn>
                              </p:par>
                            </p:childTnLst>
                          </p:cTn>
                        </p:par>
                        <p:par>
                          <p:cTn id="23" fill="hold">
                            <p:stCondLst>
                              <p:cond delay="1000"/>
                            </p:stCondLst>
                            <p:childTnLst>
                              <p:par>
                                <p:cTn id="24" presetID="1" presetClass="mediacall" presetSubtype="0" fill="hold" nodeType="afterEffect">
                                  <p:stCondLst>
                                    <p:cond delay="0"/>
                                  </p:stCondLst>
                                  <p:childTnLst>
                                    <p:cmd type="call" cmd="playFrom(0.0)">
                                      <p:cBhvr>
                                        <p:cTn id="25" dur="27924" fill="hold"/>
                                        <p:tgtEl>
                                          <p:spTgt spid="11"/>
                                        </p:tgtEl>
                                      </p:cBhvr>
                                    </p:cmd>
                                  </p:childTnLst>
                                </p:cTn>
                              </p:par>
                              <p:par>
                                <p:cTn id="26" presetID="32" presetClass="emph" presetSubtype="0" repeatCount="indefinite" fill="hold" nodeType="withEffect">
                                  <p:stCondLst>
                                    <p:cond delay="0"/>
                                  </p:stCondLst>
                                  <p:childTnLst>
                                    <p:animRot by="120000">
                                      <p:cBhvr>
                                        <p:cTn id="27" dur="100" fill="hold">
                                          <p:stCondLst>
                                            <p:cond delay="0"/>
                                          </p:stCondLst>
                                        </p:cTn>
                                        <p:tgtEl>
                                          <p:spTgt spid="10"/>
                                        </p:tgtEl>
                                        <p:attrNameLst>
                                          <p:attrName>r</p:attrName>
                                        </p:attrNameLst>
                                      </p:cBhvr>
                                    </p:animRot>
                                    <p:animRot by="-240000">
                                      <p:cBhvr>
                                        <p:cTn id="28" dur="200" fill="hold">
                                          <p:stCondLst>
                                            <p:cond delay="200"/>
                                          </p:stCondLst>
                                        </p:cTn>
                                        <p:tgtEl>
                                          <p:spTgt spid="10"/>
                                        </p:tgtEl>
                                        <p:attrNameLst>
                                          <p:attrName>r</p:attrName>
                                        </p:attrNameLst>
                                      </p:cBhvr>
                                    </p:animRot>
                                    <p:animRot by="240000">
                                      <p:cBhvr>
                                        <p:cTn id="29" dur="200" fill="hold">
                                          <p:stCondLst>
                                            <p:cond delay="400"/>
                                          </p:stCondLst>
                                        </p:cTn>
                                        <p:tgtEl>
                                          <p:spTgt spid="10"/>
                                        </p:tgtEl>
                                        <p:attrNameLst>
                                          <p:attrName>r</p:attrName>
                                        </p:attrNameLst>
                                      </p:cBhvr>
                                    </p:animRot>
                                    <p:animRot by="-240000">
                                      <p:cBhvr>
                                        <p:cTn id="30" dur="200" fill="hold">
                                          <p:stCondLst>
                                            <p:cond delay="600"/>
                                          </p:stCondLst>
                                        </p:cTn>
                                        <p:tgtEl>
                                          <p:spTgt spid="10"/>
                                        </p:tgtEl>
                                        <p:attrNameLst>
                                          <p:attrName>r</p:attrName>
                                        </p:attrNameLst>
                                      </p:cBhvr>
                                    </p:animRot>
                                    <p:animRot by="120000">
                                      <p:cBhvr>
                                        <p:cTn id="31"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18868">
                <p:cTn id="32" fill="hold" display="0">
                  <p:stCondLst>
                    <p:cond delay="indefinite"/>
                  </p:stCondLst>
                  <p:endCondLst>
                    <p:cond evt="onStopAudio" delay="0">
                      <p:tgtEl>
                        <p:sldTgt/>
                      </p:tgtEl>
                    </p:cond>
                  </p:endCondLst>
                </p:cTn>
                <p:tgtEl>
                  <p:spTgt spid="11"/>
                </p:tgtEl>
              </p:cMediaNode>
            </p:audio>
            <p:seq concurrent="1" nextAc="seek">
              <p:cTn id="33" restart="whenNotActive" fill="hold" evtFilter="cancelBubble" nodeType="interactiveSeq">
                <p:stCondLst>
                  <p:cond evt="onClick" delay="0">
                    <p:tgtEl>
                      <p:spTgt spid="12"/>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withEffect">
                                  <p:stCondLst>
                                    <p:cond delay="0"/>
                                  </p:stCondLst>
                                  <p:childTnLst>
                                    <p:animClr clrSpc="rgb" dir="cw">
                                      <p:cBhvr>
                                        <p:cTn id="37" dur="250" fill="hold"/>
                                        <p:tgtEl>
                                          <p:spTgt spid="12"/>
                                        </p:tgtEl>
                                        <p:attrNameLst>
                                          <p:attrName>fillcolor</p:attrName>
                                        </p:attrNameLst>
                                      </p:cBhvr>
                                      <p:to>
                                        <a:schemeClr val="bg2"/>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subTnLst>
                                    <p:audio>
                                      <p:cMediaNode>
                                        <p:cTn display="0" masterRel="sameClick">
                                          <p:stCondLst>
                                            <p:cond evt="begin" delay="0">
                                              <p:tn val="36"/>
                                            </p:cond>
                                          </p:stCondLst>
                                          <p:endCondLst>
                                            <p:cond evt="onStopAudio" delay="0">
                                              <p:tgtEl>
                                                <p:sldTgt/>
                                              </p:tgtEl>
                                            </p:cond>
                                          </p:endCondLst>
                                        </p:cTn>
                                        <p:tgtEl>
                                          <p:sndTgt r:embed="rId5" name="click.wav"/>
                                        </p:tgtEl>
                                      </p:cMediaNode>
                                    </p:audio>
                                  </p:subTnLst>
                                </p:cTn>
                              </p:par>
                              <p:par>
                                <p:cTn id="40" presetID="1" presetClass="emph" presetSubtype="2" fill="hold" nodeType="withEffect">
                                  <p:stCondLst>
                                    <p:cond delay="500"/>
                                  </p:stCondLst>
                                  <p:childTnLst>
                                    <p:animClr clrSpc="rgb" dir="cw">
                                      <p:cBhvr>
                                        <p:cTn id="41" dur="250" fill="hold"/>
                                        <p:tgtEl>
                                          <p:spTgt spid="12"/>
                                        </p:tgtEl>
                                        <p:attrNameLst>
                                          <p:attrName>fillcolor</p:attrName>
                                        </p:attrNameLst>
                                      </p:cBhvr>
                                      <p:to>
                                        <a:schemeClr val="bg2"/>
                                      </p:to>
                                    </p:animClr>
                                    <p:set>
                                      <p:cBhvr>
                                        <p:cTn id="42" dur="250" fill="hold"/>
                                        <p:tgtEl>
                                          <p:spTgt spid="12"/>
                                        </p:tgtEl>
                                        <p:attrNameLst>
                                          <p:attrName>fill.type</p:attrName>
                                        </p:attrNameLst>
                                      </p:cBhvr>
                                      <p:to>
                                        <p:strVal val="solid"/>
                                      </p:to>
                                    </p:set>
                                    <p:set>
                                      <p:cBhvr>
                                        <p:cTn id="43" dur="250" fill="hold"/>
                                        <p:tgtEl>
                                          <p:spTgt spid="12"/>
                                        </p:tgtEl>
                                        <p:attrNameLst>
                                          <p:attrName>fill.on</p:attrName>
                                        </p:attrNameLst>
                                      </p:cBhvr>
                                      <p:to>
                                        <p:strVal val="true"/>
                                      </p:to>
                                    </p:set>
                                  </p:childTnLst>
                                </p:cTn>
                              </p:par>
                              <p:par>
                                <p:cTn id="44" presetID="23" presetClass="entr" presetSubtype="32" fill="hold" nodeType="withEffect">
                                  <p:stCondLst>
                                    <p:cond delay="500"/>
                                  </p:stCondLst>
                                  <p:childTnLst>
                                    <p:set>
                                      <p:cBhvr>
                                        <p:cTn id="45" dur="1" fill="hold">
                                          <p:stCondLst>
                                            <p:cond delay="0"/>
                                          </p:stCondLst>
                                        </p:cTn>
                                        <p:tgtEl>
                                          <p:spTgt spid="17"/>
                                        </p:tgtEl>
                                        <p:attrNameLst>
                                          <p:attrName>style.visibility</p:attrName>
                                        </p:attrNameLst>
                                      </p:cBhvr>
                                      <p:to>
                                        <p:strVal val="visible"/>
                                      </p:to>
                                    </p:set>
                                    <p:anim calcmode="lin" valueType="num">
                                      <p:cBhvr>
                                        <p:cTn id="46" dur="250" fill="hold"/>
                                        <p:tgtEl>
                                          <p:spTgt spid="17"/>
                                        </p:tgtEl>
                                        <p:attrNameLst>
                                          <p:attrName>ppt_w</p:attrName>
                                        </p:attrNameLst>
                                      </p:cBhvr>
                                      <p:tavLst>
                                        <p:tav tm="0">
                                          <p:val>
                                            <p:strVal val="4*#ppt_w"/>
                                          </p:val>
                                        </p:tav>
                                        <p:tav tm="100000">
                                          <p:val>
                                            <p:strVal val="#ppt_w"/>
                                          </p:val>
                                        </p:tav>
                                      </p:tavLst>
                                    </p:anim>
                                    <p:anim calcmode="lin" valueType="num">
                                      <p:cBhvr>
                                        <p:cTn id="47"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4"/>
                                            </p:cond>
                                          </p:stCondLst>
                                          <p:endCondLst>
                                            <p:cond evt="onStopAudio" delay="0">
                                              <p:tgtEl>
                                                <p:sldTgt/>
                                              </p:tgtEl>
                                            </p:cond>
                                          </p:endCondLst>
                                        </p:cTn>
                                        <p:tgtEl>
                                          <p:sndTgt r:embed="rId6" name="Check mark.wav"/>
                                        </p:tgtEl>
                                      </p:cMediaNode>
                                    </p:audio>
                                  </p:subTnLst>
                                </p:cTn>
                              </p:par>
                            </p:childTnLst>
                          </p:cTn>
                        </p:par>
                      </p:childTnLst>
                    </p:cTn>
                  </p:par>
                </p:childTnLst>
              </p:cTn>
              <p:nextCondLst>
                <p:cond evt="onClick" delay="0">
                  <p:tgtEl>
                    <p:spTgt spid="12"/>
                  </p:tgtEl>
                </p:cond>
              </p:nextCondLst>
            </p:seq>
            <p:seq concurrent="1" nextAc="seek">
              <p:cTn id="48" restart="whenNotActive" fill="hold" evtFilter="cancelBubble" nodeType="interactiveSeq">
                <p:stCondLst>
                  <p:cond evt="onClick" delay="0">
                    <p:tgtEl>
                      <p:spTgt spid="16"/>
                    </p:tgtEl>
                  </p:cond>
                </p:stCondLst>
                <p:endSync evt="end" delay="0">
                  <p:rtn val="all"/>
                </p:endSync>
                <p:childTnLst>
                  <p:par>
                    <p:cTn id="49" fill="hold">
                      <p:stCondLst>
                        <p:cond delay="0"/>
                      </p:stCondLst>
                      <p:childTnLst>
                        <p:par>
                          <p:cTn id="50" fill="hold">
                            <p:stCondLst>
                              <p:cond delay="0"/>
                            </p:stCondLst>
                            <p:childTnLst>
                              <p:par>
                                <p:cTn id="51" presetID="1" presetClass="emph" presetSubtype="2" fill="hold" nodeType="withEffect">
                                  <p:stCondLst>
                                    <p:cond delay="0"/>
                                  </p:stCondLst>
                                  <p:childTnLst>
                                    <p:animClr clrSpc="rgb" dir="cw">
                                      <p:cBhvr>
                                        <p:cTn id="52" dur="250" fill="hold"/>
                                        <p:tgtEl>
                                          <p:spTgt spid="16"/>
                                        </p:tgtEl>
                                        <p:attrNameLst>
                                          <p:attrName>fillcolor</p:attrName>
                                        </p:attrNameLst>
                                      </p:cBhvr>
                                      <p:to>
                                        <a:schemeClr val="accent1"/>
                                      </p:to>
                                    </p:animClr>
                                    <p:set>
                                      <p:cBhvr>
                                        <p:cTn id="53" dur="250" fill="hold"/>
                                        <p:tgtEl>
                                          <p:spTgt spid="16"/>
                                        </p:tgtEl>
                                        <p:attrNameLst>
                                          <p:attrName>fill.type</p:attrName>
                                        </p:attrNameLst>
                                      </p:cBhvr>
                                      <p:to>
                                        <p:strVal val="solid"/>
                                      </p:to>
                                    </p:set>
                                    <p:set>
                                      <p:cBhvr>
                                        <p:cTn id="54" dur="250" fill="hold"/>
                                        <p:tgtEl>
                                          <p:spTgt spid="16"/>
                                        </p:tgtEl>
                                        <p:attrNameLst>
                                          <p:attrName>fill.on</p:attrName>
                                        </p:attrNameLst>
                                      </p:cBhvr>
                                      <p:to>
                                        <p:strVal val="true"/>
                                      </p:to>
                                    </p:set>
                                  </p:childTnLst>
                                  <p:subTnLst>
                                    <p:audio>
                                      <p:cMediaNode>
                                        <p:cTn display="0" masterRel="sameClick">
                                          <p:stCondLst>
                                            <p:cond evt="begin" delay="0">
                                              <p:tn val="51"/>
                                            </p:cond>
                                          </p:stCondLst>
                                          <p:endCondLst>
                                            <p:cond evt="onStopAudio" delay="0">
                                              <p:tgtEl>
                                                <p:sldTgt/>
                                              </p:tgtEl>
                                            </p:cond>
                                          </p:endCondLst>
                                        </p:cTn>
                                        <p:tgtEl>
                                          <p:sndTgt r:embed="rId5" name="click.wav"/>
                                        </p:tgtEl>
                                      </p:cMediaNode>
                                    </p:audio>
                                  </p:subTnLst>
                                </p:cTn>
                              </p:par>
                              <p:par>
                                <p:cTn id="55" presetID="1" presetClass="emph" presetSubtype="2" fill="hold" nodeType="withEffect">
                                  <p:stCondLst>
                                    <p:cond delay="500"/>
                                  </p:stCondLst>
                                  <p:childTnLst>
                                    <p:animClr clrSpc="rgb" dir="cw">
                                      <p:cBhvr>
                                        <p:cTn id="56" dur="250" fill="hold"/>
                                        <p:tgtEl>
                                          <p:spTgt spid="16"/>
                                        </p:tgtEl>
                                        <p:attrNameLst>
                                          <p:attrName>fillcolor</p:attrName>
                                        </p:attrNameLst>
                                      </p:cBhvr>
                                      <p:to>
                                        <a:schemeClr val="accent1"/>
                                      </p:to>
                                    </p:animClr>
                                    <p:set>
                                      <p:cBhvr>
                                        <p:cTn id="57" dur="250" fill="hold"/>
                                        <p:tgtEl>
                                          <p:spTgt spid="16"/>
                                        </p:tgtEl>
                                        <p:attrNameLst>
                                          <p:attrName>fill.type</p:attrName>
                                        </p:attrNameLst>
                                      </p:cBhvr>
                                      <p:to>
                                        <p:strVal val="solid"/>
                                      </p:to>
                                    </p:set>
                                    <p:set>
                                      <p:cBhvr>
                                        <p:cTn id="58" dur="250" fill="hold"/>
                                        <p:tgtEl>
                                          <p:spTgt spid="16"/>
                                        </p:tgtEl>
                                        <p:attrNameLst>
                                          <p:attrName>fill.on</p:attrName>
                                        </p:attrNameLst>
                                      </p:cBhvr>
                                      <p:to>
                                        <p:strVal val="true"/>
                                      </p:to>
                                    </p:set>
                                  </p:childTnLst>
                                </p:cTn>
                              </p:par>
                              <p:par>
                                <p:cTn id="59" presetID="23" presetClass="entr" presetSubtype="32" fill="hold" nodeType="withEffect">
                                  <p:stCondLst>
                                    <p:cond delay="500"/>
                                  </p:stCondLst>
                                  <p:childTnLst>
                                    <p:set>
                                      <p:cBhvr>
                                        <p:cTn id="60" dur="1" fill="hold">
                                          <p:stCondLst>
                                            <p:cond delay="0"/>
                                          </p:stCondLst>
                                        </p:cTn>
                                        <p:tgtEl>
                                          <p:spTgt spid="18"/>
                                        </p:tgtEl>
                                        <p:attrNameLst>
                                          <p:attrName>style.visibility</p:attrName>
                                        </p:attrNameLst>
                                      </p:cBhvr>
                                      <p:to>
                                        <p:strVal val="visible"/>
                                      </p:to>
                                    </p:set>
                                    <p:anim calcmode="lin" valueType="num">
                                      <p:cBhvr>
                                        <p:cTn id="61" dur="250" fill="hold"/>
                                        <p:tgtEl>
                                          <p:spTgt spid="18"/>
                                        </p:tgtEl>
                                        <p:attrNameLst>
                                          <p:attrName>ppt_w</p:attrName>
                                        </p:attrNameLst>
                                      </p:cBhvr>
                                      <p:tavLst>
                                        <p:tav tm="0">
                                          <p:val>
                                            <p:strVal val="4*#ppt_w"/>
                                          </p:val>
                                        </p:tav>
                                        <p:tav tm="100000">
                                          <p:val>
                                            <p:strVal val="#ppt_w"/>
                                          </p:val>
                                        </p:tav>
                                      </p:tavLst>
                                    </p:anim>
                                    <p:anim calcmode="lin" valueType="num">
                                      <p:cBhvr>
                                        <p:cTn id="62"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9"/>
                                            </p:cond>
                                          </p:stCondLst>
                                          <p:endCondLst>
                                            <p:cond evt="onStopAudio" delay="0">
                                              <p:tgtEl>
                                                <p:sldTgt/>
                                              </p:tgtEl>
                                            </p:cond>
                                          </p:endCondLst>
                                        </p:cTn>
                                        <p:tgtEl>
                                          <p:sndTgt r:embed="rId7" name="Wrong Buzzer.wav"/>
                                        </p:tgtEl>
                                      </p:cMediaNode>
                                    </p:audio>
                                  </p:subTnLst>
                                </p:cTn>
                              </p:par>
                            </p:childTnLst>
                          </p:cTn>
                        </p:par>
                      </p:childTnLst>
                    </p:cTn>
                  </p:par>
                </p:childTnLst>
              </p:cTn>
              <p:nextCondLst>
                <p:cond evt="onClick" delay="0">
                  <p:tgtEl>
                    <p:spTgt spid="16"/>
                  </p:tgtEl>
                </p:cond>
              </p:nextCondLst>
            </p:seq>
            <p:seq concurrent="1" nextAc="seek">
              <p:cTn id="63" restart="whenNotActive" fill="hold" evtFilter="cancelBubble" nodeType="interactiveSeq">
                <p:stCondLst>
                  <p:cond evt="onClick" delay="0">
                    <p:tgtEl>
                      <p:spTgt spid="19"/>
                    </p:tgtEl>
                  </p:cond>
                </p:stCondLst>
                <p:endSync evt="end" delay="0">
                  <p:rtn val="all"/>
                </p:endSync>
                <p:childTnLst>
                  <p:par>
                    <p:cTn id="64" fill="hold">
                      <p:stCondLst>
                        <p:cond delay="0"/>
                      </p:stCondLst>
                      <p:childTnLst>
                        <p:par>
                          <p:cTn id="65" fill="hold">
                            <p:stCondLst>
                              <p:cond delay="0"/>
                            </p:stCondLst>
                            <p:childTnLst>
                              <p:par>
                                <p:cTn id="66" presetID="1" presetClass="emph" presetSubtype="2" fill="hold" nodeType="withEffect">
                                  <p:stCondLst>
                                    <p:cond delay="0"/>
                                  </p:stCondLst>
                                  <p:childTnLst>
                                    <p:animClr clrSpc="rgb" dir="cw">
                                      <p:cBhvr>
                                        <p:cTn id="67" dur="250" fill="hold"/>
                                        <p:tgtEl>
                                          <p:spTgt spid="19"/>
                                        </p:tgtEl>
                                        <p:attrNameLst>
                                          <p:attrName>fillcolor</p:attrName>
                                        </p:attrNameLst>
                                      </p:cBhvr>
                                      <p:to>
                                        <a:schemeClr val="accent1"/>
                                      </p:to>
                                    </p:animClr>
                                    <p:set>
                                      <p:cBhvr>
                                        <p:cTn id="68" dur="250" fill="hold"/>
                                        <p:tgtEl>
                                          <p:spTgt spid="19"/>
                                        </p:tgtEl>
                                        <p:attrNameLst>
                                          <p:attrName>fill.type</p:attrName>
                                        </p:attrNameLst>
                                      </p:cBhvr>
                                      <p:to>
                                        <p:strVal val="solid"/>
                                      </p:to>
                                    </p:set>
                                    <p:set>
                                      <p:cBhvr>
                                        <p:cTn id="69" dur="250" fill="hold"/>
                                        <p:tgtEl>
                                          <p:spTgt spid="19"/>
                                        </p:tgtEl>
                                        <p:attrNameLst>
                                          <p:attrName>fill.on</p:attrName>
                                        </p:attrNameLst>
                                      </p:cBhvr>
                                      <p:to>
                                        <p:strVal val="true"/>
                                      </p:to>
                                    </p:set>
                                  </p:childTnLst>
                                  <p:subTnLst>
                                    <p:audio>
                                      <p:cMediaNode>
                                        <p:cTn display="0" masterRel="sameClick">
                                          <p:stCondLst>
                                            <p:cond evt="begin" delay="0">
                                              <p:tn val="66"/>
                                            </p:cond>
                                          </p:stCondLst>
                                          <p:endCondLst>
                                            <p:cond evt="onStopAudio" delay="0">
                                              <p:tgtEl>
                                                <p:sldTgt/>
                                              </p:tgtEl>
                                            </p:cond>
                                          </p:endCondLst>
                                        </p:cTn>
                                        <p:tgtEl>
                                          <p:sndTgt r:embed="rId5" name="click.wav"/>
                                        </p:tgtEl>
                                      </p:cMediaNode>
                                    </p:audio>
                                  </p:subTnLst>
                                </p:cTn>
                              </p:par>
                              <p:par>
                                <p:cTn id="70" presetID="1" presetClass="emph" presetSubtype="2" fill="hold" nodeType="withEffect">
                                  <p:stCondLst>
                                    <p:cond delay="500"/>
                                  </p:stCondLst>
                                  <p:childTnLst>
                                    <p:animClr clrSpc="rgb" dir="cw">
                                      <p:cBhvr>
                                        <p:cTn id="71" dur="250" fill="hold"/>
                                        <p:tgtEl>
                                          <p:spTgt spid="19"/>
                                        </p:tgtEl>
                                        <p:attrNameLst>
                                          <p:attrName>fillcolor</p:attrName>
                                        </p:attrNameLst>
                                      </p:cBhvr>
                                      <p:to>
                                        <a:schemeClr val="accent1"/>
                                      </p:to>
                                    </p:animClr>
                                    <p:set>
                                      <p:cBhvr>
                                        <p:cTn id="72" dur="250" fill="hold"/>
                                        <p:tgtEl>
                                          <p:spTgt spid="19"/>
                                        </p:tgtEl>
                                        <p:attrNameLst>
                                          <p:attrName>fill.type</p:attrName>
                                        </p:attrNameLst>
                                      </p:cBhvr>
                                      <p:to>
                                        <p:strVal val="solid"/>
                                      </p:to>
                                    </p:set>
                                    <p:set>
                                      <p:cBhvr>
                                        <p:cTn id="73" dur="250" fill="hold"/>
                                        <p:tgtEl>
                                          <p:spTgt spid="19"/>
                                        </p:tgtEl>
                                        <p:attrNameLst>
                                          <p:attrName>fill.on</p:attrName>
                                        </p:attrNameLst>
                                      </p:cBhvr>
                                      <p:to>
                                        <p:strVal val="true"/>
                                      </p:to>
                                    </p:set>
                                  </p:childTnLst>
                                </p:cTn>
                              </p:par>
                              <p:par>
                                <p:cTn id="74" presetID="23" presetClass="entr" presetSubtype="32" fill="hold" nodeType="withEffect">
                                  <p:stCondLst>
                                    <p:cond delay="500"/>
                                  </p:stCondLst>
                                  <p:childTnLst>
                                    <p:set>
                                      <p:cBhvr>
                                        <p:cTn id="75" dur="1" fill="hold">
                                          <p:stCondLst>
                                            <p:cond delay="0"/>
                                          </p:stCondLst>
                                        </p:cTn>
                                        <p:tgtEl>
                                          <p:spTgt spid="20"/>
                                        </p:tgtEl>
                                        <p:attrNameLst>
                                          <p:attrName>style.visibility</p:attrName>
                                        </p:attrNameLst>
                                      </p:cBhvr>
                                      <p:to>
                                        <p:strVal val="visible"/>
                                      </p:to>
                                    </p:set>
                                    <p:anim calcmode="lin" valueType="num">
                                      <p:cBhvr>
                                        <p:cTn id="76" dur="250" fill="hold"/>
                                        <p:tgtEl>
                                          <p:spTgt spid="20"/>
                                        </p:tgtEl>
                                        <p:attrNameLst>
                                          <p:attrName>ppt_w</p:attrName>
                                        </p:attrNameLst>
                                      </p:cBhvr>
                                      <p:tavLst>
                                        <p:tav tm="0">
                                          <p:val>
                                            <p:strVal val="4*#ppt_w"/>
                                          </p:val>
                                        </p:tav>
                                        <p:tav tm="100000">
                                          <p:val>
                                            <p:strVal val="#ppt_w"/>
                                          </p:val>
                                        </p:tav>
                                      </p:tavLst>
                                    </p:anim>
                                    <p:anim calcmode="lin" valueType="num">
                                      <p:cBhvr>
                                        <p:cTn id="77" dur="250" fill="hold"/>
                                        <p:tgtEl>
                                          <p:spTgt spid="2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4"/>
                                            </p:cond>
                                          </p:stCondLst>
                                          <p:endCondLst>
                                            <p:cond evt="onStopAudio" delay="0">
                                              <p:tgtEl>
                                                <p:sldTgt/>
                                              </p:tgtEl>
                                            </p:cond>
                                          </p:endCondLst>
                                        </p:cTn>
                                        <p:tgtEl>
                                          <p:sndTgt r:embed="rId7" name="Wrong Buzzer.wav"/>
                                        </p:tgtEl>
                                      </p:cMediaNode>
                                    </p:audio>
                                  </p:subTnLst>
                                </p:cTn>
                              </p:par>
                            </p:childTnLst>
                          </p:cTn>
                        </p:par>
                      </p:childTnLst>
                    </p:cTn>
                  </p:par>
                </p:childTnLst>
              </p:cTn>
              <p:nextCondLst>
                <p:cond evt="onClick" delay="0">
                  <p:tgtEl>
                    <p:spTgt spid="19"/>
                  </p:tgtEl>
                </p:cond>
              </p:nextCondLst>
            </p:seq>
          </p:childTnLst>
        </p:cTn>
      </p:par>
    </p:tnLst>
    <p:bldLst>
      <p:bldP spid="12" grpId="0" animBg="1"/>
      <p:bldP spid="16" grpId="0" animBg="1"/>
      <p:bldP spid="19" grpId="0" animBg="1"/>
      <p:bldP spid="21"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1579</TotalTime>
  <Words>1571</Words>
  <Application>Microsoft Office PowerPoint</Application>
  <PresentationFormat>On-screen Show (16:9)</PresentationFormat>
  <Paragraphs>188</Paragraphs>
  <Slides>25</Slides>
  <Notes>24</Notes>
  <HiddenSlides>0</HiddenSlides>
  <MMClips>12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Arial</vt:lpstr>
      <vt:lpstr>Arial Rounded MT Bold</vt:lpstr>
      <vt:lpstr>Arial-Rounded</vt:lpstr>
      <vt:lpstr>AvantGarde</vt:lpstr>
      <vt:lpstr>Calibri</vt:lpstr>
      <vt:lpstr>HP001 4 hàng</vt:lpstr>
      <vt:lpstr>HP001 5 hàng</vt:lpstr>
      <vt:lpstr>SVN-ToySans</vt:lpstr>
      <vt:lpstr>Office Theme</vt:lpstr>
      <vt:lpstr>PowerPoint Presentation</vt:lpstr>
      <vt:lpstr>PowerPoint Presentation</vt:lpstr>
      <vt:lpstr>TIẾNG VIỆT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Linh Phan Thi  (FE FSC DN)</cp:lastModifiedBy>
  <cp:revision>269</cp:revision>
  <dcterms:created xsi:type="dcterms:W3CDTF">2020-12-08T15:48:47Z</dcterms:created>
  <dcterms:modified xsi:type="dcterms:W3CDTF">2023-02-13T15:23:20Z</dcterms:modified>
</cp:coreProperties>
</file>