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26" r:id="rId1"/>
    <p:sldMasterId id="2147483738" r:id="rId2"/>
    <p:sldMasterId id="2147483750" r:id="rId3"/>
  </p:sldMasterIdLst>
  <p:notesMasterIdLst>
    <p:notesMasterId r:id="rId34"/>
  </p:notesMasterIdLst>
  <p:sldIdLst>
    <p:sldId id="4391" r:id="rId4"/>
    <p:sldId id="4363" r:id="rId5"/>
    <p:sldId id="4365" r:id="rId6"/>
    <p:sldId id="4367" r:id="rId7"/>
    <p:sldId id="4370" r:id="rId8"/>
    <p:sldId id="4382" r:id="rId9"/>
    <p:sldId id="4383" r:id="rId10"/>
    <p:sldId id="4384" r:id="rId11"/>
    <p:sldId id="4386" r:id="rId12"/>
    <p:sldId id="4387" r:id="rId13"/>
    <p:sldId id="4388" r:id="rId14"/>
    <p:sldId id="4373" r:id="rId15"/>
    <p:sldId id="4380" r:id="rId16"/>
    <p:sldId id="4381" r:id="rId17"/>
    <p:sldId id="4343" r:id="rId18"/>
    <p:sldId id="4347" r:id="rId19"/>
    <p:sldId id="4348" r:id="rId20"/>
    <p:sldId id="4349" r:id="rId21"/>
    <p:sldId id="4351" r:id="rId22"/>
    <p:sldId id="4389" r:id="rId23"/>
    <p:sldId id="4353" r:id="rId24"/>
    <p:sldId id="4354" r:id="rId25"/>
    <p:sldId id="4355" r:id="rId26"/>
    <p:sldId id="4360" r:id="rId27"/>
    <p:sldId id="4362" r:id="rId28"/>
    <p:sldId id="4356" r:id="rId29"/>
    <p:sldId id="4357" r:id="rId30"/>
    <p:sldId id="4390" r:id="rId31"/>
    <p:sldId id="4358" r:id="rId32"/>
    <p:sldId id="4359" r:id="rId33"/>
  </p:sldIdLst>
  <p:sldSz cx="12192000" cy="6858000"/>
  <p:notesSz cx="6858000" cy="9144000"/>
  <p:embeddedFontLst>
    <p:embeddedFont>
      <p:font typeface="Calibri" panose="020F0502020204030204" pitchFamily="34" charset="0"/>
      <p:regular r:id="rId35"/>
      <p:bold r:id="rId36"/>
      <p:italic r:id="rId37"/>
      <p:boldItalic r:id="rId38"/>
    </p:embeddedFont>
    <p:embeddedFont>
      <p:font typeface="UTM Avo" panose="02040603050506020204" pitchFamily="18" charset="0"/>
      <p:regular r:id="rId39"/>
      <p:bold r:id="rId40"/>
      <p:italic r:id="rId41"/>
      <p:boldItalic r:id="rId42"/>
    </p:embeddedFont>
    <p:embeddedFont>
      <p:font typeface="Roboto Black" panose="020B0604020202020204" charset="0"/>
      <p:regular r:id="rId43"/>
      <p:bold r:id="rId44"/>
      <p:boldItalic r:id="rId45"/>
    </p:embeddedFont>
    <p:embeddedFont>
      <p:font typeface="UTM Duepuntozero" panose="02040603050506020204" pitchFamily="18" charset="0"/>
      <p:regular r:id="rId46"/>
      <p:bold r:id="rId47"/>
    </p:embeddedFont>
    <p:embeddedFont>
      <p:font typeface="Roboto" panose="020B0604020202020204" charset="0"/>
      <p:regular r:id="rId48"/>
      <p:bold r:id="rId49"/>
      <p:italic r:id="rId50"/>
      <p:boldItalic r:id="rId51"/>
    </p:embeddedFont>
    <p:embeddedFont>
      <p:font typeface="Calibri Light" panose="020F0302020204030204" pitchFamily="34" charset="0"/>
      <p:regular r:id="rId52"/>
      <p:italic r:id="rId53"/>
    </p:embeddedFont>
    <p:embeddedFont>
      <p:font typeface="Pangolin" panose="020B0604020202020204" charset="0"/>
      <p:regular r:id="rId54"/>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D7EE"/>
    <a:srgbClr val="CB6CE6"/>
    <a:srgbClr val="98DA5E"/>
    <a:srgbClr val="F8EDE6"/>
    <a:srgbClr val="A5B2D3"/>
    <a:srgbClr val="C7E66D"/>
    <a:srgbClr val="CEECDC"/>
    <a:srgbClr val="DFCEBC"/>
    <a:srgbClr val="95624C"/>
    <a:srgbClr val="B949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10" autoAdjust="0"/>
    <p:restoredTop sz="83192" autoAdjust="0"/>
  </p:normalViewPr>
  <p:slideViewPr>
    <p:cSldViewPr snapToGrid="0">
      <p:cViewPr varScale="1">
        <p:scale>
          <a:sx n="61" d="100"/>
          <a:sy n="61" d="100"/>
        </p:scale>
        <p:origin x="114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5.fntdata"/><Relationship Id="rId21" Type="http://schemas.openxmlformats.org/officeDocument/2006/relationships/slide" Target="slides/slide18.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font" Target="fonts/font16.fntdata"/><Relationship Id="rId55"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font" Target="fonts/font4.fntdata"/><Relationship Id="rId46" Type="http://schemas.openxmlformats.org/officeDocument/2006/relationships/font" Target="fonts/font12.fnt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font" Target="fonts/font7.fntdata"/><Relationship Id="rId54" Type="http://schemas.openxmlformats.org/officeDocument/2006/relationships/font" Target="fonts/font20.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schemas.openxmlformats.org/officeDocument/2006/relationships/font" Target="fonts/font19.fntdata"/><Relationship Id="rId58"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2.fntdata"/><Relationship Id="rId49" Type="http://schemas.openxmlformats.org/officeDocument/2006/relationships/font" Target="fonts/font15.fntdata"/><Relationship Id="rId57"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10.fntdata"/><Relationship Id="rId52" Type="http://schemas.openxmlformats.org/officeDocument/2006/relationships/font" Target="fonts/font18.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56"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font" Target="fonts/font17.fntdata"/><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886C9A-2569-46F8-987B-630E79973BE1}" type="datetimeFigureOut">
              <a:rPr lang="vi-VN" smtClean="0"/>
              <a:t>22/11/2023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EB516E-07DC-497B-9789-361D47A843FC}" type="slidenum">
              <a:rPr lang="vi-VN" smtClean="0"/>
              <a:t>‹#›</a:t>
            </a:fld>
            <a:endParaRPr lang="vi-VN"/>
          </a:p>
        </p:txBody>
      </p:sp>
    </p:spTree>
    <p:extLst>
      <p:ext uri="{BB962C8B-B14F-4D97-AF65-F5344CB8AC3E}">
        <p14:creationId xmlns:p14="http://schemas.microsoft.com/office/powerpoint/2010/main" val="1453063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E4125A3-77AE-496B-B04C-07CB24D2E360}" type="slidenum">
              <a:rPr lang="zh-CN" altLang="en-US" smtClean="0"/>
              <a:t>1</a:t>
            </a:fld>
            <a:endParaRPr lang="zh-CN" altLang="en-US"/>
          </a:p>
        </p:txBody>
      </p:sp>
    </p:spTree>
    <p:extLst>
      <p:ext uri="{BB962C8B-B14F-4D97-AF65-F5344CB8AC3E}">
        <p14:creationId xmlns:p14="http://schemas.microsoft.com/office/powerpoint/2010/main" val="3200240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a:t>
            </a:r>
            <a:r>
              <a:rPr lang="en-US"/>
              <a:t>:</a:t>
            </a:r>
            <a:r>
              <a:rPr lang="en-US" baseline="0"/>
              <a:t> thực hành viết chữ hoa với phím Caps lock</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820407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a:t>
            </a:r>
            <a:r>
              <a:rPr lang="en-US"/>
              <a:t>:</a:t>
            </a:r>
            <a:r>
              <a:rPr lang="en-US" baseline="0"/>
              <a:t> thực hành viết chữ hoa với phím Caps lock</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535061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1,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562057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Giao bài tập về nhà cho học sinh, yêu cầu học phân công chuẩn bị nguyên, vật liệu cho buổi </a:t>
            </a:r>
            <a:r>
              <a:rPr lang="vi-VN"/>
              <a:t>học sau</a:t>
            </a:r>
            <a:r>
              <a:rPr lang="en-US"/>
              <a:t>. GV có</a:t>
            </a:r>
            <a:r>
              <a:rPr lang="en-US" baseline="0"/>
              <a:t> thể phân công mỗi nhóm sưu tầm tranh, ảnh của một sự kiện nào đó như: nước, rừng, phương tiện giao thông, thời trang, lịch sử kháng chiến của Việt Nam, sự phát triển của con người…</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88489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Trong quá trình dạy học, GV thường xuyên khuyến khích HS bằng các câu khen khi HS trả lời 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286321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058571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HS </a:t>
            </a:r>
            <a:r>
              <a:rPr lang="en-US" baseline="0" dirty="0" err="1">
                <a:latin typeface="Times New Roman" panose="02020603050405020304" pitchFamily="18" charset="0"/>
                <a:cs typeface="Times New Roman" panose="02020603050405020304" pitchFamily="18" charset="0"/>
              </a:rPr>
              <a:t>thảo</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luận</a:t>
            </a:r>
            <a:r>
              <a:rPr lang="en-US" baseline="0" dirty="0">
                <a:latin typeface="Times New Roman" panose="02020603050405020304" pitchFamily="18" charset="0"/>
                <a:cs typeface="Times New Roman" panose="02020603050405020304" pitchFamily="18" charset="0"/>
              </a:rPr>
              <a:t> </a:t>
            </a:r>
            <a:r>
              <a:rPr lang="en-US" baseline="0" err="1">
                <a:latin typeface="Times New Roman" panose="02020603050405020304" pitchFamily="18" charset="0"/>
                <a:cs typeface="Times New Roman" panose="02020603050405020304" pitchFamily="18" charset="0"/>
              </a:rPr>
              <a:t>nhóm</a:t>
            </a:r>
            <a:r>
              <a:rPr lang="en-US" baseline="0">
                <a:latin typeface="Times New Roman" panose="02020603050405020304" pitchFamily="18" charset="0"/>
                <a:cs typeface="Times New Roman" panose="02020603050405020304" pitchFamily="18" charset="0"/>
              </a:rPr>
              <a:t> chia sẻ </a:t>
            </a:r>
            <a:r>
              <a:rPr lang="en-US" baseline="0" dirty="0">
                <a:latin typeface="Times New Roman" panose="02020603050405020304" pitchFamily="18" charset="0"/>
                <a:cs typeface="Times New Roman" panose="02020603050405020304" pitchFamily="18" charset="0"/>
              </a:rPr>
              <a:t>ý </a:t>
            </a:r>
            <a:r>
              <a:rPr lang="en-US" baseline="0" dirty="0" err="1">
                <a:latin typeface="Times New Roman" panose="02020603050405020304" pitchFamily="18" charset="0"/>
                <a:cs typeface="Times New Roman" panose="02020603050405020304" pitchFamily="18" charset="0"/>
              </a:rPr>
              <a:t>tưởng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của</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hỗ</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trợ</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nếu</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gặp</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khó</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khăn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trong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việc</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hiện</a:t>
            </a:r>
            <a:r>
              <a:rPr lang="en-US" baseline="0" dirty="0">
                <a:latin typeface="Times New Roman" panose="02020603050405020304" pitchFamily="18" charset="0"/>
                <a:cs typeface="Times New Roman" panose="02020603050405020304" pitchFamily="18" charset="0"/>
              </a:rPr>
              <a:t> </a:t>
            </a:r>
            <a:r>
              <a:rPr lang="en-US" baseline="0">
                <a:latin typeface="Times New Roman" panose="02020603050405020304" pitchFamily="18" charset="0"/>
                <a:cs typeface="Times New Roman" panose="02020603050405020304" pitchFamily="18" charset="0"/>
              </a:rPr>
              <a:t>ý tưởng. Khi cho HS thảo luận, GV chiếu tiêu chí và yêu cầu HS thảo luận về sản phẩm cần dựa vào các tiêu chí.</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929296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a:t>
            </a:r>
            <a:r>
              <a:rPr lang="en-US" baseline="0" dirty="0"/>
              <a:t> </a:t>
            </a:r>
            <a:r>
              <a:rPr lang="en-US" baseline="0" dirty="0" err="1"/>
              <a:t>nêu</a:t>
            </a:r>
            <a:r>
              <a:rPr lang="en-US" baseline="0" dirty="0"/>
              <a:t> </a:t>
            </a:r>
            <a:r>
              <a:rPr lang="en-US" baseline="0" dirty="0" err="1"/>
              <a:t>yêu</a:t>
            </a:r>
            <a:r>
              <a:rPr lang="en-US" baseline="0" dirty="0"/>
              <a:t> </a:t>
            </a:r>
            <a:r>
              <a:rPr lang="en-US" baseline="0" dirty="0" err="1"/>
              <a:t>cầu</a:t>
            </a:r>
            <a:r>
              <a:rPr lang="en-US" baseline="0" dirty="0"/>
              <a:t> </a:t>
            </a:r>
            <a:r>
              <a:rPr lang="en-US" baseline="0" err="1"/>
              <a:t>sản</a:t>
            </a:r>
            <a:r>
              <a:rPr lang="en-US" baseline="0"/>
              <a:t> phẩm</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176860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HS </a:t>
            </a:r>
            <a:r>
              <a:rPr lang="en-US" baseline="0" dirty="0" err="1">
                <a:latin typeface="Times New Roman" panose="02020603050405020304" pitchFamily="18" charset="0"/>
                <a:cs typeface="Times New Roman" panose="02020603050405020304" pitchFamily="18" charset="0"/>
              </a:rPr>
              <a:t>thảo</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luận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để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thống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nhất</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tưởng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của</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hỗ</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trợ</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nếu</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gặp</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khó</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khăn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trong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việc</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hiện</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tưởng</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348671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HS</a:t>
            </a:r>
            <a:r>
              <a:rPr lang="en-US" baseline="0"/>
              <a:t> lựa chọn vật liệu dùng làm sản phẩm</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708362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860117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HS</a:t>
            </a:r>
            <a:r>
              <a:rPr lang="en-US" baseline="0"/>
              <a:t> lựa chọn vật liệu dùng làm sản phẩm</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972490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HS làm theo mẫu, gợi ý để hs có những cách làm sáng tạo. Nội dung bài trình chiếu GV nên khuyến khích các em gõ tiếng Việt.</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015042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669896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793804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707906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 </a:t>
            </a:r>
            <a:r>
              <a:rPr lang="en-US" dirty="0" err="1">
                <a:latin typeface="Times New Roman" panose="02020603050405020304" pitchFamily="18" charset="0"/>
                <a:cs typeface="Times New Roman" panose="02020603050405020304" pitchFamily="18" charset="0"/>
              </a:rPr>
              <a:t>hướng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dẫn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gợi</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để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hs</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có</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những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cách</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làm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sáng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8185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Kiểm tra theo tiêu</a:t>
            </a:r>
            <a:r>
              <a:rPr lang="en-US" baseline="0"/>
              <a:t> chí, điều chỉnh nếu chưa đúng tiêu chí</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897105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aseline="0">
                <a:latin typeface="Times New Roman" panose="02020603050405020304" pitchFamily="18" charset="0"/>
                <a:cs typeface="Times New Roman" panose="02020603050405020304" pitchFamily="18" charset="0"/>
              </a:rPr>
              <a:t>Các nhóm trình bày về </a:t>
            </a:r>
            <a:r>
              <a:rPr lang="en-US" baseline="0">
                <a:latin typeface="Times New Roman" panose="02020603050405020304" pitchFamily="18" charset="0"/>
                <a:cs typeface="Times New Roman" panose="02020603050405020304" pitchFamily="18" charset="0"/>
              </a:rPr>
              <a:t>sản phẩm </a:t>
            </a:r>
            <a:r>
              <a:rPr lang="vi-VN" baseline="0">
                <a:latin typeface="Times New Roman" panose="02020603050405020304" pitchFamily="18" charset="0"/>
                <a:cs typeface="Times New Roman" panose="02020603050405020304" pitchFamily="18" charset="0"/>
              </a:rPr>
              <a:t>của nhóm mình</a:t>
            </a:r>
            <a:r>
              <a:rPr lang="en-US" baseline="0">
                <a:latin typeface="Times New Roman" panose="02020603050405020304" pitchFamily="18" charset="0"/>
                <a:cs typeface="Times New Roman" panose="02020603050405020304" pitchFamily="18" charset="0"/>
              </a:rPr>
              <a:t>, khó khăn khi làm sản phẩm, cách khắc phục</a:t>
            </a:r>
            <a:endParaRPr lang="vi-VN" baseline="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510504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latin typeface="Times New Roman" panose="02020603050405020304" pitchFamily="18" charset="0"/>
                <a:cs typeface="Times New Roman" panose="02020603050405020304" pitchFamily="18" charset="0"/>
              </a:rPr>
              <a:t>Các nhóm chia sẻ, bình chọn bài trình chiếu hay, ấn tượng, qua đó rút ra bài học cho nhóm mình, về nhà sửa lại bài</a:t>
            </a:r>
            <a:endParaRPr lang="vi-VN" baseline="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253564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hướng</a:t>
            </a:r>
            <a:r>
              <a:rPr lang="en-US" dirty="0"/>
              <a:t> </a:t>
            </a:r>
            <a:r>
              <a:rPr lang="en-US" dirty="0" err="1"/>
              <a:t>dẫn</a:t>
            </a:r>
            <a:r>
              <a:rPr lang="en-US" dirty="0"/>
              <a:t> HS </a:t>
            </a:r>
            <a:r>
              <a:rPr lang="en-US" dirty="0" err="1"/>
              <a:t>đánh</a:t>
            </a:r>
            <a:r>
              <a:rPr lang="en-US" dirty="0"/>
              <a:t> </a:t>
            </a:r>
            <a:r>
              <a:rPr lang="en-US" dirty="0" err="1"/>
              <a:t>giá</a:t>
            </a:r>
            <a:r>
              <a:rPr lang="en-US" dirty="0"/>
              <a:t> </a:t>
            </a:r>
            <a:r>
              <a:rPr lang="en-US" dirty="0" err="1"/>
              <a:t>theo</a:t>
            </a:r>
            <a:r>
              <a:rPr lang="en-US" dirty="0"/>
              <a:t> </a:t>
            </a:r>
            <a:r>
              <a:rPr lang="en-US" dirty="0" err="1"/>
              <a:t>từng</a:t>
            </a:r>
            <a:r>
              <a:rPr lang="en-US" dirty="0"/>
              <a:t> </a:t>
            </a:r>
            <a:r>
              <a:rPr lang="en-US" dirty="0" err="1"/>
              <a:t>tiêu</a:t>
            </a:r>
            <a:r>
              <a:rPr lang="en-US" dirty="0"/>
              <a:t> </a:t>
            </a:r>
            <a:r>
              <a:rPr lang="en-US" dirty="0" err="1"/>
              <a:t>chí</a:t>
            </a:r>
            <a:r>
              <a:rPr lang="en-US" dirty="0"/>
              <a:t> </a:t>
            </a:r>
            <a:r>
              <a:rPr lang="en-US" dirty="0" err="1"/>
              <a:t>bằng</a:t>
            </a:r>
            <a:r>
              <a:rPr lang="en-US" dirty="0"/>
              <a:t> </a:t>
            </a:r>
            <a:r>
              <a:rPr lang="en-US" dirty="0" err="1"/>
              <a:t>hình</a:t>
            </a:r>
            <a:r>
              <a:rPr lang="en-US" dirty="0"/>
              <a:t> </a:t>
            </a:r>
            <a:r>
              <a:rPr lang="en-US" dirty="0" err="1"/>
              <a:t>dán</a:t>
            </a:r>
            <a:r>
              <a:rPr lang="en-US" dirty="0"/>
              <a:t>. </a:t>
            </a:r>
            <a:r>
              <a:rPr lang="en-US" dirty="0" err="1"/>
              <a:t>Có</a:t>
            </a:r>
            <a:r>
              <a:rPr lang="en-US" dirty="0"/>
              <a:t> </a:t>
            </a:r>
            <a:r>
              <a:rPr lang="en-US" dirty="0" err="1"/>
              <a:t>thể</a:t>
            </a:r>
            <a:r>
              <a:rPr lang="en-US" dirty="0"/>
              <a:t> </a:t>
            </a:r>
            <a:r>
              <a:rPr lang="en-US" dirty="0" err="1"/>
              <a:t>tặng</a:t>
            </a:r>
            <a:r>
              <a:rPr lang="en-US" dirty="0"/>
              <a:t> </a:t>
            </a:r>
            <a:r>
              <a:rPr lang="en-US" dirty="0" err="1"/>
              <a:t>thêm</a:t>
            </a:r>
            <a:r>
              <a:rPr lang="en-US" dirty="0"/>
              <a:t> </a:t>
            </a:r>
            <a:r>
              <a:rPr lang="en-US" dirty="0" err="1"/>
              <a:t>hình</a:t>
            </a:r>
            <a:r>
              <a:rPr lang="en-US" dirty="0"/>
              <a:t> </a:t>
            </a:r>
            <a:r>
              <a:rPr lang="en-US" dirty="0" err="1"/>
              <a:t>dán</a:t>
            </a:r>
            <a:r>
              <a:rPr lang="en-US" dirty="0"/>
              <a:t> </a:t>
            </a:r>
            <a:r>
              <a:rPr lang="en-US" dirty="0" err="1"/>
              <a:t>cho</a:t>
            </a:r>
            <a:r>
              <a:rPr lang="en-US" dirty="0"/>
              <a:t> </a:t>
            </a:r>
            <a:r>
              <a:rPr lang="en-US" dirty="0" err="1"/>
              <a:t>điểm</a:t>
            </a:r>
            <a:r>
              <a:rPr lang="en-US" dirty="0"/>
              <a:t> </a:t>
            </a:r>
            <a:r>
              <a:rPr lang="en-US" dirty="0" err="1"/>
              <a:t>sáng</a:t>
            </a:r>
            <a:r>
              <a:rPr lang="en-US" dirty="0"/>
              <a:t> </a:t>
            </a:r>
            <a:r>
              <a:rPr lang="en-US" dirty="0" err="1"/>
              <a:t>tạo</a:t>
            </a:r>
            <a:r>
              <a:rPr lang="en-US" dirty="0"/>
              <a:t>, </a:t>
            </a:r>
            <a:r>
              <a:rPr lang="en-US" dirty="0" err="1"/>
              <a:t>làm</a:t>
            </a:r>
            <a:r>
              <a:rPr lang="en-US" dirty="0"/>
              <a:t> </a:t>
            </a:r>
            <a:r>
              <a:rPr lang="en-US" dirty="0" err="1"/>
              <a:t>nhanh</a:t>
            </a:r>
            <a:r>
              <a:rPr lang="en-US" dirty="0"/>
              <a:t>, </a:t>
            </a:r>
            <a:r>
              <a:rPr lang="en-US" dirty="0" err="1"/>
              <a:t>đẹp</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01074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đặt</a:t>
            </a:r>
            <a:r>
              <a:rPr lang="en-US" baseline="0"/>
              <a:t> vấn đề: các em vừa xem video về vấn đề gì? Em nhận ra (biết) những ai trong đó? Để biết hoặc chia sẻ cho các bạn biết nhiều hơn về lịch sử Việt Nam, các em sẽ làm gì?</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400443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Trong quá trình dạy học, GV thường xuyên khuyến khích HS bằng các câu khen khi HS trả lời 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105647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đặt</a:t>
            </a:r>
            <a:r>
              <a:rPr lang="en-US" baseline="0"/>
              <a:t> đề: Hai bạn nhỏ đang đi đâu? (hai bạn tham gia một lễ hội của địa phương). Hai bạn cảm thấy như thế nào? (Hai bạn rất thích thú và hào hứng). Hai bạn có dự định gì? (Hai bạn sẽ giới thiệu về lễ hội này). </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550869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đặt</a:t>
            </a:r>
            <a:r>
              <a:rPr lang="en-US" baseline="0"/>
              <a:t> đề: Để giới thiệu về một vấn đề nào đó, chúng ta cần làm gì? (tìm tư liệu bao gồm tên, giới thiệu về lịch sử ra đời và phát triển của chúng, hình ảnh minh họa). Để bài thuyết trình sinh động, thu hút, em cần làm gì? (tạo bài trình chiếu để các bạn nhìn rõ, dễ hơn)</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575351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đặt</a:t>
            </a:r>
            <a:r>
              <a:rPr lang="en-US" baseline="0"/>
              <a:t> đề: </a:t>
            </a:r>
            <a:r>
              <a:rPr lang="vi-VN" baseline="0"/>
              <a:t>PowerPoint nằm trong bộ công cụ Microsoft Office, là một phần mềm trình chiếu sử dụng các slide để truyền tải thông tin. Nó cho phép người dùng tạo ra những slide phục vụ các buổi thuyết trình để thể hiện những thông điệp trong các lớp học hoặc buổi họp</a:t>
            </a:r>
            <a:r>
              <a:rPr lang="en-US" baseline="0"/>
              <a:t>. Nó </a:t>
            </a:r>
            <a:r>
              <a:rPr lang="vi-VN" baseline="0"/>
              <a:t>có thể tạo các bài thuyết trình cho sản phẩm và dịch vụ</a:t>
            </a:r>
            <a:r>
              <a:rPr lang="en-US" baseline="0"/>
              <a:t>,</a:t>
            </a:r>
            <a:r>
              <a:rPr lang="vi-VN" baseline="0"/>
              <a:t> bài giảng sinh động, trực quan cho lớp học</a:t>
            </a:r>
            <a:r>
              <a:rPr lang="en-US" baseline="0"/>
              <a:t>; có</a:t>
            </a:r>
            <a:r>
              <a:rPr lang="vi-VN" baseline="0"/>
              <a:t> vô số định dạng và mang dấu ấn riêng phong phú.</a:t>
            </a:r>
            <a:r>
              <a:rPr lang="en-US" baseline="0"/>
              <a:t> </a:t>
            </a:r>
            <a:r>
              <a:rPr lang="vi-VN" baseline="0"/>
              <a:t>Các hiệu ứng kết hợp cùng hình ảnh ấn tượng sẽ thu hút sự chú ý của người xem.</a:t>
            </a:r>
            <a:r>
              <a:rPr lang="en-US" baseline="0"/>
              <a:t> Bài giảng các em đang học cũng được tạo trên phần mềm PowerPoint</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92074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hướng</a:t>
            </a:r>
            <a:r>
              <a:rPr lang="en-US" baseline="0"/>
              <a:t> dẫn HS thực hiện</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320309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gợi</a:t>
            </a:r>
            <a:r>
              <a:rPr lang="en-US" baseline="0"/>
              <a:t> ý cho HS cách thực hiện</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007469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a:t>
            </a:r>
            <a:r>
              <a:rPr lang="en-US"/>
              <a:t>:</a:t>
            </a:r>
            <a:r>
              <a:rPr lang="en-US" baseline="0"/>
              <a:t> em hãy mô tả vị trí phím Caps lock, phím shift trên bàn phím</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98502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3.sv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5552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2193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58659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56908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73183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33153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91021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72358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28479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56378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75678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13232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31305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27977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2396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76BFD464-95B5-6C5A-FD0A-D2248B96E046}"/>
              </a:ext>
            </a:extLst>
          </p:cNvPr>
          <p:cNvPicPr>
            <a:picLocks noChangeAspect="1"/>
          </p:cNvPicPr>
          <p:nvPr userDrawn="1"/>
        </p:nvPicPr>
        <p:blipFill>
          <a:blip r:embed="rId2"/>
          <a:srcRect l="3333" r="3333"/>
          <a:stretch>
            <a:fillRect/>
          </a:stretch>
        </p:blipFill>
        <p:spPr>
          <a:xfrm>
            <a:off x="2" y="2"/>
            <a:ext cx="12191999" cy="5800007"/>
          </a:xfrm>
          <a:prstGeom prst="rect">
            <a:avLst/>
          </a:prstGeom>
        </p:spPr>
      </p:pic>
      <p:pic>
        <p:nvPicPr>
          <p:cNvPr id="7" name="Picture 3">
            <a:extLst>
              <a:ext uri="{FF2B5EF4-FFF2-40B4-BE49-F238E27FC236}">
                <a16:creationId xmlns:a16="http://schemas.microsoft.com/office/drawing/2014/main" id="{1026409B-7C24-01A1-6F9F-DEB9151D5C49}"/>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2" y="3682449"/>
            <a:ext cx="12192001" cy="3175552"/>
          </a:xfrm>
          <a:prstGeom prst="rect">
            <a:avLst/>
          </a:prstGeom>
        </p:spPr>
      </p:pic>
      <p:pic>
        <p:nvPicPr>
          <p:cNvPr id="8" name="Picture 5">
            <a:extLst>
              <a:ext uri="{FF2B5EF4-FFF2-40B4-BE49-F238E27FC236}">
                <a16:creationId xmlns:a16="http://schemas.microsoft.com/office/drawing/2014/main" id="{4BC15920-0BBB-FBD5-B88C-2881BC6347E7}"/>
              </a:ext>
            </a:extLst>
          </p:cNvPr>
          <p:cNvPicPr>
            <a:picLocks noChangeAspect="1"/>
          </p:cNvPicPr>
          <p:nvPr userDrawn="1"/>
        </p:nvPicPr>
        <p:blipFill>
          <a:blip r:embed="rId5"/>
          <a:srcRect/>
          <a:stretch>
            <a:fillRect/>
          </a:stretch>
        </p:blipFill>
        <p:spPr>
          <a:xfrm>
            <a:off x="132297" y="390311"/>
            <a:ext cx="2268004" cy="957744"/>
          </a:xfrm>
          <a:prstGeom prst="rect">
            <a:avLst/>
          </a:prstGeom>
        </p:spPr>
      </p:pic>
      <p:pic>
        <p:nvPicPr>
          <p:cNvPr id="9" name="Picture 10">
            <a:extLst>
              <a:ext uri="{FF2B5EF4-FFF2-40B4-BE49-F238E27FC236}">
                <a16:creationId xmlns:a16="http://schemas.microsoft.com/office/drawing/2014/main" id="{80BE8214-6122-AEB2-37ED-DF623ACEA36D}"/>
              </a:ext>
            </a:extLst>
          </p:cNvPr>
          <p:cNvPicPr>
            <a:picLocks noChangeAspect="1"/>
          </p:cNvPicPr>
          <p:nvPr userDrawn="1"/>
        </p:nvPicPr>
        <p:blipFill>
          <a:blip r:embed="rId5"/>
          <a:srcRect/>
          <a:stretch>
            <a:fillRect/>
          </a:stretch>
        </p:blipFill>
        <p:spPr>
          <a:xfrm>
            <a:off x="7957270" y="230160"/>
            <a:ext cx="3162240" cy="1335367"/>
          </a:xfrm>
          <a:prstGeom prst="rect">
            <a:avLst/>
          </a:prstGeom>
        </p:spPr>
      </p:pic>
    </p:spTree>
    <p:extLst>
      <p:ext uri="{BB962C8B-B14F-4D97-AF65-F5344CB8AC3E}">
        <p14:creationId xmlns:p14="http://schemas.microsoft.com/office/powerpoint/2010/main" val="989931889"/>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18234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14098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30386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55598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07893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1429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82220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60826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62360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26292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33096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6353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25927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2326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0686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1039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9665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8952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2.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4368331"/>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1272858"/>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6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6739958"/>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video" Target="../media/media1.mp4"/><Relationship Id="rId7" Type="http://schemas.openxmlformats.org/officeDocument/2006/relationships/image" Target="../media/image7.png"/><Relationship Id="rId2" Type="http://schemas.microsoft.com/office/2007/relationships/media" Target="../media/media1.mp4"/><Relationship Id="rId1" Type="http://schemas.openxmlformats.org/officeDocument/2006/relationships/tags" Target="../tags/tag1.xml"/><Relationship Id="rId6" Type="http://schemas.openxmlformats.org/officeDocument/2006/relationships/image" Target="../media/image6.png"/><Relationship Id="rId5" Type="http://schemas.openxmlformats.org/officeDocument/2006/relationships/notesSlide" Target="../notesSlides/notesSlide1.xml"/><Relationship Id="rId10" Type="http://schemas.openxmlformats.org/officeDocument/2006/relationships/image" Target="../media/image10.jpeg"/><Relationship Id="rId4" Type="http://schemas.openxmlformats.org/officeDocument/2006/relationships/slideLayout" Target="../slideLayouts/slideLayout23.xml"/><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4.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4.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2.png"/><Relationship Id="rId7"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38.png"/><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38.png"/><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50.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4.xml"/><Relationship Id="rId4" Type="http://schemas.openxmlformats.org/officeDocument/2006/relationships/image" Target="../media/image14.JP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4.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4.xml"/><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4.xml"/><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F6E80F1D-33BD-DF39-3296-A6E7AA533B39}"/>
              </a:ext>
            </a:extLst>
          </p:cNvPr>
          <p:cNvSpPr/>
          <p:nvPr/>
        </p:nvSpPr>
        <p:spPr>
          <a:xfrm>
            <a:off x="638476" y="329376"/>
            <a:ext cx="10915048" cy="6199249"/>
          </a:xfrm>
          <a:prstGeom prst="roundRect">
            <a:avLst>
              <a:gd name="adj" fmla="val 3314"/>
            </a:avLst>
          </a:prstGeom>
          <a:solidFill>
            <a:schemeClr val="bg1">
              <a:alpha val="84000"/>
            </a:schemeClr>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ád"/>
          <p:cNvPicPr>
            <a:picLocks noChangeAspect="1"/>
          </p:cNvPicPr>
          <p:nvPr/>
        </p:nvPicPr>
        <p:blipFill rotWithShape="1">
          <a:blip r:embed="rId6" cstate="print">
            <a:extLst>
              <a:ext uri="{28A0092B-C50C-407E-A947-70E740481C1C}">
                <a14:useLocalDpi xmlns:a14="http://schemas.microsoft.com/office/drawing/2010/main" val="0"/>
              </a:ext>
            </a:extLst>
          </a:blip>
          <a:srcRect t="72619"/>
          <a:stretch/>
        </p:blipFill>
        <p:spPr>
          <a:xfrm>
            <a:off x="0" y="5189104"/>
            <a:ext cx="12192000" cy="1668900"/>
          </a:xfrm>
          <a:prstGeom prst="rect">
            <a:avLst/>
          </a:prstGeom>
        </p:spPr>
      </p:pic>
      <p:pic>
        <p:nvPicPr>
          <p:cNvPr id="4" name="sd"/>
          <p:cNvPicPr>
            <a:picLocks noChangeAspect="1"/>
          </p:cNvPicPr>
          <p:nvPr/>
        </p:nvPicPr>
        <p:blipFill rotWithShape="1">
          <a:blip r:embed="rId6" cstate="print">
            <a:extLst>
              <a:ext uri="{28A0092B-C50C-407E-A947-70E740481C1C}">
                <a14:useLocalDpi xmlns:a14="http://schemas.microsoft.com/office/drawing/2010/main" val="0"/>
              </a:ext>
            </a:extLst>
          </a:blip>
          <a:srcRect l="4485" t="24519" r="85077" b="57540"/>
          <a:stretch/>
        </p:blipFill>
        <p:spPr>
          <a:xfrm>
            <a:off x="226243" y="433634"/>
            <a:ext cx="1272619" cy="1093510"/>
          </a:xfrm>
          <a:prstGeom prst="rect">
            <a:avLst/>
          </a:prstGeom>
        </p:spPr>
      </p:pic>
      <p:pic>
        <p:nvPicPr>
          <p:cNvPr id="6" name="a 5"/>
          <p:cNvPicPr>
            <a:picLocks noChangeAspect="1"/>
          </p:cNvPicPr>
          <p:nvPr/>
        </p:nvPicPr>
        <p:blipFill rotWithShape="1">
          <a:blip r:embed="rId7" cstate="print">
            <a:extLst>
              <a:ext uri="{28A0092B-C50C-407E-A947-70E740481C1C}">
                <a14:useLocalDpi xmlns:a14="http://schemas.microsoft.com/office/drawing/2010/main" val="0"/>
              </a:ext>
            </a:extLst>
          </a:blip>
          <a:srcRect l="8892" t="77259" r="79433"/>
          <a:stretch/>
        </p:blipFill>
        <p:spPr>
          <a:xfrm>
            <a:off x="1107650" y="5260157"/>
            <a:ext cx="1423448" cy="1386096"/>
          </a:xfrm>
          <a:prstGeom prst="rect">
            <a:avLst/>
          </a:prstGeom>
        </p:spPr>
      </p:pic>
      <p:sp>
        <p:nvSpPr>
          <p:cNvPr id="12" name="TextBox 11">
            <a:extLst>
              <a:ext uri="{FF2B5EF4-FFF2-40B4-BE49-F238E27FC236}">
                <a16:creationId xmlns:a16="http://schemas.microsoft.com/office/drawing/2014/main" id="{AF1E2875-4F00-7BF5-511E-A4CC40BFC41E}"/>
              </a:ext>
            </a:extLst>
          </p:cNvPr>
          <p:cNvSpPr txBox="1"/>
          <p:nvPr/>
        </p:nvSpPr>
        <p:spPr>
          <a:xfrm>
            <a:off x="2916607" y="393084"/>
            <a:ext cx="6358781" cy="830997"/>
          </a:xfrm>
          <a:prstGeom prst="rect">
            <a:avLst/>
          </a:prstGeom>
          <a:noFill/>
        </p:spPr>
        <p:txBody>
          <a:bodyPr wrap="square">
            <a:spAutoFit/>
          </a:bodyPr>
          <a:lstStyle/>
          <a:p>
            <a:pPr algn="ctr"/>
            <a:r>
              <a:rPr lang="en-US" sz="2300" dirty="0">
                <a:solidFill>
                  <a:srgbClr val="002060"/>
                </a:solidFill>
                <a:latin typeface="SVN-Hole Hearted" panose="020B0A06020104020203" pitchFamily="34" charset="0"/>
                <a:cs typeface="Times New Roman" panose="02020603050405020304" pitchFamily="18" charset="0"/>
              </a:rPr>
              <a:t>SỞ GIÁO DỤC VÀ ĐÀO TẠO HÀ NỘI</a:t>
            </a:r>
          </a:p>
          <a:p>
            <a:pPr algn="ctr"/>
            <a:r>
              <a:rPr lang="en-US" sz="2300" dirty="0">
                <a:solidFill>
                  <a:srgbClr val="002060"/>
                </a:solidFill>
                <a:latin typeface="SVN-Hole Hearted" panose="020B0A06020104020203" pitchFamily="34" charset="0"/>
                <a:cs typeface="Times New Roman" panose="02020603050405020304" pitchFamily="18" charset="0"/>
              </a:rPr>
              <a:t>NGÀY HỘI CNTT VÀ STEM NĂM 2024</a:t>
            </a:r>
          </a:p>
        </p:txBody>
      </p:sp>
      <p:sp>
        <p:nvSpPr>
          <p:cNvPr id="14" name="Rectangle 13">
            <a:extLst>
              <a:ext uri="{FF2B5EF4-FFF2-40B4-BE49-F238E27FC236}">
                <a16:creationId xmlns:a16="http://schemas.microsoft.com/office/drawing/2014/main" id="{BEEEF732-45CE-6692-E284-B5D5C2A36EEB}"/>
              </a:ext>
            </a:extLst>
          </p:cNvPr>
          <p:cNvSpPr/>
          <p:nvPr/>
        </p:nvSpPr>
        <p:spPr>
          <a:xfrm>
            <a:off x="3246516" y="1553460"/>
            <a:ext cx="5698997" cy="646331"/>
          </a:xfrm>
          <a:prstGeom prst="rect">
            <a:avLst/>
          </a:prstGeom>
          <a:noFill/>
        </p:spPr>
        <p:txBody>
          <a:bodyPr wrap="none" lIns="91440" tIns="45720" rIns="91440" bIns="45720">
            <a:spAutoFit/>
          </a:bodyPr>
          <a:lstStyle/>
          <a:p>
            <a:pPr algn="ctr"/>
            <a:r>
              <a:rPr lang="en-US" sz="3600" b="1" dirty="0" err="1">
                <a:ln w="9525">
                  <a:solidFill>
                    <a:schemeClr val="bg1"/>
                  </a:solidFill>
                  <a:prstDash val="solid"/>
                </a:ln>
                <a:solidFill>
                  <a:srgbClr val="00B050"/>
                </a:solidFill>
                <a:effectLst>
                  <a:outerShdw blurRad="12700" dist="38100" dir="2700000" algn="tl" rotWithShape="0">
                    <a:schemeClr val="accent5">
                      <a:lumMod val="60000"/>
                      <a:lumOff val="40000"/>
                    </a:schemeClr>
                  </a:outerShdw>
                </a:effectLst>
                <a:latin typeface="SVN-Kitten" pitchFamily="50" charset="0"/>
              </a:rPr>
              <a:t>Bài</a:t>
            </a:r>
            <a:r>
              <a:rPr lang="en-US" sz="3600" b="1" dirty="0">
                <a:ln w="9525">
                  <a:solidFill>
                    <a:schemeClr val="bg1"/>
                  </a:solidFill>
                  <a:prstDash val="solid"/>
                </a:ln>
                <a:solidFill>
                  <a:srgbClr val="00B050"/>
                </a:solidFill>
                <a:effectLst>
                  <a:outerShdw blurRad="12700" dist="38100" dir="2700000" algn="tl" rotWithShape="0">
                    <a:schemeClr val="accent5">
                      <a:lumMod val="60000"/>
                      <a:lumOff val="40000"/>
                    </a:schemeClr>
                  </a:outerShdw>
                </a:effectLst>
                <a:latin typeface="SVN-Kitten" pitchFamily="50" charset="0"/>
              </a:rPr>
              <a:t> </a:t>
            </a:r>
            <a:r>
              <a:rPr lang="en-US" sz="3600" b="1" dirty="0" err="1">
                <a:ln w="9525">
                  <a:solidFill>
                    <a:schemeClr val="bg1"/>
                  </a:solidFill>
                  <a:prstDash val="solid"/>
                </a:ln>
                <a:solidFill>
                  <a:srgbClr val="00B050"/>
                </a:solidFill>
                <a:effectLst>
                  <a:outerShdw blurRad="12700" dist="38100" dir="2700000" algn="tl" rotWithShape="0">
                    <a:schemeClr val="accent5">
                      <a:lumMod val="60000"/>
                      <a:lumOff val="40000"/>
                    </a:schemeClr>
                  </a:outerShdw>
                </a:effectLst>
                <a:latin typeface="SVN-Kitten" pitchFamily="50" charset="0"/>
              </a:rPr>
              <a:t>giảng</a:t>
            </a:r>
            <a:r>
              <a:rPr lang="en-US" sz="3600" b="1" dirty="0">
                <a:ln w="9525">
                  <a:solidFill>
                    <a:schemeClr val="bg1"/>
                  </a:solidFill>
                  <a:prstDash val="solid"/>
                </a:ln>
                <a:solidFill>
                  <a:srgbClr val="00B050"/>
                </a:solidFill>
                <a:effectLst>
                  <a:outerShdw blurRad="12700" dist="38100" dir="2700000" algn="tl" rotWithShape="0">
                    <a:schemeClr val="accent5">
                      <a:lumMod val="60000"/>
                      <a:lumOff val="40000"/>
                    </a:schemeClr>
                  </a:outerShdw>
                </a:effectLst>
                <a:latin typeface="SVN-Kitten" pitchFamily="50" charset="0"/>
              </a:rPr>
              <a:t> </a:t>
            </a:r>
            <a:r>
              <a:rPr lang="en-US" sz="3600" b="1" smtClean="0">
                <a:ln w="9525">
                  <a:solidFill>
                    <a:schemeClr val="bg1"/>
                  </a:solidFill>
                  <a:prstDash val="solid"/>
                </a:ln>
                <a:solidFill>
                  <a:srgbClr val="00B050"/>
                </a:solidFill>
                <a:effectLst>
                  <a:outerShdw blurRad="12700" dist="38100" dir="2700000" algn="tl" rotWithShape="0">
                    <a:schemeClr val="accent5">
                      <a:lumMod val="60000"/>
                      <a:lumOff val="40000"/>
                    </a:schemeClr>
                  </a:outerShdw>
                </a:effectLst>
                <a:latin typeface="SVN-Kitten" pitchFamily="50" charset="0"/>
              </a:rPr>
              <a:t>STEM </a:t>
            </a:r>
            <a:r>
              <a:rPr lang="en-US" sz="3600" b="1" smtClean="0">
                <a:ln w="9525">
                  <a:solidFill>
                    <a:schemeClr val="bg1"/>
                  </a:solidFill>
                  <a:prstDash val="solid"/>
                </a:ln>
                <a:solidFill>
                  <a:srgbClr val="00B050"/>
                </a:solidFill>
                <a:effectLst>
                  <a:outerShdw blurRad="12700" dist="38100" dir="2700000" algn="tl" rotWithShape="0">
                    <a:schemeClr val="accent5">
                      <a:lumMod val="60000"/>
                      <a:lumOff val="40000"/>
                    </a:schemeClr>
                  </a:outerShdw>
                </a:effectLst>
                <a:latin typeface="SVN-Kitten" pitchFamily="50" charset="0"/>
              </a:rPr>
              <a:t>tin học 4</a:t>
            </a:r>
            <a:endParaRPr lang="en-US" sz="3600" b="1" cap="none" spc="0" dirty="0">
              <a:ln w="9525">
                <a:solidFill>
                  <a:schemeClr val="bg1"/>
                </a:solidFill>
                <a:prstDash val="solid"/>
              </a:ln>
              <a:solidFill>
                <a:srgbClr val="00B050"/>
              </a:solidFill>
              <a:effectLst>
                <a:outerShdw blurRad="12700" dist="38100" dir="2700000" algn="tl" rotWithShape="0">
                  <a:schemeClr val="accent5">
                    <a:lumMod val="60000"/>
                    <a:lumOff val="40000"/>
                  </a:schemeClr>
                </a:outerShdw>
              </a:effectLst>
              <a:latin typeface="SVN-Kitten" pitchFamily="50" charset="0"/>
            </a:endParaRPr>
          </a:p>
        </p:txBody>
      </p:sp>
      <p:sp>
        <p:nvSpPr>
          <p:cNvPr id="16" name="TextBox 15">
            <a:extLst>
              <a:ext uri="{FF2B5EF4-FFF2-40B4-BE49-F238E27FC236}">
                <a16:creationId xmlns:a16="http://schemas.microsoft.com/office/drawing/2014/main" id="{7DAAE4DD-28D5-FDF2-9FC9-AB9B3B831355}"/>
              </a:ext>
            </a:extLst>
          </p:cNvPr>
          <p:cNvSpPr txBox="1"/>
          <p:nvPr/>
        </p:nvSpPr>
        <p:spPr>
          <a:xfrm>
            <a:off x="4034786" y="4198879"/>
            <a:ext cx="4122422" cy="1754326"/>
          </a:xfrm>
          <a:prstGeom prst="rect">
            <a:avLst/>
          </a:prstGeom>
          <a:noFill/>
        </p:spPr>
        <p:txBody>
          <a:bodyPr wrap="square">
            <a:spAutoFit/>
          </a:bodyPr>
          <a:lstStyle/>
          <a:p>
            <a:r>
              <a:rPr lang="en-US" dirty="0" err="1">
                <a:latin typeface="UTM Duepuntozero" panose="02040603050506020204" pitchFamily="18" charset="0"/>
              </a:rPr>
              <a:t>Giáo</a:t>
            </a:r>
            <a:r>
              <a:rPr lang="en-US" dirty="0">
                <a:latin typeface="UTM Duepuntozero" panose="02040603050506020204" pitchFamily="18" charset="0"/>
              </a:rPr>
              <a:t> </a:t>
            </a:r>
            <a:r>
              <a:rPr lang="en-US" dirty="0" err="1">
                <a:latin typeface="UTM Duepuntozero" panose="02040603050506020204" pitchFamily="18" charset="0"/>
              </a:rPr>
              <a:t>viên</a:t>
            </a:r>
            <a:r>
              <a:rPr lang="en-US" dirty="0">
                <a:latin typeface="UTM Duepuntozero" panose="02040603050506020204" pitchFamily="18" charset="0"/>
              </a:rPr>
              <a:t>: </a:t>
            </a:r>
            <a:r>
              <a:rPr lang="en-US" b="1" dirty="0" err="1">
                <a:latin typeface="UTM Duepuntozero" panose="02040603050506020204" pitchFamily="18" charset="0"/>
              </a:rPr>
              <a:t>Nguyễn</a:t>
            </a:r>
            <a:r>
              <a:rPr lang="en-US" b="1" dirty="0">
                <a:latin typeface="UTM Duepuntozero" panose="02040603050506020204" pitchFamily="18" charset="0"/>
              </a:rPr>
              <a:t> </a:t>
            </a:r>
            <a:r>
              <a:rPr lang="en-US" b="1" err="1">
                <a:latin typeface="UTM Duepuntozero" panose="02040603050506020204" pitchFamily="18" charset="0"/>
              </a:rPr>
              <a:t>Thị</a:t>
            </a:r>
            <a:r>
              <a:rPr lang="en-US" b="1">
                <a:latin typeface="UTM Duepuntozero" panose="02040603050506020204" pitchFamily="18" charset="0"/>
              </a:rPr>
              <a:t> </a:t>
            </a:r>
            <a:r>
              <a:rPr lang="en-US" b="1" smtClean="0">
                <a:latin typeface="UTM Duepuntozero" panose="02040603050506020204" pitchFamily="18" charset="0"/>
              </a:rPr>
              <a:t>Hằng</a:t>
            </a:r>
            <a:endParaRPr lang="en-US" b="1" dirty="0">
              <a:latin typeface="UTM Duepuntozero" panose="02040603050506020204" pitchFamily="18" charset="0"/>
            </a:endParaRPr>
          </a:p>
          <a:p>
            <a:r>
              <a:rPr lang="en-US" dirty="0">
                <a:latin typeface="UTM Duepuntozero" panose="02040603050506020204" pitchFamily="18" charset="0"/>
              </a:rPr>
              <a:t>E-mail</a:t>
            </a:r>
            <a:r>
              <a:rPr lang="en-US">
                <a:latin typeface="UTM Duepuntozero" panose="02040603050506020204" pitchFamily="18" charset="0"/>
              </a:rPr>
              <a:t>: </a:t>
            </a:r>
            <a:r>
              <a:rPr lang="en-US" smtClean="0">
                <a:latin typeface="UTM Duepuntozero" panose="02040603050506020204" pitchFamily="18" charset="0"/>
              </a:rPr>
              <a:t>trangchanh07@gmail.com</a:t>
            </a:r>
            <a:endParaRPr lang="en-US" dirty="0">
              <a:latin typeface="UTM Duepuntozero" panose="02040603050506020204" pitchFamily="18" charset="0"/>
            </a:endParaRPr>
          </a:p>
          <a:p>
            <a:r>
              <a:rPr lang="en-US" dirty="0" err="1">
                <a:latin typeface="UTM Duepuntozero" panose="02040603050506020204" pitchFamily="18" charset="0"/>
              </a:rPr>
              <a:t>Đơn</a:t>
            </a:r>
            <a:r>
              <a:rPr lang="en-US" dirty="0">
                <a:latin typeface="UTM Duepuntozero" panose="02040603050506020204" pitchFamily="18" charset="0"/>
              </a:rPr>
              <a:t> </a:t>
            </a:r>
            <a:r>
              <a:rPr lang="en-US" dirty="0" err="1">
                <a:latin typeface="UTM Duepuntozero" panose="02040603050506020204" pitchFamily="18" charset="0"/>
              </a:rPr>
              <a:t>vị</a:t>
            </a:r>
            <a:r>
              <a:rPr lang="en-US" dirty="0">
                <a:latin typeface="UTM Duepuntozero" panose="02040603050506020204" pitchFamily="18" charset="0"/>
              </a:rPr>
              <a:t> </a:t>
            </a:r>
            <a:r>
              <a:rPr lang="en-US" dirty="0" err="1">
                <a:latin typeface="UTM Duepuntozero" panose="02040603050506020204" pitchFamily="18" charset="0"/>
              </a:rPr>
              <a:t>công</a:t>
            </a:r>
            <a:r>
              <a:rPr lang="en-US" dirty="0">
                <a:latin typeface="UTM Duepuntozero" panose="02040603050506020204" pitchFamily="18" charset="0"/>
              </a:rPr>
              <a:t> </a:t>
            </a:r>
            <a:r>
              <a:rPr lang="en-US" dirty="0" err="1">
                <a:latin typeface="UTM Duepuntozero" panose="02040603050506020204" pitchFamily="18" charset="0"/>
              </a:rPr>
              <a:t>tác</a:t>
            </a:r>
            <a:r>
              <a:rPr lang="en-US" dirty="0">
                <a:latin typeface="UTM Duepuntozero" panose="02040603050506020204" pitchFamily="18" charset="0"/>
              </a:rPr>
              <a:t>: </a:t>
            </a:r>
            <a:r>
              <a:rPr lang="vi-VN" dirty="0">
                <a:latin typeface="UTM Duepuntozero" panose="02040603050506020204" pitchFamily="18" charset="0"/>
              </a:rPr>
              <a:t>Trường Tiểu học </a:t>
            </a:r>
            <a:r>
              <a:rPr lang="vi-VN" dirty="0" err="1">
                <a:latin typeface="UTM Duepuntozero" panose="02040603050506020204" pitchFamily="18" charset="0"/>
              </a:rPr>
              <a:t>Hoà</a:t>
            </a:r>
            <a:r>
              <a:rPr lang="vi-VN" dirty="0">
                <a:latin typeface="UTM Duepuntozero" panose="02040603050506020204" pitchFamily="18" charset="0"/>
              </a:rPr>
              <a:t> Thạch B</a:t>
            </a:r>
            <a:endParaRPr lang="en-US" dirty="0">
              <a:latin typeface="UTM Duepuntozero" panose="02040603050506020204" pitchFamily="18" charset="0"/>
            </a:endParaRPr>
          </a:p>
          <a:p>
            <a:r>
              <a:rPr lang="en-US" dirty="0" err="1">
                <a:latin typeface="UTM Duepuntozero" panose="02040603050506020204" pitchFamily="18" charset="0"/>
              </a:rPr>
              <a:t>Địa</a:t>
            </a:r>
            <a:r>
              <a:rPr lang="en-US" dirty="0">
                <a:latin typeface="UTM Duepuntozero" panose="02040603050506020204" pitchFamily="18" charset="0"/>
              </a:rPr>
              <a:t> </a:t>
            </a:r>
            <a:r>
              <a:rPr lang="en-US" dirty="0" err="1">
                <a:latin typeface="UTM Duepuntozero" panose="02040603050506020204" pitchFamily="18" charset="0"/>
              </a:rPr>
              <a:t>chỉ</a:t>
            </a:r>
            <a:r>
              <a:rPr lang="en-US" dirty="0">
                <a:latin typeface="UTM Duepuntozero" panose="02040603050506020204" pitchFamily="18" charset="0"/>
              </a:rPr>
              <a:t>: </a:t>
            </a:r>
            <a:r>
              <a:rPr lang="en-US" dirty="0" err="1">
                <a:latin typeface="UTM Duepuntozero" panose="02040603050506020204" pitchFamily="18" charset="0"/>
              </a:rPr>
              <a:t>Hoà</a:t>
            </a:r>
            <a:r>
              <a:rPr lang="en-US" dirty="0">
                <a:latin typeface="UTM Duepuntozero" panose="02040603050506020204" pitchFamily="18" charset="0"/>
              </a:rPr>
              <a:t> </a:t>
            </a:r>
            <a:r>
              <a:rPr lang="en-US" dirty="0" err="1">
                <a:latin typeface="UTM Duepuntozero" panose="02040603050506020204" pitchFamily="18" charset="0"/>
              </a:rPr>
              <a:t>Thạch</a:t>
            </a:r>
            <a:r>
              <a:rPr lang="en-US" dirty="0">
                <a:latin typeface="UTM Duepuntozero" panose="02040603050506020204" pitchFamily="18" charset="0"/>
              </a:rPr>
              <a:t>- </a:t>
            </a:r>
            <a:r>
              <a:rPr lang="en-US" dirty="0" err="1">
                <a:latin typeface="UTM Duepuntozero" panose="02040603050506020204" pitchFamily="18" charset="0"/>
              </a:rPr>
              <a:t>Quốc</a:t>
            </a:r>
            <a:r>
              <a:rPr lang="en-US" dirty="0">
                <a:latin typeface="UTM Duepuntozero" panose="02040603050506020204" pitchFamily="18" charset="0"/>
              </a:rPr>
              <a:t> </a:t>
            </a:r>
            <a:r>
              <a:rPr lang="en-US" dirty="0" err="1">
                <a:latin typeface="UTM Duepuntozero" panose="02040603050506020204" pitchFamily="18" charset="0"/>
              </a:rPr>
              <a:t>Oai</a:t>
            </a:r>
            <a:r>
              <a:rPr lang="en-US" dirty="0">
                <a:latin typeface="UTM Duepuntozero" panose="02040603050506020204" pitchFamily="18" charset="0"/>
              </a:rPr>
              <a:t>- Hà </a:t>
            </a:r>
            <a:r>
              <a:rPr lang="en-US" dirty="0" err="1">
                <a:latin typeface="UTM Duepuntozero" panose="02040603050506020204" pitchFamily="18" charset="0"/>
              </a:rPr>
              <a:t>Nội</a:t>
            </a:r>
            <a:endParaRPr lang="en-US" dirty="0">
              <a:latin typeface="UTM Duepuntozero" panose="02040603050506020204" pitchFamily="18" charset="0"/>
            </a:endParaRPr>
          </a:p>
          <a:p>
            <a:r>
              <a:rPr lang="en-US" dirty="0" err="1">
                <a:latin typeface="UTM Duepuntozero" panose="02040603050506020204" pitchFamily="18" charset="0"/>
              </a:rPr>
              <a:t>Điện</a:t>
            </a:r>
            <a:r>
              <a:rPr lang="en-US" dirty="0">
                <a:latin typeface="UTM Duepuntozero" panose="02040603050506020204" pitchFamily="18" charset="0"/>
              </a:rPr>
              <a:t> </a:t>
            </a:r>
            <a:r>
              <a:rPr lang="en-US" dirty="0" err="1">
                <a:latin typeface="UTM Duepuntozero" panose="02040603050506020204" pitchFamily="18" charset="0"/>
              </a:rPr>
              <a:t>thoại</a:t>
            </a:r>
            <a:r>
              <a:rPr lang="en-US">
                <a:latin typeface="UTM Duepuntozero" panose="02040603050506020204" pitchFamily="18" charset="0"/>
              </a:rPr>
              <a:t>: </a:t>
            </a:r>
            <a:r>
              <a:rPr lang="en-US" smtClean="0">
                <a:latin typeface="UTM Duepuntozero" panose="02040603050506020204" pitchFamily="18" charset="0"/>
              </a:rPr>
              <a:t>0974931116</a:t>
            </a:r>
            <a:endParaRPr lang="en-US" dirty="0">
              <a:latin typeface="UTM Duepuntozero" panose="02040603050506020204" pitchFamily="18" charset="0"/>
            </a:endParaRPr>
          </a:p>
          <a:p>
            <a:r>
              <a:rPr lang="en-US" dirty="0" err="1">
                <a:latin typeface="UTM Duepuntozero" panose="02040603050506020204" pitchFamily="18" charset="0"/>
              </a:rPr>
              <a:t>Giấy</a:t>
            </a:r>
            <a:r>
              <a:rPr lang="en-US" dirty="0">
                <a:latin typeface="UTM Duepuntozero" panose="02040603050506020204" pitchFamily="18" charset="0"/>
              </a:rPr>
              <a:t> </a:t>
            </a:r>
            <a:r>
              <a:rPr lang="en-US" dirty="0" err="1">
                <a:latin typeface="UTM Duepuntozero" panose="02040603050506020204" pitchFamily="18" charset="0"/>
              </a:rPr>
              <a:t>phép</a:t>
            </a:r>
            <a:r>
              <a:rPr lang="en-US" dirty="0">
                <a:latin typeface="UTM Duepuntozero" panose="02040603050506020204" pitchFamily="18" charset="0"/>
              </a:rPr>
              <a:t> </a:t>
            </a:r>
            <a:r>
              <a:rPr lang="en-US" dirty="0" err="1">
                <a:latin typeface="UTM Duepuntozero" panose="02040603050506020204" pitchFamily="18" charset="0"/>
              </a:rPr>
              <a:t>dự</a:t>
            </a:r>
            <a:r>
              <a:rPr lang="en-US" dirty="0">
                <a:latin typeface="UTM Duepuntozero" panose="02040603050506020204" pitchFamily="18" charset="0"/>
              </a:rPr>
              <a:t> thi</a:t>
            </a:r>
            <a:r>
              <a:rPr lang="en-US">
                <a:latin typeface="UTM Duepuntozero" panose="02040603050506020204" pitchFamily="18" charset="0"/>
              </a:rPr>
              <a:t>: </a:t>
            </a:r>
            <a:r>
              <a:rPr lang="en-US" smtClean="0">
                <a:latin typeface="UTM Duepuntozero" panose="02040603050506020204" pitchFamily="18" charset="0"/>
              </a:rPr>
              <a:t>CC-BY</a:t>
            </a:r>
            <a:endParaRPr lang="en-US" dirty="0">
              <a:latin typeface="UTM Duepuntozero" panose="02040603050506020204" pitchFamily="18" charset="0"/>
            </a:endParaRPr>
          </a:p>
        </p:txBody>
      </p:sp>
      <p:sp>
        <p:nvSpPr>
          <p:cNvPr id="17" name="TextBox 16">
            <a:extLst>
              <a:ext uri="{FF2B5EF4-FFF2-40B4-BE49-F238E27FC236}">
                <a16:creationId xmlns:a16="http://schemas.microsoft.com/office/drawing/2014/main" id="{03C395ED-088D-BA19-43F9-15A837E7ECEA}"/>
              </a:ext>
            </a:extLst>
          </p:cNvPr>
          <p:cNvSpPr txBox="1"/>
          <p:nvPr/>
        </p:nvSpPr>
        <p:spPr>
          <a:xfrm>
            <a:off x="1849792" y="3025724"/>
            <a:ext cx="7095721" cy="646331"/>
          </a:xfrm>
          <a:prstGeom prst="rect">
            <a:avLst/>
          </a:prstGeom>
          <a:noFill/>
        </p:spPr>
        <p:txBody>
          <a:bodyPr wrap="square">
            <a:spAutoFit/>
          </a:bodyPr>
          <a:lstStyle/>
          <a:p>
            <a:pPr algn="ctr"/>
            <a:r>
              <a:rPr lang="en-US" sz="3600" dirty="0" err="1" smtClean="0">
                <a:ln>
                  <a:solidFill>
                    <a:schemeClr val="bg1"/>
                  </a:solidFill>
                </a:ln>
                <a:solidFill>
                  <a:srgbClr val="00B050"/>
                </a:solidFill>
                <a:latin typeface="SVN-Kitten" pitchFamily="50" charset="0"/>
                <a:cs typeface="Times New Roman" panose="02020603050405020304" pitchFamily="18" charset="0"/>
              </a:rPr>
              <a:t>Bộ</a:t>
            </a:r>
            <a:r>
              <a:rPr lang="en-US" sz="3600" dirty="0" smtClean="0">
                <a:ln>
                  <a:solidFill>
                    <a:schemeClr val="bg1"/>
                  </a:solidFill>
                </a:ln>
                <a:solidFill>
                  <a:srgbClr val="00B050"/>
                </a:solidFill>
                <a:latin typeface="SVN-Kitten" pitchFamily="50" charset="0"/>
                <a:cs typeface="Times New Roman" panose="02020603050405020304" pitchFamily="18" charset="0"/>
              </a:rPr>
              <a:t> </a:t>
            </a:r>
            <a:r>
              <a:rPr lang="en-US" sz="3600" dirty="0" err="1" smtClean="0">
                <a:ln>
                  <a:solidFill>
                    <a:schemeClr val="bg1"/>
                  </a:solidFill>
                </a:ln>
                <a:solidFill>
                  <a:srgbClr val="00B050"/>
                </a:solidFill>
                <a:latin typeface="SVN-Kitten" pitchFamily="50" charset="0"/>
                <a:cs typeface="Times New Roman" panose="02020603050405020304" pitchFamily="18" charset="0"/>
              </a:rPr>
              <a:t>sách</a:t>
            </a:r>
            <a:r>
              <a:rPr lang="en-US" sz="3600" dirty="0" smtClean="0">
                <a:ln>
                  <a:solidFill>
                    <a:schemeClr val="bg1"/>
                  </a:solidFill>
                </a:ln>
                <a:solidFill>
                  <a:srgbClr val="00B050"/>
                </a:solidFill>
                <a:latin typeface="SVN-Kitten" pitchFamily="50" charset="0"/>
                <a:cs typeface="Times New Roman" panose="02020603050405020304" pitchFamily="18" charset="0"/>
              </a:rPr>
              <a:t> </a:t>
            </a:r>
            <a:r>
              <a:rPr lang="en-US" sz="3600" dirty="0" err="1" smtClean="0">
                <a:ln>
                  <a:solidFill>
                    <a:schemeClr val="bg1"/>
                  </a:solidFill>
                </a:ln>
                <a:solidFill>
                  <a:srgbClr val="00B050"/>
                </a:solidFill>
                <a:latin typeface="SVN-Kitten" pitchFamily="50" charset="0"/>
                <a:cs typeface="Times New Roman" panose="02020603050405020304" pitchFamily="18" charset="0"/>
              </a:rPr>
              <a:t>KNTT</a:t>
            </a:r>
            <a:r>
              <a:rPr lang="en-US" sz="3600" dirty="0" smtClean="0">
                <a:ln>
                  <a:solidFill>
                    <a:schemeClr val="bg1"/>
                  </a:solidFill>
                </a:ln>
                <a:solidFill>
                  <a:srgbClr val="00B050"/>
                </a:solidFill>
                <a:latin typeface="SVN-Kitten" pitchFamily="50" charset="0"/>
                <a:cs typeface="Times New Roman" panose="02020603050405020304" pitchFamily="18" charset="0"/>
              </a:rPr>
              <a:t> </a:t>
            </a:r>
            <a:r>
              <a:rPr lang="en-US" sz="3600" dirty="0" err="1" smtClean="0">
                <a:ln>
                  <a:solidFill>
                    <a:schemeClr val="bg1"/>
                  </a:solidFill>
                </a:ln>
                <a:solidFill>
                  <a:srgbClr val="00B050"/>
                </a:solidFill>
                <a:latin typeface="SVN-Kitten" pitchFamily="50" charset="0"/>
                <a:cs typeface="Times New Roman" panose="02020603050405020304" pitchFamily="18" charset="0"/>
              </a:rPr>
              <a:t>với</a:t>
            </a:r>
            <a:r>
              <a:rPr lang="en-US" sz="3600" dirty="0" smtClean="0">
                <a:ln>
                  <a:solidFill>
                    <a:schemeClr val="bg1"/>
                  </a:solidFill>
                </a:ln>
                <a:solidFill>
                  <a:srgbClr val="00B050"/>
                </a:solidFill>
                <a:latin typeface="SVN-Kitten" pitchFamily="50" charset="0"/>
                <a:cs typeface="Times New Roman" panose="02020603050405020304" pitchFamily="18" charset="0"/>
              </a:rPr>
              <a:t> </a:t>
            </a:r>
            <a:r>
              <a:rPr lang="en-US" sz="3600" dirty="0" err="1" smtClean="0">
                <a:ln>
                  <a:solidFill>
                    <a:schemeClr val="bg1"/>
                  </a:solidFill>
                </a:ln>
                <a:solidFill>
                  <a:srgbClr val="00B050"/>
                </a:solidFill>
                <a:latin typeface="SVN-Kitten" pitchFamily="50" charset="0"/>
                <a:cs typeface="Times New Roman" panose="02020603050405020304" pitchFamily="18" charset="0"/>
              </a:rPr>
              <a:t>cuộc</a:t>
            </a:r>
            <a:r>
              <a:rPr lang="en-US" sz="3600" dirty="0" smtClean="0">
                <a:ln>
                  <a:solidFill>
                    <a:schemeClr val="bg1"/>
                  </a:solidFill>
                </a:ln>
                <a:solidFill>
                  <a:srgbClr val="00B050"/>
                </a:solidFill>
                <a:latin typeface="SVN-Kitten" pitchFamily="50" charset="0"/>
                <a:cs typeface="Times New Roman" panose="02020603050405020304" pitchFamily="18" charset="0"/>
              </a:rPr>
              <a:t> </a:t>
            </a:r>
            <a:r>
              <a:rPr lang="en-US" sz="3600" dirty="0" err="1" smtClean="0">
                <a:ln>
                  <a:solidFill>
                    <a:schemeClr val="bg1"/>
                  </a:solidFill>
                </a:ln>
                <a:solidFill>
                  <a:srgbClr val="00B050"/>
                </a:solidFill>
                <a:latin typeface="SVN-Kitten" pitchFamily="50" charset="0"/>
                <a:cs typeface="Times New Roman" panose="02020603050405020304" pitchFamily="18" charset="0"/>
              </a:rPr>
              <a:t>sống</a:t>
            </a:r>
            <a:endParaRPr lang="en-US" sz="3600" dirty="0">
              <a:ln>
                <a:solidFill>
                  <a:schemeClr val="bg1"/>
                </a:solidFill>
              </a:ln>
              <a:solidFill>
                <a:srgbClr val="00B050"/>
              </a:solidFill>
              <a:latin typeface="SVN-Kitten" pitchFamily="50" charset="0"/>
              <a:cs typeface="Times New Roman" panose="02020603050405020304" pitchFamily="18" charset="0"/>
            </a:endParaRPr>
          </a:p>
        </p:txBody>
      </p:sp>
      <p:pic>
        <p:nvPicPr>
          <p:cNvPr id="5" name="a 4"/>
          <p:cNvPicPr>
            <a:picLocks noChangeAspect="1"/>
          </p:cNvPicPr>
          <p:nvPr/>
        </p:nvPicPr>
        <p:blipFill rotWithShape="1">
          <a:blip r:embed="rId8" cstate="print">
            <a:extLst>
              <a:ext uri="{28A0092B-C50C-407E-A947-70E740481C1C}">
                <a14:useLocalDpi xmlns:a14="http://schemas.microsoft.com/office/drawing/2010/main" val="0"/>
              </a:ext>
            </a:extLst>
          </a:blip>
          <a:srcRect l="54588" t="74784" r="644"/>
          <a:stretch/>
        </p:blipFill>
        <p:spPr>
          <a:xfrm>
            <a:off x="7776519" y="5478338"/>
            <a:ext cx="4415488" cy="1243336"/>
          </a:xfrm>
          <a:prstGeom prst="rect">
            <a:avLst/>
          </a:prstGeom>
        </p:spPr>
      </p:pic>
      <p:pic>
        <p:nvPicPr>
          <p:cNvPr id="18" name="video1">
            <a:hlinkClick r:id="" action="ppaction://media"/>
            <a:extLst>
              <a:ext uri="{FF2B5EF4-FFF2-40B4-BE49-F238E27FC236}">
                <a16:creationId xmlns:a16="http://schemas.microsoft.com/office/drawing/2014/main" id="{8FADCDDA-0ADB-043E-1FCA-2CAD3350F7C6}"/>
              </a:ext>
            </a:extLst>
          </p:cNvPr>
          <p:cNvPicPr>
            <a:picLocks noChangeAspect="1"/>
          </p:cNvPicPr>
          <p:nvPr>
            <a:videoFile r:link="rId3"/>
            <p:extLst>
              <p:ext uri="{DAA4B4D4-6D71-4841-9C94-3DE7FCFB9230}">
                <p14:media xmlns:p14="http://schemas.microsoft.com/office/powerpoint/2010/main" r:embed="rId2"/>
              </p:ext>
            </p:extLst>
          </p:nvPr>
        </p:nvPicPr>
        <p:blipFill>
          <a:blip r:embed="rId9"/>
          <a:stretch>
            <a:fillRect/>
          </a:stretch>
        </p:blipFill>
        <p:spPr>
          <a:xfrm>
            <a:off x="8543850" y="4201729"/>
            <a:ext cx="2155458" cy="12124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 name="Picture 19" descr="A blue and white logo with a blue and yellow symbol&#10;&#10;Description automatically generated">
            <a:extLst>
              <a:ext uri="{FF2B5EF4-FFF2-40B4-BE49-F238E27FC236}">
                <a16:creationId xmlns:a16="http://schemas.microsoft.com/office/drawing/2014/main" id="{933984D8-9F95-5A4B-821F-C46AF5C89CF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838921" y="617858"/>
            <a:ext cx="1212445" cy="121244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2" name="Rectangle 1"/>
          <p:cNvSpPr/>
          <p:nvPr/>
        </p:nvSpPr>
        <p:spPr>
          <a:xfrm>
            <a:off x="2576721" y="2102394"/>
            <a:ext cx="6261972" cy="923330"/>
          </a:xfrm>
          <a:prstGeom prst="rect">
            <a:avLst/>
          </a:prstGeom>
          <a:noFill/>
        </p:spPr>
        <p:txBody>
          <a:bodyPr wrap="none" lIns="91440" tIns="45720" rIns="91440" bIns="45720">
            <a:spAutoFit/>
          </a:bodyPr>
          <a:lstStyle/>
          <a:p>
            <a:pPr algn="ctr"/>
            <a:r>
              <a:rPr lang="en-US" sz="5400" b="0" cap="none" spc="0" smtClean="0">
                <a:ln w="0"/>
                <a:solidFill>
                  <a:schemeClr val="tx1"/>
                </a:solidFill>
                <a:effectLst>
                  <a:outerShdw blurRad="38100" dist="19050" dir="2700000" algn="tl" rotWithShape="0">
                    <a:schemeClr val="dk1">
                      <a:alpha val="40000"/>
                    </a:schemeClr>
                  </a:outerShdw>
                </a:effectLst>
              </a:rPr>
              <a:t>TẠO BÀI TRÌNH CHIẾU</a:t>
            </a:r>
            <a:endParaRPr lang="en-US" sz="5400" b="0" cap="none" spc="0">
              <a:ln w="0"/>
              <a:solidFill>
                <a:schemeClr val="tx1"/>
              </a:solidFill>
              <a:effectLst>
                <a:outerShdw blurRad="38100" dist="19050" dir="2700000" algn="tl" rotWithShape="0">
                  <a:schemeClr val="dk1">
                    <a:alpha val="40000"/>
                  </a:schemeClr>
                </a:outerShdw>
              </a:effectLst>
            </a:endParaRPr>
          </a:p>
        </p:txBody>
      </p:sp>
    </p:spTree>
    <p:custDataLst>
      <p:tags r:id="rId1"/>
    </p:custDataLst>
    <p:extLst>
      <p:ext uri="{BB962C8B-B14F-4D97-AF65-F5344CB8AC3E}">
        <p14:creationId xmlns:p14="http://schemas.microsoft.com/office/powerpoint/2010/main" val="26117264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1000"/>
                                        <p:tgtEl>
                                          <p:spTgt spid="3"/>
                                        </p:tgtEl>
                                      </p:cBhvr>
                                    </p:animEffect>
                                  </p:childTnLst>
                                </p:cTn>
                              </p:par>
                            </p:childTnLst>
                          </p:cTn>
                        </p:par>
                        <p:par>
                          <p:cTn id="8" fill="hold">
                            <p:stCondLst>
                              <p:cond delay="1000"/>
                            </p:stCondLst>
                            <p:childTnLst>
                              <p:par>
                                <p:cTn id="9" presetID="42"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750"/>
                                        <p:tgtEl>
                                          <p:spTgt spid="6"/>
                                        </p:tgtEl>
                                      </p:cBhvr>
                                    </p:animEffect>
                                    <p:anim calcmode="lin" valueType="num">
                                      <p:cBhvr>
                                        <p:cTn id="12" dur="750" fill="hold"/>
                                        <p:tgtEl>
                                          <p:spTgt spid="6"/>
                                        </p:tgtEl>
                                        <p:attrNameLst>
                                          <p:attrName>ppt_x</p:attrName>
                                        </p:attrNameLst>
                                      </p:cBhvr>
                                      <p:tavLst>
                                        <p:tav tm="0">
                                          <p:val>
                                            <p:strVal val="#ppt_x"/>
                                          </p:val>
                                        </p:tav>
                                        <p:tav tm="100000">
                                          <p:val>
                                            <p:strVal val="#ppt_x"/>
                                          </p:val>
                                        </p:tav>
                                      </p:tavLst>
                                    </p:anim>
                                    <p:anim calcmode="lin" valueType="num">
                                      <p:cBhvr>
                                        <p:cTn id="13" dur="750" fill="hold"/>
                                        <p:tgtEl>
                                          <p:spTgt spid="6"/>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25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750"/>
                                        <p:tgtEl>
                                          <p:spTgt spid="5"/>
                                        </p:tgtEl>
                                      </p:cBhvr>
                                    </p:animEffect>
                                    <p:anim calcmode="lin" valueType="num">
                                      <p:cBhvr>
                                        <p:cTn id="17" dur="750" fill="hold"/>
                                        <p:tgtEl>
                                          <p:spTgt spid="5"/>
                                        </p:tgtEl>
                                        <p:attrNameLst>
                                          <p:attrName>ppt_x</p:attrName>
                                        </p:attrNameLst>
                                      </p:cBhvr>
                                      <p:tavLst>
                                        <p:tav tm="0">
                                          <p:val>
                                            <p:strVal val="#ppt_x"/>
                                          </p:val>
                                        </p:tav>
                                        <p:tav tm="100000">
                                          <p:val>
                                            <p:strVal val="#ppt_x"/>
                                          </p:val>
                                        </p:tav>
                                      </p:tavLst>
                                    </p:anim>
                                    <p:anim calcmode="lin" valueType="num">
                                      <p:cBhvr>
                                        <p:cTn id="18" dur="750" fill="hold"/>
                                        <p:tgtEl>
                                          <p:spTgt spid="5"/>
                                        </p:tgtEl>
                                        <p:attrNameLst>
                                          <p:attrName>ppt_y</p:attrName>
                                        </p:attrNameLst>
                                      </p:cBhvr>
                                      <p:tavLst>
                                        <p:tav tm="0">
                                          <p:val>
                                            <p:strVal val="#ppt_y+.1"/>
                                          </p:val>
                                        </p:tav>
                                        <p:tav tm="100000">
                                          <p:val>
                                            <p:strVal val="#ppt_y"/>
                                          </p:val>
                                        </p:tav>
                                      </p:tavLst>
                                    </p:anim>
                                  </p:childTnLst>
                                </p:cTn>
                              </p:par>
                            </p:childTnLst>
                          </p:cTn>
                        </p:par>
                        <p:par>
                          <p:cTn id="19" fill="hold">
                            <p:stCondLst>
                              <p:cond delay="2000"/>
                            </p:stCondLst>
                            <p:childTnLst>
                              <p:par>
                                <p:cTn id="20" presetID="53" presetClass="entr" presetSubtype="16"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1000" fill="hold"/>
                                        <p:tgtEl>
                                          <p:spTgt spid="4"/>
                                        </p:tgtEl>
                                        <p:attrNameLst>
                                          <p:attrName>ppt_w</p:attrName>
                                        </p:attrNameLst>
                                      </p:cBhvr>
                                      <p:tavLst>
                                        <p:tav tm="0">
                                          <p:val>
                                            <p:fltVal val="0"/>
                                          </p:val>
                                        </p:tav>
                                        <p:tav tm="100000">
                                          <p:val>
                                            <p:strVal val="#ppt_w"/>
                                          </p:val>
                                        </p:tav>
                                      </p:tavLst>
                                    </p:anim>
                                    <p:anim calcmode="lin" valueType="num">
                                      <p:cBhvr>
                                        <p:cTn id="23" dur="1000" fill="hold"/>
                                        <p:tgtEl>
                                          <p:spTgt spid="4"/>
                                        </p:tgtEl>
                                        <p:attrNameLst>
                                          <p:attrName>ppt_h</p:attrName>
                                        </p:attrNameLst>
                                      </p:cBhvr>
                                      <p:tavLst>
                                        <p:tav tm="0">
                                          <p:val>
                                            <p:fltVal val="0"/>
                                          </p:val>
                                        </p:tav>
                                        <p:tav tm="100000">
                                          <p:val>
                                            <p:strVal val="#ppt_h"/>
                                          </p:val>
                                        </p:tav>
                                      </p:tavLst>
                                    </p:anim>
                                    <p:animEffect transition="in" filter="fade">
                                      <p:cBhvr>
                                        <p:cTn id="24" dur="1000"/>
                                        <p:tgtEl>
                                          <p:spTgt spid="4"/>
                                        </p:tgtEl>
                                      </p:cBhvr>
                                    </p:animEffect>
                                  </p:childTnLst>
                                </p:cTn>
                              </p:par>
                            </p:childTnLst>
                          </p:cTn>
                        </p:par>
                        <p:par>
                          <p:cTn id="25" fill="hold">
                            <p:stCondLst>
                              <p:cond delay="3000"/>
                            </p:stCondLst>
                            <p:childTnLst>
                              <p:par>
                                <p:cTn id="26" presetID="1" presetClass="mediacall" presetSubtype="0" fill="hold" nodeType="afterEffect">
                                  <p:stCondLst>
                                    <p:cond delay="0"/>
                                  </p:stCondLst>
                                  <p:childTnLst>
                                    <p:cmd type="call" cmd="playFrom(0.0)">
                                      <p:cBhvr>
                                        <p:cTn id="27" dur="61742"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8" fill="hold" display="0">
                  <p:stCondLst>
                    <p:cond delay="indefinite"/>
                  </p:stCondLst>
                </p:cTn>
                <p:tgtEl>
                  <p:spTgt spid="18"/>
                </p:tgtEl>
              </p:cMediaNode>
            </p:video>
            <p:seq concurrent="1" nextAc="seek">
              <p:cTn id="29" restart="whenNotActive" fill="hold" evtFilter="cancelBubble" nodeType="interactiveSeq">
                <p:stCondLst>
                  <p:cond evt="onClick" delay="0">
                    <p:tgtEl>
                      <p:spTgt spid="18"/>
                    </p:tgtEl>
                  </p:cond>
                </p:stCondLst>
                <p:endSync evt="end" delay="0">
                  <p:rtn val="all"/>
                </p:endSync>
                <p:childTnLst>
                  <p:par>
                    <p:cTn id="30" fill="hold">
                      <p:stCondLst>
                        <p:cond delay="0"/>
                      </p:stCondLst>
                      <p:childTnLst>
                        <p:par>
                          <p:cTn id="31" fill="hold">
                            <p:stCondLst>
                              <p:cond delay="0"/>
                            </p:stCondLst>
                            <p:childTnLst>
                              <p:par>
                                <p:cTn id="32" presetID="2" presetClass="mediacall" presetSubtype="0" fill="hold" nodeType="clickEffect">
                                  <p:stCondLst>
                                    <p:cond delay="0"/>
                                  </p:stCondLst>
                                  <p:childTnLst>
                                    <p:cmd type="call" cmd="togglePause">
                                      <p:cBhvr>
                                        <p:cTn id="33" dur="1" fill="hold"/>
                                        <p:tgtEl>
                                          <p:spTgt spid="18"/>
                                        </p:tgtEl>
                                      </p:cBhvr>
                                    </p:cmd>
                                  </p:childTnLst>
                                </p:cTn>
                              </p:par>
                            </p:childTnLst>
                          </p:cTn>
                        </p:par>
                      </p:childTnLst>
                    </p:cTn>
                  </p:par>
                </p:childTnLst>
              </p:cTn>
              <p:nextCondLst>
                <p:cond evt="onClick" delay="0">
                  <p:tgtEl>
                    <p:spTgt spid="18"/>
                  </p:tgtEl>
                </p:cond>
              </p:nextCondLst>
            </p:seq>
          </p:childTnLst>
        </p:cTn>
      </p:par>
    </p:tnLst>
  </p:timing>
  <p:extLst mod="1">
    <p:ext uri="{E180D4A7-C9FB-4DFB-919C-405C955672EB}">
      <p14:showEvtLst xmlns:p14="http://schemas.microsoft.com/office/powerpoint/2010/main">
        <p14:playEvt time="1" objId="30"/>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164431" y="439141"/>
            <a:ext cx="8526783"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HƯỚNG DẪN </a:t>
            </a:r>
            <a:r>
              <a:rPr lang="en-US" altLang="zh-CN" sz="3200" b="1">
                <a:solidFill>
                  <a:srgbClr val="002060"/>
                </a:solidFill>
                <a:latin typeface="Roboto Black" panose="02000000000000000000" pitchFamily="2" charset="0"/>
                <a:ea typeface="Roboto Black" panose="02000000000000000000" pitchFamily="2" charset="0"/>
              </a:rPr>
              <a:t>VIẾT CHỮ HOA</a:t>
            </a:r>
            <a:r>
              <a:rPr lang="vi-VN" altLang="zh-CN" sz="3200" b="1">
                <a:solidFill>
                  <a:srgbClr val="002060"/>
                </a:solidFill>
                <a:latin typeface="Roboto Black" panose="02000000000000000000" pitchFamily="2" charset="0"/>
                <a:ea typeface="Roboto Black" panose="02000000000000000000" pitchFamily="2" charset="0"/>
              </a:rPr>
              <a:t> VĂN BẢN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7" name="Picture 6">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077"/>
            <a:ext cx="2246550" cy="1550366"/>
          </a:xfrm>
          <a:prstGeom prst="rect">
            <a:avLst/>
          </a:prstGeom>
        </p:spPr>
      </p:pic>
      <p:sp>
        <p:nvSpPr>
          <p:cNvPr id="30" name="TextBox 29"/>
          <p:cNvSpPr txBox="1"/>
          <p:nvPr/>
        </p:nvSpPr>
        <p:spPr>
          <a:xfrm>
            <a:off x="3401655" y="1340565"/>
            <a:ext cx="4953675"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S</a:t>
            </a:r>
            <a:r>
              <a:rPr lang="vi-VN" sz="2400">
                <a:solidFill>
                  <a:srgbClr val="002060"/>
                </a:solidFill>
                <a:latin typeface="Roboto" panose="02000000000000000000" pitchFamily="2" charset="0"/>
                <a:ea typeface="Roboto" panose="02000000000000000000" pitchFamily="2" charset="0"/>
              </a:rPr>
              <a:t>ử dụng phím Caps Lock</a:t>
            </a:r>
          </a:p>
        </p:txBody>
      </p:sp>
      <p:sp>
        <p:nvSpPr>
          <p:cNvPr id="13" name="TextBox 12"/>
          <p:cNvSpPr txBox="1"/>
          <p:nvPr/>
        </p:nvSpPr>
        <p:spPr>
          <a:xfrm>
            <a:off x="5405375" y="2213845"/>
            <a:ext cx="5384544" cy="1200329"/>
          </a:xfrm>
          <a:prstGeom prst="rect">
            <a:avLst/>
          </a:prstGeom>
          <a:no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Khi gõ phím Caps Lock, đèn Caps Lock sẽ chuyển</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từ tắt sang sáng </a:t>
            </a:r>
            <a:r>
              <a:rPr lang="en-US" sz="2400">
                <a:solidFill>
                  <a:srgbClr val="002060"/>
                </a:solidFill>
                <a:latin typeface="Roboto" panose="02000000000000000000" pitchFamily="2" charset="0"/>
                <a:ea typeface="Roboto" panose="02000000000000000000" pitchFamily="2" charset="0"/>
              </a:rPr>
              <a:t>và</a:t>
            </a:r>
            <a:r>
              <a:rPr lang="vi-VN" sz="2400">
                <a:solidFill>
                  <a:srgbClr val="002060"/>
                </a:solidFill>
                <a:latin typeface="Roboto" panose="02000000000000000000" pitchFamily="2" charset="0"/>
                <a:ea typeface="Roboto" panose="02000000000000000000" pitchFamily="2" charset="0"/>
              </a:rPr>
              <a:t> ngược lại</a:t>
            </a:r>
            <a:r>
              <a:rPr lang="en-US" sz="2400">
                <a:solidFill>
                  <a:srgbClr val="002060"/>
                </a:solidFill>
                <a:latin typeface="Roboto" panose="02000000000000000000" pitchFamily="2" charset="0"/>
                <a:ea typeface="Roboto" panose="02000000000000000000" pitchFamily="2" charset="0"/>
              </a:rPr>
              <a:t>.</a:t>
            </a:r>
            <a:endParaRPr lang="vi-VN" sz="2400">
              <a:solidFill>
                <a:srgbClr val="002060"/>
              </a:solidFill>
              <a:latin typeface="Roboto" panose="02000000000000000000" pitchFamily="2" charset="0"/>
              <a:ea typeface="Roboto" panose="02000000000000000000" pitchFamily="2" charset="0"/>
            </a:endParaRPr>
          </a:p>
        </p:txBody>
      </p:sp>
      <p:sp>
        <p:nvSpPr>
          <p:cNvPr id="16" name="TextBox 15"/>
          <p:cNvSpPr txBox="1"/>
          <p:nvPr/>
        </p:nvSpPr>
        <p:spPr>
          <a:xfrm>
            <a:off x="5405375" y="3585607"/>
            <a:ext cx="5384544" cy="830997"/>
          </a:xfrm>
          <a:prstGeom prst="rect">
            <a:avLst/>
          </a:prstGeom>
          <a:no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Khi đèn Caps Lock sáng, các kí tự gõ vào từ bàn phím sẽ là chữ hoa</a:t>
            </a:r>
            <a:r>
              <a:rPr lang="en-US" sz="2400">
                <a:solidFill>
                  <a:srgbClr val="002060"/>
                </a:solidFill>
                <a:latin typeface="Roboto" panose="02000000000000000000" pitchFamily="2" charset="0"/>
                <a:ea typeface="Roboto" panose="02000000000000000000" pitchFamily="2" charset="0"/>
              </a:rPr>
              <a:t>.</a:t>
            </a:r>
            <a:endParaRPr lang="vi-VN" sz="2400">
              <a:solidFill>
                <a:srgbClr val="002060"/>
              </a:solidFill>
              <a:latin typeface="Roboto" panose="02000000000000000000" pitchFamily="2" charset="0"/>
              <a:ea typeface="Roboto" panose="02000000000000000000" pitchFamily="2" charset="0"/>
            </a:endParaRPr>
          </a:p>
        </p:txBody>
      </p:sp>
      <p:sp>
        <p:nvSpPr>
          <p:cNvPr id="18" name="TextBox 17"/>
          <p:cNvSpPr txBox="1"/>
          <p:nvPr/>
        </p:nvSpPr>
        <p:spPr>
          <a:xfrm>
            <a:off x="5405374" y="4785936"/>
            <a:ext cx="5384545" cy="830997"/>
          </a:xfrm>
          <a:prstGeom prst="rect">
            <a:avLst/>
          </a:prstGeom>
          <a:no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Khi đèn Caps Lock tắt, các kí tự gõ vào từ bàn phím sẽ là chữ thường</a:t>
            </a:r>
            <a:r>
              <a:rPr lang="en-US" sz="2400">
                <a:solidFill>
                  <a:srgbClr val="002060"/>
                </a:solidFill>
                <a:latin typeface="Roboto" panose="02000000000000000000" pitchFamily="2" charset="0"/>
                <a:ea typeface="Roboto" panose="02000000000000000000" pitchFamily="2" charset="0"/>
              </a:rPr>
              <a:t>.</a:t>
            </a:r>
            <a:endParaRPr lang="vi-VN" sz="2400">
              <a:solidFill>
                <a:srgbClr val="002060"/>
              </a:solidFill>
              <a:latin typeface="Roboto" panose="02000000000000000000" pitchFamily="2" charset="0"/>
              <a:ea typeface="Roboto" panose="02000000000000000000" pitchFamily="2" charset="0"/>
            </a:endParaRPr>
          </a:p>
        </p:txBody>
      </p:sp>
      <p:pic>
        <p:nvPicPr>
          <p:cNvPr id="3" name="Picture 2"/>
          <p:cNvPicPr>
            <a:picLocks noChangeAspect="1"/>
          </p:cNvPicPr>
          <p:nvPr/>
        </p:nvPicPr>
        <p:blipFill>
          <a:blip r:embed="rId4"/>
          <a:stretch>
            <a:fillRect/>
          </a:stretch>
        </p:blipFill>
        <p:spPr>
          <a:xfrm>
            <a:off x="642937" y="2894019"/>
            <a:ext cx="3545158" cy="197192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1639294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wipe(down)">
                                      <p:cBhvr>
                                        <p:cTn id="11" dur="500"/>
                                        <p:tgtEl>
                                          <p:spTgt spid="3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down)">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down)">
                                      <p:cBhvr>
                                        <p:cTn id="2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30" grpId="0"/>
      <p:bldP spid="13" grpId="0"/>
      <p:bldP spid="16" grpId="0"/>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810101" y="503641"/>
            <a:ext cx="8526783"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HƯỚNG DẪN </a:t>
            </a:r>
            <a:r>
              <a:rPr lang="en-US" altLang="zh-CN" sz="3200" b="1">
                <a:solidFill>
                  <a:srgbClr val="002060"/>
                </a:solidFill>
                <a:latin typeface="Roboto Black" panose="02000000000000000000" pitchFamily="2" charset="0"/>
                <a:ea typeface="Roboto Black" panose="02000000000000000000" pitchFamily="2" charset="0"/>
              </a:rPr>
              <a:t>VIẾT CHỮ HOA</a:t>
            </a:r>
            <a:r>
              <a:rPr lang="vi-VN" altLang="zh-CN" sz="3200" b="1">
                <a:solidFill>
                  <a:srgbClr val="002060"/>
                </a:solidFill>
                <a:latin typeface="Roboto Black" panose="02000000000000000000" pitchFamily="2" charset="0"/>
                <a:ea typeface="Roboto Black" panose="02000000000000000000" pitchFamily="2" charset="0"/>
              </a:rPr>
              <a:t> VĂN BẢN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7" name="Picture 6">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077"/>
            <a:ext cx="2246550" cy="1550366"/>
          </a:xfrm>
          <a:prstGeom prst="rect">
            <a:avLst/>
          </a:prstGeom>
        </p:spPr>
      </p:pic>
      <p:sp>
        <p:nvSpPr>
          <p:cNvPr id="30" name="TextBox 29"/>
          <p:cNvSpPr txBox="1"/>
          <p:nvPr/>
        </p:nvSpPr>
        <p:spPr>
          <a:xfrm>
            <a:off x="3603497" y="1503980"/>
            <a:ext cx="4485045"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S</a:t>
            </a:r>
            <a:r>
              <a:rPr lang="vi-VN" sz="2400">
                <a:solidFill>
                  <a:srgbClr val="002060"/>
                </a:solidFill>
                <a:latin typeface="Roboto" panose="02000000000000000000" pitchFamily="2" charset="0"/>
                <a:ea typeface="Roboto" panose="02000000000000000000" pitchFamily="2" charset="0"/>
              </a:rPr>
              <a:t>ử dụng phím Shift</a:t>
            </a:r>
          </a:p>
        </p:txBody>
      </p:sp>
      <p:sp>
        <p:nvSpPr>
          <p:cNvPr id="17" name="TextBox 16"/>
          <p:cNvSpPr txBox="1"/>
          <p:nvPr/>
        </p:nvSpPr>
        <p:spPr>
          <a:xfrm>
            <a:off x="3517762" y="5012129"/>
            <a:ext cx="4907975" cy="830997"/>
          </a:xfrm>
          <a:prstGeom prst="rect">
            <a:avLst/>
          </a:prstGeom>
          <a:no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Khi nhấn giữ phím Shift, các kí tự gõ vào từ bàn phím sẽ là chữ hoa</a:t>
            </a:r>
            <a:endParaRPr lang="vi-VN" sz="2400">
              <a:solidFill>
                <a:srgbClr val="FF0000"/>
              </a:solidFill>
              <a:latin typeface="Roboto Black" panose="02000000000000000000" pitchFamily="2" charset="0"/>
              <a:ea typeface="Roboto Black" panose="02000000000000000000" pitchFamily="2" charset="0"/>
            </a:endParaRPr>
          </a:p>
        </p:txBody>
      </p:sp>
      <p:pic>
        <p:nvPicPr>
          <p:cNvPr id="3" name="Picture 2"/>
          <p:cNvPicPr>
            <a:picLocks noChangeAspect="1"/>
          </p:cNvPicPr>
          <p:nvPr/>
        </p:nvPicPr>
        <p:blipFill rotWithShape="1">
          <a:blip r:embed="rId4"/>
          <a:srcRect t="2250" r="882"/>
          <a:stretch/>
        </p:blipFill>
        <p:spPr>
          <a:xfrm>
            <a:off x="4292969" y="2780182"/>
            <a:ext cx="3106103" cy="1703854"/>
          </a:xfrm>
          <a:prstGeom prst="roundRect">
            <a:avLst/>
          </a:prstGeom>
        </p:spPr>
      </p:pic>
    </p:spTree>
    <p:extLst>
      <p:ext uri="{BB962C8B-B14F-4D97-AF65-F5344CB8AC3E}">
        <p14:creationId xmlns:p14="http://schemas.microsoft.com/office/powerpoint/2010/main" val="4183275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wipe(down)">
                                      <p:cBhvr>
                                        <p:cTn id="10" dur="500"/>
                                        <p:tgtEl>
                                          <p:spTgt spid="3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down)">
                                      <p:cBhvr>
                                        <p:cTn id="13" dur="500"/>
                                        <p:tgtEl>
                                          <p:spTgt spid="17"/>
                                        </p:tgtEl>
                                      </p:cBhvr>
                                    </p:animEffect>
                                  </p:childTnLst>
                                </p:cTn>
                              </p:par>
                              <p:par>
                                <p:cTn id="14" presetID="21" presetClass="entr" presetSubtype="1"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heel(1)">
                                      <p:cBhvr>
                                        <p:cTn id="16"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30"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782334" y="618821"/>
            <a:ext cx="563613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7030A0"/>
                </a:solidFill>
                <a:effectLst/>
                <a:uLnTx/>
                <a:uFillTx/>
                <a:latin typeface="Pangolin" panose="00000500000000000000" pitchFamily="2" charset="0"/>
                <a:ea typeface="Roboto" panose="02000000000000000000" pitchFamily="2" charset="0"/>
                <a:cs typeface="+mn-cs"/>
              </a:rPr>
              <a:t>PHIẾU HỌC TẬP SỐ 1</a:t>
            </a:r>
            <a:endParaRPr kumimoji="0" lang="en-US" altLang="zh-CN" sz="3200" b="1" i="0" u="none" strike="noStrike" kern="1200" cap="none" spc="0" normalizeH="0" baseline="0" noProof="0" dirty="0">
              <a:ln>
                <a:noFill/>
              </a:ln>
              <a:solidFill>
                <a:srgbClr val="7030A0"/>
              </a:solidFill>
              <a:effectLst/>
              <a:uLnTx/>
              <a:uFillTx/>
              <a:latin typeface="Pangolin" panose="00000500000000000000" pitchFamily="2" charset="0"/>
              <a:ea typeface="Roboto" panose="02000000000000000000" pitchFamily="2" charset="0"/>
              <a:cs typeface="+mn-cs"/>
            </a:endParaRPr>
          </a:p>
        </p:txBody>
      </p:sp>
      <p:pic>
        <p:nvPicPr>
          <p:cNvPr id="11" name="Picture 10">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5066" y="-34304"/>
            <a:ext cx="2246550" cy="1550366"/>
          </a:xfrm>
          <a:prstGeom prst="rect">
            <a:avLst/>
          </a:prstGeom>
        </p:spPr>
      </p:pic>
      <p:sp>
        <p:nvSpPr>
          <p:cNvPr id="12" name="TextBox 11"/>
          <p:cNvSpPr txBox="1"/>
          <p:nvPr/>
        </p:nvSpPr>
        <p:spPr>
          <a:xfrm>
            <a:off x="1254642" y="2015969"/>
            <a:ext cx="9654363" cy="4154984"/>
          </a:xfrm>
          <a:prstGeom prst="rect">
            <a:avLst/>
          </a:prstGeom>
          <a:noFill/>
        </p:spPr>
        <p:txBody>
          <a:bodyPr wrap="square" rtlCol="0">
            <a:spAutoFit/>
          </a:bodyPr>
          <a:lstStyle/>
          <a:p>
            <a:r>
              <a:rPr lang="en-US" sz="2400" b="1">
                <a:latin typeface="Roboto" panose="02000000000000000000" pitchFamily="2" charset="0"/>
                <a:ea typeface="Roboto" panose="02000000000000000000" pitchFamily="2" charset="0"/>
              </a:rPr>
              <a:t>1. Em hãy kể về lịch sử một truyền thống văn hoá ở địa phương em </a:t>
            </a:r>
            <a:endParaRPr lang="en-US" sz="2400">
              <a:latin typeface="Roboto" panose="02000000000000000000" pitchFamily="2" charset="0"/>
              <a:ea typeface="Roboto" panose="02000000000000000000" pitchFamily="2" charset="0"/>
            </a:endParaRPr>
          </a:p>
          <a:p>
            <a:r>
              <a:rPr lang="en-US" sz="2400" i="1">
                <a:latin typeface="Roboto" panose="02000000000000000000" pitchFamily="2" charset="0"/>
                <a:ea typeface="Roboto" panose="02000000000000000000" pitchFamily="2" charset="0"/>
              </a:rPr>
              <a:t>(Lễ, hội, trang phục, món ăn, di tích lịch sử…)</a:t>
            </a:r>
            <a:endParaRPr lang="en-US" sz="2400">
              <a:latin typeface="Roboto" panose="02000000000000000000" pitchFamily="2" charset="0"/>
              <a:ea typeface="Roboto" panose="02000000000000000000" pitchFamily="2" charset="0"/>
            </a:endParaRPr>
          </a:p>
          <a:p>
            <a:r>
              <a:rPr lang="en-US" sz="2400">
                <a:latin typeface="Roboto" panose="02000000000000000000" pitchFamily="2" charset="0"/>
                <a:ea typeface="Roboto" panose="02000000000000000000" pitchFamily="2" charset="0"/>
              </a:rPr>
              <a:t>Tên: …………………………………..……………………………………………………………………</a:t>
            </a:r>
          </a:p>
          <a:p>
            <a:r>
              <a:rPr lang="en-US" sz="2400">
                <a:latin typeface="Roboto" panose="02000000000000000000" pitchFamily="2" charset="0"/>
                <a:ea typeface="Roboto" panose="02000000000000000000" pitchFamily="2" charset="0"/>
              </a:rPr>
              <a:t>Đặc điểm tiêu biểu: ……………………..………………………………..…………………………………………………………</a:t>
            </a:r>
          </a:p>
          <a:p>
            <a:r>
              <a:rPr lang="en-US" sz="2400">
                <a:latin typeface="Roboto" panose="02000000000000000000" pitchFamily="2" charset="0"/>
                <a:ea typeface="Roboto" panose="02000000000000000000" pitchFamily="2" charset="0"/>
              </a:rPr>
              <a:t>……………………………………………………………………………………………………………………</a:t>
            </a:r>
          </a:p>
          <a:p>
            <a:r>
              <a:rPr lang="en-US" sz="2400" b="1">
                <a:latin typeface="Roboto" panose="02000000000000000000" pitchFamily="2" charset="0"/>
                <a:ea typeface="Roboto" panose="02000000000000000000" pitchFamily="2" charset="0"/>
              </a:rPr>
              <a:t>2. Em sử dụng phần mềm nào để tạo bài trình chiếu</a:t>
            </a:r>
            <a:endParaRPr lang="en-US" sz="2400">
              <a:latin typeface="Roboto" panose="02000000000000000000" pitchFamily="2" charset="0"/>
              <a:ea typeface="Roboto" panose="02000000000000000000" pitchFamily="2" charset="0"/>
            </a:endParaRPr>
          </a:p>
          <a:p>
            <a:r>
              <a:rPr lang="en-US" sz="2400">
                <a:latin typeface="Roboto" panose="02000000000000000000" pitchFamily="2" charset="0"/>
                <a:ea typeface="Roboto" panose="02000000000000000000" pitchFamily="2" charset="0"/>
              </a:rPr>
              <a:t>……………………………………………………………………………………………………………………</a:t>
            </a:r>
          </a:p>
          <a:p>
            <a:r>
              <a:rPr lang="en-US" sz="2400" b="1">
                <a:latin typeface="Roboto" panose="02000000000000000000" pitchFamily="2" charset="0"/>
                <a:ea typeface="Roboto" panose="02000000000000000000" pitchFamily="2" charset="0"/>
              </a:rPr>
              <a:t>3. </a:t>
            </a:r>
            <a:r>
              <a:rPr lang="en-US" sz="2400" b="1" smtClean="0">
                <a:latin typeface="Roboto" panose="02000000000000000000" pitchFamily="2" charset="0"/>
                <a:ea typeface="Roboto" panose="02000000000000000000" pitchFamily="2" charset="0"/>
              </a:rPr>
              <a:t>Cách gõ chữ tiếng Việt có dấu</a:t>
            </a:r>
            <a:endParaRPr lang="en-US" sz="2400">
              <a:latin typeface="Roboto" panose="02000000000000000000" pitchFamily="2" charset="0"/>
              <a:ea typeface="Roboto" panose="02000000000000000000" pitchFamily="2" charset="0"/>
            </a:endParaRPr>
          </a:p>
          <a:p>
            <a:r>
              <a:rPr lang="en-US" sz="2400">
                <a:latin typeface="Roboto" panose="02000000000000000000" pitchFamily="2" charset="0"/>
                <a:ea typeface="Roboto" panose="02000000000000000000" pitchFamily="2" charset="0"/>
              </a:rPr>
              <a:t>………………………………………………………………………………………………………..…………</a:t>
            </a:r>
          </a:p>
          <a:p>
            <a:r>
              <a:rPr lang="en-US" sz="2400">
                <a:latin typeface="Roboto" panose="02000000000000000000" pitchFamily="2" charset="0"/>
                <a:ea typeface="Roboto" panose="02000000000000000000" pitchFamily="2" charset="0"/>
              </a:rPr>
              <a:t>……………………………………………………………………………………………………………..……</a:t>
            </a:r>
          </a:p>
        </p:txBody>
      </p:sp>
      <p:sp>
        <p:nvSpPr>
          <p:cNvPr id="3" name="Rounded Rectangle 2"/>
          <p:cNvSpPr/>
          <p:nvPr/>
        </p:nvSpPr>
        <p:spPr>
          <a:xfrm>
            <a:off x="935665" y="1669312"/>
            <a:ext cx="9973340" cy="4870972"/>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p:cNvSpPr txBox="1"/>
          <p:nvPr/>
        </p:nvSpPr>
        <p:spPr>
          <a:xfrm>
            <a:off x="2084980" y="2705143"/>
            <a:ext cx="3996843" cy="400110"/>
          </a:xfrm>
          <a:prstGeom prst="rect">
            <a:avLst/>
          </a:prstGeom>
          <a:noFill/>
        </p:spPr>
        <p:txBody>
          <a:bodyPr wrap="square" rtlCol="0">
            <a:spAutoFit/>
          </a:bodyPr>
          <a:lstStyle/>
          <a:p>
            <a:pPr lvl="0" algn="just">
              <a:defRPr/>
            </a:pPr>
            <a:r>
              <a:rPr lang="en-US" sz="2000">
                <a:solidFill>
                  <a:srgbClr val="FF0000"/>
                </a:solidFill>
                <a:latin typeface="Roboto" panose="02000000000000000000" pitchFamily="2" charset="0"/>
                <a:ea typeface="Roboto" panose="02000000000000000000" pitchFamily="2" charset="0"/>
              </a:rPr>
              <a:t>Lễ hội </a:t>
            </a:r>
            <a:r>
              <a:rPr lang="en-US" sz="2000" smtClean="0">
                <a:solidFill>
                  <a:srgbClr val="FF0000"/>
                </a:solidFill>
                <a:latin typeface="Roboto" panose="02000000000000000000" pitchFamily="2" charset="0"/>
                <a:ea typeface="Roboto" panose="02000000000000000000" pitchFamily="2" charset="0"/>
              </a:rPr>
              <a:t>chùa Thầy</a:t>
            </a:r>
            <a:endParaRPr kumimoji="0" lang="en-US" sz="20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9" name="TextBox 8"/>
          <p:cNvSpPr txBox="1"/>
          <p:nvPr/>
        </p:nvSpPr>
        <p:spPr>
          <a:xfrm>
            <a:off x="1429201" y="4529299"/>
            <a:ext cx="7520489" cy="40011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Em sử</a:t>
            </a:r>
            <a:r>
              <a:rPr kumimoji="0" lang="en-US" sz="2000" b="0" i="0" u="none" strike="noStrike" kern="1200" cap="none" spc="0" normalizeH="0" noProof="0">
                <a:ln>
                  <a:noFill/>
                </a:ln>
                <a:solidFill>
                  <a:srgbClr val="FF0000"/>
                </a:solidFill>
                <a:effectLst/>
                <a:uLnTx/>
                <a:uFillTx/>
                <a:latin typeface="Roboto" panose="02000000000000000000" pitchFamily="2" charset="0"/>
                <a:ea typeface="Roboto" panose="02000000000000000000" pitchFamily="2" charset="0"/>
                <a:cs typeface="+mn-cs"/>
              </a:rPr>
              <a:t> dụng phần mềm PowerPoint để tạo bài trình chiếu</a:t>
            </a:r>
            <a:endParaRPr kumimoji="0" lang="en-US" sz="20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10" name="TextBox 9"/>
          <p:cNvSpPr txBox="1"/>
          <p:nvPr/>
        </p:nvSpPr>
        <p:spPr>
          <a:xfrm>
            <a:off x="1254642" y="3428666"/>
            <a:ext cx="7306427" cy="400110"/>
          </a:xfrm>
          <a:prstGeom prst="rect">
            <a:avLst/>
          </a:prstGeom>
          <a:noFill/>
        </p:spPr>
        <p:txBody>
          <a:bodyPr wrap="square" rtlCol="0">
            <a:spAutoFit/>
          </a:bodyPr>
          <a:lstStyle/>
          <a:p>
            <a:pPr lvl="0" algn="just">
              <a:defRPr/>
            </a:pPr>
            <a:r>
              <a:rPr lang="en-US" sz="2000">
                <a:solidFill>
                  <a:srgbClr val="FF0000"/>
                </a:solidFill>
                <a:latin typeface="Roboto" panose="02000000000000000000" pitchFamily="2" charset="0"/>
                <a:ea typeface="Roboto" panose="02000000000000000000" pitchFamily="2" charset="0"/>
              </a:rPr>
              <a:t>Được tổ chức từ ngày </a:t>
            </a:r>
            <a:r>
              <a:rPr lang="en-US" sz="2000" smtClean="0">
                <a:solidFill>
                  <a:srgbClr val="FF0000"/>
                </a:solidFill>
                <a:latin typeface="Roboto" panose="02000000000000000000" pitchFamily="2" charset="0"/>
                <a:ea typeface="Roboto" panose="02000000000000000000" pitchFamily="2" charset="0"/>
              </a:rPr>
              <a:t>3/3 </a:t>
            </a:r>
            <a:r>
              <a:rPr lang="en-US" sz="2000">
                <a:solidFill>
                  <a:srgbClr val="FF0000"/>
                </a:solidFill>
                <a:latin typeface="Roboto" panose="02000000000000000000" pitchFamily="2" charset="0"/>
                <a:ea typeface="Roboto" panose="02000000000000000000" pitchFamily="2" charset="0"/>
              </a:rPr>
              <a:t>đến hết ngày 7</a:t>
            </a:r>
            <a:r>
              <a:rPr lang="en-US" sz="2000" smtClean="0">
                <a:solidFill>
                  <a:srgbClr val="FF0000"/>
                </a:solidFill>
                <a:latin typeface="Roboto" panose="02000000000000000000" pitchFamily="2" charset="0"/>
                <a:ea typeface="Roboto" panose="02000000000000000000" pitchFamily="2" charset="0"/>
              </a:rPr>
              <a:t>/3 </a:t>
            </a:r>
            <a:r>
              <a:rPr lang="en-US" sz="2000">
                <a:solidFill>
                  <a:srgbClr val="FF0000"/>
                </a:solidFill>
                <a:latin typeface="Roboto" panose="02000000000000000000" pitchFamily="2" charset="0"/>
                <a:ea typeface="Roboto" panose="02000000000000000000" pitchFamily="2" charset="0"/>
              </a:rPr>
              <a:t>âm lịch</a:t>
            </a:r>
            <a:endParaRPr kumimoji="0" lang="en-US" sz="20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22" name="TextBox 21"/>
          <p:cNvSpPr txBox="1"/>
          <p:nvPr/>
        </p:nvSpPr>
        <p:spPr>
          <a:xfrm>
            <a:off x="1282995" y="5276066"/>
            <a:ext cx="5134728" cy="40011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Tham khảo</a:t>
            </a:r>
            <a:r>
              <a:rPr kumimoji="0" lang="en-US" sz="2000" b="0" i="0" u="none" strike="noStrike" kern="1200" cap="none" spc="0" normalizeH="0" noProof="0">
                <a:ln>
                  <a:noFill/>
                </a:ln>
                <a:solidFill>
                  <a:srgbClr val="FF0000"/>
                </a:solidFill>
                <a:effectLst/>
                <a:uLnTx/>
                <a:uFillTx/>
                <a:latin typeface="Roboto" panose="02000000000000000000" pitchFamily="2" charset="0"/>
                <a:ea typeface="Roboto" panose="02000000000000000000" pitchFamily="2" charset="0"/>
                <a:cs typeface="+mn-cs"/>
              </a:rPr>
              <a:t> sách giáo khoa trang </a:t>
            </a:r>
            <a:r>
              <a:rPr lang="en-US" sz="2000" smtClean="0">
                <a:solidFill>
                  <a:srgbClr val="FF0000"/>
                </a:solidFill>
                <a:latin typeface="Roboto" panose="02000000000000000000" pitchFamily="2" charset="0"/>
                <a:ea typeface="Roboto" panose="02000000000000000000" pitchFamily="2" charset="0"/>
              </a:rPr>
              <a:t>32</a:t>
            </a:r>
            <a:endParaRPr kumimoji="0" lang="en-US" sz="20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13" name="TextBox 12"/>
          <p:cNvSpPr txBox="1"/>
          <p:nvPr/>
        </p:nvSpPr>
        <p:spPr>
          <a:xfrm>
            <a:off x="1252486" y="3849383"/>
            <a:ext cx="8790424" cy="769441"/>
          </a:xfrm>
          <a:prstGeom prst="rect">
            <a:avLst/>
          </a:prstGeom>
          <a:noFill/>
        </p:spPr>
        <p:txBody>
          <a:bodyPr wrap="square" rtlCol="0">
            <a:spAutoFit/>
          </a:bodyPr>
          <a:lstStyle/>
          <a:p>
            <a:pPr algn="just">
              <a:defRPr/>
            </a:pPr>
            <a:r>
              <a:rPr lang="en-US" sz="2400">
                <a:solidFill>
                  <a:srgbClr val="FF0000"/>
                </a:solidFill>
              </a:rPr>
              <a:t>Điểm du lịch Di tích quốc gia.</a:t>
            </a:r>
          </a:p>
          <a:p>
            <a:pPr lvl="0" algn="just">
              <a:defRPr/>
            </a:pPr>
            <a:r>
              <a:rPr lang="vi-VN" sz="2000" smtClean="0">
                <a:solidFill>
                  <a:srgbClr val="FF0000"/>
                </a:solidFill>
                <a:latin typeface="Roboto" panose="02000000000000000000" pitchFamily="2" charset="0"/>
                <a:ea typeface="Roboto" panose="02000000000000000000" pitchFamily="2" charset="0"/>
              </a:rPr>
              <a:t>. </a:t>
            </a:r>
            <a:endParaRPr kumimoji="0" lang="en-US" sz="20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603496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anim calcmode="lin" valueType="num">
                                      <p:cBhvr>
                                        <p:cTn id="32" dur="1000" fill="hold"/>
                                        <p:tgtEl>
                                          <p:spTgt spid="22"/>
                                        </p:tgtEl>
                                        <p:attrNameLst>
                                          <p:attrName>ppt_x</p:attrName>
                                        </p:attrNameLst>
                                      </p:cBhvr>
                                      <p:tavLst>
                                        <p:tav tm="0">
                                          <p:val>
                                            <p:strVal val="#ppt_x"/>
                                          </p:val>
                                        </p:tav>
                                        <p:tav tm="100000">
                                          <p:val>
                                            <p:strVal val="#ppt_x"/>
                                          </p:val>
                                        </p:tav>
                                      </p:tavLst>
                                    </p:anim>
                                    <p:anim calcmode="lin" valueType="num">
                                      <p:cBhvr>
                                        <p:cTn id="33" dur="1000" fill="hold"/>
                                        <p:tgtEl>
                                          <p:spTgt spid="22"/>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p:bldP spid="9" grpId="0"/>
      <p:bldP spid="10" grpId="0"/>
      <p:bldP spid="22"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725248E-A0D6-AD5A-5800-9A78FC7887FD}"/>
              </a:ext>
            </a:extLst>
          </p:cNvPr>
          <p:cNvSpPr txBox="1"/>
          <p:nvPr/>
        </p:nvSpPr>
        <p:spPr>
          <a:xfrm>
            <a:off x="4357135" y="195440"/>
            <a:ext cx="3959186"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BÀI TẬP VỀ NHÀ</a:t>
            </a:r>
            <a:endParaRPr kumimoji="0" lang="en-US"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
        <p:nvSpPr>
          <p:cNvPr id="14" name="Rectangle: Rounded Corners 2">
            <a:extLst>
              <a:ext uri="{FF2B5EF4-FFF2-40B4-BE49-F238E27FC236}">
                <a16:creationId xmlns:a16="http://schemas.microsoft.com/office/drawing/2014/main" id="{8D375CCE-294A-4A06-B090-A5CB539AC2CB}"/>
              </a:ext>
            </a:extLst>
          </p:cNvPr>
          <p:cNvSpPr/>
          <p:nvPr/>
        </p:nvSpPr>
        <p:spPr>
          <a:xfrm>
            <a:off x="1464068" y="1612380"/>
            <a:ext cx="8991600" cy="4080757"/>
          </a:xfrm>
          <a:prstGeom prst="roundRect">
            <a:avLst>
              <a:gd name="adj" fmla="val 9417"/>
            </a:avLst>
          </a:prstGeom>
          <a:solidFill>
            <a:schemeClr val="bg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060"/>
              </a:solidFill>
              <a:effectLst/>
              <a:uLnTx/>
              <a:uFillTx/>
              <a:latin typeface="Roboto" panose="02000000000000000000" pitchFamily="2" charset="0"/>
              <a:ea typeface="+mn-ea"/>
              <a:cs typeface="+mn-cs"/>
            </a:endParaRPr>
          </a:p>
        </p:txBody>
      </p:sp>
      <p:sp>
        <p:nvSpPr>
          <p:cNvPr id="15" name="TextBox 14">
            <a:extLst>
              <a:ext uri="{FF2B5EF4-FFF2-40B4-BE49-F238E27FC236}">
                <a16:creationId xmlns:a16="http://schemas.microsoft.com/office/drawing/2014/main" id="{F47EDC76-93E4-69B2-B3EB-FFBB9F9285CB}"/>
              </a:ext>
            </a:extLst>
          </p:cNvPr>
          <p:cNvSpPr txBox="1"/>
          <p:nvPr/>
        </p:nvSpPr>
        <p:spPr>
          <a:xfrm>
            <a:off x="1600714" y="2914094"/>
            <a:ext cx="8718308" cy="1477328"/>
          </a:xfrm>
          <a:prstGeom prst="rect">
            <a:avLst/>
          </a:prstGeom>
          <a:noFill/>
        </p:spPr>
        <p:txBody>
          <a:bodyPr wrap="square" lIns="0" tIns="0" rIns="0" bIns="0" rtlCol="0">
            <a:spAutoFit/>
          </a:bodyPr>
          <a:lstStyle/>
          <a:p>
            <a:pPr lvl="0" algn="ctr">
              <a:defRPr/>
            </a:pPr>
            <a:r>
              <a:rPr kumimoji="0" lang="en-US"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rPr>
              <a:t>CHUẨN</a:t>
            </a:r>
            <a:r>
              <a:rPr lang="en-US" sz="3200" b="1">
                <a:solidFill>
                  <a:srgbClr val="002060"/>
                </a:solidFill>
                <a:latin typeface="Roboto" panose="02000000000000000000" pitchFamily="2" charset="0"/>
                <a:ea typeface="Roboto" panose="02000000000000000000" pitchFamily="2" charset="0"/>
              </a:rPr>
              <a:t> BỊ NỘI DUNG, HÌNH ẢNH VỀ MỘT LỄ, HỘI, TRANG PHỤC, MÓN ĂN, DI TÍCH LỊCH SỬ CỦA ĐỊA PHƯƠNG </a:t>
            </a:r>
            <a:endParaRPr kumimoji="0" lang="en-US"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21" name="Picture 20">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44" y="90888"/>
            <a:ext cx="1893580" cy="1306778"/>
          </a:xfrm>
          <a:prstGeom prst="rect">
            <a:avLst/>
          </a:prstGeom>
        </p:spPr>
      </p:pic>
    </p:spTree>
    <p:extLst>
      <p:ext uri="{BB962C8B-B14F-4D97-AF65-F5344CB8AC3E}">
        <p14:creationId xmlns:p14="http://schemas.microsoft.com/office/powerpoint/2010/main" val="298829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500" fill="hold"/>
                                        <p:tgtEl>
                                          <p:spTgt spid="15"/>
                                        </p:tgtEl>
                                        <p:attrNameLst>
                                          <p:attrName>ppt_w</p:attrName>
                                        </p:attrNameLst>
                                      </p:cBhvr>
                                      <p:tavLst>
                                        <p:tav tm="0">
                                          <p:val>
                                            <p:fltVal val="0"/>
                                          </p:val>
                                        </p:tav>
                                        <p:tav tm="100000">
                                          <p:val>
                                            <p:strVal val="#ppt_w"/>
                                          </p:val>
                                        </p:tav>
                                      </p:tavLst>
                                    </p:anim>
                                    <p:anim calcmode="lin" valueType="num">
                                      <p:cBhvr>
                                        <p:cTn id="12" dur="500" fill="hold"/>
                                        <p:tgtEl>
                                          <p:spTgt spid="15"/>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034761" y="1358261"/>
            <a:ext cx="8973879" cy="4029740"/>
          </a:xfrm>
          <a:prstGeom prst="ellipse">
            <a:avLst/>
          </a:prstGeom>
          <a:solidFill>
            <a:srgbClr val="A5B2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B725248E-A0D6-AD5A-5800-9A78FC7887FD}"/>
              </a:ext>
            </a:extLst>
          </p:cNvPr>
          <p:cNvSpPr txBox="1"/>
          <p:nvPr/>
        </p:nvSpPr>
        <p:spPr>
          <a:xfrm>
            <a:off x="3806254" y="2957633"/>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TẠM BIỆT CÁC EM</a:t>
            </a:r>
            <a:endParaRPr kumimoji="0" lang="en-US" sz="4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792552" y="2700015"/>
            <a:ext cx="1588399" cy="2602531"/>
          </a:xfrm>
          <a:prstGeom prst="rect">
            <a:avLst/>
          </a:prstGeom>
        </p:spPr>
      </p:pic>
    </p:spTree>
    <p:extLst>
      <p:ext uri="{BB962C8B-B14F-4D97-AF65-F5344CB8AC3E}">
        <p14:creationId xmlns:p14="http://schemas.microsoft.com/office/powerpoint/2010/main" val="2343220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34" presetClass="emph" presetSubtype="0" fill="hold" grpId="1" nodeType="withEffect">
                                  <p:stCondLst>
                                    <p:cond delay="0"/>
                                  </p:stCondLst>
                                  <p:iterate type="lt">
                                    <p:tmPct val="10000"/>
                                  </p:iterate>
                                  <p:childTnLst>
                                    <p:animMotion origin="layout" path="M -3.75E-6 1.85185E-6 L -3.75E-6 -0.07222 " pathEditMode="relative" rAng="0" ptsTypes="AA">
                                      <p:cBhvr>
                                        <p:cTn id="10" dur="250" accel="50000" decel="50000" autoRev="1" fill="hold">
                                          <p:stCondLst>
                                            <p:cond delay="0"/>
                                          </p:stCondLst>
                                        </p:cTn>
                                        <p:tgtEl>
                                          <p:spTgt spid="12"/>
                                        </p:tgtEl>
                                        <p:attrNameLst>
                                          <p:attrName>ppt_x</p:attrName>
                                          <p:attrName>ppt_y</p:attrName>
                                        </p:attrNameLst>
                                      </p:cBhvr>
                                      <p:rCtr x="0" y="-3611"/>
                                    </p:animMotion>
                                    <p:animRot by="1500000">
                                      <p:cBhvr>
                                        <p:cTn id="11" dur="125" fill="hold">
                                          <p:stCondLst>
                                            <p:cond delay="0"/>
                                          </p:stCondLst>
                                        </p:cTn>
                                        <p:tgtEl>
                                          <p:spTgt spid="12"/>
                                        </p:tgtEl>
                                        <p:attrNameLst>
                                          <p:attrName>r</p:attrName>
                                        </p:attrNameLst>
                                      </p:cBhvr>
                                    </p:animRot>
                                    <p:animRot by="-1500000">
                                      <p:cBhvr>
                                        <p:cTn id="12" dur="125" fill="hold">
                                          <p:stCondLst>
                                            <p:cond delay="125"/>
                                          </p:stCondLst>
                                        </p:cTn>
                                        <p:tgtEl>
                                          <p:spTgt spid="12"/>
                                        </p:tgtEl>
                                        <p:attrNameLst>
                                          <p:attrName>r</p:attrName>
                                        </p:attrNameLst>
                                      </p:cBhvr>
                                    </p:animRot>
                                    <p:animRot by="-1500000">
                                      <p:cBhvr>
                                        <p:cTn id="13" dur="125" fill="hold">
                                          <p:stCondLst>
                                            <p:cond delay="250"/>
                                          </p:stCondLst>
                                        </p:cTn>
                                        <p:tgtEl>
                                          <p:spTgt spid="12"/>
                                        </p:tgtEl>
                                        <p:attrNameLst>
                                          <p:attrName>r</p:attrName>
                                        </p:attrNameLst>
                                      </p:cBhvr>
                                    </p:animRot>
                                    <p:animRot by="1500000">
                                      <p:cBhvr>
                                        <p:cTn id="14" dur="125" fill="hold">
                                          <p:stCondLst>
                                            <p:cond delay="375"/>
                                          </p:stCondLst>
                                        </p:cTn>
                                        <p:tgtEl>
                                          <p:spTgt spid="12"/>
                                        </p:tgtEl>
                                        <p:attrNameLst>
                                          <p:attrName>r</p:attrName>
                                        </p:attrNameLst>
                                      </p:cBhvr>
                                    </p:animRot>
                                  </p:childTnLst>
                                </p:cTn>
                              </p:par>
                              <p:par>
                                <p:cTn id="15" presetID="10"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32" presetClass="emph" presetSubtype="0" repeatCount="indefinite" fill="hold" nodeType="withEffect">
                                  <p:stCondLst>
                                    <p:cond delay="0"/>
                                  </p:stCondLst>
                                  <p:childTnLst>
                                    <p:animRot by="120000">
                                      <p:cBhvr>
                                        <p:cTn id="19" dur="100" fill="hold">
                                          <p:stCondLst>
                                            <p:cond delay="0"/>
                                          </p:stCondLst>
                                        </p:cTn>
                                        <p:tgtEl>
                                          <p:spTgt spid="13"/>
                                        </p:tgtEl>
                                        <p:attrNameLst>
                                          <p:attrName>r</p:attrName>
                                        </p:attrNameLst>
                                      </p:cBhvr>
                                    </p:animRot>
                                    <p:animRot by="-240000">
                                      <p:cBhvr>
                                        <p:cTn id="20" dur="200" fill="hold">
                                          <p:stCondLst>
                                            <p:cond delay="200"/>
                                          </p:stCondLst>
                                        </p:cTn>
                                        <p:tgtEl>
                                          <p:spTgt spid="13"/>
                                        </p:tgtEl>
                                        <p:attrNameLst>
                                          <p:attrName>r</p:attrName>
                                        </p:attrNameLst>
                                      </p:cBhvr>
                                    </p:animRot>
                                    <p:animRot by="240000">
                                      <p:cBhvr>
                                        <p:cTn id="21" dur="200" fill="hold">
                                          <p:stCondLst>
                                            <p:cond delay="400"/>
                                          </p:stCondLst>
                                        </p:cTn>
                                        <p:tgtEl>
                                          <p:spTgt spid="13"/>
                                        </p:tgtEl>
                                        <p:attrNameLst>
                                          <p:attrName>r</p:attrName>
                                        </p:attrNameLst>
                                      </p:cBhvr>
                                    </p:animRot>
                                    <p:animRot by="-240000">
                                      <p:cBhvr>
                                        <p:cTn id="22" dur="200" fill="hold">
                                          <p:stCondLst>
                                            <p:cond delay="600"/>
                                          </p:stCondLst>
                                        </p:cTn>
                                        <p:tgtEl>
                                          <p:spTgt spid="13"/>
                                        </p:tgtEl>
                                        <p:attrNameLst>
                                          <p:attrName>r</p:attrName>
                                        </p:attrNameLst>
                                      </p:cBhvr>
                                    </p:animRot>
                                    <p:animRot by="120000">
                                      <p:cBhvr>
                                        <p:cTn id="23"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12191999" cy="6821449"/>
          </a:xfrm>
          <a:prstGeom prst="rect">
            <a:avLst/>
          </a:prstGeom>
        </p:spPr>
      </p:pic>
      <p:sp>
        <p:nvSpPr>
          <p:cNvPr id="4" name="Pentagon 3"/>
          <p:cNvSpPr/>
          <p:nvPr/>
        </p:nvSpPr>
        <p:spPr>
          <a:xfrm rot="19883493">
            <a:off x="10939095" y="5555962"/>
            <a:ext cx="1063255" cy="1063255"/>
          </a:xfrm>
          <a:prstGeom prst="homePlate">
            <a:avLst/>
          </a:prstGeom>
          <a:solidFill>
            <a:srgbClr val="A5B2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10941677" y="5856756"/>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rPr>
              <a:t>Tiết </a:t>
            </a:r>
            <a:r>
              <a:rPr kumimoji="0" lang="en-US" sz="2400" b="0"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rPr>
              <a:t>2</a:t>
            </a:r>
            <a:endParaRPr kumimoji="0" lang="vi-VN" sz="2400" b="0"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endParaRPr>
          </a:p>
        </p:txBody>
      </p:sp>
      <p:pic>
        <p:nvPicPr>
          <p:cNvPr id="13" name="Picture 12">
            <a:extLst>
              <a:ext uri="{FF2B5EF4-FFF2-40B4-BE49-F238E27FC236}">
                <a16:creationId xmlns:a16="http://schemas.microsoft.com/office/drawing/2014/main" id="{4FACDEB0-4136-02B1-00C5-D1D8C06FB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61161" y="74092"/>
            <a:ext cx="2130839" cy="1470513"/>
          </a:xfrm>
          <a:prstGeom prst="rect">
            <a:avLst/>
          </a:prstGeom>
        </p:spPr>
      </p:pic>
      <p:sp>
        <p:nvSpPr>
          <p:cNvPr id="3" name="Rectangle 2"/>
          <p:cNvSpPr/>
          <p:nvPr/>
        </p:nvSpPr>
        <p:spPr>
          <a:xfrm>
            <a:off x="1129144" y="1748074"/>
            <a:ext cx="9933709" cy="3210791"/>
          </a:xfrm>
          <a:prstGeom prst="rect">
            <a:avLst/>
          </a:prstGeom>
          <a:solidFill>
            <a:schemeClr val="bg1">
              <a:lumMod val="85000"/>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815338" y="2020899"/>
            <a:ext cx="10424160" cy="2308324"/>
          </a:xfrm>
          <a:prstGeom prst="rect">
            <a:avLst/>
          </a:prstGeom>
          <a:no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altLang="zh-CN" sz="4800" b="1" i="0" u="none" strike="noStrike" kern="1200" cap="none" spc="0" normalizeH="0" baseline="0" noProof="0" dirty="0">
                <a:ln>
                  <a:noFill/>
                </a:ln>
                <a:solidFill>
                  <a:schemeClr val="accent5">
                    <a:lumMod val="50000"/>
                  </a:schemeClr>
                </a:solidFill>
                <a:effectLst/>
                <a:uLnTx/>
                <a:uFillTx/>
                <a:latin typeface="Roboto Black" panose="02000000000000000000" pitchFamily="2" charset="0"/>
                <a:ea typeface="Roboto Black" panose="02000000000000000000" pitchFamily="2" charset="0"/>
              </a:rPr>
              <a:t>TẠO</a:t>
            </a:r>
            <a:r>
              <a:rPr kumimoji="0" lang="en-US" altLang="zh-CN" sz="4800" b="1" i="0" u="none" strike="noStrike" kern="1200" cap="none" spc="0" normalizeH="0" noProof="0" dirty="0">
                <a:ln>
                  <a:noFill/>
                </a:ln>
                <a:solidFill>
                  <a:schemeClr val="accent5">
                    <a:lumMod val="50000"/>
                  </a:schemeClr>
                </a:solidFill>
                <a:effectLst/>
                <a:uLnTx/>
                <a:uFillTx/>
                <a:latin typeface="Roboto Black" panose="02000000000000000000" pitchFamily="2" charset="0"/>
                <a:ea typeface="Roboto Black" panose="02000000000000000000" pitchFamily="2" charset="0"/>
              </a:rPr>
              <a:t> BÀI THUYẾT </a:t>
            </a:r>
            <a:r>
              <a:rPr kumimoji="0" lang="en-US" altLang="zh-CN" sz="4800" b="1" i="0" u="none" strike="noStrike" kern="1200" cap="none" spc="0" normalizeH="0" noProof="0">
                <a:ln>
                  <a:noFill/>
                </a:ln>
                <a:solidFill>
                  <a:schemeClr val="accent5">
                    <a:lumMod val="50000"/>
                  </a:schemeClr>
                </a:solidFill>
                <a:effectLst/>
                <a:uLnTx/>
                <a:uFillTx/>
                <a:latin typeface="Roboto Black" panose="02000000000000000000" pitchFamily="2" charset="0"/>
                <a:ea typeface="Roboto Black" panose="02000000000000000000" pitchFamily="2" charset="0"/>
              </a:rPr>
              <a:t>TRÌNH </a:t>
            </a:r>
          </a:p>
          <a:p>
            <a:pPr marL="0" marR="0" lvl="0" indent="0" algn="ctr" defTabSz="914400" rtl="0" eaLnBrk="1" fontAlgn="auto" latinLnBrk="0" hangingPunct="1">
              <a:spcBef>
                <a:spcPts val="0"/>
              </a:spcBef>
              <a:spcAft>
                <a:spcPts val="0"/>
              </a:spcAft>
              <a:buClrTx/>
              <a:buSzTx/>
              <a:buFontTx/>
              <a:buNone/>
              <a:tabLst/>
              <a:defRPr/>
            </a:pPr>
            <a:r>
              <a:rPr kumimoji="0" lang="en-US" altLang="zh-CN" sz="4800" b="1" i="0" u="none" strike="noStrike" kern="1200" cap="none" spc="0" normalizeH="0" noProof="0">
                <a:ln>
                  <a:noFill/>
                </a:ln>
                <a:solidFill>
                  <a:schemeClr val="accent5">
                    <a:lumMod val="50000"/>
                  </a:schemeClr>
                </a:solidFill>
                <a:effectLst/>
                <a:uLnTx/>
                <a:uFillTx/>
                <a:latin typeface="Roboto Black" panose="02000000000000000000" pitchFamily="2" charset="0"/>
                <a:ea typeface="Roboto Black" panose="02000000000000000000" pitchFamily="2" charset="0"/>
              </a:rPr>
              <a:t>GIỚI </a:t>
            </a:r>
            <a:r>
              <a:rPr kumimoji="0" lang="en-US" altLang="zh-CN" sz="4800" b="1" i="0" u="none" strike="noStrike" kern="1200" cap="none" spc="0" normalizeH="0" noProof="0" dirty="0">
                <a:ln>
                  <a:noFill/>
                </a:ln>
                <a:solidFill>
                  <a:schemeClr val="accent5">
                    <a:lumMod val="50000"/>
                  </a:schemeClr>
                </a:solidFill>
                <a:effectLst/>
                <a:uLnTx/>
                <a:uFillTx/>
                <a:latin typeface="Roboto Black" panose="02000000000000000000" pitchFamily="2" charset="0"/>
                <a:ea typeface="Roboto Black" panose="02000000000000000000" pitchFamily="2" charset="0"/>
              </a:rPr>
              <a:t>THIỆU LỊCH SỬ </a:t>
            </a:r>
            <a:r>
              <a:rPr kumimoji="0" lang="en-US" altLang="zh-CN" sz="4800" b="1" i="0" u="none" strike="noStrike" kern="1200" cap="none" spc="0" normalizeH="0" noProof="0">
                <a:ln>
                  <a:noFill/>
                </a:ln>
                <a:solidFill>
                  <a:schemeClr val="accent5">
                    <a:lumMod val="50000"/>
                  </a:schemeClr>
                </a:solidFill>
                <a:effectLst/>
                <a:uLnTx/>
                <a:uFillTx/>
                <a:latin typeface="Roboto Black" panose="02000000000000000000" pitchFamily="2" charset="0"/>
                <a:ea typeface="Roboto Black" panose="02000000000000000000" pitchFamily="2" charset="0"/>
              </a:rPr>
              <a:t>VĂN HOÁ</a:t>
            </a:r>
          </a:p>
          <a:p>
            <a:pPr marL="0" marR="0" lvl="0" indent="0" algn="ctr" defTabSz="914400" rtl="0" eaLnBrk="1" fontAlgn="auto" latinLnBrk="0" hangingPunct="1">
              <a:spcBef>
                <a:spcPts val="0"/>
              </a:spcBef>
              <a:spcAft>
                <a:spcPts val="0"/>
              </a:spcAft>
              <a:buClrTx/>
              <a:buSzTx/>
              <a:buFontTx/>
              <a:buNone/>
              <a:tabLst/>
              <a:defRPr/>
            </a:pPr>
            <a:r>
              <a:rPr kumimoji="0" lang="en-US" altLang="zh-CN" sz="4800" b="1" i="0" u="none" strike="noStrike" kern="1200" cap="none" spc="0" normalizeH="0" noProof="0">
                <a:ln>
                  <a:noFill/>
                </a:ln>
                <a:solidFill>
                  <a:schemeClr val="accent5">
                    <a:lumMod val="50000"/>
                  </a:schemeClr>
                </a:solidFill>
                <a:effectLst/>
                <a:uLnTx/>
                <a:uFillTx/>
                <a:latin typeface="Roboto Black" panose="02000000000000000000" pitchFamily="2" charset="0"/>
                <a:ea typeface="Roboto Black" panose="02000000000000000000" pitchFamily="2" charset="0"/>
              </a:rPr>
              <a:t> </a:t>
            </a:r>
            <a:r>
              <a:rPr kumimoji="0" lang="en-US" altLang="zh-CN" sz="4800" b="1" i="0" u="none" strike="noStrike" kern="1200" cap="none" spc="0" normalizeH="0" noProof="0" dirty="0">
                <a:ln>
                  <a:noFill/>
                </a:ln>
                <a:solidFill>
                  <a:schemeClr val="accent5">
                    <a:lumMod val="50000"/>
                  </a:schemeClr>
                </a:solidFill>
                <a:effectLst/>
                <a:uLnTx/>
                <a:uFillTx/>
                <a:latin typeface="Roboto Black" panose="02000000000000000000" pitchFamily="2" charset="0"/>
                <a:ea typeface="Roboto Black" panose="02000000000000000000" pitchFamily="2" charset="0"/>
              </a:rPr>
              <a:t>TRUYỀN THỐNG CỦA ĐỊA PHƯƠNG</a:t>
            </a:r>
            <a:endParaRPr kumimoji="0" lang="en-US" altLang="zh-CN" sz="4800" b="1" i="0" u="none" strike="noStrike" kern="1200" cap="none" spc="0" normalizeH="0" baseline="0" noProof="0" dirty="0">
              <a:ln>
                <a:noFill/>
              </a:ln>
              <a:solidFill>
                <a:schemeClr val="accent5">
                  <a:lumMod val="50000"/>
                </a:schemeClr>
              </a:solidFill>
              <a:effectLst/>
              <a:uLnTx/>
              <a:uFillTx/>
              <a:latin typeface="Roboto Black" panose="02000000000000000000" pitchFamily="2" charset="0"/>
              <a:ea typeface="Roboto Black" panose="02000000000000000000" pitchFamily="2" charset="0"/>
            </a:endParaRPr>
          </a:p>
        </p:txBody>
      </p:sp>
      <p:sp>
        <p:nvSpPr>
          <p:cNvPr id="7" name="TextBox 6">
            <a:extLst>
              <a:ext uri="{FF2B5EF4-FFF2-40B4-BE49-F238E27FC236}">
                <a16:creationId xmlns:a16="http://schemas.microsoft.com/office/drawing/2014/main" id="{DA14CBFD-2C6F-E4A0-F468-3C5C731B2275}"/>
              </a:ext>
            </a:extLst>
          </p:cNvPr>
          <p:cNvSpPr txBox="1"/>
          <p:nvPr/>
        </p:nvSpPr>
        <p:spPr>
          <a:xfrm>
            <a:off x="1129143" y="1748074"/>
            <a:ext cx="1835813"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chemeClr val="accent2">
                    <a:lumMod val="75000"/>
                  </a:schemeClr>
                </a:solidFill>
                <a:effectLst/>
                <a:uLnTx/>
                <a:uFillTx/>
                <a:latin typeface="Roboto Black" panose="02000000000000000000" pitchFamily="2" charset="0"/>
                <a:ea typeface="Roboto Black" panose="02000000000000000000" pitchFamily="2" charset="0"/>
                <a:cs typeface="+mn-cs"/>
              </a:rPr>
              <a:t>BÀI </a:t>
            </a:r>
            <a:r>
              <a:rPr kumimoji="0" lang="en-US" sz="4000" b="1" i="0" u="none" strike="noStrike" kern="1200" cap="none" spc="0" normalizeH="0" baseline="0" noProof="0" smtClean="0">
                <a:ln>
                  <a:noFill/>
                </a:ln>
                <a:solidFill>
                  <a:schemeClr val="accent2">
                    <a:lumMod val="75000"/>
                  </a:schemeClr>
                </a:solidFill>
                <a:effectLst/>
                <a:uLnTx/>
                <a:uFillTx/>
                <a:latin typeface="Roboto Black" panose="02000000000000000000" pitchFamily="2" charset="0"/>
                <a:ea typeface="Roboto Black" panose="02000000000000000000" pitchFamily="2" charset="0"/>
                <a:cs typeface="+mn-cs"/>
              </a:rPr>
              <a:t>7</a:t>
            </a:r>
            <a:endParaRPr kumimoji="0" lang="en-US" sz="4000" b="1" i="0" u="none" strike="noStrike" kern="1200" cap="none" spc="0" normalizeH="0" baseline="0" noProof="0" dirty="0">
              <a:ln>
                <a:noFill/>
              </a:ln>
              <a:solidFill>
                <a:schemeClr val="accent2">
                  <a:lumMod val="75000"/>
                </a:schemeClr>
              </a:solidFill>
              <a:effectLst/>
              <a:uLnTx/>
              <a:uFillTx/>
              <a:latin typeface="Roboto Black" panose="02000000000000000000" pitchFamily="2" charset="0"/>
              <a:ea typeface="Roboto Black" panose="02000000000000000000" pitchFamily="2" charset="0"/>
              <a:cs typeface="+mn-cs"/>
            </a:endParaRPr>
          </a:p>
        </p:txBody>
      </p:sp>
    </p:spTree>
    <p:extLst>
      <p:ext uri="{BB962C8B-B14F-4D97-AF65-F5344CB8AC3E}">
        <p14:creationId xmlns:p14="http://schemas.microsoft.com/office/powerpoint/2010/main" val="3048090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1047213" y="1739441"/>
            <a:ext cx="4759227" cy="461665"/>
          </a:xfrm>
          <a:prstGeom prst="rect">
            <a:avLst/>
          </a:prstGeom>
          <a:noFill/>
        </p:spPr>
        <p:txBody>
          <a:bodyPr wrap="square" rtlCol="0">
            <a:spAutoFit/>
          </a:bodyPr>
          <a:lstStyle/>
          <a:p>
            <a:pPr algn="ctr">
              <a:defRPr/>
            </a:pPr>
            <a:r>
              <a:rPr lang="vi-VN" sz="2400" dirty="0">
                <a:solidFill>
                  <a:srgbClr val="002060"/>
                </a:solidFill>
                <a:latin typeface="Roboto" panose="02000000000000000000" pitchFamily="2" charset="0"/>
                <a:ea typeface="Roboto" panose="02000000000000000000" pitchFamily="2" charset="0"/>
              </a:rPr>
              <a:t>T</a:t>
            </a:r>
            <a:r>
              <a:rPr kumimoji="0" lang="vi-V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rPr>
              <a:t>hảo luận và chia sẻ </a:t>
            </a:r>
            <a:r>
              <a:rPr kumimoji="0" lang="vi-VN" sz="240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rPr>
              <a:t>ý tưởng</a:t>
            </a:r>
            <a:endPar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7" name="TextBox 116"/>
          <p:cNvSpPr txBox="1"/>
          <p:nvPr/>
        </p:nvSpPr>
        <p:spPr>
          <a:xfrm>
            <a:off x="1977390" y="203370"/>
            <a:ext cx="10214610" cy="1569660"/>
          </a:xfrm>
          <a:prstGeom prst="rect">
            <a:avLst/>
          </a:prstGeom>
          <a:noFill/>
        </p:spPr>
        <p:txBody>
          <a:bodyPr wrap="square" rtlCol="0">
            <a:spAutoFit/>
          </a:bodyPr>
          <a:lstStyle/>
          <a:p>
            <a:pPr lvl="0" algn="ctr">
              <a:defRPr/>
            </a:pPr>
            <a:r>
              <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rPr>
              <a:t>ĐỀ XUẤT Ý TƯỞNG VÀ</a:t>
            </a:r>
            <a:r>
              <a:rPr kumimoji="0" lang="vi-VN" altLang="zh-CN" sz="3200" b="1"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rPr>
              <a:t> CÁCH </a:t>
            </a:r>
            <a:r>
              <a:rPr lang="vi-VN" altLang="zh-CN" sz="3200" b="1" dirty="0">
                <a:solidFill>
                  <a:srgbClr val="002060"/>
                </a:solidFill>
                <a:latin typeface="Roboto" panose="02000000000000000000" pitchFamily="2" charset="0"/>
                <a:ea typeface="Roboto" panose="02000000000000000000" pitchFamily="2" charset="0"/>
              </a:rPr>
              <a:t>TẠO BÀI TRÌNH CHIẾU GIỚI THIỆU LỊCH SỬ VĂN HOÁ TRUYỀN </a:t>
            </a:r>
            <a:r>
              <a:rPr lang="vi-VN" altLang="zh-CN" sz="3200" b="1">
                <a:solidFill>
                  <a:srgbClr val="002060"/>
                </a:solidFill>
                <a:latin typeface="Roboto" panose="02000000000000000000" pitchFamily="2" charset="0"/>
                <a:ea typeface="Roboto" panose="02000000000000000000" pitchFamily="2" charset="0"/>
              </a:rPr>
              <a:t>THỐNG </a:t>
            </a:r>
            <a:endParaRPr lang="en-US" altLang="zh-CN" sz="3200" b="1">
              <a:solidFill>
                <a:srgbClr val="002060"/>
              </a:solidFill>
              <a:latin typeface="Roboto" panose="02000000000000000000" pitchFamily="2" charset="0"/>
              <a:ea typeface="Roboto" panose="02000000000000000000" pitchFamily="2" charset="0"/>
            </a:endParaRPr>
          </a:p>
          <a:p>
            <a:pPr lvl="0" algn="ctr">
              <a:defRPr/>
            </a:pPr>
            <a:r>
              <a:rPr lang="vi-VN" altLang="zh-CN" sz="3200" b="1">
                <a:solidFill>
                  <a:srgbClr val="002060"/>
                </a:solidFill>
                <a:latin typeface="Roboto" panose="02000000000000000000" pitchFamily="2" charset="0"/>
                <a:ea typeface="Roboto" panose="02000000000000000000" pitchFamily="2" charset="0"/>
              </a:rPr>
              <a:t>CỦA </a:t>
            </a:r>
            <a:r>
              <a:rPr lang="vi-VN" altLang="zh-CN" sz="3200" b="1" dirty="0">
                <a:solidFill>
                  <a:srgbClr val="002060"/>
                </a:solidFill>
                <a:latin typeface="Roboto" panose="02000000000000000000" pitchFamily="2" charset="0"/>
                <a:ea typeface="Roboto" panose="02000000000000000000" pitchFamily="2" charset="0"/>
              </a:rPr>
              <a:t>ĐỊA PHƯƠNG</a:t>
            </a:r>
            <a:endPar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13" name="Picture 12">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grpSp>
        <p:nvGrpSpPr>
          <p:cNvPr id="10" name="Group 9"/>
          <p:cNvGrpSpPr/>
          <p:nvPr/>
        </p:nvGrpSpPr>
        <p:grpSpPr>
          <a:xfrm>
            <a:off x="53665" y="2649340"/>
            <a:ext cx="3847450" cy="3641101"/>
            <a:chOff x="85459" y="3127047"/>
            <a:chExt cx="4392388" cy="3584830"/>
          </a:xfrm>
        </p:grpSpPr>
        <p:sp>
          <p:nvSpPr>
            <p:cNvPr id="7" name="Rectangle 6"/>
            <p:cNvSpPr/>
            <p:nvPr/>
          </p:nvSpPr>
          <p:spPr>
            <a:xfrm>
              <a:off x="85459" y="3127047"/>
              <a:ext cx="4392388" cy="3584830"/>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p:cNvGrpSpPr/>
            <p:nvPr/>
          </p:nvGrpSpPr>
          <p:grpSpPr>
            <a:xfrm>
              <a:off x="85459" y="3127047"/>
              <a:ext cx="4392388" cy="3584830"/>
              <a:chOff x="176899" y="3059423"/>
              <a:chExt cx="4392388" cy="3000795"/>
            </a:xfrm>
          </p:grpSpPr>
          <p:pic>
            <p:nvPicPr>
              <p:cNvPr id="3" name="Picture 2"/>
              <p:cNvPicPr>
                <a:picLocks noChangeAspect="1"/>
              </p:cNvPicPr>
              <p:nvPr/>
            </p:nvPicPr>
            <p:blipFill>
              <a:blip r:embed="rId4"/>
              <a:stretch>
                <a:fillRect/>
              </a:stretch>
            </p:blipFill>
            <p:spPr>
              <a:xfrm>
                <a:off x="176899" y="3059423"/>
                <a:ext cx="4392388" cy="2591846"/>
              </a:xfrm>
              <a:prstGeom prst="rect">
                <a:avLst/>
              </a:prstGeom>
            </p:spPr>
          </p:pic>
          <p:sp>
            <p:nvSpPr>
              <p:cNvPr id="8" name="TextBox 7"/>
              <p:cNvSpPr txBox="1"/>
              <p:nvPr/>
            </p:nvSpPr>
            <p:spPr>
              <a:xfrm>
                <a:off x="595728" y="5725293"/>
                <a:ext cx="3554730" cy="334925"/>
              </a:xfrm>
              <a:prstGeom prst="rect">
                <a:avLst/>
              </a:prstGeom>
              <a:noFill/>
            </p:spPr>
            <p:txBody>
              <a:bodyPr wrap="square" rtlCol="0">
                <a:spAutoFit/>
              </a:bodyPr>
              <a:lstStyle/>
              <a:p>
                <a:pPr algn="ctr">
                  <a:defRPr/>
                </a:pPr>
                <a:r>
                  <a:rPr lang="vi-VN" sz="2000">
                    <a:solidFill>
                      <a:srgbClr val="002060"/>
                    </a:solidFill>
                    <a:latin typeface="Roboto" panose="02000000000000000000" pitchFamily="2" charset="0"/>
                    <a:ea typeface="Roboto" panose="02000000000000000000" pitchFamily="2" charset="0"/>
                  </a:rPr>
                  <a:t>Hội vật làng Sình tại Huế </a:t>
                </a:r>
                <a:endParaRPr kumimoji="0" lang="vi-V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grpSp>
      <p:grpSp>
        <p:nvGrpSpPr>
          <p:cNvPr id="17" name="Group 16"/>
          <p:cNvGrpSpPr/>
          <p:nvPr/>
        </p:nvGrpSpPr>
        <p:grpSpPr>
          <a:xfrm>
            <a:off x="8007796" y="2694286"/>
            <a:ext cx="4058593" cy="3596155"/>
            <a:chOff x="4857753" y="3305338"/>
            <a:chExt cx="4229098" cy="3032391"/>
          </a:xfrm>
        </p:grpSpPr>
        <p:sp>
          <p:nvSpPr>
            <p:cNvPr id="16" name="Rectangle 15"/>
            <p:cNvSpPr/>
            <p:nvPr/>
          </p:nvSpPr>
          <p:spPr>
            <a:xfrm>
              <a:off x="4857753" y="3305338"/>
              <a:ext cx="4229098" cy="3032391"/>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5"/>
            <a:stretch>
              <a:fillRect/>
            </a:stretch>
          </p:blipFill>
          <p:spPr>
            <a:xfrm>
              <a:off x="4857753" y="3305338"/>
              <a:ext cx="4229098" cy="2516426"/>
            </a:xfrm>
            <a:prstGeom prst="rect">
              <a:avLst/>
            </a:prstGeom>
          </p:spPr>
        </p:pic>
        <p:sp>
          <p:nvSpPr>
            <p:cNvPr id="11" name="TextBox 10"/>
            <p:cNvSpPr txBox="1"/>
            <p:nvPr/>
          </p:nvSpPr>
          <p:spPr>
            <a:xfrm>
              <a:off x="5243973" y="5866710"/>
              <a:ext cx="2903223" cy="400110"/>
            </a:xfrm>
            <a:prstGeom prst="rect">
              <a:avLst/>
            </a:prstGeom>
            <a:noFill/>
          </p:spPr>
          <p:txBody>
            <a:bodyPr wrap="square" rtlCol="0">
              <a:spAutoFit/>
            </a:bodyPr>
            <a:lstStyle/>
            <a:p>
              <a:pPr algn="ctr">
                <a:defRPr/>
              </a:pPr>
              <a:r>
                <a:rPr lang="en-US" sz="2000">
                  <a:solidFill>
                    <a:srgbClr val="002060"/>
                  </a:solidFill>
                  <a:latin typeface="Roboto" panose="02000000000000000000" pitchFamily="2" charset="0"/>
                  <a:ea typeface="Roboto" panose="02000000000000000000" pitchFamily="2" charset="0"/>
                </a:rPr>
                <a:t>Các trang phục dân tộc</a:t>
              </a:r>
              <a:endParaRPr kumimoji="0" lang="vi-V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grpSp>
        <p:nvGrpSpPr>
          <p:cNvPr id="18" name="Group 17"/>
          <p:cNvGrpSpPr/>
          <p:nvPr/>
        </p:nvGrpSpPr>
        <p:grpSpPr>
          <a:xfrm>
            <a:off x="3925598" y="2649340"/>
            <a:ext cx="3925629" cy="3641101"/>
            <a:chOff x="7084695" y="2498661"/>
            <a:chExt cx="4203415" cy="3164916"/>
          </a:xfrm>
        </p:grpSpPr>
        <p:pic>
          <p:nvPicPr>
            <p:cNvPr id="19" name="Picture 18"/>
            <p:cNvPicPr>
              <a:picLocks noChangeAspect="1"/>
            </p:cNvPicPr>
            <p:nvPr/>
          </p:nvPicPr>
          <p:blipFill>
            <a:blip r:embed="rId6"/>
            <a:stretch>
              <a:fillRect/>
            </a:stretch>
          </p:blipFill>
          <p:spPr>
            <a:xfrm>
              <a:off x="7084695" y="2498661"/>
              <a:ext cx="4203415" cy="2764806"/>
            </a:xfrm>
            <a:prstGeom prst="rect">
              <a:avLst/>
            </a:prstGeom>
          </p:spPr>
        </p:pic>
        <p:sp>
          <p:nvSpPr>
            <p:cNvPr id="20" name="TextBox 19"/>
            <p:cNvSpPr txBox="1"/>
            <p:nvPr/>
          </p:nvSpPr>
          <p:spPr>
            <a:xfrm>
              <a:off x="7084695" y="5263467"/>
              <a:ext cx="4203415" cy="400110"/>
            </a:xfrm>
            <a:prstGeom prst="rect">
              <a:avLst/>
            </a:prstGeom>
            <a:solidFill>
              <a:schemeClr val="accent5">
                <a:lumMod val="40000"/>
                <a:lumOff val="60000"/>
              </a:schemeClr>
            </a:solidFill>
          </p:spPr>
          <p:txBody>
            <a:bodyPr wrap="square" rtlCol="0">
              <a:spAutoFit/>
            </a:bodyPr>
            <a:lstStyle/>
            <a:p>
              <a:pPr algn="ctr"/>
              <a:r>
                <a:rPr lang="en-US" sz="2000" b="1">
                  <a:solidFill>
                    <a:schemeClr val="accent5">
                      <a:lumMod val="75000"/>
                    </a:schemeClr>
                  </a:solidFill>
                </a:rPr>
                <a:t>C</a:t>
              </a:r>
              <a:r>
                <a:rPr lang="en-US" sz="2000" b="1" smtClean="0">
                  <a:solidFill>
                    <a:schemeClr val="accent5">
                      <a:lumMod val="75000"/>
                    </a:schemeClr>
                  </a:solidFill>
                </a:rPr>
                <a:t>hùa Thầy</a:t>
              </a:r>
              <a:endParaRPr lang="en-US" sz="2000" b="1">
                <a:solidFill>
                  <a:schemeClr val="accent5">
                    <a:lumMod val="75000"/>
                  </a:schemeClr>
                </a:solidFill>
              </a:endParaRPr>
            </a:p>
          </p:txBody>
        </p:sp>
      </p:grpSp>
    </p:spTree>
    <p:extLst>
      <p:ext uri="{BB962C8B-B14F-4D97-AF65-F5344CB8AC3E}">
        <p14:creationId xmlns:p14="http://schemas.microsoft.com/office/powerpoint/2010/main" val="1337317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6"/>
                                        </p:tgtEl>
                                        <p:attrNameLst>
                                          <p:attrName>style.visibility</p:attrName>
                                        </p:attrNameLst>
                                      </p:cBhvr>
                                      <p:to>
                                        <p:strVal val="visible"/>
                                      </p:to>
                                    </p:set>
                                    <p:animEffect transition="in" filter="fade">
                                      <p:cBhvr>
                                        <p:cTn id="10" dur="500"/>
                                        <p:tgtEl>
                                          <p:spTgt spid="116"/>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circle(in)">
                                      <p:cBhvr>
                                        <p:cTn id="15" dur="2000"/>
                                        <p:tgtEl>
                                          <p:spTgt spid="10"/>
                                        </p:tgtEl>
                                      </p:cBhvr>
                                    </p:animEffect>
                                  </p:childTnLst>
                                </p:cTn>
                              </p:par>
                              <p:par>
                                <p:cTn id="16" presetID="6" presetClass="entr" presetSubtype="16" fill="hold"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circle(in)">
                                      <p:cBhvr>
                                        <p:cTn id="18" dur="2000"/>
                                        <p:tgtEl>
                                          <p:spTgt spid="18"/>
                                        </p:tgtEl>
                                      </p:cBhvr>
                                    </p:animEffect>
                                  </p:childTnLst>
                                </p:cTn>
                              </p:par>
                              <p:par>
                                <p:cTn id="19" presetID="6" presetClass="entr" presetSubtype="16"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circle(in)">
                                      <p:cBhvr>
                                        <p:cTn id="21"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3296179" y="690624"/>
            <a:ext cx="5478461"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TIÊU CHÍ SẢN PHẨM</a:t>
            </a:r>
          </a:p>
        </p:txBody>
      </p:sp>
      <p:sp>
        <p:nvSpPr>
          <p:cNvPr id="7" name="TextBox 6"/>
          <p:cNvSpPr txBox="1"/>
          <p:nvPr/>
        </p:nvSpPr>
        <p:spPr>
          <a:xfrm>
            <a:off x="1173261" y="1696033"/>
            <a:ext cx="5362299" cy="1569660"/>
          </a:xfrm>
          <a:prstGeom prst="rect">
            <a:avLst/>
          </a:prstGeom>
          <a:noFill/>
        </p:spPr>
        <p:txBody>
          <a:bodyPr wrap="square" rtlCol="0">
            <a:spAutoFit/>
          </a:bodyPr>
          <a:lstStyle/>
          <a:p>
            <a:pPr lvl="0" algn="just">
              <a:defRPr/>
            </a:pPr>
            <a:r>
              <a:rPr lang="vi-VN" altLang="zh-CN" sz="2400" dirty="0">
                <a:solidFill>
                  <a:schemeClr val="accent2">
                    <a:lumMod val="50000"/>
                  </a:schemeClr>
                </a:solidFill>
                <a:latin typeface="Roboto" panose="02000000000000000000" pitchFamily="2" charset="0"/>
                <a:ea typeface="Roboto" panose="02000000000000000000" pitchFamily="2" charset="0"/>
                <a:sym typeface="Wingdings" panose="05000000000000000000" pitchFamily="2" charset="2"/>
              </a:rPr>
              <a:t></a:t>
            </a:r>
            <a:r>
              <a:rPr lang="vi-VN" altLang="zh-CN" sz="2400" dirty="0">
                <a:solidFill>
                  <a:srgbClr val="002060"/>
                </a:solidFill>
                <a:latin typeface="Roboto" panose="02000000000000000000" pitchFamily="2" charset="0"/>
                <a:ea typeface="Roboto" panose="02000000000000000000" pitchFamily="2" charset="0"/>
                <a:sym typeface="Wingdings" panose="05000000000000000000" pitchFamily="2" charset="2"/>
              </a:rPr>
              <a:t>  Có ít nhất 4 trang chiếu, </a:t>
            </a:r>
            <a:r>
              <a:rPr lang="vi-VN" altLang="zh-CN" sz="2400">
                <a:solidFill>
                  <a:srgbClr val="002060"/>
                </a:solidFill>
                <a:latin typeface="Roboto" panose="02000000000000000000" pitchFamily="2" charset="0"/>
                <a:ea typeface="Roboto" panose="02000000000000000000" pitchFamily="2" charset="0"/>
                <a:sym typeface="Wingdings" panose="05000000000000000000" pitchFamily="2" charset="2"/>
              </a:rPr>
              <a:t>cho chữ</a:t>
            </a:r>
            <a:r>
              <a:rPr lang="en-US" altLang="zh-CN" sz="2400">
                <a:solidFill>
                  <a:srgbClr val="002060"/>
                </a:solidFill>
                <a:latin typeface="Roboto" panose="02000000000000000000" pitchFamily="2" charset="0"/>
                <a:ea typeface="Roboto" panose="02000000000000000000" pitchFamily="2" charset="0"/>
                <a:sym typeface="Wingdings" panose="05000000000000000000" pitchFamily="2" charset="2"/>
              </a:rPr>
              <a:t> </a:t>
            </a:r>
            <a:r>
              <a:rPr lang="vi-VN" altLang="zh-CN" sz="2400">
                <a:solidFill>
                  <a:srgbClr val="002060"/>
                </a:solidFill>
                <a:latin typeface="Roboto" panose="02000000000000000000" pitchFamily="2" charset="0"/>
                <a:ea typeface="Roboto" panose="02000000000000000000" pitchFamily="2" charset="0"/>
                <a:sym typeface="Wingdings" panose="05000000000000000000" pitchFamily="2" charset="2"/>
              </a:rPr>
              <a:t>hoa</a:t>
            </a:r>
            <a:r>
              <a:rPr lang="vi-VN" altLang="zh-CN" sz="2400" dirty="0">
                <a:solidFill>
                  <a:srgbClr val="002060"/>
                </a:solidFill>
                <a:latin typeface="Roboto" panose="02000000000000000000" pitchFamily="2" charset="0"/>
                <a:ea typeface="Roboto" panose="02000000000000000000" pitchFamily="2" charset="0"/>
                <a:sym typeface="Wingdings" panose="05000000000000000000" pitchFamily="2" charset="2"/>
              </a:rPr>
              <a:t>, chữ thường, có ảnh minh hoạ cho nội dung trình bày</a:t>
            </a:r>
            <a:r>
              <a:rPr lang="vi-VN" altLang="zh-CN" sz="2400">
                <a:solidFill>
                  <a:srgbClr val="002060"/>
                </a:solidFill>
                <a:latin typeface="Roboto" panose="02000000000000000000" pitchFamily="2" charset="0"/>
                <a:ea typeface="Roboto" panose="02000000000000000000" pitchFamily="2" charset="0"/>
                <a:sym typeface="Wingdings" panose="05000000000000000000" pitchFamily="2" charset="2"/>
              </a:rPr>
              <a:t>, có </a:t>
            </a:r>
            <a:r>
              <a:rPr lang="vi-VN" altLang="zh-CN" sz="2400" dirty="0">
                <a:solidFill>
                  <a:srgbClr val="002060"/>
                </a:solidFill>
                <a:latin typeface="Roboto" panose="02000000000000000000" pitchFamily="2" charset="0"/>
                <a:ea typeface="Roboto" panose="02000000000000000000" pitchFamily="2" charset="0"/>
                <a:sym typeface="Wingdings" panose="05000000000000000000" pitchFamily="2" charset="2"/>
              </a:rPr>
              <a:t>sử dụng công cụ gạch </a:t>
            </a:r>
            <a:r>
              <a:rPr lang="vi-VN" altLang="zh-CN" sz="2400">
                <a:solidFill>
                  <a:srgbClr val="002060"/>
                </a:solidFill>
                <a:latin typeface="Roboto" panose="02000000000000000000" pitchFamily="2" charset="0"/>
                <a:ea typeface="Roboto" panose="02000000000000000000" pitchFamily="2" charset="0"/>
                <a:sym typeface="Wingdings" panose="05000000000000000000" pitchFamily="2" charset="2"/>
              </a:rPr>
              <a:t>đầu dòng</a:t>
            </a:r>
            <a:r>
              <a:rPr lang="en-US" altLang="zh-CN" sz="2400">
                <a:solidFill>
                  <a:srgbClr val="002060"/>
                </a:solidFill>
                <a:latin typeface="Roboto" panose="02000000000000000000" pitchFamily="2" charset="0"/>
                <a:ea typeface="Roboto" panose="02000000000000000000" pitchFamily="2" charset="0"/>
                <a:sym typeface="Wingdings" panose="05000000000000000000" pitchFamily="2" charset="2"/>
              </a:rPr>
              <a:t>.</a:t>
            </a:r>
            <a:endParaRPr lang="vi-VN" altLang="zh-CN" sz="2400" dirty="0">
              <a:solidFill>
                <a:srgbClr val="002060"/>
              </a:solidFill>
              <a:latin typeface="Roboto" panose="02000000000000000000" pitchFamily="2" charset="0"/>
              <a:ea typeface="Roboto" panose="02000000000000000000" pitchFamily="2" charset="0"/>
            </a:endParaRPr>
          </a:p>
        </p:txBody>
      </p:sp>
      <p:sp>
        <p:nvSpPr>
          <p:cNvPr id="10" name="TextBox 9"/>
          <p:cNvSpPr txBox="1"/>
          <p:nvPr/>
        </p:nvSpPr>
        <p:spPr>
          <a:xfrm>
            <a:off x="1101903" y="4979008"/>
            <a:ext cx="5433656" cy="830997"/>
          </a:xfrm>
          <a:prstGeom prst="rect">
            <a:avLst/>
          </a:prstGeom>
          <a:noFill/>
        </p:spPr>
        <p:txBody>
          <a:bodyPr wrap="square" rtlCol="0">
            <a:spAutoFit/>
          </a:bodyPr>
          <a:lstStyle/>
          <a:p>
            <a:pPr lvl="0" algn="just">
              <a:defRPr/>
            </a:pPr>
            <a:r>
              <a:rPr lang="vi-VN" altLang="zh-CN" sz="2400" dirty="0">
                <a:solidFill>
                  <a:schemeClr val="accent2">
                    <a:lumMod val="50000"/>
                  </a:schemeClr>
                </a:solidFill>
                <a:latin typeface="Roboto" panose="02000000000000000000" pitchFamily="2" charset="0"/>
                <a:ea typeface="Roboto" panose="02000000000000000000" pitchFamily="2" charset="0"/>
                <a:sym typeface="Wingdings" panose="05000000000000000000" pitchFamily="2" charset="2"/>
              </a:rPr>
              <a:t> </a:t>
            </a:r>
            <a:r>
              <a:rPr lang="vi-VN" altLang="zh-CN" sz="2400" dirty="0">
                <a:solidFill>
                  <a:srgbClr val="002060"/>
                </a:solidFill>
                <a:latin typeface="Roboto" panose="02000000000000000000" pitchFamily="2" charset="0"/>
                <a:ea typeface="Roboto" panose="02000000000000000000" pitchFamily="2" charset="0"/>
                <a:sym typeface="Wingdings" panose="05000000000000000000" pitchFamily="2" charset="2"/>
              </a:rPr>
              <a:t> Lưu được tệp sản phẩm vào đúng thư mục theo </a:t>
            </a:r>
            <a:r>
              <a:rPr lang="vi-VN" altLang="zh-CN" sz="2400">
                <a:solidFill>
                  <a:srgbClr val="002060"/>
                </a:solidFill>
                <a:latin typeface="Roboto" panose="02000000000000000000" pitchFamily="2" charset="0"/>
                <a:ea typeface="Roboto" panose="02000000000000000000" pitchFamily="2" charset="0"/>
                <a:sym typeface="Wingdings" panose="05000000000000000000" pitchFamily="2" charset="2"/>
              </a:rPr>
              <a:t>yêu cầu</a:t>
            </a:r>
            <a:r>
              <a:rPr lang="en-US" altLang="zh-CN" sz="2400">
                <a:solidFill>
                  <a:srgbClr val="002060"/>
                </a:solidFill>
                <a:latin typeface="Roboto" panose="02000000000000000000" pitchFamily="2" charset="0"/>
                <a:ea typeface="Roboto" panose="02000000000000000000" pitchFamily="2" charset="0"/>
                <a:sym typeface="Wingdings" panose="05000000000000000000" pitchFamily="2" charset="2"/>
              </a:rPr>
              <a:t>.</a:t>
            </a:r>
            <a:endParaRPr lang="vi-VN" altLang="zh-CN" sz="2400" dirty="0">
              <a:solidFill>
                <a:srgbClr val="002060"/>
              </a:solidFill>
              <a:latin typeface="Roboto" panose="02000000000000000000" pitchFamily="2" charset="0"/>
              <a:ea typeface="Roboto" panose="02000000000000000000" pitchFamily="2" charset="0"/>
            </a:endParaRPr>
          </a:p>
        </p:txBody>
      </p:sp>
      <p:pic>
        <p:nvPicPr>
          <p:cNvPr id="13" name="Picture 12">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8" name="TextBox 7"/>
          <p:cNvSpPr txBox="1"/>
          <p:nvPr/>
        </p:nvSpPr>
        <p:spPr>
          <a:xfrm>
            <a:off x="1082344" y="3522186"/>
            <a:ext cx="5453215" cy="1200329"/>
          </a:xfrm>
          <a:prstGeom prst="rect">
            <a:avLst/>
          </a:prstGeom>
          <a:noFill/>
        </p:spPr>
        <p:txBody>
          <a:bodyPr wrap="square" rtlCol="0">
            <a:spAutoFit/>
          </a:bodyPr>
          <a:lstStyle/>
          <a:p>
            <a:pPr lvl="0" algn="just">
              <a:defRPr/>
            </a:pPr>
            <a:r>
              <a:rPr lang="vi-VN" altLang="zh-CN" sz="2400" dirty="0">
                <a:solidFill>
                  <a:schemeClr val="accent2">
                    <a:lumMod val="50000"/>
                  </a:schemeClr>
                </a:solidFill>
                <a:latin typeface="Roboto" panose="02000000000000000000" pitchFamily="2" charset="0"/>
                <a:ea typeface="Roboto" panose="02000000000000000000" pitchFamily="2" charset="0"/>
                <a:sym typeface="Wingdings" panose="05000000000000000000" pitchFamily="2" charset="2"/>
              </a:rPr>
              <a:t> </a:t>
            </a:r>
            <a:r>
              <a:rPr lang="vi-VN" altLang="zh-CN" sz="2400" dirty="0">
                <a:solidFill>
                  <a:srgbClr val="002060"/>
                </a:solidFill>
                <a:latin typeface="Roboto" panose="02000000000000000000" pitchFamily="2" charset="0"/>
                <a:ea typeface="Roboto" panose="02000000000000000000" pitchFamily="2" charset="0"/>
                <a:sym typeface="Wingdings" panose="05000000000000000000" pitchFamily="2" charset="2"/>
              </a:rPr>
              <a:t>Giới thiệu được một loại trang phục, một món ăn hoặc một lễ hội tiêu biểu ở </a:t>
            </a:r>
            <a:r>
              <a:rPr lang="vi-VN" altLang="zh-CN" sz="2400">
                <a:solidFill>
                  <a:srgbClr val="002060"/>
                </a:solidFill>
                <a:latin typeface="Roboto" panose="02000000000000000000" pitchFamily="2" charset="0"/>
                <a:ea typeface="Roboto" panose="02000000000000000000" pitchFamily="2" charset="0"/>
                <a:sym typeface="Wingdings" panose="05000000000000000000" pitchFamily="2" charset="2"/>
              </a:rPr>
              <a:t>địa phương</a:t>
            </a:r>
            <a:r>
              <a:rPr lang="en-US" altLang="zh-CN" sz="2400">
                <a:solidFill>
                  <a:srgbClr val="002060"/>
                </a:solidFill>
                <a:latin typeface="Roboto" panose="02000000000000000000" pitchFamily="2" charset="0"/>
                <a:ea typeface="Roboto" panose="02000000000000000000" pitchFamily="2" charset="0"/>
                <a:sym typeface="Wingdings" panose="05000000000000000000" pitchFamily="2" charset="2"/>
              </a:rPr>
              <a:t>.</a:t>
            </a: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5" name="Picture 4"/>
          <p:cNvPicPr>
            <a:picLocks noChangeAspect="1"/>
          </p:cNvPicPr>
          <p:nvPr/>
        </p:nvPicPr>
        <p:blipFill>
          <a:blip r:embed="rId4"/>
          <a:stretch>
            <a:fillRect/>
          </a:stretch>
        </p:blipFill>
        <p:spPr>
          <a:xfrm>
            <a:off x="6904777" y="1696033"/>
            <a:ext cx="5248275" cy="3409950"/>
          </a:xfrm>
          <a:prstGeom prst="rect">
            <a:avLst/>
          </a:prstGeom>
        </p:spPr>
      </p:pic>
    </p:spTree>
    <p:extLst>
      <p:ext uri="{BB962C8B-B14F-4D97-AF65-F5344CB8AC3E}">
        <p14:creationId xmlns:p14="http://schemas.microsoft.com/office/powerpoint/2010/main" val="2903341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7" grpId="0"/>
      <p:bldP spid="10"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2438737" y="625227"/>
            <a:ext cx="9054790" cy="1569660"/>
          </a:xfrm>
          <a:prstGeom prst="rect">
            <a:avLst/>
          </a:prstGeom>
          <a:noFill/>
        </p:spPr>
        <p:txBody>
          <a:bodyPr wrap="square" rtlCol="0">
            <a:spAutoFit/>
          </a:bodyPr>
          <a:lstStyle/>
          <a:p>
            <a:pPr lvl="0" algn="ctr">
              <a:defRPr/>
            </a:pPr>
            <a:r>
              <a:rPr kumimoji="0" lang="en-US" sz="320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rPr>
              <a:t>L</a:t>
            </a:r>
            <a:r>
              <a:rPr kumimoji="0" lang="vi-VN" sz="320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rPr>
              <a:t>ỰA CHỌN Ý TƯỞNG</a:t>
            </a:r>
            <a:r>
              <a:rPr kumimoji="0" lang="en-US" sz="320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rPr>
              <a:t> </a:t>
            </a:r>
            <a:r>
              <a:rPr kumimoji="0" lang="vi-VN" sz="320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rPr>
              <a:t>VÀ ĐỀ XUẤT CÁCH </a:t>
            </a:r>
            <a:r>
              <a:rPr lang="vi-VN" sz="3200" noProof="0">
                <a:solidFill>
                  <a:srgbClr val="002060"/>
                </a:solidFill>
                <a:latin typeface="Roboto Black" panose="02000000000000000000" pitchFamily="2" charset="0"/>
                <a:ea typeface="Roboto Black" panose="02000000000000000000" pitchFamily="2" charset="0"/>
              </a:rPr>
              <a:t>TẠO BÀI THUYẾT TRÌNH CHIẾU GIỚI THIỆU LỊCH SỬ VĂN HOÁ TRUYỀN THỐNG CỦA ĐỊA PHƯƠNG</a:t>
            </a:r>
            <a:endParaRPr lang="vi-VN" sz="3200" dirty="0">
              <a:solidFill>
                <a:srgbClr val="002060"/>
              </a:solidFill>
              <a:latin typeface="Roboto Black" panose="02000000000000000000" pitchFamily="2" charset="0"/>
              <a:ea typeface="Roboto Black" panose="02000000000000000000" pitchFamily="2" charset="0"/>
            </a:endParaRPr>
          </a:p>
        </p:txBody>
      </p:sp>
      <p:pic>
        <p:nvPicPr>
          <p:cNvPr id="20" name="Picture 19">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2" name="TextBox 1">
            <a:extLst>
              <a:ext uri="{FF2B5EF4-FFF2-40B4-BE49-F238E27FC236}">
                <a16:creationId xmlns:a16="http://schemas.microsoft.com/office/drawing/2014/main" id="{A671C69B-2739-BF09-93BC-2FF51EE98EBF}"/>
              </a:ext>
            </a:extLst>
          </p:cNvPr>
          <p:cNvSpPr txBox="1"/>
          <p:nvPr/>
        </p:nvSpPr>
        <p:spPr>
          <a:xfrm>
            <a:off x="1082345" y="5429704"/>
            <a:ext cx="4206077" cy="461665"/>
          </a:xfrm>
          <a:prstGeom prst="rect">
            <a:avLst/>
          </a:prstGeom>
          <a:noFill/>
        </p:spPr>
        <p:txBody>
          <a:bodyPr wrap="square" rtlCol="0">
            <a:spAutoFit/>
          </a:bodyPr>
          <a:lstStyle/>
          <a:p>
            <a:endParaRPr lang="vi-VN" sz="2400" dirty="0"/>
          </a:p>
        </p:txBody>
      </p:sp>
      <p:pic>
        <p:nvPicPr>
          <p:cNvPr id="4" name="Picture 3"/>
          <p:cNvPicPr>
            <a:picLocks noChangeAspect="1"/>
          </p:cNvPicPr>
          <p:nvPr/>
        </p:nvPicPr>
        <p:blipFill>
          <a:blip r:embed="rId4"/>
          <a:stretch>
            <a:fillRect/>
          </a:stretch>
        </p:blipFill>
        <p:spPr>
          <a:xfrm rot="20350724">
            <a:off x="4589008" y="2835220"/>
            <a:ext cx="3586788" cy="2427358"/>
          </a:xfrm>
          <a:prstGeom prst="rect">
            <a:avLst/>
          </a:prstGeom>
          <a:effectLst>
            <a:outerShdw blurRad="63500" sx="102000" sy="102000" algn="ctr" rotWithShape="0">
              <a:prstClr val="black">
                <a:alpha val="40000"/>
              </a:prstClr>
            </a:outerShdw>
          </a:effectLst>
        </p:spPr>
      </p:pic>
      <p:pic>
        <p:nvPicPr>
          <p:cNvPr id="5" name="Picture 4"/>
          <p:cNvPicPr>
            <a:picLocks noChangeAspect="1"/>
          </p:cNvPicPr>
          <p:nvPr/>
        </p:nvPicPr>
        <p:blipFill>
          <a:blip r:embed="rId5"/>
          <a:stretch>
            <a:fillRect/>
          </a:stretch>
        </p:blipFill>
        <p:spPr>
          <a:xfrm rot="1195824">
            <a:off x="8420509" y="2783900"/>
            <a:ext cx="3452095" cy="2480494"/>
          </a:xfrm>
          <a:prstGeom prst="rect">
            <a:avLst/>
          </a:prstGeom>
          <a:effectLst>
            <a:outerShdw blurRad="63500" sx="102000" sy="102000" algn="ctr" rotWithShape="0">
              <a:prstClr val="black">
                <a:alpha val="40000"/>
              </a:prstClr>
            </a:outerShdw>
          </a:effectLst>
        </p:spPr>
      </p:pic>
      <p:grpSp>
        <p:nvGrpSpPr>
          <p:cNvPr id="24" name="Group 23">
            <a:extLst>
              <a:ext uri="{FF2B5EF4-FFF2-40B4-BE49-F238E27FC236}">
                <a16:creationId xmlns:a16="http://schemas.microsoft.com/office/drawing/2014/main" id="{7E2500E3-F601-B650-97B7-0C3BD5659383}"/>
              </a:ext>
            </a:extLst>
          </p:cNvPr>
          <p:cNvGrpSpPr/>
          <p:nvPr/>
        </p:nvGrpSpPr>
        <p:grpSpPr>
          <a:xfrm>
            <a:off x="4058712" y="5169328"/>
            <a:ext cx="3421658" cy="1688672"/>
            <a:chOff x="4839385" y="3099574"/>
            <a:chExt cx="5768768" cy="3487316"/>
          </a:xfrm>
        </p:grpSpPr>
        <p:grpSp>
          <p:nvGrpSpPr>
            <p:cNvPr id="25" name="Group 24">
              <a:extLst>
                <a:ext uri="{FF2B5EF4-FFF2-40B4-BE49-F238E27FC236}">
                  <a16:creationId xmlns:a16="http://schemas.microsoft.com/office/drawing/2014/main" id="{E729403A-09EB-3189-6CD4-4A774B73A7D5}"/>
                </a:ext>
              </a:extLst>
            </p:cNvPr>
            <p:cNvGrpSpPr/>
            <p:nvPr/>
          </p:nvGrpSpPr>
          <p:grpSpPr>
            <a:xfrm>
              <a:off x="4839385" y="3099574"/>
              <a:ext cx="5768768" cy="3487316"/>
              <a:chOff x="5520388" y="3220379"/>
              <a:chExt cx="5768768" cy="3487316"/>
            </a:xfrm>
          </p:grpSpPr>
          <p:grpSp>
            <p:nvGrpSpPr>
              <p:cNvPr id="27" name="Group 26">
                <a:extLst>
                  <a:ext uri="{FF2B5EF4-FFF2-40B4-BE49-F238E27FC236}">
                    <a16:creationId xmlns:a16="http://schemas.microsoft.com/office/drawing/2014/main" id="{30BB1326-D22B-1AD7-6617-74A0A3E08AAC}"/>
                  </a:ext>
                </a:extLst>
              </p:cNvPr>
              <p:cNvGrpSpPr/>
              <p:nvPr/>
            </p:nvGrpSpPr>
            <p:grpSpPr>
              <a:xfrm>
                <a:off x="5520388" y="3220379"/>
                <a:ext cx="5768768" cy="3487316"/>
                <a:chOff x="5489047" y="1984323"/>
                <a:chExt cx="6986543" cy="4360719"/>
              </a:xfrm>
            </p:grpSpPr>
            <p:sp>
              <p:nvSpPr>
                <p:cNvPr id="30" name="Freeform: Shape 32">
                  <a:extLst>
                    <a:ext uri="{FF2B5EF4-FFF2-40B4-BE49-F238E27FC236}">
                      <a16:creationId xmlns:a16="http://schemas.microsoft.com/office/drawing/2014/main" id="{A6704111-6F22-3CD9-7646-2B4FE2601DA8}"/>
                    </a:ext>
                  </a:extLst>
                </p:cNvPr>
                <p:cNvSpPr/>
                <p:nvPr/>
              </p:nvSpPr>
              <p:spPr>
                <a:xfrm>
                  <a:off x="5489047" y="1984323"/>
                  <a:ext cx="6986543" cy="4360719"/>
                </a:xfrm>
                <a:custGeom>
                  <a:avLst/>
                  <a:gdLst>
                    <a:gd name="connsiteX0" fmla="*/ 4036167 w 6878193"/>
                    <a:gd name="connsiteY0" fmla="*/ 4090012 h 4448249"/>
                    <a:gd name="connsiteX1" fmla="*/ 4037710 w 6878193"/>
                    <a:gd name="connsiteY1" fmla="*/ 4105318 h 4448249"/>
                    <a:gd name="connsiteX2" fmla="*/ 4039253 w 6878193"/>
                    <a:gd name="connsiteY2" fmla="*/ 4090012 h 4448249"/>
                    <a:gd name="connsiteX3" fmla="*/ 1646928 w 6878193"/>
                    <a:gd name="connsiteY3" fmla="*/ 4090012 h 4448249"/>
                    <a:gd name="connsiteX4" fmla="*/ 1647602 w 6878193"/>
                    <a:gd name="connsiteY4" fmla="*/ 4096701 h 4448249"/>
                    <a:gd name="connsiteX5" fmla="*/ 1648276 w 6878193"/>
                    <a:gd name="connsiteY5" fmla="*/ 4090012 h 4448249"/>
                    <a:gd name="connsiteX6" fmla="*/ 6394599 w 6878193"/>
                    <a:gd name="connsiteY6" fmla="*/ 3354610 h 4448249"/>
                    <a:gd name="connsiteX7" fmla="*/ 6394599 w 6878193"/>
                    <a:gd name="connsiteY7" fmla="*/ 3406630 h 4448249"/>
                    <a:gd name="connsiteX8" fmla="*/ 6397451 w 6878193"/>
                    <a:gd name="connsiteY8" fmla="*/ 3404277 h 4448249"/>
                    <a:gd name="connsiteX9" fmla="*/ 6443678 w 6878193"/>
                    <a:gd name="connsiteY9" fmla="*/ 3382055 h 4448249"/>
                    <a:gd name="connsiteX10" fmla="*/ 6397451 w 6878193"/>
                    <a:gd name="connsiteY10" fmla="*/ 3356963 h 4448249"/>
                    <a:gd name="connsiteX11" fmla="*/ 6394599 w 6878193"/>
                    <a:gd name="connsiteY11" fmla="*/ 2812983 h 4448249"/>
                    <a:gd name="connsiteX12" fmla="*/ 6394599 w 6878193"/>
                    <a:gd name="connsiteY12" fmla="*/ 2847948 h 4448249"/>
                    <a:gd name="connsiteX13" fmla="*/ 6397451 w 6878193"/>
                    <a:gd name="connsiteY13" fmla="*/ 2845595 h 4448249"/>
                    <a:gd name="connsiteX14" fmla="*/ 6430126 w 6878193"/>
                    <a:gd name="connsiteY14" fmla="*/ 2829888 h 4448249"/>
                    <a:gd name="connsiteX15" fmla="*/ 6419890 w 6878193"/>
                    <a:gd name="connsiteY15" fmla="*/ 2826710 h 4448249"/>
                    <a:gd name="connsiteX16" fmla="*/ 6394599 w 6878193"/>
                    <a:gd name="connsiteY16" fmla="*/ 2256311 h 4448249"/>
                    <a:gd name="connsiteX17" fmla="*/ 6394599 w 6878193"/>
                    <a:gd name="connsiteY17" fmla="*/ 2272212 h 4448249"/>
                    <a:gd name="connsiteX18" fmla="*/ 6413236 w 6878193"/>
                    <a:gd name="connsiteY18" fmla="*/ 2262096 h 4448249"/>
                    <a:gd name="connsiteX19" fmla="*/ 443911 w 6878193"/>
                    <a:gd name="connsiteY19" fmla="*/ 1858567 h 4448249"/>
                    <a:gd name="connsiteX20" fmla="*/ 440738 w 6878193"/>
                    <a:gd name="connsiteY20" fmla="*/ 1859552 h 4448249"/>
                    <a:gd name="connsiteX21" fmla="*/ 429260 w 6878193"/>
                    <a:gd name="connsiteY21" fmla="*/ 1860709 h 4448249"/>
                    <a:gd name="connsiteX22" fmla="*/ 443911 w 6878193"/>
                    <a:gd name="connsiteY22" fmla="*/ 1862186 h 4448249"/>
                    <a:gd name="connsiteX23" fmla="*/ 6394599 w 6878193"/>
                    <a:gd name="connsiteY23" fmla="*/ 1649856 h 4448249"/>
                    <a:gd name="connsiteX24" fmla="*/ 6394599 w 6878193"/>
                    <a:gd name="connsiteY24" fmla="*/ 1680932 h 4448249"/>
                    <a:gd name="connsiteX25" fmla="*/ 6440957 w 6878193"/>
                    <a:gd name="connsiteY25" fmla="*/ 1666542 h 4448249"/>
                    <a:gd name="connsiteX26" fmla="*/ 6444994 w 6878193"/>
                    <a:gd name="connsiteY26" fmla="*/ 1666135 h 4448249"/>
                    <a:gd name="connsiteX27" fmla="*/ 6397333 w 6878193"/>
                    <a:gd name="connsiteY27" fmla="*/ 1651340 h 4448249"/>
                    <a:gd name="connsiteX28" fmla="*/ 5646664 w 6878193"/>
                    <a:gd name="connsiteY28" fmla="*/ 0 h 4448249"/>
                    <a:gd name="connsiteX29" fmla="*/ 5930777 w 6878193"/>
                    <a:gd name="connsiteY29" fmla="*/ 188322 h 4448249"/>
                    <a:gd name="connsiteX30" fmla="*/ 5940812 w 6878193"/>
                    <a:gd name="connsiteY30" fmla="*/ 220649 h 4448249"/>
                    <a:gd name="connsiteX31" fmla="*/ 5947454 w 6878193"/>
                    <a:gd name="connsiteY31" fmla="*/ 199250 h 4448249"/>
                    <a:gd name="connsiteX32" fmla="*/ 6231567 w 6878193"/>
                    <a:gd name="connsiteY32" fmla="*/ 10928 h 4448249"/>
                    <a:gd name="connsiteX33" fmla="*/ 6539911 w 6878193"/>
                    <a:gd name="connsiteY33" fmla="*/ 319272 h 4448249"/>
                    <a:gd name="connsiteX34" fmla="*/ 6487251 w 6878193"/>
                    <a:gd name="connsiteY34" fmla="*/ 491670 h 4448249"/>
                    <a:gd name="connsiteX35" fmla="*/ 6481175 w 6878193"/>
                    <a:gd name="connsiteY35" fmla="*/ 499035 h 4448249"/>
                    <a:gd name="connsiteX36" fmla="*/ 6534928 w 6878193"/>
                    <a:gd name="connsiteY36" fmla="*/ 504454 h 4448249"/>
                    <a:gd name="connsiteX37" fmla="*/ 6781130 w 6878193"/>
                    <a:gd name="connsiteY37" fmla="*/ 806533 h 4448249"/>
                    <a:gd name="connsiteX38" fmla="*/ 6645184 w 6878193"/>
                    <a:gd name="connsiteY38" fmla="*/ 1062217 h 4448249"/>
                    <a:gd name="connsiteX39" fmla="*/ 6617851 w 6878193"/>
                    <a:gd name="connsiteY39" fmla="*/ 1077053 h 4448249"/>
                    <a:gd name="connsiteX40" fmla="*/ 6637377 w 6878193"/>
                    <a:gd name="connsiteY40" fmla="*/ 1083114 h 4448249"/>
                    <a:gd name="connsiteX41" fmla="*/ 6825699 w 6878193"/>
                    <a:gd name="connsiteY41" fmla="*/ 1367227 h 4448249"/>
                    <a:gd name="connsiteX42" fmla="*/ 6579497 w 6878193"/>
                    <a:gd name="connsiteY42" fmla="*/ 1669307 h 4448249"/>
                    <a:gd name="connsiteX43" fmla="*/ 6575460 w 6878193"/>
                    <a:gd name="connsiteY43" fmla="*/ 1669714 h 4448249"/>
                    <a:gd name="connsiteX44" fmla="*/ 6623121 w 6878193"/>
                    <a:gd name="connsiteY44" fmla="*/ 1684508 h 4448249"/>
                    <a:gd name="connsiteX45" fmla="*/ 6811443 w 6878193"/>
                    <a:gd name="connsiteY45" fmla="*/ 1968621 h 4448249"/>
                    <a:gd name="connsiteX46" fmla="*/ 6675497 w 6878193"/>
                    <a:gd name="connsiteY46" fmla="*/ 2224305 h 4448249"/>
                    <a:gd name="connsiteX47" fmla="*/ 6629774 w 6878193"/>
                    <a:gd name="connsiteY47" fmla="*/ 2249123 h 4448249"/>
                    <a:gd name="connsiteX48" fmla="*/ 6659933 w 6878193"/>
                    <a:gd name="connsiteY48" fmla="*/ 2258484 h 4448249"/>
                    <a:gd name="connsiteX49" fmla="*/ 6848255 w 6878193"/>
                    <a:gd name="connsiteY49" fmla="*/ 2542597 h 4448249"/>
                    <a:gd name="connsiteX50" fmla="*/ 6712309 w 6878193"/>
                    <a:gd name="connsiteY50" fmla="*/ 2798281 h 4448249"/>
                    <a:gd name="connsiteX51" fmla="*/ 6682011 w 6878193"/>
                    <a:gd name="connsiteY51" fmla="*/ 2814727 h 4448249"/>
                    <a:gd name="connsiteX52" fmla="*/ 6689870 w 6878193"/>
                    <a:gd name="connsiteY52" fmla="*/ 2817166 h 4448249"/>
                    <a:gd name="connsiteX53" fmla="*/ 6878193 w 6878193"/>
                    <a:gd name="connsiteY53" fmla="*/ 3101279 h 4448249"/>
                    <a:gd name="connsiteX54" fmla="*/ 6742247 w 6878193"/>
                    <a:gd name="connsiteY54" fmla="*/ 3356963 h 4448249"/>
                    <a:gd name="connsiteX55" fmla="*/ 6698662 w 6878193"/>
                    <a:gd name="connsiteY55" fmla="*/ 3380620 h 4448249"/>
                    <a:gd name="connsiteX56" fmla="*/ 6742247 w 6878193"/>
                    <a:gd name="connsiteY56" fmla="*/ 3404277 h 4448249"/>
                    <a:gd name="connsiteX57" fmla="*/ 6878193 w 6878193"/>
                    <a:gd name="connsiteY57" fmla="*/ 3659961 h 4448249"/>
                    <a:gd name="connsiteX58" fmla="*/ 6742247 w 6878193"/>
                    <a:gd name="connsiteY58" fmla="*/ 3915645 h 4448249"/>
                    <a:gd name="connsiteX59" fmla="*/ 6733299 w 6878193"/>
                    <a:gd name="connsiteY59" fmla="*/ 3920502 h 4448249"/>
                    <a:gd name="connsiteX60" fmla="*/ 6745553 w 6878193"/>
                    <a:gd name="connsiteY60" fmla="*/ 3935353 h 4448249"/>
                    <a:gd name="connsiteX61" fmla="*/ 6798213 w 6878193"/>
                    <a:gd name="connsiteY61" fmla="*/ 4107751 h 4448249"/>
                    <a:gd name="connsiteX62" fmla="*/ 6489869 w 6878193"/>
                    <a:gd name="connsiteY62" fmla="*/ 4416095 h 4448249"/>
                    <a:gd name="connsiteX63" fmla="*/ 6317471 w 6878193"/>
                    <a:gd name="connsiteY63" fmla="*/ 4363435 h 4448249"/>
                    <a:gd name="connsiteX64" fmla="*/ 6293217 w 6878193"/>
                    <a:gd name="connsiteY64" fmla="*/ 4343424 h 4448249"/>
                    <a:gd name="connsiteX65" fmla="*/ 6288516 w 6878193"/>
                    <a:gd name="connsiteY65" fmla="*/ 4349122 h 4448249"/>
                    <a:gd name="connsiteX66" fmla="*/ 6070484 w 6878193"/>
                    <a:gd name="connsiteY66" fmla="*/ 4439433 h 4448249"/>
                    <a:gd name="connsiteX67" fmla="*/ 5814800 w 6878193"/>
                    <a:gd name="connsiteY67" fmla="*/ 4303487 h 4448249"/>
                    <a:gd name="connsiteX68" fmla="*/ 5797697 w 6878193"/>
                    <a:gd name="connsiteY68" fmla="*/ 4271976 h 4448249"/>
                    <a:gd name="connsiteX69" fmla="*/ 5776027 w 6878193"/>
                    <a:gd name="connsiteY69" fmla="*/ 4311900 h 4448249"/>
                    <a:gd name="connsiteX70" fmla="*/ 5520343 w 6878193"/>
                    <a:gd name="connsiteY70" fmla="*/ 4447846 h 4448249"/>
                    <a:gd name="connsiteX71" fmla="*/ 5236230 w 6878193"/>
                    <a:gd name="connsiteY71" fmla="*/ 4259524 h 4448249"/>
                    <a:gd name="connsiteX72" fmla="*/ 5228023 w 6878193"/>
                    <a:gd name="connsiteY72" fmla="*/ 4233084 h 4448249"/>
                    <a:gd name="connsiteX73" fmla="*/ 5222427 w 6878193"/>
                    <a:gd name="connsiteY73" fmla="*/ 4251111 h 4448249"/>
                    <a:gd name="connsiteX74" fmla="*/ 4938314 w 6878193"/>
                    <a:gd name="connsiteY74" fmla="*/ 4439433 h 4448249"/>
                    <a:gd name="connsiteX75" fmla="*/ 4654201 w 6878193"/>
                    <a:gd name="connsiteY75" fmla="*/ 4251111 h 4448249"/>
                    <a:gd name="connsiteX76" fmla="*/ 4641767 w 6878193"/>
                    <a:gd name="connsiteY76" fmla="*/ 4211054 h 4448249"/>
                    <a:gd name="connsiteX77" fmla="*/ 4626721 w 6878193"/>
                    <a:gd name="connsiteY77" fmla="*/ 4259524 h 4448249"/>
                    <a:gd name="connsiteX78" fmla="*/ 4342608 w 6878193"/>
                    <a:gd name="connsiteY78" fmla="*/ 4447846 h 4448249"/>
                    <a:gd name="connsiteX79" fmla="*/ 4040528 w 6878193"/>
                    <a:gd name="connsiteY79" fmla="*/ 4201644 h 4448249"/>
                    <a:gd name="connsiteX80" fmla="*/ 4036903 w 6878193"/>
                    <a:gd name="connsiteY80" fmla="*/ 4165678 h 4448249"/>
                    <a:gd name="connsiteX81" fmla="*/ 4034085 w 6878193"/>
                    <a:gd name="connsiteY81" fmla="*/ 4193634 h 4448249"/>
                    <a:gd name="connsiteX82" fmla="*/ 3732005 w 6878193"/>
                    <a:gd name="connsiteY82" fmla="*/ 4439836 h 4448249"/>
                    <a:gd name="connsiteX83" fmla="*/ 3447892 w 6878193"/>
                    <a:gd name="connsiteY83" fmla="*/ 4251514 h 4448249"/>
                    <a:gd name="connsiteX84" fmla="*/ 3435458 w 6878193"/>
                    <a:gd name="connsiteY84" fmla="*/ 4211457 h 4448249"/>
                    <a:gd name="connsiteX85" fmla="*/ 3420412 w 6878193"/>
                    <a:gd name="connsiteY85" fmla="*/ 4259927 h 4448249"/>
                    <a:gd name="connsiteX86" fmla="*/ 3136299 w 6878193"/>
                    <a:gd name="connsiteY86" fmla="*/ 4448249 h 4448249"/>
                    <a:gd name="connsiteX87" fmla="*/ 2852186 w 6878193"/>
                    <a:gd name="connsiteY87" fmla="*/ 4259927 h 4448249"/>
                    <a:gd name="connsiteX88" fmla="*/ 2839568 w 6878193"/>
                    <a:gd name="connsiteY88" fmla="*/ 4219277 h 4448249"/>
                    <a:gd name="connsiteX89" fmla="*/ 2832298 w 6878193"/>
                    <a:gd name="connsiteY89" fmla="*/ 4242698 h 4448249"/>
                    <a:gd name="connsiteX90" fmla="*/ 2548185 w 6878193"/>
                    <a:gd name="connsiteY90" fmla="*/ 4431020 h 4448249"/>
                    <a:gd name="connsiteX91" fmla="*/ 2264073 w 6878193"/>
                    <a:gd name="connsiteY91" fmla="*/ 4242698 h 4448249"/>
                    <a:gd name="connsiteX92" fmla="*/ 2251638 w 6878193"/>
                    <a:gd name="connsiteY92" fmla="*/ 4202641 h 4448249"/>
                    <a:gd name="connsiteX93" fmla="*/ 2236592 w 6878193"/>
                    <a:gd name="connsiteY93" fmla="*/ 4251111 h 4448249"/>
                    <a:gd name="connsiteX94" fmla="*/ 1952479 w 6878193"/>
                    <a:gd name="connsiteY94" fmla="*/ 4439433 h 4448249"/>
                    <a:gd name="connsiteX95" fmla="*/ 1650400 w 6878193"/>
                    <a:gd name="connsiteY95" fmla="*/ 4193231 h 4448249"/>
                    <a:gd name="connsiteX96" fmla="*/ 1646754 w 6878193"/>
                    <a:gd name="connsiteY96" fmla="*/ 4157063 h 4448249"/>
                    <a:gd name="connsiteX97" fmla="*/ 1643956 w 6878193"/>
                    <a:gd name="connsiteY97" fmla="*/ 4184818 h 4448249"/>
                    <a:gd name="connsiteX98" fmla="*/ 1341876 w 6878193"/>
                    <a:gd name="connsiteY98" fmla="*/ 4431020 h 4448249"/>
                    <a:gd name="connsiteX99" fmla="*/ 1057764 w 6878193"/>
                    <a:gd name="connsiteY99" fmla="*/ 4242698 h 4448249"/>
                    <a:gd name="connsiteX100" fmla="*/ 1045329 w 6878193"/>
                    <a:gd name="connsiteY100" fmla="*/ 4202641 h 4448249"/>
                    <a:gd name="connsiteX101" fmla="*/ 1030283 w 6878193"/>
                    <a:gd name="connsiteY101" fmla="*/ 4251111 h 4448249"/>
                    <a:gd name="connsiteX102" fmla="*/ 746170 w 6878193"/>
                    <a:gd name="connsiteY102" fmla="*/ 4439433 h 4448249"/>
                    <a:gd name="connsiteX103" fmla="*/ 444091 w 6878193"/>
                    <a:gd name="connsiteY103" fmla="*/ 4193231 h 4448249"/>
                    <a:gd name="connsiteX104" fmla="*/ 442020 w 6878193"/>
                    <a:gd name="connsiteY104" fmla="*/ 4172699 h 4448249"/>
                    <a:gd name="connsiteX105" fmla="*/ 428365 w 6878193"/>
                    <a:gd name="connsiteY105" fmla="*/ 4180111 h 4448249"/>
                    <a:gd name="connsiteX106" fmla="*/ 308344 w 6878193"/>
                    <a:gd name="connsiteY106" fmla="*/ 4204342 h 4448249"/>
                    <a:gd name="connsiteX107" fmla="*/ 0 w 6878193"/>
                    <a:gd name="connsiteY107" fmla="*/ 3895998 h 4448249"/>
                    <a:gd name="connsiteX108" fmla="*/ 246202 w 6878193"/>
                    <a:gd name="connsiteY108" fmla="*/ 3593919 h 4448249"/>
                    <a:gd name="connsiteX109" fmla="*/ 262632 w 6878193"/>
                    <a:gd name="connsiteY109" fmla="*/ 3592262 h 4448249"/>
                    <a:gd name="connsiteX110" fmla="*/ 222837 w 6878193"/>
                    <a:gd name="connsiteY110" fmla="*/ 3559428 h 4448249"/>
                    <a:gd name="connsiteX111" fmla="*/ 132525 w 6878193"/>
                    <a:gd name="connsiteY111" fmla="*/ 3341396 h 4448249"/>
                    <a:gd name="connsiteX112" fmla="*/ 320847 w 6878193"/>
                    <a:gd name="connsiteY112" fmla="*/ 3057283 h 4448249"/>
                    <a:gd name="connsiteX113" fmla="*/ 342386 w 6878193"/>
                    <a:gd name="connsiteY113" fmla="*/ 3050597 h 4448249"/>
                    <a:gd name="connsiteX114" fmla="*/ 295577 w 6878193"/>
                    <a:gd name="connsiteY114" fmla="*/ 3027353 h 4448249"/>
                    <a:gd name="connsiteX115" fmla="*/ 147121 w 6878193"/>
                    <a:gd name="connsiteY115" fmla="*/ 2763649 h 4448249"/>
                    <a:gd name="connsiteX116" fmla="*/ 335443 w 6878193"/>
                    <a:gd name="connsiteY116" fmla="*/ 2479536 h 4448249"/>
                    <a:gd name="connsiteX117" fmla="*/ 363645 w 6878193"/>
                    <a:gd name="connsiteY117" fmla="*/ 2470782 h 4448249"/>
                    <a:gd name="connsiteX118" fmla="*/ 351975 w 6878193"/>
                    <a:gd name="connsiteY118" fmla="*/ 2469606 h 4448249"/>
                    <a:gd name="connsiteX119" fmla="*/ 105773 w 6878193"/>
                    <a:gd name="connsiteY119" fmla="*/ 2167526 h 4448249"/>
                    <a:gd name="connsiteX120" fmla="*/ 351975 w 6878193"/>
                    <a:gd name="connsiteY120" fmla="*/ 1865447 h 4448249"/>
                    <a:gd name="connsiteX121" fmla="*/ 363452 w 6878193"/>
                    <a:gd name="connsiteY121" fmla="*/ 1864290 h 4448249"/>
                    <a:gd name="connsiteX122" fmla="*/ 316454 w 6878193"/>
                    <a:gd name="connsiteY122" fmla="*/ 1859552 h 4448249"/>
                    <a:gd name="connsiteX123" fmla="*/ 70252 w 6878193"/>
                    <a:gd name="connsiteY123" fmla="*/ 1557472 h 4448249"/>
                    <a:gd name="connsiteX124" fmla="*/ 258574 w 6878193"/>
                    <a:gd name="connsiteY124" fmla="*/ 1273359 h 4448249"/>
                    <a:gd name="connsiteX125" fmla="*/ 285375 w 6878193"/>
                    <a:gd name="connsiteY125" fmla="*/ 1265040 h 4448249"/>
                    <a:gd name="connsiteX126" fmla="*/ 243677 w 6878193"/>
                    <a:gd name="connsiteY126" fmla="*/ 1252096 h 4448249"/>
                    <a:gd name="connsiteX127" fmla="*/ 55355 w 6878193"/>
                    <a:gd name="connsiteY127" fmla="*/ 967983 h 4448249"/>
                    <a:gd name="connsiteX128" fmla="*/ 363699 w 6878193"/>
                    <a:gd name="connsiteY128" fmla="*/ 659639 h 4448249"/>
                    <a:gd name="connsiteX129" fmla="*/ 425841 w 6878193"/>
                    <a:gd name="connsiteY129" fmla="*/ 665904 h 4448249"/>
                    <a:gd name="connsiteX130" fmla="*/ 443911 w 6878193"/>
                    <a:gd name="connsiteY130" fmla="*/ 671513 h 4448249"/>
                    <a:gd name="connsiteX131" fmla="*/ 443911 w 6878193"/>
                    <a:gd name="connsiteY131" fmla="*/ 657393 h 4448249"/>
                    <a:gd name="connsiteX132" fmla="*/ 405757 w 6878193"/>
                    <a:gd name="connsiteY132" fmla="*/ 661239 h 4448249"/>
                    <a:gd name="connsiteX133" fmla="*/ 97413 w 6878193"/>
                    <a:gd name="connsiteY133" fmla="*/ 352895 h 4448249"/>
                    <a:gd name="connsiteX134" fmla="*/ 405757 w 6878193"/>
                    <a:gd name="connsiteY134" fmla="*/ 44551 h 4448249"/>
                    <a:gd name="connsiteX135" fmla="*/ 661441 w 6878193"/>
                    <a:gd name="connsiteY135" fmla="*/ 180497 h 4448249"/>
                    <a:gd name="connsiteX136" fmla="*/ 680370 w 6878193"/>
                    <a:gd name="connsiteY136" fmla="*/ 215371 h 4448249"/>
                    <a:gd name="connsiteX137" fmla="*/ 699300 w 6878193"/>
                    <a:gd name="connsiteY137" fmla="*/ 180497 h 4448249"/>
                    <a:gd name="connsiteX138" fmla="*/ 954983 w 6878193"/>
                    <a:gd name="connsiteY138" fmla="*/ 44551 h 4448249"/>
                    <a:gd name="connsiteX139" fmla="*/ 1239096 w 6878193"/>
                    <a:gd name="connsiteY139" fmla="*/ 232873 h 4448249"/>
                    <a:gd name="connsiteX140" fmla="*/ 1239337 w 6878193"/>
                    <a:gd name="connsiteY140" fmla="*/ 233651 h 4448249"/>
                    <a:gd name="connsiteX141" fmla="*/ 1261639 w 6878193"/>
                    <a:gd name="connsiteY141" fmla="*/ 192564 h 4448249"/>
                    <a:gd name="connsiteX142" fmla="*/ 1517322 w 6878193"/>
                    <a:gd name="connsiteY142" fmla="*/ 56618 h 4448249"/>
                    <a:gd name="connsiteX143" fmla="*/ 1773006 w 6878193"/>
                    <a:gd name="connsiteY143" fmla="*/ 192564 h 4448249"/>
                    <a:gd name="connsiteX144" fmla="*/ 1801101 w 6878193"/>
                    <a:gd name="connsiteY144" fmla="*/ 244324 h 4448249"/>
                    <a:gd name="connsiteX145" fmla="*/ 1804655 w 6878193"/>
                    <a:gd name="connsiteY145" fmla="*/ 232873 h 4448249"/>
                    <a:gd name="connsiteX146" fmla="*/ 2088768 w 6878193"/>
                    <a:gd name="connsiteY146" fmla="*/ 44551 h 4448249"/>
                    <a:gd name="connsiteX147" fmla="*/ 2372881 w 6878193"/>
                    <a:gd name="connsiteY147" fmla="*/ 232873 h 4448249"/>
                    <a:gd name="connsiteX148" fmla="*/ 2380496 w 6878193"/>
                    <a:gd name="connsiteY148" fmla="*/ 257406 h 4448249"/>
                    <a:gd name="connsiteX149" fmla="*/ 2391857 w 6878193"/>
                    <a:gd name="connsiteY149" fmla="*/ 220806 h 4448249"/>
                    <a:gd name="connsiteX150" fmla="*/ 2675970 w 6878193"/>
                    <a:gd name="connsiteY150" fmla="*/ 32484 h 4448249"/>
                    <a:gd name="connsiteX151" fmla="*/ 2960083 w 6878193"/>
                    <a:gd name="connsiteY151" fmla="*/ 220806 h 4448249"/>
                    <a:gd name="connsiteX152" fmla="*/ 2970645 w 6878193"/>
                    <a:gd name="connsiteY152" fmla="*/ 254831 h 4448249"/>
                    <a:gd name="connsiteX153" fmla="*/ 2977957 w 6878193"/>
                    <a:gd name="connsiteY153" fmla="*/ 231273 h 4448249"/>
                    <a:gd name="connsiteX154" fmla="*/ 3262070 w 6878193"/>
                    <a:gd name="connsiteY154" fmla="*/ 42951 h 4448249"/>
                    <a:gd name="connsiteX155" fmla="*/ 3546183 w 6878193"/>
                    <a:gd name="connsiteY155" fmla="*/ 231273 h 4448249"/>
                    <a:gd name="connsiteX156" fmla="*/ 3553495 w 6878193"/>
                    <a:gd name="connsiteY156" fmla="*/ 254831 h 4448249"/>
                    <a:gd name="connsiteX157" fmla="*/ 3564057 w 6878193"/>
                    <a:gd name="connsiteY157" fmla="*/ 220806 h 4448249"/>
                    <a:gd name="connsiteX158" fmla="*/ 3848170 w 6878193"/>
                    <a:gd name="connsiteY158" fmla="*/ 32484 h 4448249"/>
                    <a:gd name="connsiteX159" fmla="*/ 4132283 w 6878193"/>
                    <a:gd name="connsiteY159" fmla="*/ 220806 h 4448249"/>
                    <a:gd name="connsiteX160" fmla="*/ 4137484 w 6878193"/>
                    <a:gd name="connsiteY160" fmla="*/ 237562 h 4448249"/>
                    <a:gd name="connsiteX161" fmla="*/ 4150157 w 6878193"/>
                    <a:gd name="connsiteY161" fmla="*/ 196735 h 4448249"/>
                    <a:gd name="connsiteX162" fmla="*/ 4434270 w 6878193"/>
                    <a:gd name="connsiteY162" fmla="*/ 8413 h 4448249"/>
                    <a:gd name="connsiteX163" fmla="*/ 4742614 w 6878193"/>
                    <a:gd name="connsiteY163" fmla="*/ 316757 h 4448249"/>
                    <a:gd name="connsiteX164" fmla="*/ 4736390 w 6878193"/>
                    <a:gd name="connsiteY164" fmla="*/ 378494 h 4448249"/>
                    <a:gd name="connsiteX165" fmla="*/ 4748838 w 6878193"/>
                    <a:gd name="connsiteY165" fmla="*/ 378494 h 4448249"/>
                    <a:gd name="connsiteX166" fmla="*/ 4742614 w 6878193"/>
                    <a:gd name="connsiteY166" fmla="*/ 316757 h 4448249"/>
                    <a:gd name="connsiteX167" fmla="*/ 5050958 w 6878193"/>
                    <a:gd name="connsiteY167" fmla="*/ 8413 h 4448249"/>
                    <a:gd name="connsiteX168" fmla="*/ 5335071 w 6878193"/>
                    <a:gd name="connsiteY168" fmla="*/ 196735 h 4448249"/>
                    <a:gd name="connsiteX169" fmla="*/ 5347505 w 6878193"/>
                    <a:gd name="connsiteY169" fmla="*/ 236793 h 4448249"/>
                    <a:gd name="connsiteX170" fmla="*/ 5362551 w 6878193"/>
                    <a:gd name="connsiteY170" fmla="*/ 188322 h 4448249"/>
                    <a:gd name="connsiteX171" fmla="*/ 5646664 w 6878193"/>
                    <a:gd name="connsiteY171" fmla="*/ 0 h 4448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6878193" h="4448249">
                      <a:moveTo>
                        <a:pt x="4036167" y="4090012"/>
                      </a:moveTo>
                      <a:lnTo>
                        <a:pt x="4037710" y="4105318"/>
                      </a:lnTo>
                      <a:lnTo>
                        <a:pt x="4039253" y="4090012"/>
                      </a:lnTo>
                      <a:close/>
                      <a:moveTo>
                        <a:pt x="1646928" y="4090012"/>
                      </a:moveTo>
                      <a:lnTo>
                        <a:pt x="1647602" y="4096701"/>
                      </a:lnTo>
                      <a:lnTo>
                        <a:pt x="1648276" y="4090012"/>
                      </a:lnTo>
                      <a:close/>
                      <a:moveTo>
                        <a:pt x="6394599" y="3354610"/>
                      </a:moveTo>
                      <a:lnTo>
                        <a:pt x="6394599" y="3406630"/>
                      </a:lnTo>
                      <a:lnTo>
                        <a:pt x="6397451" y="3404277"/>
                      </a:lnTo>
                      <a:lnTo>
                        <a:pt x="6443678" y="3382055"/>
                      </a:lnTo>
                      <a:lnTo>
                        <a:pt x="6397451" y="3356963"/>
                      </a:lnTo>
                      <a:close/>
                      <a:moveTo>
                        <a:pt x="6394599" y="2812983"/>
                      </a:moveTo>
                      <a:lnTo>
                        <a:pt x="6394599" y="2847948"/>
                      </a:lnTo>
                      <a:lnTo>
                        <a:pt x="6397451" y="2845595"/>
                      </a:lnTo>
                      <a:lnTo>
                        <a:pt x="6430126" y="2829888"/>
                      </a:lnTo>
                      <a:lnTo>
                        <a:pt x="6419890" y="2826710"/>
                      </a:lnTo>
                      <a:close/>
                      <a:moveTo>
                        <a:pt x="6394599" y="2256311"/>
                      </a:moveTo>
                      <a:lnTo>
                        <a:pt x="6394599" y="2272212"/>
                      </a:lnTo>
                      <a:lnTo>
                        <a:pt x="6413236" y="2262096"/>
                      </a:lnTo>
                      <a:close/>
                      <a:moveTo>
                        <a:pt x="443911" y="1858567"/>
                      </a:moveTo>
                      <a:lnTo>
                        <a:pt x="440738" y="1859552"/>
                      </a:lnTo>
                      <a:lnTo>
                        <a:pt x="429260" y="1860709"/>
                      </a:lnTo>
                      <a:lnTo>
                        <a:pt x="443911" y="1862186"/>
                      </a:lnTo>
                      <a:close/>
                      <a:moveTo>
                        <a:pt x="6394599" y="1649856"/>
                      </a:moveTo>
                      <a:lnTo>
                        <a:pt x="6394599" y="1680932"/>
                      </a:lnTo>
                      <a:lnTo>
                        <a:pt x="6440957" y="1666542"/>
                      </a:lnTo>
                      <a:lnTo>
                        <a:pt x="6444994" y="1666135"/>
                      </a:lnTo>
                      <a:lnTo>
                        <a:pt x="6397333" y="1651340"/>
                      </a:lnTo>
                      <a:close/>
                      <a:moveTo>
                        <a:pt x="5646664" y="0"/>
                      </a:moveTo>
                      <a:cubicBezTo>
                        <a:pt x="5774384" y="0"/>
                        <a:pt x="5883968" y="77653"/>
                        <a:pt x="5930777" y="188322"/>
                      </a:cubicBezTo>
                      <a:lnTo>
                        <a:pt x="5940812" y="220649"/>
                      </a:lnTo>
                      <a:lnTo>
                        <a:pt x="5947454" y="199250"/>
                      </a:lnTo>
                      <a:cubicBezTo>
                        <a:pt x="5994263" y="88581"/>
                        <a:pt x="6103846" y="10928"/>
                        <a:pt x="6231567" y="10928"/>
                      </a:cubicBezTo>
                      <a:cubicBezTo>
                        <a:pt x="6401861" y="10928"/>
                        <a:pt x="6539911" y="148978"/>
                        <a:pt x="6539911" y="319272"/>
                      </a:cubicBezTo>
                      <a:cubicBezTo>
                        <a:pt x="6539911" y="383132"/>
                        <a:pt x="6520498" y="442458"/>
                        <a:pt x="6487251" y="491670"/>
                      </a:cubicBezTo>
                      <a:lnTo>
                        <a:pt x="6481175" y="499035"/>
                      </a:lnTo>
                      <a:lnTo>
                        <a:pt x="6534928" y="504454"/>
                      </a:lnTo>
                      <a:cubicBezTo>
                        <a:pt x="6675435" y="533205"/>
                        <a:pt x="6781130" y="657526"/>
                        <a:pt x="6781130" y="806533"/>
                      </a:cubicBezTo>
                      <a:cubicBezTo>
                        <a:pt x="6781130" y="912967"/>
                        <a:pt x="6727204" y="1006805"/>
                        <a:pt x="6645184" y="1062217"/>
                      </a:cubicBezTo>
                      <a:lnTo>
                        <a:pt x="6617851" y="1077053"/>
                      </a:lnTo>
                      <a:lnTo>
                        <a:pt x="6637377" y="1083114"/>
                      </a:lnTo>
                      <a:cubicBezTo>
                        <a:pt x="6748046" y="1129923"/>
                        <a:pt x="6825699" y="1239507"/>
                        <a:pt x="6825699" y="1367227"/>
                      </a:cubicBezTo>
                      <a:cubicBezTo>
                        <a:pt x="6825699" y="1516234"/>
                        <a:pt x="6720004" y="1640555"/>
                        <a:pt x="6579497" y="1669307"/>
                      </a:cubicBezTo>
                      <a:lnTo>
                        <a:pt x="6575460" y="1669714"/>
                      </a:lnTo>
                      <a:lnTo>
                        <a:pt x="6623121" y="1684508"/>
                      </a:lnTo>
                      <a:cubicBezTo>
                        <a:pt x="6733790" y="1731317"/>
                        <a:pt x="6811443" y="1840901"/>
                        <a:pt x="6811443" y="1968621"/>
                      </a:cubicBezTo>
                      <a:cubicBezTo>
                        <a:pt x="6811443" y="2075055"/>
                        <a:pt x="6757517" y="2168893"/>
                        <a:pt x="6675497" y="2224305"/>
                      </a:cubicBezTo>
                      <a:lnTo>
                        <a:pt x="6629774" y="2249123"/>
                      </a:lnTo>
                      <a:lnTo>
                        <a:pt x="6659933" y="2258484"/>
                      </a:lnTo>
                      <a:cubicBezTo>
                        <a:pt x="6770602" y="2305294"/>
                        <a:pt x="6848255" y="2414877"/>
                        <a:pt x="6848255" y="2542597"/>
                      </a:cubicBezTo>
                      <a:cubicBezTo>
                        <a:pt x="6848255" y="2649031"/>
                        <a:pt x="6794329" y="2742869"/>
                        <a:pt x="6712309" y="2798281"/>
                      </a:cubicBezTo>
                      <a:lnTo>
                        <a:pt x="6682011" y="2814727"/>
                      </a:lnTo>
                      <a:lnTo>
                        <a:pt x="6689870" y="2817166"/>
                      </a:lnTo>
                      <a:cubicBezTo>
                        <a:pt x="6800540" y="2863975"/>
                        <a:pt x="6878193" y="2973559"/>
                        <a:pt x="6878193" y="3101279"/>
                      </a:cubicBezTo>
                      <a:cubicBezTo>
                        <a:pt x="6878193" y="3207713"/>
                        <a:pt x="6824267" y="3301551"/>
                        <a:pt x="6742247" y="3356963"/>
                      </a:cubicBezTo>
                      <a:lnTo>
                        <a:pt x="6698662" y="3380620"/>
                      </a:lnTo>
                      <a:lnTo>
                        <a:pt x="6742247" y="3404277"/>
                      </a:lnTo>
                      <a:cubicBezTo>
                        <a:pt x="6824267" y="3459689"/>
                        <a:pt x="6878193" y="3553527"/>
                        <a:pt x="6878193" y="3659961"/>
                      </a:cubicBezTo>
                      <a:cubicBezTo>
                        <a:pt x="6878193" y="3766395"/>
                        <a:pt x="6824267" y="3860233"/>
                        <a:pt x="6742247" y="3915645"/>
                      </a:cubicBezTo>
                      <a:lnTo>
                        <a:pt x="6733299" y="3920502"/>
                      </a:lnTo>
                      <a:lnTo>
                        <a:pt x="6745553" y="3935353"/>
                      </a:lnTo>
                      <a:cubicBezTo>
                        <a:pt x="6778800" y="3984565"/>
                        <a:pt x="6798213" y="4043891"/>
                        <a:pt x="6798213" y="4107751"/>
                      </a:cubicBezTo>
                      <a:cubicBezTo>
                        <a:pt x="6798213" y="4278045"/>
                        <a:pt x="6660163" y="4416095"/>
                        <a:pt x="6489869" y="4416095"/>
                      </a:cubicBezTo>
                      <a:cubicBezTo>
                        <a:pt x="6426009" y="4416095"/>
                        <a:pt x="6366683" y="4396682"/>
                        <a:pt x="6317471" y="4363435"/>
                      </a:cubicBezTo>
                      <a:lnTo>
                        <a:pt x="6293217" y="4343424"/>
                      </a:lnTo>
                      <a:lnTo>
                        <a:pt x="6288516" y="4349122"/>
                      </a:lnTo>
                      <a:cubicBezTo>
                        <a:pt x="6232717" y="4404921"/>
                        <a:pt x="6155631" y="4439433"/>
                        <a:pt x="6070484" y="4439433"/>
                      </a:cubicBezTo>
                      <a:cubicBezTo>
                        <a:pt x="5964050" y="4439433"/>
                        <a:pt x="5870212" y="4385507"/>
                        <a:pt x="5814800" y="4303487"/>
                      </a:cubicBezTo>
                      <a:lnTo>
                        <a:pt x="5797697" y="4271976"/>
                      </a:lnTo>
                      <a:lnTo>
                        <a:pt x="5776027" y="4311900"/>
                      </a:lnTo>
                      <a:cubicBezTo>
                        <a:pt x="5720615" y="4393920"/>
                        <a:pt x="5626777" y="4447846"/>
                        <a:pt x="5520343" y="4447846"/>
                      </a:cubicBezTo>
                      <a:cubicBezTo>
                        <a:pt x="5392623" y="4447846"/>
                        <a:pt x="5283039" y="4370193"/>
                        <a:pt x="5236230" y="4259524"/>
                      </a:cubicBezTo>
                      <a:lnTo>
                        <a:pt x="5228023" y="4233084"/>
                      </a:lnTo>
                      <a:lnTo>
                        <a:pt x="5222427" y="4251111"/>
                      </a:lnTo>
                      <a:cubicBezTo>
                        <a:pt x="5175618" y="4361780"/>
                        <a:pt x="5066035" y="4439433"/>
                        <a:pt x="4938314" y="4439433"/>
                      </a:cubicBezTo>
                      <a:cubicBezTo>
                        <a:pt x="4810594" y="4439433"/>
                        <a:pt x="4701010" y="4361780"/>
                        <a:pt x="4654201" y="4251111"/>
                      </a:cubicBezTo>
                      <a:lnTo>
                        <a:pt x="4641767" y="4211054"/>
                      </a:lnTo>
                      <a:lnTo>
                        <a:pt x="4626721" y="4259524"/>
                      </a:lnTo>
                      <a:cubicBezTo>
                        <a:pt x="4579912" y="4370193"/>
                        <a:pt x="4470329" y="4447846"/>
                        <a:pt x="4342608" y="4447846"/>
                      </a:cubicBezTo>
                      <a:cubicBezTo>
                        <a:pt x="4193601" y="4447846"/>
                        <a:pt x="4069280" y="4342152"/>
                        <a:pt x="4040528" y="4201644"/>
                      </a:cubicBezTo>
                      <a:lnTo>
                        <a:pt x="4036903" y="4165678"/>
                      </a:lnTo>
                      <a:lnTo>
                        <a:pt x="4034085" y="4193634"/>
                      </a:lnTo>
                      <a:cubicBezTo>
                        <a:pt x="4005333" y="4334142"/>
                        <a:pt x="3881012" y="4439836"/>
                        <a:pt x="3732005" y="4439836"/>
                      </a:cubicBezTo>
                      <a:cubicBezTo>
                        <a:pt x="3604284" y="4439836"/>
                        <a:pt x="3494701" y="4362183"/>
                        <a:pt x="3447892" y="4251514"/>
                      </a:cubicBezTo>
                      <a:lnTo>
                        <a:pt x="3435458" y="4211457"/>
                      </a:lnTo>
                      <a:lnTo>
                        <a:pt x="3420412" y="4259927"/>
                      </a:lnTo>
                      <a:cubicBezTo>
                        <a:pt x="3373603" y="4370596"/>
                        <a:pt x="3264020" y="4448249"/>
                        <a:pt x="3136299" y="4448249"/>
                      </a:cubicBezTo>
                      <a:cubicBezTo>
                        <a:pt x="3008579" y="4448249"/>
                        <a:pt x="2898995" y="4370596"/>
                        <a:pt x="2852186" y="4259927"/>
                      </a:cubicBezTo>
                      <a:lnTo>
                        <a:pt x="2839568" y="4219277"/>
                      </a:lnTo>
                      <a:lnTo>
                        <a:pt x="2832298" y="4242698"/>
                      </a:lnTo>
                      <a:cubicBezTo>
                        <a:pt x="2785489" y="4353367"/>
                        <a:pt x="2675906" y="4431020"/>
                        <a:pt x="2548185" y="4431020"/>
                      </a:cubicBezTo>
                      <a:cubicBezTo>
                        <a:pt x="2420465" y="4431020"/>
                        <a:pt x="2310882" y="4353367"/>
                        <a:pt x="2264073" y="4242698"/>
                      </a:cubicBezTo>
                      <a:lnTo>
                        <a:pt x="2251638" y="4202641"/>
                      </a:lnTo>
                      <a:lnTo>
                        <a:pt x="2236592" y="4251111"/>
                      </a:lnTo>
                      <a:cubicBezTo>
                        <a:pt x="2189783" y="4361780"/>
                        <a:pt x="2080200" y="4439433"/>
                        <a:pt x="1952479" y="4439433"/>
                      </a:cubicBezTo>
                      <a:cubicBezTo>
                        <a:pt x="1803472" y="4439433"/>
                        <a:pt x="1679152" y="4333739"/>
                        <a:pt x="1650400" y="4193231"/>
                      </a:cubicBezTo>
                      <a:lnTo>
                        <a:pt x="1646754" y="4157063"/>
                      </a:lnTo>
                      <a:lnTo>
                        <a:pt x="1643956" y="4184818"/>
                      </a:lnTo>
                      <a:cubicBezTo>
                        <a:pt x="1615204" y="4325326"/>
                        <a:pt x="1490884" y="4431020"/>
                        <a:pt x="1341876" y="4431020"/>
                      </a:cubicBezTo>
                      <a:cubicBezTo>
                        <a:pt x="1214156" y="4431020"/>
                        <a:pt x="1104573" y="4353367"/>
                        <a:pt x="1057764" y="4242698"/>
                      </a:cubicBezTo>
                      <a:lnTo>
                        <a:pt x="1045329" y="4202641"/>
                      </a:lnTo>
                      <a:lnTo>
                        <a:pt x="1030283" y="4251111"/>
                      </a:lnTo>
                      <a:cubicBezTo>
                        <a:pt x="983474" y="4361780"/>
                        <a:pt x="873891" y="4439433"/>
                        <a:pt x="746170" y="4439433"/>
                      </a:cubicBezTo>
                      <a:cubicBezTo>
                        <a:pt x="597163" y="4439433"/>
                        <a:pt x="472843" y="4333739"/>
                        <a:pt x="444091" y="4193231"/>
                      </a:cubicBezTo>
                      <a:lnTo>
                        <a:pt x="442020" y="4172699"/>
                      </a:lnTo>
                      <a:lnTo>
                        <a:pt x="428365" y="4180111"/>
                      </a:lnTo>
                      <a:cubicBezTo>
                        <a:pt x="391476" y="4195714"/>
                        <a:pt x="350917" y="4204342"/>
                        <a:pt x="308344" y="4204342"/>
                      </a:cubicBezTo>
                      <a:cubicBezTo>
                        <a:pt x="138050" y="4204342"/>
                        <a:pt x="0" y="4066292"/>
                        <a:pt x="0" y="3895998"/>
                      </a:cubicBezTo>
                      <a:cubicBezTo>
                        <a:pt x="0" y="3746991"/>
                        <a:pt x="105694" y="3622671"/>
                        <a:pt x="246202" y="3593919"/>
                      </a:cubicBezTo>
                      <a:lnTo>
                        <a:pt x="262632" y="3592262"/>
                      </a:lnTo>
                      <a:lnTo>
                        <a:pt x="222837" y="3559428"/>
                      </a:lnTo>
                      <a:cubicBezTo>
                        <a:pt x="167037" y="3503629"/>
                        <a:pt x="132525" y="3426543"/>
                        <a:pt x="132525" y="3341396"/>
                      </a:cubicBezTo>
                      <a:cubicBezTo>
                        <a:pt x="132525" y="3213676"/>
                        <a:pt x="210178" y="3104092"/>
                        <a:pt x="320847" y="3057283"/>
                      </a:cubicBezTo>
                      <a:lnTo>
                        <a:pt x="342386" y="3050597"/>
                      </a:lnTo>
                      <a:lnTo>
                        <a:pt x="295577" y="3027353"/>
                      </a:lnTo>
                      <a:cubicBezTo>
                        <a:pt x="206574" y="2973274"/>
                        <a:pt x="147121" y="2875404"/>
                        <a:pt x="147121" y="2763649"/>
                      </a:cubicBezTo>
                      <a:cubicBezTo>
                        <a:pt x="147121" y="2635929"/>
                        <a:pt x="224774" y="2526346"/>
                        <a:pt x="335443" y="2479536"/>
                      </a:cubicBezTo>
                      <a:lnTo>
                        <a:pt x="363645" y="2470782"/>
                      </a:lnTo>
                      <a:lnTo>
                        <a:pt x="351975" y="2469606"/>
                      </a:lnTo>
                      <a:cubicBezTo>
                        <a:pt x="211467" y="2440854"/>
                        <a:pt x="105773" y="2316534"/>
                        <a:pt x="105773" y="2167526"/>
                      </a:cubicBezTo>
                      <a:cubicBezTo>
                        <a:pt x="105773" y="2018519"/>
                        <a:pt x="211467" y="1894199"/>
                        <a:pt x="351975" y="1865447"/>
                      </a:cubicBezTo>
                      <a:lnTo>
                        <a:pt x="363452" y="1864290"/>
                      </a:lnTo>
                      <a:lnTo>
                        <a:pt x="316454" y="1859552"/>
                      </a:lnTo>
                      <a:cubicBezTo>
                        <a:pt x="175946" y="1830800"/>
                        <a:pt x="70252" y="1706479"/>
                        <a:pt x="70252" y="1557472"/>
                      </a:cubicBezTo>
                      <a:cubicBezTo>
                        <a:pt x="70252" y="1429752"/>
                        <a:pt x="147905" y="1320168"/>
                        <a:pt x="258574" y="1273359"/>
                      </a:cubicBezTo>
                      <a:lnTo>
                        <a:pt x="285375" y="1265040"/>
                      </a:lnTo>
                      <a:lnTo>
                        <a:pt x="243677" y="1252096"/>
                      </a:lnTo>
                      <a:cubicBezTo>
                        <a:pt x="133008" y="1205287"/>
                        <a:pt x="55355" y="1095704"/>
                        <a:pt x="55355" y="967983"/>
                      </a:cubicBezTo>
                      <a:cubicBezTo>
                        <a:pt x="55355" y="797689"/>
                        <a:pt x="193405" y="659639"/>
                        <a:pt x="363699" y="659639"/>
                      </a:cubicBezTo>
                      <a:cubicBezTo>
                        <a:pt x="384986" y="659639"/>
                        <a:pt x="405769" y="661796"/>
                        <a:pt x="425841" y="665904"/>
                      </a:cubicBezTo>
                      <a:lnTo>
                        <a:pt x="443911" y="671513"/>
                      </a:lnTo>
                      <a:lnTo>
                        <a:pt x="443911" y="657393"/>
                      </a:lnTo>
                      <a:lnTo>
                        <a:pt x="405757" y="661239"/>
                      </a:lnTo>
                      <a:cubicBezTo>
                        <a:pt x="235463" y="661239"/>
                        <a:pt x="97413" y="523189"/>
                        <a:pt x="97413" y="352895"/>
                      </a:cubicBezTo>
                      <a:cubicBezTo>
                        <a:pt x="97413" y="182601"/>
                        <a:pt x="235463" y="44551"/>
                        <a:pt x="405757" y="44551"/>
                      </a:cubicBezTo>
                      <a:cubicBezTo>
                        <a:pt x="512191" y="44551"/>
                        <a:pt x="606030" y="98477"/>
                        <a:pt x="661441" y="180497"/>
                      </a:cubicBezTo>
                      <a:lnTo>
                        <a:pt x="680370" y="215371"/>
                      </a:lnTo>
                      <a:lnTo>
                        <a:pt x="699300" y="180497"/>
                      </a:lnTo>
                      <a:cubicBezTo>
                        <a:pt x="754711" y="98477"/>
                        <a:pt x="848550" y="44551"/>
                        <a:pt x="954983" y="44551"/>
                      </a:cubicBezTo>
                      <a:cubicBezTo>
                        <a:pt x="1082704" y="44551"/>
                        <a:pt x="1192287" y="122204"/>
                        <a:pt x="1239096" y="232873"/>
                      </a:cubicBezTo>
                      <a:lnTo>
                        <a:pt x="1239337" y="233651"/>
                      </a:lnTo>
                      <a:lnTo>
                        <a:pt x="1261639" y="192564"/>
                      </a:lnTo>
                      <a:cubicBezTo>
                        <a:pt x="1317050" y="110544"/>
                        <a:pt x="1410889" y="56618"/>
                        <a:pt x="1517322" y="56618"/>
                      </a:cubicBezTo>
                      <a:cubicBezTo>
                        <a:pt x="1623756" y="56618"/>
                        <a:pt x="1717595" y="110544"/>
                        <a:pt x="1773006" y="192564"/>
                      </a:cubicBezTo>
                      <a:lnTo>
                        <a:pt x="1801101" y="244324"/>
                      </a:lnTo>
                      <a:lnTo>
                        <a:pt x="1804655" y="232873"/>
                      </a:lnTo>
                      <a:cubicBezTo>
                        <a:pt x="1851465" y="122204"/>
                        <a:pt x="1961048" y="44551"/>
                        <a:pt x="2088768" y="44551"/>
                      </a:cubicBezTo>
                      <a:cubicBezTo>
                        <a:pt x="2216489" y="44551"/>
                        <a:pt x="2326072" y="122204"/>
                        <a:pt x="2372881" y="232873"/>
                      </a:cubicBezTo>
                      <a:lnTo>
                        <a:pt x="2380496" y="257406"/>
                      </a:lnTo>
                      <a:lnTo>
                        <a:pt x="2391857" y="220806"/>
                      </a:lnTo>
                      <a:cubicBezTo>
                        <a:pt x="2438667" y="110137"/>
                        <a:pt x="2548250" y="32484"/>
                        <a:pt x="2675970" y="32484"/>
                      </a:cubicBezTo>
                      <a:cubicBezTo>
                        <a:pt x="2803691" y="32484"/>
                        <a:pt x="2913274" y="110137"/>
                        <a:pt x="2960083" y="220806"/>
                      </a:cubicBezTo>
                      <a:lnTo>
                        <a:pt x="2970645" y="254831"/>
                      </a:lnTo>
                      <a:lnTo>
                        <a:pt x="2977957" y="231273"/>
                      </a:lnTo>
                      <a:cubicBezTo>
                        <a:pt x="3024766" y="120604"/>
                        <a:pt x="3134350" y="42951"/>
                        <a:pt x="3262070" y="42951"/>
                      </a:cubicBezTo>
                      <a:cubicBezTo>
                        <a:pt x="3389791" y="42951"/>
                        <a:pt x="3499374" y="120604"/>
                        <a:pt x="3546183" y="231273"/>
                      </a:cubicBezTo>
                      <a:lnTo>
                        <a:pt x="3553495" y="254831"/>
                      </a:lnTo>
                      <a:lnTo>
                        <a:pt x="3564057" y="220806"/>
                      </a:lnTo>
                      <a:cubicBezTo>
                        <a:pt x="3610866" y="110137"/>
                        <a:pt x="3720450" y="32484"/>
                        <a:pt x="3848170" y="32484"/>
                      </a:cubicBezTo>
                      <a:cubicBezTo>
                        <a:pt x="3975891" y="32484"/>
                        <a:pt x="4085474" y="110137"/>
                        <a:pt x="4132283" y="220806"/>
                      </a:cubicBezTo>
                      <a:lnTo>
                        <a:pt x="4137484" y="237562"/>
                      </a:lnTo>
                      <a:lnTo>
                        <a:pt x="4150157" y="196735"/>
                      </a:lnTo>
                      <a:cubicBezTo>
                        <a:pt x="4196966" y="86066"/>
                        <a:pt x="4306550" y="8413"/>
                        <a:pt x="4434270" y="8413"/>
                      </a:cubicBezTo>
                      <a:cubicBezTo>
                        <a:pt x="4604564" y="8413"/>
                        <a:pt x="4742614" y="146463"/>
                        <a:pt x="4742614" y="316757"/>
                      </a:cubicBezTo>
                      <a:lnTo>
                        <a:pt x="4736390" y="378494"/>
                      </a:lnTo>
                      <a:lnTo>
                        <a:pt x="4748838" y="378494"/>
                      </a:lnTo>
                      <a:lnTo>
                        <a:pt x="4742614" y="316757"/>
                      </a:lnTo>
                      <a:cubicBezTo>
                        <a:pt x="4742614" y="146463"/>
                        <a:pt x="4880664" y="8413"/>
                        <a:pt x="5050958" y="8413"/>
                      </a:cubicBezTo>
                      <a:cubicBezTo>
                        <a:pt x="5178679" y="8413"/>
                        <a:pt x="5288262" y="86066"/>
                        <a:pt x="5335071" y="196735"/>
                      </a:cubicBezTo>
                      <a:lnTo>
                        <a:pt x="5347505" y="236793"/>
                      </a:lnTo>
                      <a:lnTo>
                        <a:pt x="5362551" y="188322"/>
                      </a:lnTo>
                      <a:cubicBezTo>
                        <a:pt x="5409360" y="77653"/>
                        <a:pt x="5518943" y="0"/>
                        <a:pt x="5646664" y="0"/>
                      </a:cubicBezTo>
                      <a:close/>
                    </a:path>
                  </a:pathLst>
                </a:custGeom>
                <a:solidFill>
                  <a:srgbClr val="98DA5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1" name="Rectangle: Rounded Corners 34">
                  <a:extLst>
                    <a:ext uri="{FF2B5EF4-FFF2-40B4-BE49-F238E27FC236}">
                      <a16:creationId xmlns:a16="http://schemas.microsoft.com/office/drawing/2014/main" id="{A0045682-B3B5-7345-1E52-E1DA28DA7F56}"/>
                    </a:ext>
                  </a:extLst>
                </p:cNvPr>
                <p:cNvSpPr/>
                <p:nvPr/>
              </p:nvSpPr>
              <p:spPr>
                <a:xfrm>
                  <a:off x="5958977" y="2432699"/>
                  <a:ext cx="6062627" cy="3540547"/>
                </a:xfrm>
                <a:prstGeom prst="roundRect">
                  <a:avLst>
                    <a:gd name="adj" fmla="val 565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2" name="Rectangle: Rounded Corners 35">
                  <a:extLst>
                    <a:ext uri="{FF2B5EF4-FFF2-40B4-BE49-F238E27FC236}">
                      <a16:creationId xmlns:a16="http://schemas.microsoft.com/office/drawing/2014/main" id="{75C26FFF-779D-445C-E580-59B2084D6832}"/>
                    </a:ext>
                  </a:extLst>
                </p:cNvPr>
                <p:cNvSpPr/>
                <p:nvPr/>
              </p:nvSpPr>
              <p:spPr>
                <a:xfrm>
                  <a:off x="6052216" y="2505767"/>
                  <a:ext cx="5876146" cy="3398922"/>
                </a:xfrm>
                <a:prstGeom prst="roundRect">
                  <a:avLst>
                    <a:gd name="adj" fmla="val 5651"/>
                  </a:avLst>
                </a:prstGeom>
                <a:solidFill>
                  <a:schemeClr val="bg1"/>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pic>
            <p:nvPicPr>
              <p:cNvPr id="28" name="Picture 27">
                <a:extLst>
                  <a:ext uri="{FF2B5EF4-FFF2-40B4-BE49-F238E27FC236}">
                    <a16:creationId xmlns:a16="http://schemas.microsoft.com/office/drawing/2014/main" id="{4A1978AE-ADB9-2F82-22DB-D0CF5A3D5513}"/>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758483" y="6070301"/>
                <a:ext cx="578599" cy="540222"/>
              </a:xfrm>
              <a:prstGeom prst="rect">
                <a:avLst/>
              </a:prstGeom>
            </p:spPr>
          </p:pic>
          <p:pic>
            <p:nvPicPr>
              <p:cNvPr id="29" name="Picture 28">
                <a:extLst>
                  <a:ext uri="{FF2B5EF4-FFF2-40B4-BE49-F238E27FC236}">
                    <a16:creationId xmlns:a16="http://schemas.microsoft.com/office/drawing/2014/main" id="{20186D52-40B8-B601-5DC8-313058137E84}"/>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0295758" y="3220616"/>
                <a:ext cx="899754" cy="824610"/>
              </a:xfrm>
              <a:prstGeom prst="rect">
                <a:avLst/>
              </a:prstGeom>
            </p:spPr>
          </p:pic>
        </p:grpSp>
        <p:sp>
          <p:nvSpPr>
            <p:cNvPr id="26" name="TextBox 25">
              <a:extLst>
                <a:ext uri="{FF2B5EF4-FFF2-40B4-BE49-F238E27FC236}">
                  <a16:creationId xmlns:a16="http://schemas.microsoft.com/office/drawing/2014/main" id="{9724DA57-D949-45D5-9320-CCD4E34B1401}"/>
                </a:ext>
              </a:extLst>
            </p:cNvPr>
            <p:cNvSpPr txBox="1"/>
            <p:nvPr/>
          </p:nvSpPr>
          <p:spPr>
            <a:xfrm>
              <a:off x="5304392" y="3650031"/>
              <a:ext cx="4851918" cy="2478827"/>
            </a:xfrm>
            <a:prstGeom prst="rect">
              <a:avLst/>
            </a:prstGeom>
            <a:noFill/>
          </p:spPr>
          <p:txBody>
            <a:bodyPr wrap="square" rtlCol="0">
              <a:spAutoFit/>
            </a:bodyPr>
            <a:lstStyle/>
            <a:p>
              <a:pPr lvl="0" algn="ctr">
                <a:defRPr/>
              </a:pPr>
              <a:r>
                <a:rPr lang="vi-VN">
                  <a:solidFill>
                    <a:srgbClr val="29356D"/>
                  </a:solidFill>
                  <a:latin typeface="Roboto" panose="02000000000000000000" pitchFamily="2" charset="0"/>
                  <a:ea typeface="Roboto" panose="02000000000000000000" pitchFamily="2" charset="0"/>
                </a:rPr>
                <a:t>Áo dài - Nét đẹp văn </a:t>
              </a:r>
              <a:r>
                <a:rPr lang="en-US">
                  <a:solidFill>
                    <a:srgbClr val="29356D"/>
                  </a:solidFill>
                  <a:latin typeface="Roboto" panose="02000000000000000000" pitchFamily="2" charset="0"/>
                  <a:ea typeface="Roboto" panose="02000000000000000000" pitchFamily="2" charset="0"/>
                </a:rPr>
                <a:t>hoá</a:t>
              </a:r>
              <a:r>
                <a:rPr lang="vi-VN">
                  <a:solidFill>
                    <a:srgbClr val="29356D"/>
                  </a:solidFill>
                  <a:latin typeface="Roboto" panose="02000000000000000000" pitchFamily="2" charset="0"/>
                  <a:ea typeface="Roboto" panose="02000000000000000000" pitchFamily="2" charset="0"/>
                </a:rPr>
                <a:t>, biểu tượng của vẻ đẹp và tâm hồn người phụ nữ </a:t>
              </a:r>
              <a:endParaRPr lang="en-US">
                <a:solidFill>
                  <a:srgbClr val="29356D"/>
                </a:solidFill>
                <a:latin typeface="Roboto" panose="02000000000000000000" pitchFamily="2" charset="0"/>
                <a:ea typeface="Roboto" panose="02000000000000000000" pitchFamily="2" charset="0"/>
              </a:endParaRPr>
            </a:p>
            <a:p>
              <a:pPr lvl="0" algn="ctr">
                <a:defRPr/>
              </a:pPr>
              <a:r>
                <a:rPr lang="vi-VN">
                  <a:solidFill>
                    <a:srgbClr val="29356D"/>
                  </a:solidFill>
                  <a:latin typeface="Roboto" panose="02000000000000000000" pitchFamily="2" charset="0"/>
                  <a:ea typeface="Roboto" panose="02000000000000000000" pitchFamily="2" charset="0"/>
                </a:rPr>
                <a:t>Việt Nam</a:t>
              </a:r>
              <a:endParaRPr kumimoji="0" lang="vi-VN" b="0" i="0" u="none" strike="noStrike" kern="1200" cap="none" spc="0" normalizeH="0" baseline="0" noProof="0">
                <a:ln>
                  <a:noFill/>
                </a:ln>
                <a:solidFill>
                  <a:srgbClr val="29356D"/>
                </a:solidFill>
                <a:effectLst/>
                <a:uLnTx/>
                <a:uFillTx/>
                <a:latin typeface="Roboto" panose="02000000000000000000" pitchFamily="2" charset="0"/>
                <a:ea typeface="Roboto" panose="02000000000000000000" pitchFamily="2" charset="0"/>
              </a:endParaRPr>
            </a:p>
          </p:txBody>
        </p:sp>
      </p:grpSp>
      <p:grpSp>
        <p:nvGrpSpPr>
          <p:cNvPr id="33" name="Group 32">
            <a:extLst>
              <a:ext uri="{FF2B5EF4-FFF2-40B4-BE49-F238E27FC236}">
                <a16:creationId xmlns:a16="http://schemas.microsoft.com/office/drawing/2014/main" id="{7E2500E3-F601-B650-97B7-0C3BD5659383}"/>
              </a:ext>
            </a:extLst>
          </p:cNvPr>
          <p:cNvGrpSpPr/>
          <p:nvPr/>
        </p:nvGrpSpPr>
        <p:grpSpPr>
          <a:xfrm rot="1209787">
            <a:off x="7729930" y="4929980"/>
            <a:ext cx="3421658" cy="1688672"/>
            <a:chOff x="4839385" y="3099574"/>
            <a:chExt cx="5768768" cy="3487316"/>
          </a:xfrm>
        </p:grpSpPr>
        <p:grpSp>
          <p:nvGrpSpPr>
            <p:cNvPr id="34" name="Group 33">
              <a:extLst>
                <a:ext uri="{FF2B5EF4-FFF2-40B4-BE49-F238E27FC236}">
                  <a16:creationId xmlns:a16="http://schemas.microsoft.com/office/drawing/2014/main" id="{E729403A-09EB-3189-6CD4-4A774B73A7D5}"/>
                </a:ext>
              </a:extLst>
            </p:cNvPr>
            <p:cNvGrpSpPr/>
            <p:nvPr/>
          </p:nvGrpSpPr>
          <p:grpSpPr>
            <a:xfrm>
              <a:off x="4839385" y="3099574"/>
              <a:ext cx="5768768" cy="3487316"/>
              <a:chOff x="5520388" y="3220379"/>
              <a:chExt cx="5768768" cy="3487316"/>
            </a:xfrm>
          </p:grpSpPr>
          <p:grpSp>
            <p:nvGrpSpPr>
              <p:cNvPr id="36" name="Group 35">
                <a:extLst>
                  <a:ext uri="{FF2B5EF4-FFF2-40B4-BE49-F238E27FC236}">
                    <a16:creationId xmlns:a16="http://schemas.microsoft.com/office/drawing/2014/main" id="{30BB1326-D22B-1AD7-6617-74A0A3E08AAC}"/>
                  </a:ext>
                </a:extLst>
              </p:cNvPr>
              <p:cNvGrpSpPr/>
              <p:nvPr/>
            </p:nvGrpSpPr>
            <p:grpSpPr>
              <a:xfrm>
                <a:off x="5520388" y="3220379"/>
                <a:ext cx="5768768" cy="3487316"/>
                <a:chOff x="5489047" y="1984323"/>
                <a:chExt cx="6986543" cy="4360719"/>
              </a:xfrm>
            </p:grpSpPr>
            <p:sp>
              <p:nvSpPr>
                <p:cNvPr id="39" name="Freeform: Shape 32">
                  <a:extLst>
                    <a:ext uri="{FF2B5EF4-FFF2-40B4-BE49-F238E27FC236}">
                      <a16:creationId xmlns:a16="http://schemas.microsoft.com/office/drawing/2014/main" id="{A6704111-6F22-3CD9-7646-2B4FE2601DA8}"/>
                    </a:ext>
                  </a:extLst>
                </p:cNvPr>
                <p:cNvSpPr/>
                <p:nvPr/>
              </p:nvSpPr>
              <p:spPr>
                <a:xfrm>
                  <a:off x="5489047" y="1984323"/>
                  <a:ext cx="6986543" cy="4360719"/>
                </a:xfrm>
                <a:custGeom>
                  <a:avLst/>
                  <a:gdLst>
                    <a:gd name="connsiteX0" fmla="*/ 4036167 w 6878193"/>
                    <a:gd name="connsiteY0" fmla="*/ 4090012 h 4448249"/>
                    <a:gd name="connsiteX1" fmla="*/ 4037710 w 6878193"/>
                    <a:gd name="connsiteY1" fmla="*/ 4105318 h 4448249"/>
                    <a:gd name="connsiteX2" fmla="*/ 4039253 w 6878193"/>
                    <a:gd name="connsiteY2" fmla="*/ 4090012 h 4448249"/>
                    <a:gd name="connsiteX3" fmla="*/ 1646928 w 6878193"/>
                    <a:gd name="connsiteY3" fmla="*/ 4090012 h 4448249"/>
                    <a:gd name="connsiteX4" fmla="*/ 1647602 w 6878193"/>
                    <a:gd name="connsiteY4" fmla="*/ 4096701 h 4448249"/>
                    <a:gd name="connsiteX5" fmla="*/ 1648276 w 6878193"/>
                    <a:gd name="connsiteY5" fmla="*/ 4090012 h 4448249"/>
                    <a:gd name="connsiteX6" fmla="*/ 6394599 w 6878193"/>
                    <a:gd name="connsiteY6" fmla="*/ 3354610 h 4448249"/>
                    <a:gd name="connsiteX7" fmla="*/ 6394599 w 6878193"/>
                    <a:gd name="connsiteY7" fmla="*/ 3406630 h 4448249"/>
                    <a:gd name="connsiteX8" fmla="*/ 6397451 w 6878193"/>
                    <a:gd name="connsiteY8" fmla="*/ 3404277 h 4448249"/>
                    <a:gd name="connsiteX9" fmla="*/ 6443678 w 6878193"/>
                    <a:gd name="connsiteY9" fmla="*/ 3382055 h 4448249"/>
                    <a:gd name="connsiteX10" fmla="*/ 6397451 w 6878193"/>
                    <a:gd name="connsiteY10" fmla="*/ 3356963 h 4448249"/>
                    <a:gd name="connsiteX11" fmla="*/ 6394599 w 6878193"/>
                    <a:gd name="connsiteY11" fmla="*/ 2812983 h 4448249"/>
                    <a:gd name="connsiteX12" fmla="*/ 6394599 w 6878193"/>
                    <a:gd name="connsiteY12" fmla="*/ 2847948 h 4448249"/>
                    <a:gd name="connsiteX13" fmla="*/ 6397451 w 6878193"/>
                    <a:gd name="connsiteY13" fmla="*/ 2845595 h 4448249"/>
                    <a:gd name="connsiteX14" fmla="*/ 6430126 w 6878193"/>
                    <a:gd name="connsiteY14" fmla="*/ 2829888 h 4448249"/>
                    <a:gd name="connsiteX15" fmla="*/ 6419890 w 6878193"/>
                    <a:gd name="connsiteY15" fmla="*/ 2826710 h 4448249"/>
                    <a:gd name="connsiteX16" fmla="*/ 6394599 w 6878193"/>
                    <a:gd name="connsiteY16" fmla="*/ 2256311 h 4448249"/>
                    <a:gd name="connsiteX17" fmla="*/ 6394599 w 6878193"/>
                    <a:gd name="connsiteY17" fmla="*/ 2272212 h 4448249"/>
                    <a:gd name="connsiteX18" fmla="*/ 6413236 w 6878193"/>
                    <a:gd name="connsiteY18" fmla="*/ 2262096 h 4448249"/>
                    <a:gd name="connsiteX19" fmla="*/ 443911 w 6878193"/>
                    <a:gd name="connsiteY19" fmla="*/ 1858567 h 4448249"/>
                    <a:gd name="connsiteX20" fmla="*/ 440738 w 6878193"/>
                    <a:gd name="connsiteY20" fmla="*/ 1859552 h 4448249"/>
                    <a:gd name="connsiteX21" fmla="*/ 429260 w 6878193"/>
                    <a:gd name="connsiteY21" fmla="*/ 1860709 h 4448249"/>
                    <a:gd name="connsiteX22" fmla="*/ 443911 w 6878193"/>
                    <a:gd name="connsiteY22" fmla="*/ 1862186 h 4448249"/>
                    <a:gd name="connsiteX23" fmla="*/ 6394599 w 6878193"/>
                    <a:gd name="connsiteY23" fmla="*/ 1649856 h 4448249"/>
                    <a:gd name="connsiteX24" fmla="*/ 6394599 w 6878193"/>
                    <a:gd name="connsiteY24" fmla="*/ 1680932 h 4448249"/>
                    <a:gd name="connsiteX25" fmla="*/ 6440957 w 6878193"/>
                    <a:gd name="connsiteY25" fmla="*/ 1666542 h 4448249"/>
                    <a:gd name="connsiteX26" fmla="*/ 6444994 w 6878193"/>
                    <a:gd name="connsiteY26" fmla="*/ 1666135 h 4448249"/>
                    <a:gd name="connsiteX27" fmla="*/ 6397333 w 6878193"/>
                    <a:gd name="connsiteY27" fmla="*/ 1651340 h 4448249"/>
                    <a:gd name="connsiteX28" fmla="*/ 5646664 w 6878193"/>
                    <a:gd name="connsiteY28" fmla="*/ 0 h 4448249"/>
                    <a:gd name="connsiteX29" fmla="*/ 5930777 w 6878193"/>
                    <a:gd name="connsiteY29" fmla="*/ 188322 h 4448249"/>
                    <a:gd name="connsiteX30" fmla="*/ 5940812 w 6878193"/>
                    <a:gd name="connsiteY30" fmla="*/ 220649 h 4448249"/>
                    <a:gd name="connsiteX31" fmla="*/ 5947454 w 6878193"/>
                    <a:gd name="connsiteY31" fmla="*/ 199250 h 4448249"/>
                    <a:gd name="connsiteX32" fmla="*/ 6231567 w 6878193"/>
                    <a:gd name="connsiteY32" fmla="*/ 10928 h 4448249"/>
                    <a:gd name="connsiteX33" fmla="*/ 6539911 w 6878193"/>
                    <a:gd name="connsiteY33" fmla="*/ 319272 h 4448249"/>
                    <a:gd name="connsiteX34" fmla="*/ 6487251 w 6878193"/>
                    <a:gd name="connsiteY34" fmla="*/ 491670 h 4448249"/>
                    <a:gd name="connsiteX35" fmla="*/ 6481175 w 6878193"/>
                    <a:gd name="connsiteY35" fmla="*/ 499035 h 4448249"/>
                    <a:gd name="connsiteX36" fmla="*/ 6534928 w 6878193"/>
                    <a:gd name="connsiteY36" fmla="*/ 504454 h 4448249"/>
                    <a:gd name="connsiteX37" fmla="*/ 6781130 w 6878193"/>
                    <a:gd name="connsiteY37" fmla="*/ 806533 h 4448249"/>
                    <a:gd name="connsiteX38" fmla="*/ 6645184 w 6878193"/>
                    <a:gd name="connsiteY38" fmla="*/ 1062217 h 4448249"/>
                    <a:gd name="connsiteX39" fmla="*/ 6617851 w 6878193"/>
                    <a:gd name="connsiteY39" fmla="*/ 1077053 h 4448249"/>
                    <a:gd name="connsiteX40" fmla="*/ 6637377 w 6878193"/>
                    <a:gd name="connsiteY40" fmla="*/ 1083114 h 4448249"/>
                    <a:gd name="connsiteX41" fmla="*/ 6825699 w 6878193"/>
                    <a:gd name="connsiteY41" fmla="*/ 1367227 h 4448249"/>
                    <a:gd name="connsiteX42" fmla="*/ 6579497 w 6878193"/>
                    <a:gd name="connsiteY42" fmla="*/ 1669307 h 4448249"/>
                    <a:gd name="connsiteX43" fmla="*/ 6575460 w 6878193"/>
                    <a:gd name="connsiteY43" fmla="*/ 1669714 h 4448249"/>
                    <a:gd name="connsiteX44" fmla="*/ 6623121 w 6878193"/>
                    <a:gd name="connsiteY44" fmla="*/ 1684508 h 4448249"/>
                    <a:gd name="connsiteX45" fmla="*/ 6811443 w 6878193"/>
                    <a:gd name="connsiteY45" fmla="*/ 1968621 h 4448249"/>
                    <a:gd name="connsiteX46" fmla="*/ 6675497 w 6878193"/>
                    <a:gd name="connsiteY46" fmla="*/ 2224305 h 4448249"/>
                    <a:gd name="connsiteX47" fmla="*/ 6629774 w 6878193"/>
                    <a:gd name="connsiteY47" fmla="*/ 2249123 h 4448249"/>
                    <a:gd name="connsiteX48" fmla="*/ 6659933 w 6878193"/>
                    <a:gd name="connsiteY48" fmla="*/ 2258484 h 4448249"/>
                    <a:gd name="connsiteX49" fmla="*/ 6848255 w 6878193"/>
                    <a:gd name="connsiteY49" fmla="*/ 2542597 h 4448249"/>
                    <a:gd name="connsiteX50" fmla="*/ 6712309 w 6878193"/>
                    <a:gd name="connsiteY50" fmla="*/ 2798281 h 4448249"/>
                    <a:gd name="connsiteX51" fmla="*/ 6682011 w 6878193"/>
                    <a:gd name="connsiteY51" fmla="*/ 2814727 h 4448249"/>
                    <a:gd name="connsiteX52" fmla="*/ 6689870 w 6878193"/>
                    <a:gd name="connsiteY52" fmla="*/ 2817166 h 4448249"/>
                    <a:gd name="connsiteX53" fmla="*/ 6878193 w 6878193"/>
                    <a:gd name="connsiteY53" fmla="*/ 3101279 h 4448249"/>
                    <a:gd name="connsiteX54" fmla="*/ 6742247 w 6878193"/>
                    <a:gd name="connsiteY54" fmla="*/ 3356963 h 4448249"/>
                    <a:gd name="connsiteX55" fmla="*/ 6698662 w 6878193"/>
                    <a:gd name="connsiteY55" fmla="*/ 3380620 h 4448249"/>
                    <a:gd name="connsiteX56" fmla="*/ 6742247 w 6878193"/>
                    <a:gd name="connsiteY56" fmla="*/ 3404277 h 4448249"/>
                    <a:gd name="connsiteX57" fmla="*/ 6878193 w 6878193"/>
                    <a:gd name="connsiteY57" fmla="*/ 3659961 h 4448249"/>
                    <a:gd name="connsiteX58" fmla="*/ 6742247 w 6878193"/>
                    <a:gd name="connsiteY58" fmla="*/ 3915645 h 4448249"/>
                    <a:gd name="connsiteX59" fmla="*/ 6733299 w 6878193"/>
                    <a:gd name="connsiteY59" fmla="*/ 3920502 h 4448249"/>
                    <a:gd name="connsiteX60" fmla="*/ 6745553 w 6878193"/>
                    <a:gd name="connsiteY60" fmla="*/ 3935353 h 4448249"/>
                    <a:gd name="connsiteX61" fmla="*/ 6798213 w 6878193"/>
                    <a:gd name="connsiteY61" fmla="*/ 4107751 h 4448249"/>
                    <a:gd name="connsiteX62" fmla="*/ 6489869 w 6878193"/>
                    <a:gd name="connsiteY62" fmla="*/ 4416095 h 4448249"/>
                    <a:gd name="connsiteX63" fmla="*/ 6317471 w 6878193"/>
                    <a:gd name="connsiteY63" fmla="*/ 4363435 h 4448249"/>
                    <a:gd name="connsiteX64" fmla="*/ 6293217 w 6878193"/>
                    <a:gd name="connsiteY64" fmla="*/ 4343424 h 4448249"/>
                    <a:gd name="connsiteX65" fmla="*/ 6288516 w 6878193"/>
                    <a:gd name="connsiteY65" fmla="*/ 4349122 h 4448249"/>
                    <a:gd name="connsiteX66" fmla="*/ 6070484 w 6878193"/>
                    <a:gd name="connsiteY66" fmla="*/ 4439433 h 4448249"/>
                    <a:gd name="connsiteX67" fmla="*/ 5814800 w 6878193"/>
                    <a:gd name="connsiteY67" fmla="*/ 4303487 h 4448249"/>
                    <a:gd name="connsiteX68" fmla="*/ 5797697 w 6878193"/>
                    <a:gd name="connsiteY68" fmla="*/ 4271976 h 4448249"/>
                    <a:gd name="connsiteX69" fmla="*/ 5776027 w 6878193"/>
                    <a:gd name="connsiteY69" fmla="*/ 4311900 h 4448249"/>
                    <a:gd name="connsiteX70" fmla="*/ 5520343 w 6878193"/>
                    <a:gd name="connsiteY70" fmla="*/ 4447846 h 4448249"/>
                    <a:gd name="connsiteX71" fmla="*/ 5236230 w 6878193"/>
                    <a:gd name="connsiteY71" fmla="*/ 4259524 h 4448249"/>
                    <a:gd name="connsiteX72" fmla="*/ 5228023 w 6878193"/>
                    <a:gd name="connsiteY72" fmla="*/ 4233084 h 4448249"/>
                    <a:gd name="connsiteX73" fmla="*/ 5222427 w 6878193"/>
                    <a:gd name="connsiteY73" fmla="*/ 4251111 h 4448249"/>
                    <a:gd name="connsiteX74" fmla="*/ 4938314 w 6878193"/>
                    <a:gd name="connsiteY74" fmla="*/ 4439433 h 4448249"/>
                    <a:gd name="connsiteX75" fmla="*/ 4654201 w 6878193"/>
                    <a:gd name="connsiteY75" fmla="*/ 4251111 h 4448249"/>
                    <a:gd name="connsiteX76" fmla="*/ 4641767 w 6878193"/>
                    <a:gd name="connsiteY76" fmla="*/ 4211054 h 4448249"/>
                    <a:gd name="connsiteX77" fmla="*/ 4626721 w 6878193"/>
                    <a:gd name="connsiteY77" fmla="*/ 4259524 h 4448249"/>
                    <a:gd name="connsiteX78" fmla="*/ 4342608 w 6878193"/>
                    <a:gd name="connsiteY78" fmla="*/ 4447846 h 4448249"/>
                    <a:gd name="connsiteX79" fmla="*/ 4040528 w 6878193"/>
                    <a:gd name="connsiteY79" fmla="*/ 4201644 h 4448249"/>
                    <a:gd name="connsiteX80" fmla="*/ 4036903 w 6878193"/>
                    <a:gd name="connsiteY80" fmla="*/ 4165678 h 4448249"/>
                    <a:gd name="connsiteX81" fmla="*/ 4034085 w 6878193"/>
                    <a:gd name="connsiteY81" fmla="*/ 4193634 h 4448249"/>
                    <a:gd name="connsiteX82" fmla="*/ 3732005 w 6878193"/>
                    <a:gd name="connsiteY82" fmla="*/ 4439836 h 4448249"/>
                    <a:gd name="connsiteX83" fmla="*/ 3447892 w 6878193"/>
                    <a:gd name="connsiteY83" fmla="*/ 4251514 h 4448249"/>
                    <a:gd name="connsiteX84" fmla="*/ 3435458 w 6878193"/>
                    <a:gd name="connsiteY84" fmla="*/ 4211457 h 4448249"/>
                    <a:gd name="connsiteX85" fmla="*/ 3420412 w 6878193"/>
                    <a:gd name="connsiteY85" fmla="*/ 4259927 h 4448249"/>
                    <a:gd name="connsiteX86" fmla="*/ 3136299 w 6878193"/>
                    <a:gd name="connsiteY86" fmla="*/ 4448249 h 4448249"/>
                    <a:gd name="connsiteX87" fmla="*/ 2852186 w 6878193"/>
                    <a:gd name="connsiteY87" fmla="*/ 4259927 h 4448249"/>
                    <a:gd name="connsiteX88" fmla="*/ 2839568 w 6878193"/>
                    <a:gd name="connsiteY88" fmla="*/ 4219277 h 4448249"/>
                    <a:gd name="connsiteX89" fmla="*/ 2832298 w 6878193"/>
                    <a:gd name="connsiteY89" fmla="*/ 4242698 h 4448249"/>
                    <a:gd name="connsiteX90" fmla="*/ 2548185 w 6878193"/>
                    <a:gd name="connsiteY90" fmla="*/ 4431020 h 4448249"/>
                    <a:gd name="connsiteX91" fmla="*/ 2264073 w 6878193"/>
                    <a:gd name="connsiteY91" fmla="*/ 4242698 h 4448249"/>
                    <a:gd name="connsiteX92" fmla="*/ 2251638 w 6878193"/>
                    <a:gd name="connsiteY92" fmla="*/ 4202641 h 4448249"/>
                    <a:gd name="connsiteX93" fmla="*/ 2236592 w 6878193"/>
                    <a:gd name="connsiteY93" fmla="*/ 4251111 h 4448249"/>
                    <a:gd name="connsiteX94" fmla="*/ 1952479 w 6878193"/>
                    <a:gd name="connsiteY94" fmla="*/ 4439433 h 4448249"/>
                    <a:gd name="connsiteX95" fmla="*/ 1650400 w 6878193"/>
                    <a:gd name="connsiteY95" fmla="*/ 4193231 h 4448249"/>
                    <a:gd name="connsiteX96" fmla="*/ 1646754 w 6878193"/>
                    <a:gd name="connsiteY96" fmla="*/ 4157063 h 4448249"/>
                    <a:gd name="connsiteX97" fmla="*/ 1643956 w 6878193"/>
                    <a:gd name="connsiteY97" fmla="*/ 4184818 h 4448249"/>
                    <a:gd name="connsiteX98" fmla="*/ 1341876 w 6878193"/>
                    <a:gd name="connsiteY98" fmla="*/ 4431020 h 4448249"/>
                    <a:gd name="connsiteX99" fmla="*/ 1057764 w 6878193"/>
                    <a:gd name="connsiteY99" fmla="*/ 4242698 h 4448249"/>
                    <a:gd name="connsiteX100" fmla="*/ 1045329 w 6878193"/>
                    <a:gd name="connsiteY100" fmla="*/ 4202641 h 4448249"/>
                    <a:gd name="connsiteX101" fmla="*/ 1030283 w 6878193"/>
                    <a:gd name="connsiteY101" fmla="*/ 4251111 h 4448249"/>
                    <a:gd name="connsiteX102" fmla="*/ 746170 w 6878193"/>
                    <a:gd name="connsiteY102" fmla="*/ 4439433 h 4448249"/>
                    <a:gd name="connsiteX103" fmla="*/ 444091 w 6878193"/>
                    <a:gd name="connsiteY103" fmla="*/ 4193231 h 4448249"/>
                    <a:gd name="connsiteX104" fmla="*/ 442020 w 6878193"/>
                    <a:gd name="connsiteY104" fmla="*/ 4172699 h 4448249"/>
                    <a:gd name="connsiteX105" fmla="*/ 428365 w 6878193"/>
                    <a:gd name="connsiteY105" fmla="*/ 4180111 h 4448249"/>
                    <a:gd name="connsiteX106" fmla="*/ 308344 w 6878193"/>
                    <a:gd name="connsiteY106" fmla="*/ 4204342 h 4448249"/>
                    <a:gd name="connsiteX107" fmla="*/ 0 w 6878193"/>
                    <a:gd name="connsiteY107" fmla="*/ 3895998 h 4448249"/>
                    <a:gd name="connsiteX108" fmla="*/ 246202 w 6878193"/>
                    <a:gd name="connsiteY108" fmla="*/ 3593919 h 4448249"/>
                    <a:gd name="connsiteX109" fmla="*/ 262632 w 6878193"/>
                    <a:gd name="connsiteY109" fmla="*/ 3592262 h 4448249"/>
                    <a:gd name="connsiteX110" fmla="*/ 222837 w 6878193"/>
                    <a:gd name="connsiteY110" fmla="*/ 3559428 h 4448249"/>
                    <a:gd name="connsiteX111" fmla="*/ 132525 w 6878193"/>
                    <a:gd name="connsiteY111" fmla="*/ 3341396 h 4448249"/>
                    <a:gd name="connsiteX112" fmla="*/ 320847 w 6878193"/>
                    <a:gd name="connsiteY112" fmla="*/ 3057283 h 4448249"/>
                    <a:gd name="connsiteX113" fmla="*/ 342386 w 6878193"/>
                    <a:gd name="connsiteY113" fmla="*/ 3050597 h 4448249"/>
                    <a:gd name="connsiteX114" fmla="*/ 295577 w 6878193"/>
                    <a:gd name="connsiteY114" fmla="*/ 3027353 h 4448249"/>
                    <a:gd name="connsiteX115" fmla="*/ 147121 w 6878193"/>
                    <a:gd name="connsiteY115" fmla="*/ 2763649 h 4448249"/>
                    <a:gd name="connsiteX116" fmla="*/ 335443 w 6878193"/>
                    <a:gd name="connsiteY116" fmla="*/ 2479536 h 4448249"/>
                    <a:gd name="connsiteX117" fmla="*/ 363645 w 6878193"/>
                    <a:gd name="connsiteY117" fmla="*/ 2470782 h 4448249"/>
                    <a:gd name="connsiteX118" fmla="*/ 351975 w 6878193"/>
                    <a:gd name="connsiteY118" fmla="*/ 2469606 h 4448249"/>
                    <a:gd name="connsiteX119" fmla="*/ 105773 w 6878193"/>
                    <a:gd name="connsiteY119" fmla="*/ 2167526 h 4448249"/>
                    <a:gd name="connsiteX120" fmla="*/ 351975 w 6878193"/>
                    <a:gd name="connsiteY120" fmla="*/ 1865447 h 4448249"/>
                    <a:gd name="connsiteX121" fmla="*/ 363452 w 6878193"/>
                    <a:gd name="connsiteY121" fmla="*/ 1864290 h 4448249"/>
                    <a:gd name="connsiteX122" fmla="*/ 316454 w 6878193"/>
                    <a:gd name="connsiteY122" fmla="*/ 1859552 h 4448249"/>
                    <a:gd name="connsiteX123" fmla="*/ 70252 w 6878193"/>
                    <a:gd name="connsiteY123" fmla="*/ 1557472 h 4448249"/>
                    <a:gd name="connsiteX124" fmla="*/ 258574 w 6878193"/>
                    <a:gd name="connsiteY124" fmla="*/ 1273359 h 4448249"/>
                    <a:gd name="connsiteX125" fmla="*/ 285375 w 6878193"/>
                    <a:gd name="connsiteY125" fmla="*/ 1265040 h 4448249"/>
                    <a:gd name="connsiteX126" fmla="*/ 243677 w 6878193"/>
                    <a:gd name="connsiteY126" fmla="*/ 1252096 h 4448249"/>
                    <a:gd name="connsiteX127" fmla="*/ 55355 w 6878193"/>
                    <a:gd name="connsiteY127" fmla="*/ 967983 h 4448249"/>
                    <a:gd name="connsiteX128" fmla="*/ 363699 w 6878193"/>
                    <a:gd name="connsiteY128" fmla="*/ 659639 h 4448249"/>
                    <a:gd name="connsiteX129" fmla="*/ 425841 w 6878193"/>
                    <a:gd name="connsiteY129" fmla="*/ 665904 h 4448249"/>
                    <a:gd name="connsiteX130" fmla="*/ 443911 w 6878193"/>
                    <a:gd name="connsiteY130" fmla="*/ 671513 h 4448249"/>
                    <a:gd name="connsiteX131" fmla="*/ 443911 w 6878193"/>
                    <a:gd name="connsiteY131" fmla="*/ 657393 h 4448249"/>
                    <a:gd name="connsiteX132" fmla="*/ 405757 w 6878193"/>
                    <a:gd name="connsiteY132" fmla="*/ 661239 h 4448249"/>
                    <a:gd name="connsiteX133" fmla="*/ 97413 w 6878193"/>
                    <a:gd name="connsiteY133" fmla="*/ 352895 h 4448249"/>
                    <a:gd name="connsiteX134" fmla="*/ 405757 w 6878193"/>
                    <a:gd name="connsiteY134" fmla="*/ 44551 h 4448249"/>
                    <a:gd name="connsiteX135" fmla="*/ 661441 w 6878193"/>
                    <a:gd name="connsiteY135" fmla="*/ 180497 h 4448249"/>
                    <a:gd name="connsiteX136" fmla="*/ 680370 w 6878193"/>
                    <a:gd name="connsiteY136" fmla="*/ 215371 h 4448249"/>
                    <a:gd name="connsiteX137" fmla="*/ 699300 w 6878193"/>
                    <a:gd name="connsiteY137" fmla="*/ 180497 h 4448249"/>
                    <a:gd name="connsiteX138" fmla="*/ 954983 w 6878193"/>
                    <a:gd name="connsiteY138" fmla="*/ 44551 h 4448249"/>
                    <a:gd name="connsiteX139" fmla="*/ 1239096 w 6878193"/>
                    <a:gd name="connsiteY139" fmla="*/ 232873 h 4448249"/>
                    <a:gd name="connsiteX140" fmla="*/ 1239337 w 6878193"/>
                    <a:gd name="connsiteY140" fmla="*/ 233651 h 4448249"/>
                    <a:gd name="connsiteX141" fmla="*/ 1261639 w 6878193"/>
                    <a:gd name="connsiteY141" fmla="*/ 192564 h 4448249"/>
                    <a:gd name="connsiteX142" fmla="*/ 1517322 w 6878193"/>
                    <a:gd name="connsiteY142" fmla="*/ 56618 h 4448249"/>
                    <a:gd name="connsiteX143" fmla="*/ 1773006 w 6878193"/>
                    <a:gd name="connsiteY143" fmla="*/ 192564 h 4448249"/>
                    <a:gd name="connsiteX144" fmla="*/ 1801101 w 6878193"/>
                    <a:gd name="connsiteY144" fmla="*/ 244324 h 4448249"/>
                    <a:gd name="connsiteX145" fmla="*/ 1804655 w 6878193"/>
                    <a:gd name="connsiteY145" fmla="*/ 232873 h 4448249"/>
                    <a:gd name="connsiteX146" fmla="*/ 2088768 w 6878193"/>
                    <a:gd name="connsiteY146" fmla="*/ 44551 h 4448249"/>
                    <a:gd name="connsiteX147" fmla="*/ 2372881 w 6878193"/>
                    <a:gd name="connsiteY147" fmla="*/ 232873 h 4448249"/>
                    <a:gd name="connsiteX148" fmla="*/ 2380496 w 6878193"/>
                    <a:gd name="connsiteY148" fmla="*/ 257406 h 4448249"/>
                    <a:gd name="connsiteX149" fmla="*/ 2391857 w 6878193"/>
                    <a:gd name="connsiteY149" fmla="*/ 220806 h 4448249"/>
                    <a:gd name="connsiteX150" fmla="*/ 2675970 w 6878193"/>
                    <a:gd name="connsiteY150" fmla="*/ 32484 h 4448249"/>
                    <a:gd name="connsiteX151" fmla="*/ 2960083 w 6878193"/>
                    <a:gd name="connsiteY151" fmla="*/ 220806 h 4448249"/>
                    <a:gd name="connsiteX152" fmla="*/ 2970645 w 6878193"/>
                    <a:gd name="connsiteY152" fmla="*/ 254831 h 4448249"/>
                    <a:gd name="connsiteX153" fmla="*/ 2977957 w 6878193"/>
                    <a:gd name="connsiteY153" fmla="*/ 231273 h 4448249"/>
                    <a:gd name="connsiteX154" fmla="*/ 3262070 w 6878193"/>
                    <a:gd name="connsiteY154" fmla="*/ 42951 h 4448249"/>
                    <a:gd name="connsiteX155" fmla="*/ 3546183 w 6878193"/>
                    <a:gd name="connsiteY155" fmla="*/ 231273 h 4448249"/>
                    <a:gd name="connsiteX156" fmla="*/ 3553495 w 6878193"/>
                    <a:gd name="connsiteY156" fmla="*/ 254831 h 4448249"/>
                    <a:gd name="connsiteX157" fmla="*/ 3564057 w 6878193"/>
                    <a:gd name="connsiteY157" fmla="*/ 220806 h 4448249"/>
                    <a:gd name="connsiteX158" fmla="*/ 3848170 w 6878193"/>
                    <a:gd name="connsiteY158" fmla="*/ 32484 h 4448249"/>
                    <a:gd name="connsiteX159" fmla="*/ 4132283 w 6878193"/>
                    <a:gd name="connsiteY159" fmla="*/ 220806 h 4448249"/>
                    <a:gd name="connsiteX160" fmla="*/ 4137484 w 6878193"/>
                    <a:gd name="connsiteY160" fmla="*/ 237562 h 4448249"/>
                    <a:gd name="connsiteX161" fmla="*/ 4150157 w 6878193"/>
                    <a:gd name="connsiteY161" fmla="*/ 196735 h 4448249"/>
                    <a:gd name="connsiteX162" fmla="*/ 4434270 w 6878193"/>
                    <a:gd name="connsiteY162" fmla="*/ 8413 h 4448249"/>
                    <a:gd name="connsiteX163" fmla="*/ 4742614 w 6878193"/>
                    <a:gd name="connsiteY163" fmla="*/ 316757 h 4448249"/>
                    <a:gd name="connsiteX164" fmla="*/ 4736390 w 6878193"/>
                    <a:gd name="connsiteY164" fmla="*/ 378494 h 4448249"/>
                    <a:gd name="connsiteX165" fmla="*/ 4748838 w 6878193"/>
                    <a:gd name="connsiteY165" fmla="*/ 378494 h 4448249"/>
                    <a:gd name="connsiteX166" fmla="*/ 4742614 w 6878193"/>
                    <a:gd name="connsiteY166" fmla="*/ 316757 h 4448249"/>
                    <a:gd name="connsiteX167" fmla="*/ 5050958 w 6878193"/>
                    <a:gd name="connsiteY167" fmla="*/ 8413 h 4448249"/>
                    <a:gd name="connsiteX168" fmla="*/ 5335071 w 6878193"/>
                    <a:gd name="connsiteY168" fmla="*/ 196735 h 4448249"/>
                    <a:gd name="connsiteX169" fmla="*/ 5347505 w 6878193"/>
                    <a:gd name="connsiteY169" fmla="*/ 236793 h 4448249"/>
                    <a:gd name="connsiteX170" fmla="*/ 5362551 w 6878193"/>
                    <a:gd name="connsiteY170" fmla="*/ 188322 h 4448249"/>
                    <a:gd name="connsiteX171" fmla="*/ 5646664 w 6878193"/>
                    <a:gd name="connsiteY171" fmla="*/ 0 h 4448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6878193" h="4448249">
                      <a:moveTo>
                        <a:pt x="4036167" y="4090012"/>
                      </a:moveTo>
                      <a:lnTo>
                        <a:pt x="4037710" y="4105318"/>
                      </a:lnTo>
                      <a:lnTo>
                        <a:pt x="4039253" y="4090012"/>
                      </a:lnTo>
                      <a:close/>
                      <a:moveTo>
                        <a:pt x="1646928" y="4090012"/>
                      </a:moveTo>
                      <a:lnTo>
                        <a:pt x="1647602" y="4096701"/>
                      </a:lnTo>
                      <a:lnTo>
                        <a:pt x="1648276" y="4090012"/>
                      </a:lnTo>
                      <a:close/>
                      <a:moveTo>
                        <a:pt x="6394599" y="3354610"/>
                      </a:moveTo>
                      <a:lnTo>
                        <a:pt x="6394599" y="3406630"/>
                      </a:lnTo>
                      <a:lnTo>
                        <a:pt x="6397451" y="3404277"/>
                      </a:lnTo>
                      <a:lnTo>
                        <a:pt x="6443678" y="3382055"/>
                      </a:lnTo>
                      <a:lnTo>
                        <a:pt x="6397451" y="3356963"/>
                      </a:lnTo>
                      <a:close/>
                      <a:moveTo>
                        <a:pt x="6394599" y="2812983"/>
                      </a:moveTo>
                      <a:lnTo>
                        <a:pt x="6394599" y="2847948"/>
                      </a:lnTo>
                      <a:lnTo>
                        <a:pt x="6397451" y="2845595"/>
                      </a:lnTo>
                      <a:lnTo>
                        <a:pt x="6430126" y="2829888"/>
                      </a:lnTo>
                      <a:lnTo>
                        <a:pt x="6419890" y="2826710"/>
                      </a:lnTo>
                      <a:close/>
                      <a:moveTo>
                        <a:pt x="6394599" y="2256311"/>
                      </a:moveTo>
                      <a:lnTo>
                        <a:pt x="6394599" y="2272212"/>
                      </a:lnTo>
                      <a:lnTo>
                        <a:pt x="6413236" y="2262096"/>
                      </a:lnTo>
                      <a:close/>
                      <a:moveTo>
                        <a:pt x="443911" y="1858567"/>
                      </a:moveTo>
                      <a:lnTo>
                        <a:pt x="440738" y="1859552"/>
                      </a:lnTo>
                      <a:lnTo>
                        <a:pt x="429260" y="1860709"/>
                      </a:lnTo>
                      <a:lnTo>
                        <a:pt x="443911" y="1862186"/>
                      </a:lnTo>
                      <a:close/>
                      <a:moveTo>
                        <a:pt x="6394599" y="1649856"/>
                      </a:moveTo>
                      <a:lnTo>
                        <a:pt x="6394599" y="1680932"/>
                      </a:lnTo>
                      <a:lnTo>
                        <a:pt x="6440957" y="1666542"/>
                      </a:lnTo>
                      <a:lnTo>
                        <a:pt x="6444994" y="1666135"/>
                      </a:lnTo>
                      <a:lnTo>
                        <a:pt x="6397333" y="1651340"/>
                      </a:lnTo>
                      <a:close/>
                      <a:moveTo>
                        <a:pt x="5646664" y="0"/>
                      </a:moveTo>
                      <a:cubicBezTo>
                        <a:pt x="5774384" y="0"/>
                        <a:pt x="5883968" y="77653"/>
                        <a:pt x="5930777" y="188322"/>
                      </a:cubicBezTo>
                      <a:lnTo>
                        <a:pt x="5940812" y="220649"/>
                      </a:lnTo>
                      <a:lnTo>
                        <a:pt x="5947454" y="199250"/>
                      </a:lnTo>
                      <a:cubicBezTo>
                        <a:pt x="5994263" y="88581"/>
                        <a:pt x="6103846" y="10928"/>
                        <a:pt x="6231567" y="10928"/>
                      </a:cubicBezTo>
                      <a:cubicBezTo>
                        <a:pt x="6401861" y="10928"/>
                        <a:pt x="6539911" y="148978"/>
                        <a:pt x="6539911" y="319272"/>
                      </a:cubicBezTo>
                      <a:cubicBezTo>
                        <a:pt x="6539911" y="383132"/>
                        <a:pt x="6520498" y="442458"/>
                        <a:pt x="6487251" y="491670"/>
                      </a:cubicBezTo>
                      <a:lnTo>
                        <a:pt x="6481175" y="499035"/>
                      </a:lnTo>
                      <a:lnTo>
                        <a:pt x="6534928" y="504454"/>
                      </a:lnTo>
                      <a:cubicBezTo>
                        <a:pt x="6675435" y="533205"/>
                        <a:pt x="6781130" y="657526"/>
                        <a:pt x="6781130" y="806533"/>
                      </a:cubicBezTo>
                      <a:cubicBezTo>
                        <a:pt x="6781130" y="912967"/>
                        <a:pt x="6727204" y="1006805"/>
                        <a:pt x="6645184" y="1062217"/>
                      </a:cubicBezTo>
                      <a:lnTo>
                        <a:pt x="6617851" y="1077053"/>
                      </a:lnTo>
                      <a:lnTo>
                        <a:pt x="6637377" y="1083114"/>
                      </a:lnTo>
                      <a:cubicBezTo>
                        <a:pt x="6748046" y="1129923"/>
                        <a:pt x="6825699" y="1239507"/>
                        <a:pt x="6825699" y="1367227"/>
                      </a:cubicBezTo>
                      <a:cubicBezTo>
                        <a:pt x="6825699" y="1516234"/>
                        <a:pt x="6720004" y="1640555"/>
                        <a:pt x="6579497" y="1669307"/>
                      </a:cubicBezTo>
                      <a:lnTo>
                        <a:pt x="6575460" y="1669714"/>
                      </a:lnTo>
                      <a:lnTo>
                        <a:pt x="6623121" y="1684508"/>
                      </a:lnTo>
                      <a:cubicBezTo>
                        <a:pt x="6733790" y="1731317"/>
                        <a:pt x="6811443" y="1840901"/>
                        <a:pt x="6811443" y="1968621"/>
                      </a:cubicBezTo>
                      <a:cubicBezTo>
                        <a:pt x="6811443" y="2075055"/>
                        <a:pt x="6757517" y="2168893"/>
                        <a:pt x="6675497" y="2224305"/>
                      </a:cubicBezTo>
                      <a:lnTo>
                        <a:pt x="6629774" y="2249123"/>
                      </a:lnTo>
                      <a:lnTo>
                        <a:pt x="6659933" y="2258484"/>
                      </a:lnTo>
                      <a:cubicBezTo>
                        <a:pt x="6770602" y="2305294"/>
                        <a:pt x="6848255" y="2414877"/>
                        <a:pt x="6848255" y="2542597"/>
                      </a:cubicBezTo>
                      <a:cubicBezTo>
                        <a:pt x="6848255" y="2649031"/>
                        <a:pt x="6794329" y="2742869"/>
                        <a:pt x="6712309" y="2798281"/>
                      </a:cubicBezTo>
                      <a:lnTo>
                        <a:pt x="6682011" y="2814727"/>
                      </a:lnTo>
                      <a:lnTo>
                        <a:pt x="6689870" y="2817166"/>
                      </a:lnTo>
                      <a:cubicBezTo>
                        <a:pt x="6800540" y="2863975"/>
                        <a:pt x="6878193" y="2973559"/>
                        <a:pt x="6878193" y="3101279"/>
                      </a:cubicBezTo>
                      <a:cubicBezTo>
                        <a:pt x="6878193" y="3207713"/>
                        <a:pt x="6824267" y="3301551"/>
                        <a:pt x="6742247" y="3356963"/>
                      </a:cubicBezTo>
                      <a:lnTo>
                        <a:pt x="6698662" y="3380620"/>
                      </a:lnTo>
                      <a:lnTo>
                        <a:pt x="6742247" y="3404277"/>
                      </a:lnTo>
                      <a:cubicBezTo>
                        <a:pt x="6824267" y="3459689"/>
                        <a:pt x="6878193" y="3553527"/>
                        <a:pt x="6878193" y="3659961"/>
                      </a:cubicBezTo>
                      <a:cubicBezTo>
                        <a:pt x="6878193" y="3766395"/>
                        <a:pt x="6824267" y="3860233"/>
                        <a:pt x="6742247" y="3915645"/>
                      </a:cubicBezTo>
                      <a:lnTo>
                        <a:pt x="6733299" y="3920502"/>
                      </a:lnTo>
                      <a:lnTo>
                        <a:pt x="6745553" y="3935353"/>
                      </a:lnTo>
                      <a:cubicBezTo>
                        <a:pt x="6778800" y="3984565"/>
                        <a:pt x="6798213" y="4043891"/>
                        <a:pt x="6798213" y="4107751"/>
                      </a:cubicBezTo>
                      <a:cubicBezTo>
                        <a:pt x="6798213" y="4278045"/>
                        <a:pt x="6660163" y="4416095"/>
                        <a:pt x="6489869" y="4416095"/>
                      </a:cubicBezTo>
                      <a:cubicBezTo>
                        <a:pt x="6426009" y="4416095"/>
                        <a:pt x="6366683" y="4396682"/>
                        <a:pt x="6317471" y="4363435"/>
                      </a:cubicBezTo>
                      <a:lnTo>
                        <a:pt x="6293217" y="4343424"/>
                      </a:lnTo>
                      <a:lnTo>
                        <a:pt x="6288516" y="4349122"/>
                      </a:lnTo>
                      <a:cubicBezTo>
                        <a:pt x="6232717" y="4404921"/>
                        <a:pt x="6155631" y="4439433"/>
                        <a:pt x="6070484" y="4439433"/>
                      </a:cubicBezTo>
                      <a:cubicBezTo>
                        <a:pt x="5964050" y="4439433"/>
                        <a:pt x="5870212" y="4385507"/>
                        <a:pt x="5814800" y="4303487"/>
                      </a:cubicBezTo>
                      <a:lnTo>
                        <a:pt x="5797697" y="4271976"/>
                      </a:lnTo>
                      <a:lnTo>
                        <a:pt x="5776027" y="4311900"/>
                      </a:lnTo>
                      <a:cubicBezTo>
                        <a:pt x="5720615" y="4393920"/>
                        <a:pt x="5626777" y="4447846"/>
                        <a:pt x="5520343" y="4447846"/>
                      </a:cubicBezTo>
                      <a:cubicBezTo>
                        <a:pt x="5392623" y="4447846"/>
                        <a:pt x="5283039" y="4370193"/>
                        <a:pt x="5236230" y="4259524"/>
                      </a:cubicBezTo>
                      <a:lnTo>
                        <a:pt x="5228023" y="4233084"/>
                      </a:lnTo>
                      <a:lnTo>
                        <a:pt x="5222427" y="4251111"/>
                      </a:lnTo>
                      <a:cubicBezTo>
                        <a:pt x="5175618" y="4361780"/>
                        <a:pt x="5066035" y="4439433"/>
                        <a:pt x="4938314" y="4439433"/>
                      </a:cubicBezTo>
                      <a:cubicBezTo>
                        <a:pt x="4810594" y="4439433"/>
                        <a:pt x="4701010" y="4361780"/>
                        <a:pt x="4654201" y="4251111"/>
                      </a:cubicBezTo>
                      <a:lnTo>
                        <a:pt x="4641767" y="4211054"/>
                      </a:lnTo>
                      <a:lnTo>
                        <a:pt x="4626721" y="4259524"/>
                      </a:lnTo>
                      <a:cubicBezTo>
                        <a:pt x="4579912" y="4370193"/>
                        <a:pt x="4470329" y="4447846"/>
                        <a:pt x="4342608" y="4447846"/>
                      </a:cubicBezTo>
                      <a:cubicBezTo>
                        <a:pt x="4193601" y="4447846"/>
                        <a:pt x="4069280" y="4342152"/>
                        <a:pt x="4040528" y="4201644"/>
                      </a:cubicBezTo>
                      <a:lnTo>
                        <a:pt x="4036903" y="4165678"/>
                      </a:lnTo>
                      <a:lnTo>
                        <a:pt x="4034085" y="4193634"/>
                      </a:lnTo>
                      <a:cubicBezTo>
                        <a:pt x="4005333" y="4334142"/>
                        <a:pt x="3881012" y="4439836"/>
                        <a:pt x="3732005" y="4439836"/>
                      </a:cubicBezTo>
                      <a:cubicBezTo>
                        <a:pt x="3604284" y="4439836"/>
                        <a:pt x="3494701" y="4362183"/>
                        <a:pt x="3447892" y="4251514"/>
                      </a:cubicBezTo>
                      <a:lnTo>
                        <a:pt x="3435458" y="4211457"/>
                      </a:lnTo>
                      <a:lnTo>
                        <a:pt x="3420412" y="4259927"/>
                      </a:lnTo>
                      <a:cubicBezTo>
                        <a:pt x="3373603" y="4370596"/>
                        <a:pt x="3264020" y="4448249"/>
                        <a:pt x="3136299" y="4448249"/>
                      </a:cubicBezTo>
                      <a:cubicBezTo>
                        <a:pt x="3008579" y="4448249"/>
                        <a:pt x="2898995" y="4370596"/>
                        <a:pt x="2852186" y="4259927"/>
                      </a:cubicBezTo>
                      <a:lnTo>
                        <a:pt x="2839568" y="4219277"/>
                      </a:lnTo>
                      <a:lnTo>
                        <a:pt x="2832298" y="4242698"/>
                      </a:lnTo>
                      <a:cubicBezTo>
                        <a:pt x="2785489" y="4353367"/>
                        <a:pt x="2675906" y="4431020"/>
                        <a:pt x="2548185" y="4431020"/>
                      </a:cubicBezTo>
                      <a:cubicBezTo>
                        <a:pt x="2420465" y="4431020"/>
                        <a:pt x="2310882" y="4353367"/>
                        <a:pt x="2264073" y="4242698"/>
                      </a:cubicBezTo>
                      <a:lnTo>
                        <a:pt x="2251638" y="4202641"/>
                      </a:lnTo>
                      <a:lnTo>
                        <a:pt x="2236592" y="4251111"/>
                      </a:lnTo>
                      <a:cubicBezTo>
                        <a:pt x="2189783" y="4361780"/>
                        <a:pt x="2080200" y="4439433"/>
                        <a:pt x="1952479" y="4439433"/>
                      </a:cubicBezTo>
                      <a:cubicBezTo>
                        <a:pt x="1803472" y="4439433"/>
                        <a:pt x="1679152" y="4333739"/>
                        <a:pt x="1650400" y="4193231"/>
                      </a:cubicBezTo>
                      <a:lnTo>
                        <a:pt x="1646754" y="4157063"/>
                      </a:lnTo>
                      <a:lnTo>
                        <a:pt x="1643956" y="4184818"/>
                      </a:lnTo>
                      <a:cubicBezTo>
                        <a:pt x="1615204" y="4325326"/>
                        <a:pt x="1490884" y="4431020"/>
                        <a:pt x="1341876" y="4431020"/>
                      </a:cubicBezTo>
                      <a:cubicBezTo>
                        <a:pt x="1214156" y="4431020"/>
                        <a:pt x="1104573" y="4353367"/>
                        <a:pt x="1057764" y="4242698"/>
                      </a:cubicBezTo>
                      <a:lnTo>
                        <a:pt x="1045329" y="4202641"/>
                      </a:lnTo>
                      <a:lnTo>
                        <a:pt x="1030283" y="4251111"/>
                      </a:lnTo>
                      <a:cubicBezTo>
                        <a:pt x="983474" y="4361780"/>
                        <a:pt x="873891" y="4439433"/>
                        <a:pt x="746170" y="4439433"/>
                      </a:cubicBezTo>
                      <a:cubicBezTo>
                        <a:pt x="597163" y="4439433"/>
                        <a:pt x="472843" y="4333739"/>
                        <a:pt x="444091" y="4193231"/>
                      </a:cubicBezTo>
                      <a:lnTo>
                        <a:pt x="442020" y="4172699"/>
                      </a:lnTo>
                      <a:lnTo>
                        <a:pt x="428365" y="4180111"/>
                      </a:lnTo>
                      <a:cubicBezTo>
                        <a:pt x="391476" y="4195714"/>
                        <a:pt x="350917" y="4204342"/>
                        <a:pt x="308344" y="4204342"/>
                      </a:cubicBezTo>
                      <a:cubicBezTo>
                        <a:pt x="138050" y="4204342"/>
                        <a:pt x="0" y="4066292"/>
                        <a:pt x="0" y="3895998"/>
                      </a:cubicBezTo>
                      <a:cubicBezTo>
                        <a:pt x="0" y="3746991"/>
                        <a:pt x="105694" y="3622671"/>
                        <a:pt x="246202" y="3593919"/>
                      </a:cubicBezTo>
                      <a:lnTo>
                        <a:pt x="262632" y="3592262"/>
                      </a:lnTo>
                      <a:lnTo>
                        <a:pt x="222837" y="3559428"/>
                      </a:lnTo>
                      <a:cubicBezTo>
                        <a:pt x="167037" y="3503629"/>
                        <a:pt x="132525" y="3426543"/>
                        <a:pt x="132525" y="3341396"/>
                      </a:cubicBezTo>
                      <a:cubicBezTo>
                        <a:pt x="132525" y="3213676"/>
                        <a:pt x="210178" y="3104092"/>
                        <a:pt x="320847" y="3057283"/>
                      </a:cubicBezTo>
                      <a:lnTo>
                        <a:pt x="342386" y="3050597"/>
                      </a:lnTo>
                      <a:lnTo>
                        <a:pt x="295577" y="3027353"/>
                      </a:lnTo>
                      <a:cubicBezTo>
                        <a:pt x="206574" y="2973274"/>
                        <a:pt x="147121" y="2875404"/>
                        <a:pt x="147121" y="2763649"/>
                      </a:cubicBezTo>
                      <a:cubicBezTo>
                        <a:pt x="147121" y="2635929"/>
                        <a:pt x="224774" y="2526346"/>
                        <a:pt x="335443" y="2479536"/>
                      </a:cubicBezTo>
                      <a:lnTo>
                        <a:pt x="363645" y="2470782"/>
                      </a:lnTo>
                      <a:lnTo>
                        <a:pt x="351975" y="2469606"/>
                      </a:lnTo>
                      <a:cubicBezTo>
                        <a:pt x="211467" y="2440854"/>
                        <a:pt x="105773" y="2316534"/>
                        <a:pt x="105773" y="2167526"/>
                      </a:cubicBezTo>
                      <a:cubicBezTo>
                        <a:pt x="105773" y="2018519"/>
                        <a:pt x="211467" y="1894199"/>
                        <a:pt x="351975" y="1865447"/>
                      </a:cubicBezTo>
                      <a:lnTo>
                        <a:pt x="363452" y="1864290"/>
                      </a:lnTo>
                      <a:lnTo>
                        <a:pt x="316454" y="1859552"/>
                      </a:lnTo>
                      <a:cubicBezTo>
                        <a:pt x="175946" y="1830800"/>
                        <a:pt x="70252" y="1706479"/>
                        <a:pt x="70252" y="1557472"/>
                      </a:cubicBezTo>
                      <a:cubicBezTo>
                        <a:pt x="70252" y="1429752"/>
                        <a:pt x="147905" y="1320168"/>
                        <a:pt x="258574" y="1273359"/>
                      </a:cubicBezTo>
                      <a:lnTo>
                        <a:pt x="285375" y="1265040"/>
                      </a:lnTo>
                      <a:lnTo>
                        <a:pt x="243677" y="1252096"/>
                      </a:lnTo>
                      <a:cubicBezTo>
                        <a:pt x="133008" y="1205287"/>
                        <a:pt x="55355" y="1095704"/>
                        <a:pt x="55355" y="967983"/>
                      </a:cubicBezTo>
                      <a:cubicBezTo>
                        <a:pt x="55355" y="797689"/>
                        <a:pt x="193405" y="659639"/>
                        <a:pt x="363699" y="659639"/>
                      </a:cubicBezTo>
                      <a:cubicBezTo>
                        <a:pt x="384986" y="659639"/>
                        <a:pt x="405769" y="661796"/>
                        <a:pt x="425841" y="665904"/>
                      </a:cubicBezTo>
                      <a:lnTo>
                        <a:pt x="443911" y="671513"/>
                      </a:lnTo>
                      <a:lnTo>
                        <a:pt x="443911" y="657393"/>
                      </a:lnTo>
                      <a:lnTo>
                        <a:pt x="405757" y="661239"/>
                      </a:lnTo>
                      <a:cubicBezTo>
                        <a:pt x="235463" y="661239"/>
                        <a:pt x="97413" y="523189"/>
                        <a:pt x="97413" y="352895"/>
                      </a:cubicBezTo>
                      <a:cubicBezTo>
                        <a:pt x="97413" y="182601"/>
                        <a:pt x="235463" y="44551"/>
                        <a:pt x="405757" y="44551"/>
                      </a:cubicBezTo>
                      <a:cubicBezTo>
                        <a:pt x="512191" y="44551"/>
                        <a:pt x="606030" y="98477"/>
                        <a:pt x="661441" y="180497"/>
                      </a:cubicBezTo>
                      <a:lnTo>
                        <a:pt x="680370" y="215371"/>
                      </a:lnTo>
                      <a:lnTo>
                        <a:pt x="699300" y="180497"/>
                      </a:lnTo>
                      <a:cubicBezTo>
                        <a:pt x="754711" y="98477"/>
                        <a:pt x="848550" y="44551"/>
                        <a:pt x="954983" y="44551"/>
                      </a:cubicBezTo>
                      <a:cubicBezTo>
                        <a:pt x="1082704" y="44551"/>
                        <a:pt x="1192287" y="122204"/>
                        <a:pt x="1239096" y="232873"/>
                      </a:cubicBezTo>
                      <a:lnTo>
                        <a:pt x="1239337" y="233651"/>
                      </a:lnTo>
                      <a:lnTo>
                        <a:pt x="1261639" y="192564"/>
                      </a:lnTo>
                      <a:cubicBezTo>
                        <a:pt x="1317050" y="110544"/>
                        <a:pt x="1410889" y="56618"/>
                        <a:pt x="1517322" y="56618"/>
                      </a:cubicBezTo>
                      <a:cubicBezTo>
                        <a:pt x="1623756" y="56618"/>
                        <a:pt x="1717595" y="110544"/>
                        <a:pt x="1773006" y="192564"/>
                      </a:cubicBezTo>
                      <a:lnTo>
                        <a:pt x="1801101" y="244324"/>
                      </a:lnTo>
                      <a:lnTo>
                        <a:pt x="1804655" y="232873"/>
                      </a:lnTo>
                      <a:cubicBezTo>
                        <a:pt x="1851465" y="122204"/>
                        <a:pt x="1961048" y="44551"/>
                        <a:pt x="2088768" y="44551"/>
                      </a:cubicBezTo>
                      <a:cubicBezTo>
                        <a:pt x="2216489" y="44551"/>
                        <a:pt x="2326072" y="122204"/>
                        <a:pt x="2372881" y="232873"/>
                      </a:cubicBezTo>
                      <a:lnTo>
                        <a:pt x="2380496" y="257406"/>
                      </a:lnTo>
                      <a:lnTo>
                        <a:pt x="2391857" y="220806"/>
                      </a:lnTo>
                      <a:cubicBezTo>
                        <a:pt x="2438667" y="110137"/>
                        <a:pt x="2548250" y="32484"/>
                        <a:pt x="2675970" y="32484"/>
                      </a:cubicBezTo>
                      <a:cubicBezTo>
                        <a:pt x="2803691" y="32484"/>
                        <a:pt x="2913274" y="110137"/>
                        <a:pt x="2960083" y="220806"/>
                      </a:cubicBezTo>
                      <a:lnTo>
                        <a:pt x="2970645" y="254831"/>
                      </a:lnTo>
                      <a:lnTo>
                        <a:pt x="2977957" y="231273"/>
                      </a:lnTo>
                      <a:cubicBezTo>
                        <a:pt x="3024766" y="120604"/>
                        <a:pt x="3134350" y="42951"/>
                        <a:pt x="3262070" y="42951"/>
                      </a:cubicBezTo>
                      <a:cubicBezTo>
                        <a:pt x="3389791" y="42951"/>
                        <a:pt x="3499374" y="120604"/>
                        <a:pt x="3546183" y="231273"/>
                      </a:cubicBezTo>
                      <a:lnTo>
                        <a:pt x="3553495" y="254831"/>
                      </a:lnTo>
                      <a:lnTo>
                        <a:pt x="3564057" y="220806"/>
                      </a:lnTo>
                      <a:cubicBezTo>
                        <a:pt x="3610866" y="110137"/>
                        <a:pt x="3720450" y="32484"/>
                        <a:pt x="3848170" y="32484"/>
                      </a:cubicBezTo>
                      <a:cubicBezTo>
                        <a:pt x="3975891" y="32484"/>
                        <a:pt x="4085474" y="110137"/>
                        <a:pt x="4132283" y="220806"/>
                      </a:cubicBezTo>
                      <a:lnTo>
                        <a:pt x="4137484" y="237562"/>
                      </a:lnTo>
                      <a:lnTo>
                        <a:pt x="4150157" y="196735"/>
                      </a:lnTo>
                      <a:cubicBezTo>
                        <a:pt x="4196966" y="86066"/>
                        <a:pt x="4306550" y="8413"/>
                        <a:pt x="4434270" y="8413"/>
                      </a:cubicBezTo>
                      <a:cubicBezTo>
                        <a:pt x="4604564" y="8413"/>
                        <a:pt x="4742614" y="146463"/>
                        <a:pt x="4742614" y="316757"/>
                      </a:cubicBezTo>
                      <a:lnTo>
                        <a:pt x="4736390" y="378494"/>
                      </a:lnTo>
                      <a:lnTo>
                        <a:pt x="4748838" y="378494"/>
                      </a:lnTo>
                      <a:lnTo>
                        <a:pt x="4742614" y="316757"/>
                      </a:lnTo>
                      <a:cubicBezTo>
                        <a:pt x="4742614" y="146463"/>
                        <a:pt x="4880664" y="8413"/>
                        <a:pt x="5050958" y="8413"/>
                      </a:cubicBezTo>
                      <a:cubicBezTo>
                        <a:pt x="5178679" y="8413"/>
                        <a:pt x="5288262" y="86066"/>
                        <a:pt x="5335071" y="196735"/>
                      </a:cubicBezTo>
                      <a:lnTo>
                        <a:pt x="5347505" y="236793"/>
                      </a:lnTo>
                      <a:lnTo>
                        <a:pt x="5362551" y="188322"/>
                      </a:lnTo>
                      <a:cubicBezTo>
                        <a:pt x="5409360" y="77653"/>
                        <a:pt x="5518943" y="0"/>
                        <a:pt x="5646664" y="0"/>
                      </a:cubicBezTo>
                      <a:close/>
                    </a:path>
                  </a:pathLst>
                </a:custGeom>
                <a:solidFill>
                  <a:srgbClr val="CB6CE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0" name="Rectangle: Rounded Corners 34">
                  <a:extLst>
                    <a:ext uri="{FF2B5EF4-FFF2-40B4-BE49-F238E27FC236}">
                      <a16:creationId xmlns:a16="http://schemas.microsoft.com/office/drawing/2014/main" id="{A0045682-B3B5-7345-1E52-E1DA28DA7F56}"/>
                    </a:ext>
                  </a:extLst>
                </p:cNvPr>
                <p:cNvSpPr/>
                <p:nvPr/>
              </p:nvSpPr>
              <p:spPr>
                <a:xfrm>
                  <a:off x="5958977" y="2432699"/>
                  <a:ext cx="6062627" cy="3540547"/>
                </a:xfrm>
                <a:prstGeom prst="roundRect">
                  <a:avLst>
                    <a:gd name="adj" fmla="val 565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Rectangle: Rounded Corners 35">
                  <a:extLst>
                    <a:ext uri="{FF2B5EF4-FFF2-40B4-BE49-F238E27FC236}">
                      <a16:creationId xmlns:a16="http://schemas.microsoft.com/office/drawing/2014/main" id="{75C26FFF-779D-445C-E580-59B2084D6832}"/>
                    </a:ext>
                  </a:extLst>
                </p:cNvPr>
                <p:cNvSpPr/>
                <p:nvPr/>
              </p:nvSpPr>
              <p:spPr>
                <a:xfrm>
                  <a:off x="6052216" y="2505767"/>
                  <a:ext cx="5876146" cy="3398922"/>
                </a:xfrm>
                <a:prstGeom prst="roundRect">
                  <a:avLst>
                    <a:gd name="adj" fmla="val 5651"/>
                  </a:avLst>
                </a:prstGeom>
                <a:solidFill>
                  <a:schemeClr val="bg1"/>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pic>
            <p:nvPicPr>
              <p:cNvPr id="37" name="Picture 36">
                <a:extLst>
                  <a:ext uri="{FF2B5EF4-FFF2-40B4-BE49-F238E27FC236}">
                    <a16:creationId xmlns:a16="http://schemas.microsoft.com/office/drawing/2014/main" id="{4A1978AE-ADB9-2F82-22DB-D0CF5A3D5513}"/>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758483" y="6070301"/>
                <a:ext cx="578599" cy="540222"/>
              </a:xfrm>
              <a:prstGeom prst="rect">
                <a:avLst/>
              </a:prstGeom>
            </p:spPr>
          </p:pic>
          <p:pic>
            <p:nvPicPr>
              <p:cNvPr id="38" name="Picture 37">
                <a:extLst>
                  <a:ext uri="{FF2B5EF4-FFF2-40B4-BE49-F238E27FC236}">
                    <a16:creationId xmlns:a16="http://schemas.microsoft.com/office/drawing/2014/main" id="{20186D52-40B8-B601-5DC8-313058137E84}"/>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0295758" y="3220616"/>
                <a:ext cx="899754" cy="824610"/>
              </a:xfrm>
              <a:prstGeom prst="rect">
                <a:avLst/>
              </a:prstGeom>
            </p:spPr>
          </p:pic>
        </p:grpSp>
        <p:sp>
          <p:nvSpPr>
            <p:cNvPr id="35" name="TextBox 34">
              <a:extLst>
                <a:ext uri="{FF2B5EF4-FFF2-40B4-BE49-F238E27FC236}">
                  <a16:creationId xmlns:a16="http://schemas.microsoft.com/office/drawing/2014/main" id="{9724DA57-D949-45D5-9320-CCD4E34B1401}"/>
                </a:ext>
              </a:extLst>
            </p:cNvPr>
            <p:cNvSpPr txBox="1"/>
            <p:nvPr/>
          </p:nvSpPr>
          <p:spPr>
            <a:xfrm>
              <a:off x="5308130" y="3362695"/>
              <a:ext cx="4851918" cy="3050864"/>
            </a:xfrm>
            <a:prstGeom prst="rect">
              <a:avLst/>
            </a:prstGeom>
            <a:noFill/>
          </p:spPr>
          <p:txBody>
            <a:bodyPr wrap="square" rtlCol="0">
              <a:spAutoFit/>
            </a:bodyPr>
            <a:lstStyle/>
            <a:p>
              <a:pPr lvl="0" algn="ctr">
                <a:defRPr/>
              </a:pPr>
              <a:r>
                <a:rPr lang="vi-VN">
                  <a:solidFill>
                    <a:srgbClr val="29356D"/>
                  </a:solidFill>
                  <a:latin typeface="Roboto" panose="02000000000000000000" pitchFamily="2" charset="0"/>
                  <a:ea typeface="Roboto" panose="02000000000000000000" pitchFamily="2" charset="0"/>
                </a:rPr>
                <a:t>Với chủ đề "Hồn dân tộc - Vị quê hương" mang ý nghĩa hội nhập và kết nối thông qua một hành trình trải nghiệm</a:t>
              </a:r>
              <a:endParaRPr kumimoji="0" lang="vi-VN" b="0" i="0" u="none" strike="noStrike" kern="1200" cap="none" spc="0" normalizeH="0" baseline="0" noProof="0">
                <a:ln>
                  <a:noFill/>
                </a:ln>
                <a:solidFill>
                  <a:srgbClr val="29356D"/>
                </a:solidFill>
                <a:effectLst/>
                <a:uLnTx/>
                <a:uFillTx/>
                <a:latin typeface="Roboto" panose="02000000000000000000" pitchFamily="2" charset="0"/>
                <a:ea typeface="Roboto" panose="02000000000000000000" pitchFamily="2" charset="0"/>
              </a:endParaRPr>
            </a:p>
          </p:txBody>
        </p:sp>
      </p:grpSp>
      <p:pic>
        <p:nvPicPr>
          <p:cNvPr id="6" name="Picture 5"/>
          <p:cNvPicPr>
            <a:picLocks noChangeAspect="1"/>
          </p:cNvPicPr>
          <p:nvPr/>
        </p:nvPicPr>
        <p:blipFill>
          <a:blip r:embed="rId8"/>
          <a:stretch>
            <a:fillRect/>
          </a:stretch>
        </p:blipFill>
        <p:spPr>
          <a:xfrm rot="172977">
            <a:off x="310915" y="3095102"/>
            <a:ext cx="3872241" cy="2201293"/>
          </a:xfrm>
          <a:prstGeom prst="rect">
            <a:avLst/>
          </a:prstGeom>
        </p:spPr>
      </p:pic>
      <p:grpSp>
        <p:nvGrpSpPr>
          <p:cNvPr id="42" name="Group 41">
            <a:extLst>
              <a:ext uri="{FF2B5EF4-FFF2-40B4-BE49-F238E27FC236}">
                <a16:creationId xmlns:a16="http://schemas.microsoft.com/office/drawing/2014/main" id="{7E2500E3-F601-B650-97B7-0C3BD5659383}"/>
              </a:ext>
            </a:extLst>
          </p:cNvPr>
          <p:cNvGrpSpPr/>
          <p:nvPr/>
        </p:nvGrpSpPr>
        <p:grpSpPr>
          <a:xfrm rot="541795">
            <a:off x="572863" y="5011160"/>
            <a:ext cx="3421658" cy="1719641"/>
            <a:chOff x="4839385" y="3035618"/>
            <a:chExt cx="5768769" cy="3551272"/>
          </a:xfrm>
        </p:grpSpPr>
        <p:grpSp>
          <p:nvGrpSpPr>
            <p:cNvPr id="43" name="Group 42">
              <a:extLst>
                <a:ext uri="{FF2B5EF4-FFF2-40B4-BE49-F238E27FC236}">
                  <a16:creationId xmlns:a16="http://schemas.microsoft.com/office/drawing/2014/main" id="{E729403A-09EB-3189-6CD4-4A774B73A7D5}"/>
                </a:ext>
              </a:extLst>
            </p:cNvPr>
            <p:cNvGrpSpPr/>
            <p:nvPr/>
          </p:nvGrpSpPr>
          <p:grpSpPr>
            <a:xfrm>
              <a:off x="4839385" y="3099573"/>
              <a:ext cx="5768769" cy="3487317"/>
              <a:chOff x="5520388" y="3220378"/>
              <a:chExt cx="5768769" cy="3487317"/>
            </a:xfrm>
          </p:grpSpPr>
          <p:grpSp>
            <p:nvGrpSpPr>
              <p:cNvPr id="45" name="Group 44">
                <a:extLst>
                  <a:ext uri="{FF2B5EF4-FFF2-40B4-BE49-F238E27FC236}">
                    <a16:creationId xmlns:a16="http://schemas.microsoft.com/office/drawing/2014/main" id="{30BB1326-D22B-1AD7-6617-74A0A3E08AAC}"/>
                  </a:ext>
                </a:extLst>
              </p:cNvPr>
              <p:cNvGrpSpPr/>
              <p:nvPr/>
            </p:nvGrpSpPr>
            <p:grpSpPr>
              <a:xfrm>
                <a:off x="5520388" y="3220378"/>
                <a:ext cx="5768769" cy="3487317"/>
                <a:chOff x="5489045" y="1984323"/>
                <a:chExt cx="6986544" cy="4360721"/>
              </a:xfrm>
            </p:grpSpPr>
            <p:sp>
              <p:nvSpPr>
                <p:cNvPr id="48" name="Freeform: Shape 32">
                  <a:extLst>
                    <a:ext uri="{FF2B5EF4-FFF2-40B4-BE49-F238E27FC236}">
                      <a16:creationId xmlns:a16="http://schemas.microsoft.com/office/drawing/2014/main" id="{A6704111-6F22-3CD9-7646-2B4FE2601DA8}"/>
                    </a:ext>
                  </a:extLst>
                </p:cNvPr>
                <p:cNvSpPr/>
                <p:nvPr/>
              </p:nvSpPr>
              <p:spPr>
                <a:xfrm>
                  <a:off x="5489045" y="1984323"/>
                  <a:ext cx="6986544" cy="4360721"/>
                </a:xfrm>
                <a:custGeom>
                  <a:avLst/>
                  <a:gdLst>
                    <a:gd name="connsiteX0" fmla="*/ 4036167 w 6878193"/>
                    <a:gd name="connsiteY0" fmla="*/ 4090012 h 4448249"/>
                    <a:gd name="connsiteX1" fmla="*/ 4037710 w 6878193"/>
                    <a:gd name="connsiteY1" fmla="*/ 4105318 h 4448249"/>
                    <a:gd name="connsiteX2" fmla="*/ 4039253 w 6878193"/>
                    <a:gd name="connsiteY2" fmla="*/ 4090012 h 4448249"/>
                    <a:gd name="connsiteX3" fmla="*/ 1646928 w 6878193"/>
                    <a:gd name="connsiteY3" fmla="*/ 4090012 h 4448249"/>
                    <a:gd name="connsiteX4" fmla="*/ 1647602 w 6878193"/>
                    <a:gd name="connsiteY4" fmla="*/ 4096701 h 4448249"/>
                    <a:gd name="connsiteX5" fmla="*/ 1648276 w 6878193"/>
                    <a:gd name="connsiteY5" fmla="*/ 4090012 h 4448249"/>
                    <a:gd name="connsiteX6" fmla="*/ 6394599 w 6878193"/>
                    <a:gd name="connsiteY6" fmla="*/ 3354610 h 4448249"/>
                    <a:gd name="connsiteX7" fmla="*/ 6394599 w 6878193"/>
                    <a:gd name="connsiteY7" fmla="*/ 3406630 h 4448249"/>
                    <a:gd name="connsiteX8" fmla="*/ 6397451 w 6878193"/>
                    <a:gd name="connsiteY8" fmla="*/ 3404277 h 4448249"/>
                    <a:gd name="connsiteX9" fmla="*/ 6443678 w 6878193"/>
                    <a:gd name="connsiteY9" fmla="*/ 3382055 h 4448249"/>
                    <a:gd name="connsiteX10" fmla="*/ 6397451 w 6878193"/>
                    <a:gd name="connsiteY10" fmla="*/ 3356963 h 4448249"/>
                    <a:gd name="connsiteX11" fmla="*/ 6394599 w 6878193"/>
                    <a:gd name="connsiteY11" fmla="*/ 2812983 h 4448249"/>
                    <a:gd name="connsiteX12" fmla="*/ 6394599 w 6878193"/>
                    <a:gd name="connsiteY12" fmla="*/ 2847948 h 4448249"/>
                    <a:gd name="connsiteX13" fmla="*/ 6397451 w 6878193"/>
                    <a:gd name="connsiteY13" fmla="*/ 2845595 h 4448249"/>
                    <a:gd name="connsiteX14" fmla="*/ 6430126 w 6878193"/>
                    <a:gd name="connsiteY14" fmla="*/ 2829888 h 4448249"/>
                    <a:gd name="connsiteX15" fmla="*/ 6419890 w 6878193"/>
                    <a:gd name="connsiteY15" fmla="*/ 2826710 h 4448249"/>
                    <a:gd name="connsiteX16" fmla="*/ 6394599 w 6878193"/>
                    <a:gd name="connsiteY16" fmla="*/ 2256311 h 4448249"/>
                    <a:gd name="connsiteX17" fmla="*/ 6394599 w 6878193"/>
                    <a:gd name="connsiteY17" fmla="*/ 2272212 h 4448249"/>
                    <a:gd name="connsiteX18" fmla="*/ 6413236 w 6878193"/>
                    <a:gd name="connsiteY18" fmla="*/ 2262096 h 4448249"/>
                    <a:gd name="connsiteX19" fmla="*/ 443911 w 6878193"/>
                    <a:gd name="connsiteY19" fmla="*/ 1858567 h 4448249"/>
                    <a:gd name="connsiteX20" fmla="*/ 440738 w 6878193"/>
                    <a:gd name="connsiteY20" fmla="*/ 1859552 h 4448249"/>
                    <a:gd name="connsiteX21" fmla="*/ 429260 w 6878193"/>
                    <a:gd name="connsiteY21" fmla="*/ 1860709 h 4448249"/>
                    <a:gd name="connsiteX22" fmla="*/ 443911 w 6878193"/>
                    <a:gd name="connsiteY22" fmla="*/ 1862186 h 4448249"/>
                    <a:gd name="connsiteX23" fmla="*/ 6394599 w 6878193"/>
                    <a:gd name="connsiteY23" fmla="*/ 1649856 h 4448249"/>
                    <a:gd name="connsiteX24" fmla="*/ 6394599 w 6878193"/>
                    <a:gd name="connsiteY24" fmla="*/ 1680932 h 4448249"/>
                    <a:gd name="connsiteX25" fmla="*/ 6440957 w 6878193"/>
                    <a:gd name="connsiteY25" fmla="*/ 1666542 h 4448249"/>
                    <a:gd name="connsiteX26" fmla="*/ 6444994 w 6878193"/>
                    <a:gd name="connsiteY26" fmla="*/ 1666135 h 4448249"/>
                    <a:gd name="connsiteX27" fmla="*/ 6397333 w 6878193"/>
                    <a:gd name="connsiteY27" fmla="*/ 1651340 h 4448249"/>
                    <a:gd name="connsiteX28" fmla="*/ 5646664 w 6878193"/>
                    <a:gd name="connsiteY28" fmla="*/ 0 h 4448249"/>
                    <a:gd name="connsiteX29" fmla="*/ 5930777 w 6878193"/>
                    <a:gd name="connsiteY29" fmla="*/ 188322 h 4448249"/>
                    <a:gd name="connsiteX30" fmla="*/ 5940812 w 6878193"/>
                    <a:gd name="connsiteY30" fmla="*/ 220649 h 4448249"/>
                    <a:gd name="connsiteX31" fmla="*/ 5947454 w 6878193"/>
                    <a:gd name="connsiteY31" fmla="*/ 199250 h 4448249"/>
                    <a:gd name="connsiteX32" fmla="*/ 6231567 w 6878193"/>
                    <a:gd name="connsiteY32" fmla="*/ 10928 h 4448249"/>
                    <a:gd name="connsiteX33" fmla="*/ 6539911 w 6878193"/>
                    <a:gd name="connsiteY33" fmla="*/ 319272 h 4448249"/>
                    <a:gd name="connsiteX34" fmla="*/ 6487251 w 6878193"/>
                    <a:gd name="connsiteY34" fmla="*/ 491670 h 4448249"/>
                    <a:gd name="connsiteX35" fmla="*/ 6481175 w 6878193"/>
                    <a:gd name="connsiteY35" fmla="*/ 499035 h 4448249"/>
                    <a:gd name="connsiteX36" fmla="*/ 6534928 w 6878193"/>
                    <a:gd name="connsiteY36" fmla="*/ 504454 h 4448249"/>
                    <a:gd name="connsiteX37" fmla="*/ 6781130 w 6878193"/>
                    <a:gd name="connsiteY37" fmla="*/ 806533 h 4448249"/>
                    <a:gd name="connsiteX38" fmla="*/ 6645184 w 6878193"/>
                    <a:gd name="connsiteY38" fmla="*/ 1062217 h 4448249"/>
                    <a:gd name="connsiteX39" fmla="*/ 6617851 w 6878193"/>
                    <a:gd name="connsiteY39" fmla="*/ 1077053 h 4448249"/>
                    <a:gd name="connsiteX40" fmla="*/ 6637377 w 6878193"/>
                    <a:gd name="connsiteY40" fmla="*/ 1083114 h 4448249"/>
                    <a:gd name="connsiteX41" fmla="*/ 6825699 w 6878193"/>
                    <a:gd name="connsiteY41" fmla="*/ 1367227 h 4448249"/>
                    <a:gd name="connsiteX42" fmla="*/ 6579497 w 6878193"/>
                    <a:gd name="connsiteY42" fmla="*/ 1669307 h 4448249"/>
                    <a:gd name="connsiteX43" fmla="*/ 6575460 w 6878193"/>
                    <a:gd name="connsiteY43" fmla="*/ 1669714 h 4448249"/>
                    <a:gd name="connsiteX44" fmla="*/ 6623121 w 6878193"/>
                    <a:gd name="connsiteY44" fmla="*/ 1684508 h 4448249"/>
                    <a:gd name="connsiteX45" fmla="*/ 6811443 w 6878193"/>
                    <a:gd name="connsiteY45" fmla="*/ 1968621 h 4448249"/>
                    <a:gd name="connsiteX46" fmla="*/ 6675497 w 6878193"/>
                    <a:gd name="connsiteY46" fmla="*/ 2224305 h 4448249"/>
                    <a:gd name="connsiteX47" fmla="*/ 6629774 w 6878193"/>
                    <a:gd name="connsiteY47" fmla="*/ 2249123 h 4448249"/>
                    <a:gd name="connsiteX48" fmla="*/ 6659933 w 6878193"/>
                    <a:gd name="connsiteY48" fmla="*/ 2258484 h 4448249"/>
                    <a:gd name="connsiteX49" fmla="*/ 6848255 w 6878193"/>
                    <a:gd name="connsiteY49" fmla="*/ 2542597 h 4448249"/>
                    <a:gd name="connsiteX50" fmla="*/ 6712309 w 6878193"/>
                    <a:gd name="connsiteY50" fmla="*/ 2798281 h 4448249"/>
                    <a:gd name="connsiteX51" fmla="*/ 6682011 w 6878193"/>
                    <a:gd name="connsiteY51" fmla="*/ 2814727 h 4448249"/>
                    <a:gd name="connsiteX52" fmla="*/ 6689870 w 6878193"/>
                    <a:gd name="connsiteY52" fmla="*/ 2817166 h 4448249"/>
                    <a:gd name="connsiteX53" fmla="*/ 6878193 w 6878193"/>
                    <a:gd name="connsiteY53" fmla="*/ 3101279 h 4448249"/>
                    <a:gd name="connsiteX54" fmla="*/ 6742247 w 6878193"/>
                    <a:gd name="connsiteY54" fmla="*/ 3356963 h 4448249"/>
                    <a:gd name="connsiteX55" fmla="*/ 6698662 w 6878193"/>
                    <a:gd name="connsiteY55" fmla="*/ 3380620 h 4448249"/>
                    <a:gd name="connsiteX56" fmla="*/ 6742247 w 6878193"/>
                    <a:gd name="connsiteY56" fmla="*/ 3404277 h 4448249"/>
                    <a:gd name="connsiteX57" fmla="*/ 6878193 w 6878193"/>
                    <a:gd name="connsiteY57" fmla="*/ 3659961 h 4448249"/>
                    <a:gd name="connsiteX58" fmla="*/ 6742247 w 6878193"/>
                    <a:gd name="connsiteY58" fmla="*/ 3915645 h 4448249"/>
                    <a:gd name="connsiteX59" fmla="*/ 6733299 w 6878193"/>
                    <a:gd name="connsiteY59" fmla="*/ 3920502 h 4448249"/>
                    <a:gd name="connsiteX60" fmla="*/ 6745553 w 6878193"/>
                    <a:gd name="connsiteY60" fmla="*/ 3935353 h 4448249"/>
                    <a:gd name="connsiteX61" fmla="*/ 6798213 w 6878193"/>
                    <a:gd name="connsiteY61" fmla="*/ 4107751 h 4448249"/>
                    <a:gd name="connsiteX62" fmla="*/ 6489869 w 6878193"/>
                    <a:gd name="connsiteY62" fmla="*/ 4416095 h 4448249"/>
                    <a:gd name="connsiteX63" fmla="*/ 6317471 w 6878193"/>
                    <a:gd name="connsiteY63" fmla="*/ 4363435 h 4448249"/>
                    <a:gd name="connsiteX64" fmla="*/ 6293217 w 6878193"/>
                    <a:gd name="connsiteY64" fmla="*/ 4343424 h 4448249"/>
                    <a:gd name="connsiteX65" fmla="*/ 6288516 w 6878193"/>
                    <a:gd name="connsiteY65" fmla="*/ 4349122 h 4448249"/>
                    <a:gd name="connsiteX66" fmla="*/ 6070484 w 6878193"/>
                    <a:gd name="connsiteY66" fmla="*/ 4439433 h 4448249"/>
                    <a:gd name="connsiteX67" fmla="*/ 5814800 w 6878193"/>
                    <a:gd name="connsiteY67" fmla="*/ 4303487 h 4448249"/>
                    <a:gd name="connsiteX68" fmla="*/ 5797697 w 6878193"/>
                    <a:gd name="connsiteY68" fmla="*/ 4271976 h 4448249"/>
                    <a:gd name="connsiteX69" fmla="*/ 5776027 w 6878193"/>
                    <a:gd name="connsiteY69" fmla="*/ 4311900 h 4448249"/>
                    <a:gd name="connsiteX70" fmla="*/ 5520343 w 6878193"/>
                    <a:gd name="connsiteY70" fmla="*/ 4447846 h 4448249"/>
                    <a:gd name="connsiteX71" fmla="*/ 5236230 w 6878193"/>
                    <a:gd name="connsiteY71" fmla="*/ 4259524 h 4448249"/>
                    <a:gd name="connsiteX72" fmla="*/ 5228023 w 6878193"/>
                    <a:gd name="connsiteY72" fmla="*/ 4233084 h 4448249"/>
                    <a:gd name="connsiteX73" fmla="*/ 5222427 w 6878193"/>
                    <a:gd name="connsiteY73" fmla="*/ 4251111 h 4448249"/>
                    <a:gd name="connsiteX74" fmla="*/ 4938314 w 6878193"/>
                    <a:gd name="connsiteY74" fmla="*/ 4439433 h 4448249"/>
                    <a:gd name="connsiteX75" fmla="*/ 4654201 w 6878193"/>
                    <a:gd name="connsiteY75" fmla="*/ 4251111 h 4448249"/>
                    <a:gd name="connsiteX76" fmla="*/ 4641767 w 6878193"/>
                    <a:gd name="connsiteY76" fmla="*/ 4211054 h 4448249"/>
                    <a:gd name="connsiteX77" fmla="*/ 4626721 w 6878193"/>
                    <a:gd name="connsiteY77" fmla="*/ 4259524 h 4448249"/>
                    <a:gd name="connsiteX78" fmla="*/ 4342608 w 6878193"/>
                    <a:gd name="connsiteY78" fmla="*/ 4447846 h 4448249"/>
                    <a:gd name="connsiteX79" fmla="*/ 4040528 w 6878193"/>
                    <a:gd name="connsiteY79" fmla="*/ 4201644 h 4448249"/>
                    <a:gd name="connsiteX80" fmla="*/ 4036903 w 6878193"/>
                    <a:gd name="connsiteY80" fmla="*/ 4165678 h 4448249"/>
                    <a:gd name="connsiteX81" fmla="*/ 4034085 w 6878193"/>
                    <a:gd name="connsiteY81" fmla="*/ 4193634 h 4448249"/>
                    <a:gd name="connsiteX82" fmla="*/ 3732005 w 6878193"/>
                    <a:gd name="connsiteY82" fmla="*/ 4439836 h 4448249"/>
                    <a:gd name="connsiteX83" fmla="*/ 3447892 w 6878193"/>
                    <a:gd name="connsiteY83" fmla="*/ 4251514 h 4448249"/>
                    <a:gd name="connsiteX84" fmla="*/ 3435458 w 6878193"/>
                    <a:gd name="connsiteY84" fmla="*/ 4211457 h 4448249"/>
                    <a:gd name="connsiteX85" fmla="*/ 3420412 w 6878193"/>
                    <a:gd name="connsiteY85" fmla="*/ 4259927 h 4448249"/>
                    <a:gd name="connsiteX86" fmla="*/ 3136299 w 6878193"/>
                    <a:gd name="connsiteY86" fmla="*/ 4448249 h 4448249"/>
                    <a:gd name="connsiteX87" fmla="*/ 2852186 w 6878193"/>
                    <a:gd name="connsiteY87" fmla="*/ 4259927 h 4448249"/>
                    <a:gd name="connsiteX88" fmla="*/ 2839568 w 6878193"/>
                    <a:gd name="connsiteY88" fmla="*/ 4219277 h 4448249"/>
                    <a:gd name="connsiteX89" fmla="*/ 2832298 w 6878193"/>
                    <a:gd name="connsiteY89" fmla="*/ 4242698 h 4448249"/>
                    <a:gd name="connsiteX90" fmla="*/ 2548185 w 6878193"/>
                    <a:gd name="connsiteY90" fmla="*/ 4431020 h 4448249"/>
                    <a:gd name="connsiteX91" fmla="*/ 2264073 w 6878193"/>
                    <a:gd name="connsiteY91" fmla="*/ 4242698 h 4448249"/>
                    <a:gd name="connsiteX92" fmla="*/ 2251638 w 6878193"/>
                    <a:gd name="connsiteY92" fmla="*/ 4202641 h 4448249"/>
                    <a:gd name="connsiteX93" fmla="*/ 2236592 w 6878193"/>
                    <a:gd name="connsiteY93" fmla="*/ 4251111 h 4448249"/>
                    <a:gd name="connsiteX94" fmla="*/ 1952479 w 6878193"/>
                    <a:gd name="connsiteY94" fmla="*/ 4439433 h 4448249"/>
                    <a:gd name="connsiteX95" fmla="*/ 1650400 w 6878193"/>
                    <a:gd name="connsiteY95" fmla="*/ 4193231 h 4448249"/>
                    <a:gd name="connsiteX96" fmla="*/ 1646754 w 6878193"/>
                    <a:gd name="connsiteY96" fmla="*/ 4157063 h 4448249"/>
                    <a:gd name="connsiteX97" fmla="*/ 1643956 w 6878193"/>
                    <a:gd name="connsiteY97" fmla="*/ 4184818 h 4448249"/>
                    <a:gd name="connsiteX98" fmla="*/ 1341876 w 6878193"/>
                    <a:gd name="connsiteY98" fmla="*/ 4431020 h 4448249"/>
                    <a:gd name="connsiteX99" fmla="*/ 1057764 w 6878193"/>
                    <a:gd name="connsiteY99" fmla="*/ 4242698 h 4448249"/>
                    <a:gd name="connsiteX100" fmla="*/ 1045329 w 6878193"/>
                    <a:gd name="connsiteY100" fmla="*/ 4202641 h 4448249"/>
                    <a:gd name="connsiteX101" fmla="*/ 1030283 w 6878193"/>
                    <a:gd name="connsiteY101" fmla="*/ 4251111 h 4448249"/>
                    <a:gd name="connsiteX102" fmla="*/ 746170 w 6878193"/>
                    <a:gd name="connsiteY102" fmla="*/ 4439433 h 4448249"/>
                    <a:gd name="connsiteX103" fmla="*/ 444091 w 6878193"/>
                    <a:gd name="connsiteY103" fmla="*/ 4193231 h 4448249"/>
                    <a:gd name="connsiteX104" fmla="*/ 442020 w 6878193"/>
                    <a:gd name="connsiteY104" fmla="*/ 4172699 h 4448249"/>
                    <a:gd name="connsiteX105" fmla="*/ 428365 w 6878193"/>
                    <a:gd name="connsiteY105" fmla="*/ 4180111 h 4448249"/>
                    <a:gd name="connsiteX106" fmla="*/ 308344 w 6878193"/>
                    <a:gd name="connsiteY106" fmla="*/ 4204342 h 4448249"/>
                    <a:gd name="connsiteX107" fmla="*/ 0 w 6878193"/>
                    <a:gd name="connsiteY107" fmla="*/ 3895998 h 4448249"/>
                    <a:gd name="connsiteX108" fmla="*/ 246202 w 6878193"/>
                    <a:gd name="connsiteY108" fmla="*/ 3593919 h 4448249"/>
                    <a:gd name="connsiteX109" fmla="*/ 262632 w 6878193"/>
                    <a:gd name="connsiteY109" fmla="*/ 3592262 h 4448249"/>
                    <a:gd name="connsiteX110" fmla="*/ 222837 w 6878193"/>
                    <a:gd name="connsiteY110" fmla="*/ 3559428 h 4448249"/>
                    <a:gd name="connsiteX111" fmla="*/ 132525 w 6878193"/>
                    <a:gd name="connsiteY111" fmla="*/ 3341396 h 4448249"/>
                    <a:gd name="connsiteX112" fmla="*/ 320847 w 6878193"/>
                    <a:gd name="connsiteY112" fmla="*/ 3057283 h 4448249"/>
                    <a:gd name="connsiteX113" fmla="*/ 342386 w 6878193"/>
                    <a:gd name="connsiteY113" fmla="*/ 3050597 h 4448249"/>
                    <a:gd name="connsiteX114" fmla="*/ 295577 w 6878193"/>
                    <a:gd name="connsiteY114" fmla="*/ 3027353 h 4448249"/>
                    <a:gd name="connsiteX115" fmla="*/ 147121 w 6878193"/>
                    <a:gd name="connsiteY115" fmla="*/ 2763649 h 4448249"/>
                    <a:gd name="connsiteX116" fmla="*/ 335443 w 6878193"/>
                    <a:gd name="connsiteY116" fmla="*/ 2479536 h 4448249"/>
                    <a:gd name="connsiteX117" fmla="*/ 363645 w 6878193"/>
                    <a:gd name="connsiteY117" fmla="*/ 2470782 h 4448249"/>
                    <a:gd name="connsiteX118" fmla="*/ 351975 w 6878193"/>
                    <a:gd name="connsiteY118" fmla="*/ 2469606 h 4448249"/>
                    <a:gd name="connsiteX119" fmla="*/ 105773 w 6878193"/>
                    <a:gd name="connsiteY119" fmla="*/ 2167526 h 4448249"/>
                    <a:gd name="connsiteX120" fmla="*/ 351975 w 6878193"/>
                    <a:gd name="connsiteY120" fmla="*/ 1865447 h 4448249"/>
                    <a:gd name="connsiteX121" fmla="*/ 363452 w 6878193"/>
                    <a:gd name="connsiteY121" fmla="*/ 1864290 h 4448249"/>
                    <a:gd name="connsiteX122" fmla="*/ 316454 w 6878193"/>
                    <a:gd name="connsiteY122" fmla="*/ 1859552 h 4448249"/>
                    <a:gd name="connsiteX123" fmla="*/ 70252 w 6878193"/>
                    <a:gd name="connsiteY123" fmla="*/ 1557472 h 4448249"/>
                    <a:gd name="connsiteX124" fmla="*/ 258574 w 6878193"/>
                    <a:gd name="connsiteY124" fmla="*/ 1273359 h 4448249"/>
                    <a:gd name="connsiteX125" fmla="*/ 285375 w 6878193"/>
                    <a:gd name="connsiteY125" fmla="*/ 1265040 h 4448249"/>
                    <a:gd name="connsiteX126" fmla="*/ 243677 w 6878193"/>
                    <a:gd name="connsiteY126" fmla="*/ 1252096 h 4448249"/>
                    <a:gd name="connsiteX127" fmla="*/ 55355 w 6878193"/>
                    <a:gd name="connsiteY127" fmla="*/ 967983 h 4448249"/>
                    <a:gd name="connsiteX128" fmla="*/ 363699 w 6878193"/>
                    <a:gd name="connsiteY128" fmla="*/ 659639 h 4448249"/>
                    <a:gd name="connsiteX129" fmla="*/ 425841 w 6878193"/>
                    <a:gd name="connsiteY129" fmla="*/ 665904 h 4448249"/>
                    <a:gd name="connsiteX130" fmla="*/ 443911 w 6878193"/>
                    <a:gd name="connsiteY130" fmla="*/ 671513 h 4448249"/>
                    <a:gd name="connsiteX131" fmla="*/ 443911 w 6878193"/>
                    <a:gd name="connsiteY131" fmla="*/ 657393 h 4448249"/>
                    <a:gd name="connsiteX132" fmla="*/ 405757 w 6878193"/>
                    <a:gd name="connsiteY132" fmla="*/ 661239 h 4448249"/>
                    <a:gd name="connsiteX133" fmla="*/ 97413 w 6878193"/>
                    <a:gd name="connsiteY133" fmla="*/ 352895 h 4448249"/>
                    <a:gd name="connsiteX134" fmla="*/ 405757 w 6878193"/>
                    <a:gd name="connsiteY134" fmla="*/ 44551 h 4448249"/>
                    <a:gd name="connsiteX135" fmla="*/ 661441 w 6878193"/>
                    <a:gd name="connsiteY135" fmla="*/ 180497 h 4448249"/>
                    <a:gd name="connsiteX136" fmla="*/ 680370 w 6878193"/>
                    <a:gd name="connsiteY136" fmla="*/ 215371 h 4448249"/>
                    <a:gd name="connsiteX137" fmla="*/ 699300 w 6878193"/>
                    <a:gd name="connsiteY137" fmla="*/ 180497 h 4448249"/>
                    <a:gd name="connsiteX138" fmla="*/ 954983 w 6878193"/>
                    <a:gd name="connsiteY138" fmla="*/ 44551 h 4448249"/>
                    <a:gd name="connsiteX139" fmla="*/ 1239096 w 6878193"/>
                    <a:gd name="connsiteY139" fmla="*/ 232873 h 4448249"/>
                    <a:gd name="connsiteX140" fmla="*/ 1239337 w 6878193"/>
                    <a:gd name="connsiteY140" fmla="*/ 233651 h 4448249"/>
                    <a:gd name="connsiteX141" fmla="*/ 1261639 w 6878193"/>
                    <a:gd name="connsiteY141" fmla="*/ 192564 h 4448249"/>
                    <a:gd name="connsiteX142" fmla="*/ 1517322 w 6878193"/>
                    <a:gd name="connsiteY142" fmla="*/ 56618 h 4448249"/>
                    <a:gd name="connsiteX143" fmla="*/ 1773006 w 6878193"/>
                    <a:gd name="connsiteY143" fmla="*/ 192564 h 4448249"/>
                    <a:gd name="connsiteX144" fmla="*/ 1801101 w 6878193"/>
                    <a:gd name="connsiteY144" fmla="*/ 244324 h 4448249"/>
                    <a:gd name="connsiteX145" fmla="*/ 1804655 w 6878193"/>
                    <a:gd name="connsiteY145" fmla="*/ 232873 h 4448249"/>
                    <a:gd name="connsiteX146" fmla="*/ 2088768 w 6878193"/>
                    <a:gd name="connsiteY146" fmla="*/ 44551 h 4448249"/>
                    <a:gd name="connsiteX147" fmla="*/ 2372881 w 6878193"/>
                    <a:gd name="connsiteY147" fmla="*/ 232873 h 4448249"/>
                    <a:gd name="connsiteX148" fmla="*/ 2380496 w 6878193"/>
                    <a:gd name="connsiteY148" fmla="*/ 257406 h 4448249"/>
                    <a:gd name="connsiteX149" fmla="*/ 2391857 w 6878193"/>
                    <a:gd name="connsiteY149" fmla="*/ 220806 h 4448249"/>
                    <a:gd name="connsiteX150" fmla="*/ 2675970 w 6878193"/>
                    <a:gd name="connsiteY150" fmla="*/ 32484 h 4448249"/>
                    <a:gd name="connsiteX151" fmla="*/ 2960083 w 6878193"/>
                    <a:gd name="connsiteY151" fmla="*/ 220806 h 4448249"/>
                    <a:gd name="connsiteX152" fmla="*/ 2970645 w 6878193"/>
                    <a:gd name="connsiteY152" fmla="*/ 254831 h 4448249"/>
                    <a:gd name="connsiteX153" fmla="*/ 2977957 w 6878193"/>
                    <a:gd name="connsiteY153" fmla="*/ 231273 h 4448249"/>
                    <a:gd name="connsiteX154" fmla="*/ 3262070 w 6878193"/>
                    <a:gd name="connsiteY154" fmla="*/ 42951 h 4448249"/>
                    <a:gd name="connsiteX155" fmla="*/ 3546183 w 6878193"/>
                    <a:gd name="connsiteY155" fmla="*/ 231273 h 4448249"/>
                    <a:gd name="connsiteX156" fmla="*/ 3553495 w 6878193"/>
                    <a:gd name="connsiteY156" fmla="*/ 254831 h 4448249"/>
                    <a:gd name="connsiteX157" fmla="*/ 3564057 w 6878193"/>
                    <a:gd name="connsiteY157" fmla="*/ 220806 h 4448249"/>
                    <a:gd name="connsiteX158" fmla="*/ 3848170 w 6878193"/>
                    <a:gd name="connsiteY158" fmla="*/ 32484 h 4448249"/>
                    <a:gd name="connsiteX159" fmla="*/ 4132283 w 6878193"/>
                    <a:gd name="connsiteY159" fmla="*/ 220806 h 4448249"/>
                    <a:gd name="connsiteX160" fmla="*/ 4137484 w 6878193"/>
                    <a:gd name="connsiteY160" fmla="*/ 237562 h 4448249"/>
                    <a:gd name="connsiteX161" fmla="*/ 4150157 w 6878193"/>
                    <a:gd name="connsiteY161" fmla="*/ 196735 h 4448249"/>
                    <a:gd name="connsiteX162" fmla="*/ 4434270 w 6878193"/>
                    <a:gd name="connsiteY162" fmla="*/ 8413 h 4448249"/>
                    <a:gd name="connsiteX163" fmla="*/ 4742614 w 6878193"/>
                    <a:gd name="connsiteY163" fmla="*/ 316757 h 4448249"/>
                    <a:gd name="connsiteX164" fmla="*/ 4736390 w 6878193"/>
                    <a:gd name="connsiteY164" fmla="*/ 378494 h 4448249"/>
                    <a:gd name="connsiteX165" fmla="*/ 4748838 w 6878193"/>
                    <a:gd name="connsiteY165" fmla="*/ 378494 h 4448249"/>
                    <a:gd name="connsiteX166" fmla="*/ 4742614 w 6878193"/>
                    <a:gd name="connsiteY166" fmla="*/ 316757 h 4448249"/>
                    <a:gd name="connsiteX167" fmla="*/ 5050958 w 6878193"/>
                    <a:gd name="connsiteY167" fmla="*/ 8413 h 4448249"/>
                    <a:gd name="connsiteX168" fmla="*/ 5335071 w 6878193"/>
                    <a:gd name="connsiteY168" fmla="*/ 196735 h 4448249"/>
                    <a:gd name="connsiteX169" fmla="*/ 5347505 w 6878193"/>
                    <a:gd name="connsiteY169" fmla="*/ 236793 h 4448249"/>
                    <a:gd name="connsiteX170" fmla="*/ 5362551 w 6878193"/>
                    <a:gd name="connsiteY170" fmla="*/ 188322 h 4448249"/>
                    <a:gd name="connsiteX171" fmla="*/ 5646664 w 6878193"/>
                    <a:gd name="connsiteY171" fmla="*/ 0 h 4448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6878193" h="4448249">
                      <a:moveTo>
                        <a:pt x="4036167" y="4090012"/>
                      </a:moveTo>
                      <a:lnTo>
                        <a:pt x="4037710" y="4105318"/>
                      </a:lnTo>
                      <a:lnTo>
                        <a:pt x="4039253" y="4090012"/>
                      </a:lnTo>
                      <a:close/>
                      <a:moveTo>
                        <a:pt x="1646928" y="4090012"/>
                      </a:moveTo>
                      <a:lnTo>
                        <a:pt x="1647602" y="4096701"/>
                      </a:lnTo>
                      <a:lnTo>
                        <a:pt x="1648276" y="4090012"/>
                      </a:lnTo>
                      <a:close/>
                      <a:moveTo>
                        <a:pt x="6394599" y="3354610"/>
                      </a:moveTo>
                      <a:lnTo>
                        <a:pt x="6394599" y="3406630"/>
                      </a:lnTo>
                      <a:lnTo>
                        <a:pt x="6397451" y="3404277"/>
                      </a:lnTo>
                      <a:lnTo>
                        <a:pt x="6443678" y="3382055"/>
                      </a:lnTo>
                      <a:lnTo>
                        <a:pt x="6397451" y="3356963"/>
                      </a:lnTo>
                      <a:close/>
                      <a:moveTo>
                        <a:pt x="6394599" y="2812983"/>
                      </a:moveTo>
                      <a:lnTo>
                        <a:pt x="6394599" y="2847948"/>
                      </a:lnTo>
                      <a:lnTo>
                        <a:pt x="6397451" y="2845595"/>
                      </a:lnTo>
                      <a:lnTo>
                        <a:pt x="6430126" y="2829888"/>
                      </a:lnTo>
                      <a:lnTo>
                        <a:pt x="6419890" y="2826710"/>
                      </a:lnTo>
                      <a:close/>
                      <a:moveTo>
                        <a:pt x="6394599" y="2256311"/>
                      </a:moveTo>
                      <a:lnTo>
                        <a:pt x="6394599" y="2272212"/>
                      </a:lnTo>
                      <a:lnTo>
                        <a:pt x="6413236" y="2262096"/>
                      </a:lnTo>
                      <a:close/>
                      <a:moveTo>
                        <a:pt x="443911" y="1858567"/>
                      </a:moveTo>
                      <a:lnTo>
                        <a:pt x="440738" y="1859552"/>
                      </a:lnTo>
                      <a:lnTo>
                        <a:pt x="429260" y="1860709"/>
                      </a:lnTo>
                      <a:lnTo>
                        <a:pt x="443911" y="1862186"/>
                      </a:lnTo>
                      <a:close/>
                      <a:moveTo>
                        <a:pt x="6394599" y="1649856"/>
                      </a:moveTo>
                      <a:lnTo>
                        <a:pt x="6394599" y="1680932"/>
                      </a:lnTo>
                      <a:lnTo>
                        <a:pt x="6440957" y="1666542"/>
                      </a:lnTo>
                      <a:lnTo>
                        <a:pt x="6444994" y="1666135"/>
                      </a:lnTo>
                      <a:lnTo>
                        <a:pt x="6397333" y="1651340"/>
                      </a:lnTo>
                      <a:close/>
                      <a:moveTo>
                        <a:pt x="5646664" y="0"/>
                      </a:moveTo>
                      <a:cubicBezTo>
                        <a:pt x="5774384" y="0"/>
                        <a:pt x="5883968" y="77653"/>
                        <a:pt x="5930777" y="188322"/>
                      </a:cubicBezTo>
                      <a:lnTo>
                        <a:pt x="5940812" y="220649"/>
                      </a:lnTo>
                      <a:lnTo>
                        <a:pt x="5947454" y="199250"/>
                      </a:lnTo>
                      <a:cubicBezTo>
                        <a:pt x="5994263" y="88581"/>
                        <a:pt x="6103846" y="10928"/>
                        <a:pt x="6231567" y="10928"/>
                      </a:cubicBezTo>
                      <a:cubicBezTo>
                        <a:pt x="6401861" y="10928"/>
                        <a:pt x="6539911" y="148978"/>
                        <a:pt x="6539911" y="319272"/>
                      </a:cubicBezTo>
                      <a:cubicBezTo>
                        <a:pt x="6539911" y="383132"/>
                        <a:pt x="6520498" y="442458"/>
                        <a:pt x="6487251" y="491670"/>
                      </a:cubicBezTo>
                      <a:lnTo>
                        <a:pt x="6481175" y="499035"/>
                      </a:lnTo>
                      <a:lnTo>
                        <a:pt x="6534928" y="504454"/>
                      </a:lnTo>
                      <a:cubicBezTo>
                        <a:pt x="6675435" y="533205"/>
                        <a:pt x="6781130" y="657526"/>
                        <a:pt x="6781130" y="806533"/>
                      </a:cubicBezTo>
                      <a:cubicBezTo>
                        <a:pt x="6781130" y="912967"/>
                        <a:pt x="6727204" y="1006805"/>
                        <a:pt x="6645184" y="1062217"/>
                      </a:cubicBezTo>
                      <a:lnTo>
                        <a:pt x="6617851" y="1077053"/>
                      </a:lnTo>
                      <a:lnTo>
                        <a:pt x="6637377" y="1083114"/>
                      </a:lnTo>
                      <a:cubicBezTo>
                        <a:pt x="6748046" y="1129923"/>
                        <a:pt x="6825699" y="1239507"/>
                        <a:pt x="6825699" y="1367227"/>
                      </a:cubicBezTo>
                      <a:cubicBezTo>
                        <a:pt x="6825699" y="1516234"/>
                        <a:pt x="6720004" y="1640555"/>
                        <a:pt x="6579497" y="1669307"/>
                      </a:cubicBezTo>
                      <a:lnTo>
                        <a:pt x="6575460" y="1669714"/>
                      </a:lnTo>
                      <a:lnTo>
                        <a:pt x="6623121" y="1684508"/>
                      </a:lnTo>
                      <a:cubicBezTo>
                        <a:pt x="6733790" y="1731317"/>
                        <a:pt x="6811443" y="1840901"/>
                        <a:pt x="6811443" y="1968621"/>
                      </a:cubicBezTo>
                      <a:cubicBezTo>
                        <a:pt x="6811443" y="2075055"/>
                        <a:pt x="6757517" y="2168893"/>
                        <a:pt x="6675497" y="2224305"/>
                      </a:cubicBezTo>
                      <a:lnTo>
                        <a:pt x="6629774" y="2249123"/>
                      </a:lnTo>
                      <a:lnTo>
                        <a:pt x="6659933" y="2258484"/>
                      </a:lnTo>
                      <a:cubicBezTo>
                        <a:pt x="6770602" y="2305294"/>
                        <a:pt x="6848255" y="2414877"/>
                        <a:pt x="6848255" y="2542597"/>
                      </a:cubicBezTo>
                      <a:cubicBezTo>
                        <a:pt x="6848255" y="2649031"/>
                        <a:pt x="6794329" y="2742869"/>
                        <a:pt x="6712309" y="2798281"/>
                      </a:cubicBezTo>
                      <a:lnTo>
                        <a:pt x="6682011" y="2814727"/>
                      </a:lnTo>
                      <a:lnTo>
                        <a:pt x="6689870" y="2817166"/>
                      </a:lnTo>
                      <a:cubicBezTo>
                        <a:pt x="6800540" y="2863975"/>
                        <a:pt x="6878193" y="2973559"/>
                        <a:pt x="6878193" y="3101279"/>
                      </a:cubicBezTo>
                      <a:cubicBezTo>
                        <a:pt x="6878193" y="3207713"/>
                        <a:pt x="6824267" y="3301551"/>
                        <a:pt x="6742247" y="3356963"/>
                      </a:cubicBezTo>
                      <a:lnTo>
                        <a:pt x="6698662" y="3380620"/>
                      </a:lnTo>
                      <a:lnTo>
                        <a:pt x="6742247" y="3404277"/>
                      </a:lnTo>
                      <a:cubicBezTo>
                        <a:pt x="6824267" y="3459689"/>
                        <a:pt x="6878193" y="3553527"/>
                        <a:pt x="6878193" y="3659961"/>
                      </a:cubicBezTo>
                      <a:cubicBezTo>
                        <a:pt x="6878193" y="3766395"/>
                        <a:pt x="6824267" y="3860233"/>
                        <a:pt x="6742247" y="3915645"/>
                      </a:cubicBezTo>
                      <a:lnTo>
                        <a:pt x="6733299" y="3920502"/>
                      </a:lnTo>
                      <a:lnTo>
                        <a:pt x="6745553" y="3935353"/>
                      </a:lnTo>
                      <a:cubicBezTo>
                        <a:pt x="6778800" y="3984565"/>
                        <a:pt x="6798213" y="4043891"/>
                        <a:pt x="6798213" y="4107751"/>
                      </a:cubicBezTo>
                      <a:cubicBezTo>
                        <a:pt x="6798213" y="4278045"/>
                        <a:pt x="6660163" y="4416095"/>
                        <a:pt x="6489869" y="4416095"/>
                      </a:cubicBezTo>
                      <a:cubicBezTo>
                        <a:pt x="6426009" y="4416095"/>
                        <a:pt x="6366683" y="4396682"/>
                        <a:pt x="6317471" y="4363435"/>
                      </a:cubicBezTo>
                      <a:lnTo>
                        <a:pt x="6293217" y="4343424"/>
                      </a:lnTo>
                      <a:lnTo>
                        <a:pt x="6288516" y="4349122"/>
                      </a:lnTo>
                      <a:cubicBezTo>
                        <a:pt x="6232717" y="4404921"/>
                        <a:pt x="6155631" y="4439433"/>
                        <a:pt x="6070484" y="4439433"/>
                      </a:cubicBezTo>
                      <a:cubicBezTo>
                        <a:pt x="5964050" y="4439433"/>
                        <a:pt x="5870212" y="4385507"/>
                        <a:pt x="5814800" y="4303487"/>
                      </a:cubicBezTo>
                      <a:lnTo>
                        <a:pt x="5797697" y="4271976"/>
                      </a:lnTo>
                      <a:lnTo>
                        <a:pt x="5776027" y="4311900"/>
                      </a:lnTo>
                      <a:cubicBezTo>
                        <a:pt x="5720615" y="4393920"/>
                        <a:pt x="5626777" y="4447846"/>
                        <a:pt x="5520343" y="4447846"/>
                      </a:cubicBezTo>
                      <a:cubicBezTo>
                        <a:pt x="5392623" y="4447846"/>
                        <a:pt x="5283039" y="4370193"/>
                        <a:pt x="5236230" y="4259524"/>
                      </a:cubicBezTo>
                      <a:lnTo>
                        <a:pt x="5228023" y="4233084"/>
                      </a:lnTo>
                      <a:lnTo>
                        <a:pt x="5222427" y="4251111"/>
                      </a:lnTo>
                      <a:cubicBezTo>
                        <a:pt x="5175618" y="4361780"/>
                        <a:pt x="5066035" y="4439433"/>
                        <a:pt x="4938314" y="4439433"/>
                      </a:cubicBezTo>
                      <a:cubicBezTo>
                        <a:pt x="4810594" y="4439433"/>
                        <a:pt x="4701010" y="4361780"/>
                        <a:pt x="4654201" y="4251111"/>
                      </a:cubicBezTo>
                      <a:lnTo>
                        <a:pt x="4641767" y="4211054"/>
                      </a:lnTo>
                      <a:lnTo>
                        <a:pt x="4626721" y="4259524"/>
                      </a:lnTo>
                      <a:cubicBezTo>
                        <a:pt x="4579912" y="4370193"/>
                        <a:pt x="4470329" y="4447846"/>
                        <a:pt x="4342608" y="4447846"/>
                      </a:cubicBezTo>
                      <a:cubicBezTo>
                        <a:pt x="4193601" y="4447846"/>
                        <a:pt x="4069280" y="4342152"/>
                        <a:pt x="4040528" y="4201644"/>
                      </a:cubicBezTo>
                      <a:lnTo>
                        <a:pt x="4036903" y="4165678"/>
                      </a:lnTo>
                      <a:lnTo>
                        <a:pt x="4034085" y="4193634"/>
                      </a:lnTo>
                      <a:cubicBezTo>
                        <a:pt x="4005333" y="4334142"/>
                        <a:pt x="3881012" y="4439836"/>
                        <a:pt x="3732005" y="4439836"/>
                      </a:cubicBezTo>
                      <a:cubicBezTo>
                        <a:pt x="3604284" y="4439836"/>
                        <a:pt x="3494701" y="4362183"/>
                        <a:pt x="3447892" y="4251514"/>
                      </a:cubicBezTo>
                      <a:lnTo>
                        <a:pt x="3435458" y="4211457"/>
                      </a:lnTo>
                      <a:lnTo>
                        <a:pt x="3420412" y="4259927"/>
                      </a:lnTo>
                      <a:cubicBezTo>
                        <a:pt x="3373603" y="4370596"/>
                        <a:pt x="3264020" y="4448249"/>
                        <a:pt x="3136299" y="4448249"/>
                      </a:cubicBezTo>
                      <a:cubicBezTo>
                        <a:pt x="3008579" y="4448249"/>
                        <a:pt x="2898995" y="4370596"/>
                        <a:pt x="2852186" y="4259927"/>
                      </a:cubicBezTo>
                      <a:lnTo>
                        <a:pt x="2839568" y="4219277"/>
                      </a:lnTo>
                      <a:lnTo>
                        <a:pt x="2832298" y="4242698"/>
                      </a:lnTo>
                      <a:cubicBezTo>
                        <a:pt x="2785489" y="4353367"/>
                        <a:pt x="2675906" y="4431020"/>
                        <a:pt x="2548185" y="4431020"/>
                      </a:cubicBezTo>
                      <a:cubicBezTo>
                        <a:pt x="2420465" y="4431020"/>
                        <a:pt x="2310882" y="4353367"/>
                        <a:pt x="2264073" y="4242698"/>
                      </a:cubicBezTo>
                      <a:lnTo>
                        <a:pt x="2251638" y="4202641"/>
                      </a:lnTo>
                      <a:lnTo>
                        <a:pt x="2236592" y="4251111"/>
                      </a:lnTo>
                      <a:cubicBezTo>
                        <a:pt x="2189783" y="4361780"/>
                        <a:pt x="2080200" y="4439433"/>
                        <a:pt x="1952479" y="4439433"/>
                      </a:cubicBezTo>
                      <a:cubicBezTo>
                        <a:pt x="1803472" y="4439433"/>
                        <a:pt x="1679152" y="4333739"/>
                        <a:pt x="1650400" y="4193231"/>
                      </a:cubicBezTo>
                      <a:lnTo>
                        <a:pt x="1646754" y="4157063"/>
                      </a:lnTo>
                      <a:lnTo>
                        <a:pt x="1643956" y="4184818"/>
                      </a:lnTo>
                      <a:cubicBezTo>
                        <a:pt x="1615204" y="4325326"/>
                        <a:pt x="1490884" y="4431020"/>
                        <a:pt x="1341876" y="4431020"/>
                      </a:cubicBezTo>
                      <a:cubicBezTo>
                        <a:pt x="1214156" y="4431020"/>
                        <a:pt x="1104573" y="4353367"/>
                        <a:pt x="1057764" y="4242698"/>
                      </a:cubicBezTo>
                      <a:lnTo>
                        <a:pt x="1045329" y="4202641"/>
                      </a:lnTo>
                      <a:lnTo>
                        <a:pt x="1030283" y="4251111"/>
                      </a:lnTo>
                      <a:cubicBezTo>
                        <a:pt x="983474" y="4361780"/>
                        <a:pt x="873891" y="4439433"/>
                        <a:pt x="746170" y="4439433"/>
                      </a:cubicBezTo>
                      <a:cubicBezTo>
                        <a:pt x="597163" y="4439433"/>
                        <a:pt x="472843" y="4333739"/>
                        <a:pt x="444091" y="4193231"/>
                      </a:cubicBezTo>
                      <a:lnTo>
                        <a:pt x="442020" y="4172699"/>
                      </a:lnTo>
                      <a:lnTo>
                        <a:pt x="428365" y="4180111"/>
                      </a:lnTo>
                      <a:cubicBezTo>
                        <a:pt x="391476" y="4195714"/>
                        <a:pt x="350917" y="4204342"/>
                        <a:pt x="308344" y="4204342"/>
                      </a:cubicBezTo>
                      <a:cubicBezTo>
                        <a:pt x="138050" y="4204342"/>
                        <a:pt x="0" y="4066292"/>
                        <a:pt x="0" y="3895998"/>
                      </a:cubicBezTo>
                      <a:cubicBezTo>
                        <a:pt x="0" y="3746991"/>
                        <a:pt x="105694" y="3622671"/>
                        <a:pt x="246202" y="3593919"/>
                      </a:cubicBezTo>
                      <a:lnTo>
                        <a:pt x="262632" y="3592262"/>
                      </a:lnTo>
                      <a:lnTo>
                        <a:pt x="222837" y="3559428"/>
                      </a:lnTo>
                      <a:cubicBezTo>
                        <a:pt x="167037" y="3503629"/>
                        <a:pt x="132525" y="3426543"/>
                        <a:pt x="132525" y="3341396"/>
                      </a:cubicBezTo>
                      <a:cubicBezTo>
                        <a:pt x="132525" y="3213676"/>
                        <a:pt x="210178" y="3104092"/>
                        <a:pt x="320847" y="3057283"/>
                      </a:cubicBezTo>
                      <a:lnTo>
                        <a:pt x="342386" y="3050597"/>
                      </a:lnTo>
                      <a:lnTo>
                        <a:pt x="295577" y="3027353"/>
                      </a:lnTo>
                      <a:cubicBezTo>
                        <a:pt x="206574" y="2973274"/>
                        <a:pt x="147121" y="2875404"/>
                        <a:pt x="147121" y="2763649"/>
                      </a:cubicBezTo>
                      <a:cubicBezTo>
                        <a:pt x="147121" y="2635929"/>
                        <a:pt x="224774" y="2526346"/>
                        <a:pt x="335443" y="2479536"/>
                      </a:cubicBezTo>
                      <a:lnTo>
                        <a:pt x="363645" y="2470782"/>
                      </a:lnTo>
                      <a:lnTo>
                        <a:pt x="351975" y="2469606"/>
                      </a:lnTo>
                      <a:cubicBezTo>
                        <a:pt x="211467" y="2440854"/>
                        <a:pt x="105773" y="2316534"/>
                        <a:pt x="105773" y="2167526"/>
                      </a:cubicBezTo>
                      <a:cubicBezTo>
                        <a:pt x="105773" y="2018519"/>
                        <a:pt x="211467" y="1894199"/>
                        <a:pt x="351975" y="1865447"/>
                      </a:cubicBezTo>
                      <a:lnTo>
                        <a:pt x="363452" y="1864290"/>
                      </a:lnTo>
                      <a:lnTo>
                        <a:pt x="316454" y="1859552"/>
                      </a:lnTo>
                      <a:cubicBezTo>
                        <a:pt x="175946" y="1830800"/>
                        <a:pt x="70252" y="1706479"/>
                        <a:pt x="70252" y="1557472"/>
                      </a:cubicBezTo>
                      <a:cubicBezTo>
                        <a:pt x="70252" y="1429752"/>
                        <a:pt x="147905" y="1320168"/>
                        <a:pt x="258574" y="1273359"/>
                      </a:cubicBezTo>
                      <a:lnTo>
                        <a:pt x="285375" y="1265040"/>
                      </a:lnTo>
                      <a:lnTo>
                        <a:pt x="243677" y="1252096"/>
                      </a:lnTo>
                      <a:cubicBezTo>
                        <a:pt x="133008" y="1205287"/>
                        <a:pt x="55355" y="1095704"/>
                        <a:pt x="55355" y="967983"/>
                      </a:cubicBezTo>
                      <a:cubicBezTo>
                        <a:pt x="55355" y="797689"/>
                        <a:pt x="193405" y="659639"/>
                        <a:pt x="363699" y="659639"/>
                      </a:cubicBezTo>
                      <a:cubicBezTo>
                        <a:pt x="384986" y="659639"/>
                        <a:pt x="405769" y="661796"/>
                        <a:pt x="425841" y="665904"/>
                      </a:cubicBezTo>
                      <a:lnTo>
                        <a:pt x="443911" y="671513"/>
                      </a:lnTo>
                      <a:lnTo>
                        <a:pt x="443911" y="657393"/>
                      </a:lnTo>
                      <a:lnTo>
                        <a:pt x="405757" y="661239"/>
                      </a:lnTo>
                      <a:cubicBezTo>
                        <a:pt x="235463" y="661239"/>
                        <a:pt x="97413" y="523189"/>
                        <a:pt x="97413" y="352895"/>
                      </a:cubicBezTo>
                      <a:cubicBezTo>
                        <a:pt x="97413" y="182601"/>
                        <a:pt x="235463" y="44551"/>
                        <a:pt x="405757" y="44551"/>
                      </a:cubicBezTo>
                      <a:cubicBezTo>
                        <a:pt x="512191" y="44551"/>
                        <a:pt x="606030" y="98477"/>
                        <a:pt x="661441" y="180497"/>
                      </a:cubicBezTo>
                      <a:lnTo>
                        <a:pt x="680370" y="215371"/>
                      </a:lnTo>
                      <a:lnTo>
                        <a:pt x="699300" y="180497"/>
                      </a:lnTo>
                      <a:cubicBezTo>
                        <a:pt x="754711" y="98477"/>
                        <a:pt x="848550" y="44551"/>
                        <a:pt x="954983" y="44551"/>
                      </a:cubicBezTo>
                      <a:cubicBezTo>
                        <a:pt x="1082704" y="44551"/>
                        <a:pt x="1192287" y="122204"/>
                        <a:pt x="1239096" y="232873"/>
                      </a:cubicBezTo>
                      <a:lnTo>
                        <a:pt x="1239337" y="233651"/>
                      </a:lnTo>
                      <a:lnTo>
                        <a:pt x="1261639" y="192564"/>
                      </a:lnTo>
                      <a:cubicBezTo>
                        <a:pt x="1317050" y="110544"/>
                        <a:pt x="1410889" y="56618"/>
                        <a:pt x="1517322" y="56618"/>
                      </a:cubicBezTo>
                      <a:cubicBezTo>
                        <a:pt x="1623756" y="56618"/>
                        <a:pt x="1717595" y="110544"/>
                        <a:pt x="1773006" y="192564"/>
                      </a:cubicBezTo>
                      <a:lnTo>
                        <a:pt x="1801101" y="244324"/>
                      </a:lnTo>
                      <a:lnTo>
                        <a:pt x="1804655" y="232873"/>
                      </a:lnTo>
                      <a:cubicBezTo>
                        <a:pt x="1851465" y="122204"/>
                        <a:pt x="1961048" y="44551"/>
                        <a:pt x="2088768" y="44551"/>
                      </a:cubicBezTo>
                      <a:cubicBezTo>
                        <a:pt x="2216489" y="44551"/>
                        <a:pt x="2326072" y="122204"/>
                        <a:pt x="2372881" y="232873"/>
                      </a:cubicBezTo>
                      <a:lnTo>
                        <a:pt x="2380496" y="257406"/>
                      </a:lnTo>
                      <a:lnTo>
                        <a:pt x="2391857" y="220806"/>
                      </a:lnTo>
                      <a:cubicBezTo>
                        <a:pt x="2438667" y="110137"/>
                        <a:pt x="2548250" y="32484"/>
                        <a:pt x="2675970" y="32484"/>
                      </a:cubicBezTo>
                      <a:cubicBezTo>
                        <a:pt x="2803691" y="32484"/>
                        <a:pt x="2913274" y="110137"/>
                        <a:pt x="2960083" y="220806"/>
                      </a:cubicBezTo>
                      <a:lnTo>
                        <a:pt x="2970645" y="254831"/>
                      </a:lnTo>
                      <a:lnTo>
                        <a:pt x="2977957" y="231273"/>
                      </a:lnTo>
                      <a:cubicBezTo>
                        <a:pt x="3024766" y="120604"/>
                        <a:pt x="3134350" y="42951"/>
                        <a:pt x="3262070" y="42951"/>
                      </a:cubicBezTo>
                      <a:cubicBezTo>
                        <a:pt x="3389791" y="42951"/>
                        <a:pt x="3499374" y="120604"/>
                        <a:pt x="3546183" y="231273"/>
                      </a:cubicBezTo>
                      <a:lnTo>
                        <a:pt x="3553495" y="254831"/>
                      </a:lnTo>
                      <a:lnTo>
                        <a:pt x="3564057" y="220806"/>
                      </a:lnTo>
                      <a:cubicBezTo>
                        <a:pt x="3610866" y="110137"/>
                        <a:pt x="3720450" y="32484"/>
                        <a:pt x="3848170" y="32484"/>
                      </a:cubicBezTo>
                      <a:cubicBezTo>
                        <a:pt x="3975891" y="32484"/>
                        <a:pt x="4085474" y="110137"/>
                        <a:pt x="4132283" y="220806"/>
                      </a:cubicBezTo>
                      <a:lnTo>
                        <a:pt x="4137484" y="237562"/>
                      </a:lnTo>
                      <a:lnTo>
                        <a:pt x="4150157" y="196735"/>
                      </a:lnTo>
                      <a:cubicBezTo>
                        <a:pt x="4196966" y="86066"/>
                        <a:pt x="4306550" y="8413"/>
                        <a:pt x="4434270" y="8413"/>
                      </a:cubicBezTo>
                      <a:cubicBezTo>
                        <a:pt x="4604564" y="8413"/>
                        <a:pt x="4742614" y="146463"/>
                        <a:pt x="4742614" y="316757"/>
                      </a:cubicBezTo>
                      <a:lnTo>
                        <a:pt x="4736390" y="378494"/>
                      </a:lnTo>
                      <a:lnTo>
                        <a:pt x="4748838" y="378494"/>
                      </a:lnTo>
                      <a:lnTo>
                        <a:pt x="4742614" y="316757"/>
                      </a:lnTo>
                      <a:cubicBezTo>
                        <a:pt x="4742614" y="146463"/>
                        <a:pt x="4880664" y="8413"/>
                        <a:pt x="5050958" y="8413"/>
                      </a:cubicBezTo>
                      <a:cubicBezTo>
                        <a:pt x="5178679" y="8413"/>
                        <a:pt x="5288262" y="86066"/>
                        <a:pt x="5335071" y="196735"/>
                      </a:cubicBezTo>
                      <a:lnTo>
                        <a:pt x="5347505" y="236793"/>
                      </a:lnTo>
                      <a:lnTo>
                        <a:pt x="5362551" y="188322"/>
                      </a:lnTo>
                      <a:cubicBezTo>
                        <a:pt x="5409360" y="77653"/>
                        <a:pt x="5518943" y="0"/>
                        <a:pt x="5646664" y="0"/>
                      </a:cubicBezTo>
                      <a:close/>
                    </a:path>
                  </a:pathLst>
                </a:custGeom>
                <a:solidFill>
                  <a:srgbClr val="6EBFD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9" name="Rectangle: Rounded Corners 34">
                  <a:extLst>
                    <a:ext uri="{FF2B5EF4-FFF2-40B4-BE49-F238E27FC236}">
                      <a16:creationId xmlns:a16="http://schemas.microsoft.com/office/drawing/2014/main" id="{A0045682-B3B5-7345-1E52-E1DA28DA7F56}"/>
                    </a:ext>
                  </a:extLst>
                </p:cNvPr>
                <p:cNvSpPr/>
                <p:nvPr/>
              </p:nvSpPr>
              <p:spPr>
                <a:xfrm>
                  <a:off x="5958977" y="2432699"/>
                  <a:ext cx="6062627" cy="3540547"/>
                </a:xfrm>
                <a:prstGeom prst="roundRect">
                  <a:avLst>
                    <a:gd name="adj" fmla="val 565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0" name="Rectangle: Rounded Corners 35">
                  <a:extLst>
                    <a:ext uri="{FF2B5EF4-FFF2-40B4-BE49-F238E27FC236}">
                      <a16:creationId xmlns:a16="http://schemas.microsoft.com/office/drawing/2014/main" id="{75C26FFF-779D-445C-E580-59B2084D6832}"/>
                    </a:ext>
                  </a:extLst>
                </p:cNvPr>
                <p:cNvSpPr/>
                <p:nvPr/>
              </p:nvSpPr>
              <p:spPr>
                <a:xfrm>
                  <a:off x="6052216" y="2505767"/>
                  <a:ext cx="5876146" cy="3398922"/>
                </a:xfrm>
                <a:prstGeom prst="roundRect">
                  <a:avLst>
                    <a:gd name="adj" fmla="val 5651"/>
                  </a:avLst>
                </a:prstGeom>
                <a:solidFill>
                  <a:schemeClr val="bg1"/>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pic>
            <p:nvPicPr>
              <p:cNvPr id="46" name="Picture 45">
                <a:extLst>
                  <a:ext uri="{FF2B5EF4-FFF2-40B4-BE49-F238E27FC236}">
                    <a16:creationId xmlns:a16="http://schemas.microsoft.com/office/drawing/2014/main" id="{4A1978AE-ADB9-2F82-22DB-D0CF5A3D5513}"/>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758483" y="6070301"/>
                <a:ext cx="578599" cy="540222"/>
              </a:xfrm>
              <a:prstGeom prst="rect">
                <a:avLst/>
              </a:prstGeom>
            </p:spPr>
          </p:pic>
          <p:pic>
            <p:nvPicPr>
              <p:cNvPr id="47" name="Picture 46">
                <a:extLst>
                  <a:ext uri="{FF2B5EF4-FFF2-40B4-BE49-F238E27FC236}">
                    <a16:creationId xmlns:a16="http://schemas.microsoft.com/office/drawing/2014/main" id="{20186D52-40B8-B601-5DC8-313058137E84}"/>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0295758" y="3220616"/>
                <a:ext cx="899754" cy="824610"/>
              </a:xfrm>
              <a:prstGeom prst="rect">
                <a:avLst/>
              </a:prstGeom>
            </p:spPr>
          </p:pic>
        </p:grpSp>
        <p:sp>
          <p:nvSpPr>
            <p:cNvPr id="44" name="TextBox 43">
              <a:extLst>
                <a:ext uri="{FF2B5EF4-FFF2-40B4-BE49-F238E27FC236}">
                  <a16:creationId xmlns:a16="http://schemas.microsoft.com/office/drawing/2014/main" id="{9724DA57-D949-45D5-9320-CCD4E34B1401}"/>
                </a:ext>
              </a:extLst>
            </p:cNvPr>
            <p:cNvSpPr txBox="1"/>
            <p:nvPr/>
          </p:nvSpPr>
          <p:spPr>
            <a:xfrm>
              <a:off x="5328751" y="3035618"/>
              <a:ext cx="4851919" cy="2478828"/>
            </a:xfrm>
            <a:prstGeom prst="rect">
              <a:avLst/>
            </a:prstGeom>
            <a:noFill/>
          </p:spPr>
          <p:txBody>
            <a:bodyPr wrap="square" rtlCol="0">
              <a:spAutoFit/>
            </a:bodyPr>
            <a:lstStyle/>
            <a:p>
              <a:pPr lvl="0" algn="ctr">
                <a:defRPr/>
              </a:pPr>
              <a:r>
                <a:rPr lang="vi-VN">
                  <a:solidFill>
                    <a:srgbClr val="29356D"/>
                  </a:solidFill>
                  <a:latin typeface="Roboto" panose="02000000000000000000" pitchFamily="2" charset="0"/>
                  <a:ea typeface="Roboto" panose="02000000000000000000" pitchFamily="2" charset="0"/>
                </a:rPr>
                <a:t>Lễ hội </a:t>
              </a:r>
              <a:r>
                <a:rPr lang="en-US" smtClean="0">
                  <a:solidFill>
                    <a:srgbClr val="29356D"/>
                  </a:solidFill>
                  <a:latin typeface="Roboto" panose="02000000000000000000" pitchFamily="2" charset="0"/>
                  <a:ea typeface="Roboto" panose="02000000000000000000" pitchFamily="2" charset="0"/>
                </a:rPr>
                <a:t>chùa Thầy</a:t>
              </a:r>
              <a:r>
                <a:rPr lang="vi-VN" smtClean="0">
                  <a:solidFill>
                    <a:srgbClr val="29356D"/>
                  </a:solidFill>
                  <a:latin typeface="Roboto" panose="02000000000000000000" pitchFamily="2" charset="0"/>
                  <a:ea typeface="Roboto" panose="02000000000000000000" pitchFamily="2" charset="0"/>
                </a:rPr>
                <a:t>- </a:t>
              </a:r>
              <a:r>
                <a:rPr lang="vi-VN">
                  <a:solidFill>
                    <a:srgbClr val="29356D"/>
                  </a:solidFill>
                  <a:latin typeface="Roboto" panose="02000000000000000000" pitchFamily="2" charset="0"/>
                  <a:ea typeface="Roboto" panose="02000000000000000000" pitchFamily="2" charset="0"/>
                </a:rPr>
                <a:t>một trong các lễ hội ở Việt Nam được nhiều Phật tử hành hương dịp đầu năm</a:t>
              </a:r>
              <a:endParaRPr kumimoji="0" lang="vi-VN" b="0" i="0" u="none" strike="noStrike" kern="1200" cap="none" spc="0" normalizeH="0" baseline="0" noProof="0">
                <a:ln>
                  <a:noFill/>
                </a:ln>
                <a:solidFill>
                  <a:srgbClr val="29356D"/>
                </a:solidFill>
                <a:effectLst/>
                <a:uLnTx/>
                <a:uFillTx/>
                <a:latin typeface="Roboto" panose="02000000000000000000" pitchFamily="2" charset="0"/>
                <a:ea typeface="Roboto" panose="02000000000000000000" pitchFamily="2" charset="0"/>
              </a:endParaRPr>
            </a:p>
          </p:txBody>
        </p:sp>
      </p:grpSp>
    </p:spTree>
    <p:extLst>
      <p:ext uri="{BB962C8B-B14F-4D97-AF65-F5344CB8AC3E}">
        <p14:creationId xmlns:p14="http://schemas.microsoft.com/office/powerpoint/2010/main" val="3625896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fade">
                                      <p:cBhvr>
                                        <p:cTn id="7" dur="500"/>
                                        <p:tgtEl>
                                          <p:spTgt spid="116"/>
                                        </p:tgtEl>
                                      </p:cBhvr>
                                    </p:animEffect>
                                  </p:childTnLst>
                                </p:cTn>
                              </p:par>
                              <p:par>
                                <p:cTn id="8" presetID="53"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p:cTn id="10" dur="500" fill="hold"/>
                                        <p:tgtEl>
                                          <p:spTgt spid="4"/>
                                        </p:tgtEl>
                                        <p:attrNameLst>
                                          <p:attrName>ppt_w</p:attrName>
                                        </p:attrNameLst>
                                      </p:cBhvr>
                                      <p:tavLst>
                                        <p:tav tm="0">
                                          <p:val>
                                            <p:fltVal val="0"/>
                                          </p:val>
                                        </p:tav>
                                        <p:tav tm="100000">
                                          <p:val>
                                            <p:strVal val="#ppt_w"/>
                                          </p:val>
                                        </p:tav>
                                      </p:tavLst>
                                    </p:anim>
                                    <p:anim calcmode="lin" valueType="num">
                                      <p:cBhvr>
                                        <p:cTn id="11" dur="500" fill="hold"/>
                                        <p:tgtEl>
                                          <p:spTgt spid="4"/>
                                        </p:tgtEl>
                                        <p:attrNameLst>
                                          <p:attrName>ppt_h</p:attrName>
                                        </p:attrNameLst>
                                      </p:cBhvr>
                                      <p:tavLst>
                                        <p:tav tm="0">
                                          <p:val>
                                            <p:fltVal val="0"/>
                                          </p:val>
                                        </p:tav>
                                        <p:tav tm="100000">
                                          <p:val>
                                            <p:strVal val="#ppt_h"/>
                                          </p:val>
                                        </p:tav>
                                      </p:tavLst>
                                    </p:anim>
                                    <p:animEffect transition="in" filter="fade">
                                      <p:cBhvr>
                                        <p:cTn id="12" dur="500"/>
                                        <p:tgtEl>
                                          <p:spTgt spid="4"/>
                                        </p:tgtEl>
                                      </p:cBhvr>
                                    </p:animEffect>
                                  </p:childTnLst>
                                </p:cTn>
                              </p:par>
                              <p:par>
                                <p:cTn id="13" presetID="53" presetClass="entr" presetSubtype="16"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p:cTn id="15" dur="500" fill="hold"/>
                                        <p:tgtEl>
                                          <p:spTgt spid="24"/>
                                        </p:tgtEl>
                                        <p:attrNameLst>
                                          <p:attrName>ppt_w</p:attrName>
                                        </p:attrNameLst>
                                      </p:cBhvr>
                                      <p:tavLst>
                                        <p:tav tm="0">
                                          <p:val>
                                            <p:fltVal val="0"/>
                                          </p:val>
                                        </p:tav>
                                        <p:tav tm="100000">
                                          <p:val>
                                            <p:strVal val="#ppt_w"/>
                                          </p:val>
                                        </p:tav>
                                      </p:tavLst>
                                    </p:anim>
                                    <p:anim calcmode="lin" valueType="num">
                                      <p:cBhvr>
                                        <p:cTn id="16" dur="500" fill="hold"/>
                                        <p:tgtEl>
                                          <p:spTgt spid="24"/>
                                        </p:tgtEl>
                                        <p:attrNameLst>
                                          <p:attrName>ppt_h</p:attrName>
                                        </p:attrNameLst>
                                      </p:cBhvr>
                                      <p:tavLst>
                                        <p:tav tm="0">
                                          <p:val>
                                            <p:fltVal val="0"/>
                                          </p:val>
                                        </p:tav>
                                        <p:tav tm="100000">
                                          <p:val>
                                            <p:strVal val="#ppt_h"/>
                                          </p:val>
                                        </p:tav>
                                      </p:tavLst>
                                    </p:anim>
                                    <p:animEffect transition="in" filter="fade">
                                      <p:cBhvr>
                                        <p:cTn id="17" dur="500"/>
                                        <p:tgtEl>
                                          <p:spTgt spid="24"/>
                                        </p:tgtEl>
                                      </p:cBhvr>
                                    </p:animEffect>
                                  </p:childTnLst>
                                </p:cTn>
                              </p:par>
                              <p:par>
                                <p:cTn id="18" presetID="16" presetClass="entr" presetSubtype="21"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par>
                                <p:cTn id="21" presetID="16" presetClass="entr" presetSubtype="21" fill="hold" nodeType="with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barn(inVertical)">
                                      <p:cBhvr>
                                        <p:cTn id="23" dur="500"/>
                                        <p:tgtEl>
                                          <p:spTgt spid="33"/>
                                        </p:tgtEl>
                                      </p:cBhvr>
                                    </p:animEffect>
                                  </p:childTnLst>
                                </p:cTn>
                              </p:par>
                              <p:par>
                                <p:cTn id="24" presetID="2" presetClass="entr" presetSubtype="4" fill="hold" nodeType="withEffect">
                                  <p:stCondLst>
                                    <p:cond delay="0"/>
                                  </p:stCondLst>
                                  <p:childTnLst>
                                    <p:set>
                                      <p:cBhvr>
                                        <p:cTn id="25" dur="1" fill="hold">
                                          <p:stCondLst>
                                            <p:cond delay="0"/>
                                          </p:stCondLst>
                                        </p:cTn>
                                        <p:tgtEl>
                                          <p:spTgt spid="42"/>
                                        </p:tgtEl>
                                        <p:attrNameLst>
                                          <p:attrName>style.visibility</p:attrName>
                                        </p:attrNameLst>
                                      </p:cBhvr>
                                      <p:to>
                                        <p:strVal val="visible"/>
                                      </p:to>
                                    </p:set>
                                    <p:anim calcmode="lin" valueType="num">
                                      <p:cBhvr additive="base">
                                        <p:cTn id="26" dur="500" fill="hold"/>
                                        <p:tgtEl>
                                          <p:spTgt spid="42"/>
                                        </p:tgtEl>
                                        <p:attrNameLst>
                                          <p:attrName>ppt_x</p:attrName>
                                        </p:attrNameLst>
                                      </p:cBhvr>
                                      <p:tavLst>
                                        <p:tav tm="0">
                                          <p:val>
                                            <p:strVal val="#ppt_x"/>
                                          </p:val>
                                        </p:tav>
                                        <p:tav tm="100000">
                                          <p:val>
                                            <p:strVal val="#ppt_x"/>
                                          </p:val>
                                        </p:tav>
                                      </p:tavLst>
                                    </p:anim>
                                    <p:anim calcmode="lin" valueType="num">
                                      <p:cBhvr additive="base">
                                        <p:cTn id="27"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5" name="TextBox 4"/>
          <p:cNvSpPr txBox="1"/>
          <p:nvPr/>
        </p:nvSpPr>
        <p:spPr>
          <a:xfrm>
            <a:off x="3901562" y="448491"/>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Pangolin" panose="00000500000000000000" pitchFamily="2" charset="0"/>
                <a:ea typeface="Roboto" panose="02000000000000000000" pitchFamily="2" charset="0"/>
                <a:cs typeface="+mn-cs"/>
              </a:rPr>
              <a:t>PHIẾU HỌC TẬP SỐ 2</a:t>
            </a:r>
            <a:endParaRPr kumimoji="0" lang="en-US" altLang="zh-CN" sz="3200" b="1" i="0" u="none" strike="noStrike" kern="1200" cap="none" spc="0" normalizeH="0" baseline="0" noProof="0" dirty="0">
              <a:ln>
                <a:noFill/>
              </a:ln>
              <a:solidFill>
                <a:srgbClr val="002060"/>
              </a:solidFill>
              <a:effectLst/>
              <a:uLnTx/>
              <a:uFillTx/>
              <a:latin typeface="Pangolin" panose="00000500000000000000" pitchFamily="2" charset="0"/>
              <a:ea typeface="Roboto" panose="02000000000000000000" pitchFamily="2" charset="0"/>
              <a:cs typeface="+mn-cs"/>
            </a:endParaRPr>
          </a:p>
        </p:txBody>
      </p:sp>
      <p:sp>
        <p:nvSpPr>
          <p:cNvPr id="6" name="TextBox 5"/>
          <p:cNvSpPr txBox="1"/>
          <p:nvPr/>
        </p:nvSpPr>
        <p:spPr>
          <a:xfrm>
            <a:off x="1577895" y="2021035"/>
            <a:ext cx="9107269" cy="3785652"/>
          </a:xfrm>
          <a:prstGeom prst="rect">
            <a:avLst/>
          </a:prstGeom>
          <a:noFill/>
        </p:spPr>
        <p:txBody>
          <a:bodyPr wrap="square" rtlCol="0">
            <a:spAutoFit/>
          </a:bodyPr>
          <a:lstStyle/>
          <a:p>
            <a:r>
              <a:rPr lang="en-US" sz="2400" b="1">
                <a:latin typeface="Roboto" panose="02000000000000000000" pitchFamily="2" charset="0"/>
                <a:ea typeface="Roboto" panose="02000000000000000000" pitchFamily="2" charset="0"/>
              </a:rPr>
              <a:t>Nêu ý tưởng và cách tạo bài trình chiếu của nhóm</a:t>
            </a:r>
            <a:endParaRPr lang="en-US" sz="2400">
              <a:latin typeface="Roboto" panose="02000000000000000000" pitchFamily="2" charset="0"/>
              <a:ea typeface="Roboto" panose="02000000000000000000" pitchFamily="2" charset="0"/>
            </a:endParaRPr>
          </a:p>
          <a:p>
            <a:r>
              <a:rPr lang="en-US" sz="2400">
                <a:latin typeface="Roboto" panose="02000000000000000000" pitchFamily="2" charset="0"/>
                <a:ea typeface="Roboto" panose="02000000000000000000" pitchFamily="2" charset="0"/>
              </a:rPr>
              <a:t>1. Chủ đề:……………………………………………………………………………………………</a:t>
            </a:r>
          </a:p>
          <a:p>
            <a:r>
              <a:rPr lang="en-US" sz="2400">
                <a:latin typeface="Roboto" panose="02000000000000000000" pitchFamily="2" charset="0"/>
                <a:ea typeface="Roboto" panose="02000000000000000000" pitchFamily="2" charset="0"/>
              </a:rPr>
              <a:t>2. Em sẽ trình chiếu những nội dung gì </a:t>
            </a:r>
          </a:p>
          <a:p>
            <a:r>
              <a:rPr lang="en-US" sz="2400">
                <a:latin typeface="Roboto" panose="02000000000000000000" pitchFamily="2" charset="0"/>
                <a:ea typeface="Roboto" panose="02000000000000000000" pitchFamily="2" charset="0"/>
              </a:rPr>
              <a:t>……………………………………………………………………………………………………………….</a:t>
            </a:r>
          </a:p>
          <a:p>
            <a:r>
              <a:rPr lang="en-US" sz="2400">
                <a:latin typeface="Roboto" panose="02000000000000000000" pitchFamily="2" charset="0"/>
                <a:ea typeface="Roboto" panose="02000000000000000000" pitchFamily="2" charset="0"/>
              </a:rPr>
              <a:t>………………………………………………………………………………………………………………</a:t>
            </a:r>
          </a:p>
          <a:p>
            <a:r>
              <a:rPr lang="en-US" sz="2400">
                <a:latin typeface="Roboto" panose="02000000000000000000" pitchFamily="2" charset="0"/>
                <a:ea typeface="Roboto" panose="02000000000000000000" pitchFamily="2" charset="0"/>
              </a:rPr>
              <a:t>3. Phân công nhiệm vụ trong nhóm</a:t>
            </a:r>
          </a:p>
          <a:p>
            <a:r>
              <a:rPr lang="en-US" sz="2400">
                <a:latin typeface="Roboto" panose="02000000000000000000" pitchFamily="2" charset="0"/>
                <a:ea typeface="Roboto" panose="02000000000000000000" pitchFamily="2" charset="0"/>
              </a:rPr>
              <a:t>………………………………………………………………………………………………………………</a:t>
            </a:r>
          </a:p>
          <a:p>
            <a:r>
              <a:rPr lang="en-US" sz="2400">
                <a:latin typeface="Roboto" panose="02000000000000000000" pitchFamily="2" charset="0"/>
                <a:ea typeface="Roboto" panose="02000000000000000000" pitchFamily="2" charset="0"/>
              </a:rPr>
              <a:t>………………………………………………………………………………………………………………</a:t>
            </a:r>
          </a:p>
          <a:p>
            <a:r>
              <a:rPr lang="en-US" sz="2400">
                <a:latin typeface="Roboto" panose="02000000000000000000" pitchFamily="2" charset="0"/>
                <a:ea typeface="Roboto" panose="02000000000000000000" pitchFamily="2" charset="0"/>
              </a:rPr>
              <a:t>………………………………………………………………………………………………………………</a:t>
            </a:r>
          </a:p>
          <a:p>
            <a:r>
              <a:rPr lang="en-US" sz="2400">
                <a:latin typeface="Roboto" panose="02000000000000000000" pitchFamily="2" charset="0"/>
                <a:ea typeface="Roboto" panose="02000000000000000000" pitchFamily="2" charset="0"/>
              </a:rPr>
              <a:t>………………………………………………………………………………………………………………</a:t>
            </a:r>
            <a:endPar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sp>
        <p:nvSpPr>
          <p:cNvPr id="7" name="Rounded Rectangle 6"/>
          <p:cNvSpPr/>
          <p:nvPr/>
        </p:nvSpPr>
        <p:spPr>
          <a:xfrm>
            <a:off x="1020460" y="1703070"/>
            <a:ext cx="9856381" cy="4423410"/>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1071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rgbClr val="C7E66D"/>
            </a:gs>
            <a:gs pos="83000">
              <a:srgbClr val="98DA5E"/>
            </a:gs>
            <a:gs pos="100000">
              <a:srgbClr val="C7E66D"/>
            </a:gs>
          </a:gsLst>
          <a:lin ang="18900000" scaled="1"/>
          <a:tileRect/>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 y="1766455"/>
            <a:ext cx="12192000" cy="5091545"/>
          </a:xfrm>
          <a:prstGeom prst="rect">
            <a:avLst/>
          </a:prstGeom>
        </p:spPr>
      </p:pic>
      <p:sp>
        <p:nvSpPr>
          <p:cNvPr id="40" name="TextBox 39">
            <a:extLst>
              <a:ext uri="{FF2B5EF4-FFF2-40B4-BE49-F238E27FC236}">
                <a16:creationId xmlns:a16="http://schemas.microsoft.com/office/drawing/2014/main" id="{DA14CBFD-2C6F-E4A0-F468-3C5C731B2275}"/>
              </a:ext>
            </a:extLst>
          </p:cNvPr>
          <p:cNvSpPr txBox="1"/>
          <p:nvPr/>
        </p:nvSpPr>
        <p:spPr>
          <a:xfrm>
            <a:off x="158702" y="130209"/>
            <a:ext cx="1835813"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BÀI </a:t>
            </a:r>
            <a:r>
              <a:rPr kumimoji="0" lang="en-US" sz="4000" b="1" i="0" u="none" strike="noStrike" kern="1200" cap="none" spc="0" normalizeH="0" baseline="0" noProof="0" smtClean="0">
                <a:ln>
                  <a:noFill/>
                </a:ln>
                <a:solidFill>
                  <a:srgbClr val="7030A0"/>
                </a:solidFill>
                <a:effectLst/>
                <a:uLnTx/>
                <a:uFillTx/>
                <a:latin typeface="Roboto Black" panose="02000000000000000000" pitchFamily="2" charset="0"/>
                <a:ea typeface="Roboto Black" panose="02000000000000000000" pitchFamily="2" charset="0"/>
                <a:cs typeface="+mn-cs"/>
              </a:rPr>
              <a:t>7</a:t>
            </a:r>
            <a:endParaRPr kumimoji="0" lang="en-US" sz="40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endParaRPr>
          </a:p>
        </p:txBody>
      </p:sp>
      <p:grpSp>
        <p:nvGrpSpPr>
          <p:cNvPr id="3" name="Group 2"/>
          <p:cNvGrpSpPr/>
          <p:nvPr/>
        </p:nvGrpSpPr>
        <p:grpSpPr>
          <a:xfrm>
            <a:off x="136537" y="5758000"/>
            <a:ext cx="1089462" cy="981138"/>
            <a:chOff x="3686897" y="5777471"/>
            <a:chExt cx="1089462" cy="981138"/>
          </a:xfrm>
        </p:grpSpPr>
        <p:sp>
          <p:nvSpPr>
            <p:cNvPr id="26" name="Arrow: Pentagon 25">
              <a:extLst>
                <a:ext uri="{FF2B5EF4-FFF2-40B4-BE49-F238E27FC236}">
                  <a16:creationId xmlns:a16="http://schemas.microsoft.com/office/drawing/2014/main" id="{F1C07DEE-8892-24B9-69DB-4BC45E9619CB}"/>
                </a:ext>
              </a:extLst>
            </p:cNvPr>
            <p:cNvSpPr/>
            <p:nvPr/>
          </p:nvSpPr>
          <p:spPr>
            <a:xfrm>
              <a:off x="3686897" y="5777471"/>
              <a:ext cx="1089462" cy="981138"/>
            </a:xfrm>
            <a:custGeom>
              <a:avLst/>
              <a:gdLst>
                <a:gd name="connsiteX0" fmla="*/ 0 w 975161"/>
                <a:gd name="connsiteY0" fmla="*/ 490569 h 981137"/>
                <a:gd name="connsiteX1" fmla="*/ 487581 w 975161"/>
                <a:gd name="connsiteY1" fmla="*/ 0 h 981137"/>
                <a:gd name="connsiteX2" fmla="*/ 975162 w 975161"/>
                <a:gd name="connsiteY2" fmla="*/ 490569 h 981137"/>
                <a:gd name="connsiteX3" fmla="*/ 487581 w 975161"/>
                <a:gd name="connsiteY3" fmla="*/ 981138 h 981137"/>
                <a:gd name="connsiteX4" fmla="*/ 0 w 975161"/>
                <a:gd name="connsiteY4" fmla="*/ 490569 h 981137"/>
                <a:gd name="connsiteX0" fmla="*/ 0 w 1089462"/>
                <a:gd name="connsiteY0" fmla="*/ 490569 h 981138"/>
                <a:gd name="connsiteX1" fmla="*/ 487581 w 1089462"/>
                <a:gd name="connsiteY1" fmla="*/ 0 h 981138"/>
                <a:gd name="connsiteX2" fmla="*/ 1089462 w 1089462"/>
                <a:gd name="connsiteY2" fmla="*/ 490569 h 981138"/>
                <a:gd name="connsiteX3" fmla="*/ 487581 w 1089462"/>
                <a:gd name="connsiteY3" fmla="*/ 981138 h 981138"/>
                <a:gd name="connsiteX4" fmla="*/ 0 w 1089462"/>
                <a:gd name="connsiteY4" fmla="*/ 490569 h 98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9462" h="981138">
                  <a:moveTo>
                    <a:pt x="0" y="490569"/>
                  </a:moveTo>
                  <a:cubicBezTo>
                    <a:pt x="0" y="219635"/>
                    <a:pt x="306004" y="0"/>
                    <a:pt x="487581" y="0"/>
                  </a:cubicBezTo>
                  <a:cubicBezTo>
                    <a:pt x="669158" y="0"/>
                    <a:pt x="1089462" y="219635"/>
                    <a:pt x="1089462" y="490569"/>
                  </a:cubicBezTo>
                  <a:cubicBezTo>
                    <a:pt x="1089462" y="761503"/>
                    <a:pt x="669158" y="981138"/>
                    <a:pt x="487581" y="981138"/>
                  </a:cubicBezTo>
                  <a:cubicBezTo>
                    <a:pt x="306004" y="981138"/>
                    <a:pt x="0" y="761503"/>
                    <a:pt x="0" y="490569"/>
                  </a:cubicBezTo>
                  <a:close/>
                </a:path>
              </a:pathLst>
            </a:custGeom>
            <a:solidFill>
              <a:srgbClr val="FFC000"/>
            </a:solidFill>
            <a:ln>
              <a:noFill/>
            </a:ln>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3709062" y="6037207"/>
              <a:ext cx="1058090" cy="461665"/>
            </a:xfrm>
            <a:prstGeom prst="rect">
              <a:avLst/>
            </a:prstGeom>
            <a:noFill/>
            <a:scene3d>
              <a:camera prst="orthographicFront"/>
              <a:lightRig rig="threePt" dir="t"/>
            </a:scene3d>
            <a:sp3d>
              <a:bevelT prst="slop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rPr>
                <a:t>Tiết 1</a:t>
              </a:r>
            </a:p>
          </p:txBody>
        </p:sp>
      </p:grpSp>
      <p:sp>
        <p:nvSpPr>
          <p:cNvPr id="7" name="TextBox 6"/>
          <p:cNvSpPr txBox="1"/>
          <p:nvPr/>
        </p:nvSpPr>
        <p:spPr>
          <a:xfrm>
            <a:off x="411105" y="68654"/>
            <a:ext cx="1114378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rPr>
              <a:t>TẠO </a:t>
            </a:r>
            <a:r>
              <a:rPr kumimoji="0" lang="en-US" altLang="zh-CN" sz="48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BÀI </a:t>
            </a:r>
            <a:r>
              <a:rPr lang="en-US" altLang="zh-CN" sz="4800" b="1" smtClean="0">
                <a:solidFill>
                  <a:srgbClr val="7030A0"/>
                </a:solidFill>
                <a:latin typeface="Roboto Black" panose="02000000000000000000" pitchFamily="2" charset="0"/>
                <a:ea typeface="Roboto Black" panose="02000000000000000000" pitchFamily="2" charset="0"/>
              </a:rPr>
              <a:t>TRÌNH CHIẾU</a:t>
            </a:r>
            <a:endParaRPr kumimoji="0" lang="en-US" altLang="zh-CN" sz="48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endParaRPr>
          </a:p>
        </p:txBody>
      </p:sp>
      <p:pic>
        <p:nvPicPr>
          <p:cNvPr id="11" name="Picture 10">
            <a:extLst>
              <a:ext uri="{FF2B5EF4-FFF2-40B4-BE49-F238E27FC236}">
                <a16:creationId xmlns:a16="http://schemas.microsoft.com/office/drawing/2014/main" id="{4FACDEB0-4136-02B1-00C5-D1D8C06FB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59722" y="5242553"/>
            <a:ext cx="2246550" cy="1550366"/>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525770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p:cNvSpPr txBox="1"/>
          <p:nvPr/>
        </p:nvSpPr>
        <p:spPr>
          <a:xfrm>
            <a:off x="2167353" y="2386645"/>
            <a:ext cx="8727676" cy="1569660"/>
          </a:xfrm>
          <a:prstGeom prst="rect">
            <a:avLst/>
          </a:prstGeom>
          <a:noFill/>
        </p:spPr>
        <p:txBody>
          <a:bodyPr wrap="square" rtlCol="0">
            <a:spAutoFit/>
          </a:bodyPr>
          <a:lstStyle/>
          <a:p>
            <a:pPr algn="ctr">
              <a:defRPr/>
            </a:pPr>
            <a:r>
              <a:rPr lang="vi-VN" altLang="zh-CN" sz="3200" b="1" dirty="0">
                <a:solidFill>
                  <a:srgbClr val="002060"/>
                </a:solidFill>
                <a:latin typeface="Roboto Black" panose="02000000000000000000" pitchFamily="2" charset="0"/>
                <a:ea typeface="Roboto Black" panose="02000000000000000000" pitchFamily="2" charset="0"/>
                <a:cs typeface="Roboto" panose="02000000000000000000" pitchFamily="2" charset="0"/>
              </a:rPr>
              <a:t>TẠO BÀI TRÌNH CHIẾU GIỚI THIỆU LỊCH SỬ VĂN HOÁ TRUYỀN THỐNG CỦA </a:t>
            </a:r>
            <a:r>
              <a:rPr lang="vi-VN" altLang="zh-CN" sz="3200" b="1">
                <a:solidFill>
                  <a:srgbClr val="002060"/>
                </a:solidFill>
                <a:latin typeface="Roboto Black" panose="02000000000000000000" pitchFamily="2" charset="0"/>
                <a:ea typeface="Roboto Black" panose="02000000000000000000" pitchFamily="2" charset="0"/>
                <a:cs typeface="Roboto" panose="02000000000000000000" pitchFamily="2" charset="0"/>
              </a:rPr>
              <a:t>ĐỊA PHƯƠNG</a:t>
            </a:r>
            <a:r>
              <a:rPr lang="en-US" altLang="zh-CN" sz="3200" b="1">
                <a:solidFill>
                  <a:srgbClr val="002060"/>
                </a:solidFill>
                <a:latin typeface="Roboto Black" panose="02000000000000000000" pitchFamily="2" charset="0"/>
                <a:ea typeface="Roboto Black" panose="02000000000000000000" pitchFamily="2" charset="0"/>
                <a:cs typeface="Roboto" panose="02000000000000000000" pitchFamily="2" charset="0"/>
              </a:rPr>
              <a:t> </a:t>
            </a:r>
            <a:r>
              <a:rPr lang="en-US" sz="3200">
                <a:solidFill>
                  <a:srgbClr val="002060"/>
                </a:solidFill>
                <a:latin typeface="Roboto Black" panose="02000000000000000000" pitchFamily="2" charset="0"/>
                <a:ea typeface="Roboto Black" panose="02000000000000000000" pitchFamily="2" charset="0"/>
              </a:rPr>
              <a:t>THEO CÁCH CỦA NHÓM EM</a:t>
            </a:r>
          </a:p>
        </p:txBody>
      </p:sp>
      <p:pic>
        <p:nvPicPr>
          <p:cNvPr id="16" name="Picture 15">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Tree>
    <p:extLst>
      <p:ext uri="{BB962C8B-B14F-4D97-AF65-F5344CB8AC3E}">
        <p14:creationId xmlns:p14="http://schemas.microsoft.com/office/powerpoint/2010/main" val="2588106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06090" y="2977819"/>
            <a:ext cx="7018020" cy="36858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F47EDC76-93E4-69B2-B3EB-FFBB9F9285CB}"/>
              </a:ext>
            </a:extLst>
          </p:cNvPr>
          <p:cNvSpPr txBox="1"/>
          <p:nvPr/>
        </p:nvSpPr>
        <p:spPr>
          <a:xfrm>
            <a:off x="318639" y="3720419"/>
            <a:ext cx="1004777"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pt-BR"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Gợi ý</a:t>
            </a:r>
            <a:endParaRPr kumimoji="0" lang="en-US"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11" name="TextBox 10">
            <a:extLst>
              <a:ext uri="{FF2B5EF4-FFF2-40B4-BE49-F238E27FC236}">
                <a16:creationId xmlns:a16="http://schemas.microsoft.com/office/drawing/2014/main" id="{F47EDC76-93E4-69B2-B3EB-FFBB9F9285CB}"/>
              </a:ext>
            </a:extLst>
          </p:cNvPr>
          <p:cNvSpPr txBox="1"/>
          <p:nvPr/>
        </p:nvSpPr>
        <p:spPr>
          <a:xfrm>
            <a:off x="3200492" y="1727802"/>
            <a:ext cx="6629213" cy="1107996"/>
          </a:xfrm>
          <a:prstGeom prst="rect">
            <a:avLst/>
          </a:prstGeom>
          <a:noFill/>
        </p:spPr>
        <p:txBody>
          <a:bodyPr wrap="square" lIns="0" tIns="0" rIns="0" bIns="0" rtlCol="0">
            <a:spAutoFit/>
          </a:bodyPr>
          <a:lstStyle/>
          <a:p>
            <a:pPr lvl="0" algn="just">
              <a:defRPr/>
            </a:pPr>
            <a:r>
              <a:rPr lang="vi-VN" sz="2400" dirty="0">
                <a:solidFill>
                  <a:srgbClr val="002060"/>
                </a:solidFill>
                <a:latin typeface="Roboto" panose="02000000000000000000" pitchFamily="2" charset="0"/>
                <a:ea typeface="Roboto" panose="02000000000000000000" pitchFamily="2" charset="0"/>
                <a:cs typeface="Roboto" panose="02000000000000000000" pitchFamily="2" charset="0"/>
              </a:rPr>
              <a:t>Kích hoạt phần </a:t>
            </a:r>
            <a:r>
              <a:rPr lang="vi-VN" sz="2400">
                <a:solidFill>
                  <a:srgbClr val="002060"/>
                </a:solidFill>
                <a:latin typeface="Roboto" panose="02000000000000000000" pitchFamily="2" charset="0"/>
                <a:ea typeface="Roboto" panose="02000000000000000000" pitchFamily="2" charset="0"/>
                <a:cs typeface="Roboto" panose="02000000000000000000" pitchFamily="2" charset="0"/>
              </a:rPr>
              <a:t>mềm </a:t>
            </a:r>
            <a:r>
              <a:rPr lang="vi-VN" sz="2400" b="1">
                <a:solidFill>
                  <a:srgbClr val="002060"/>
                </a:solidFill>
                <a:latin typeface="Roboto" panose="02000000000000000000" pitchFamily="2" charset="0"/>
                <a:ea typeface="Roboto" panose="02000000000000000000" pitchFamily="2" charset="0"/>
                <a:cs typeface="Roboto" panose="02000000000000000000" pitchFamily="2" charset="0"/>
              </a:rPr>
              <a:t>PowerPoint</a:t>
            </a:r>
            <a:r>
              <a:rPr lang="vi-VN" sz="2400">
                <a:solidFill>
                  <a:srgbClr val="002060"/>
                </a:solidFill>
                <a:latin typeface="Roboto" panose="02000000000000000000" pitchFamily="2" charset="0"/>
                <a:ea typeface="Roboto" panose="02000000000000000000" pitchFamily="2" charset="0"/>
                <a:cs typeface="Roboto" panose="02000000000000000000" pitchFamily="2" charset="0"/>
              </a:rPr>
              <a:t>,</a:t>
            </a:r>
            <a:r>
              <a:rPr lang="en-US" sz="2400">
                <a:solidFill>
                  <a:srgbClr val="002060"/>
                </a:solidFill>
                <a:latin typeface="Roboto" panose="02000000000000000000" pitchFamily="2" charset="0"/>
                <a:ea typeface="Roboto" panose="02000000000000000000" pitchFamily="2" charset="0"/>
                <a:cs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cs typeface="Roboto" panose="02000000000000000000" pitchFamily="2" charset="0"/>
              </a:rPr>
              <a:t>tạo </a:t>
            </a:r>
            <a:r>
              <a:rPr lang="vi-VN" sz="2400" dirty="0">
                <a:solidFill>
                  <a:srgbClr val="002060"/>
                </a:solidFill>
                <a:latin typeface="Roboto" panose="02000000000000000000" pitchFamily="2" charset="0"/>
                <a:ea typeface="Roboto" panose="02000000000000000000" pitchFamily="2" charset="0"/>
                <a:cs typeface="Roboto" panose="02000000000000000000" pitchFamily="2" charset="0"/>
              </a:rPr>
              <a:t>trang chiếu đầu </a:t>
            </a:r>
            <a:r>
              <a:rPr lang="vi-VN" sz="2400">
                <a:solidFill>
                  <a:srgbClr val="002060"/>
                </a:solidFill>
                <a:latin typeface="Roboto" panose="02000000000000000000" pitchFamily="2" charset="0"/>
                <a:ea typeface="Roboto" panose="02000000000000000000" pitchFamily="2" charset="0"/>
                <a:cs typeface="Roboto" panose="02000000000000000000" pitchFamily="2" charset="0"/>
              </a:rPr>
              <a:t>tiên giới</a:t>
            </a:r>
            <a:r>
              <a:rPr lang="en-US" sz="2400">
                <a:solidFill>
                  <a:srgbClr val="002060"/>
                </a:solidFill>
                <a:latin typeface="Roboto" panose="02000000000000000000" pitchFamily="2" charset="0"/>
                <a:ea typeface="Roboto" panose="02000000000000000000" pitchFamily="2" charset="0"/>
                <a:cs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cs typeface="Roboto" panose="02000000000000000000" pitchFamily="2" charset="0"/>
              </a:rPr>
              <a:t>thiệu </a:t>
            </a:r>
            <a:r>
              <a:rPr lang="vi-VN" sz="2400" dirty="0">
                <a:solidFill>
                  <a:srgbClr val="002060"/>
                </a:solidFill>
                <a:latin typeface="Roboto" panose="02000000000000000000" pitchFamily="2" charset="0"/>
                <a:ea typeface="Roboto" panose="02000000000000000000" pitchFamily="2" charset="0"/>
                <a:cs typeface="Roboto" panose="02000000000000000000" pitchFamily="2" charset="0"/>
              </a:rPr>
              <a:t>tiêu đề bài trình chiếu</a:t>
            </a:r>
            <a:r>
              <a:rPr lang="vi-VN" sz="2400">
                <a:solidFill>
                  <a:srgbClr val="002060"/>
                </a:solidFill>
                <a:latin typeface="Roboto" panose="02000000000000000000" pitchFamily="2" charset="0"/>
                <a:ea typeface="Roboto" panose="02000000000000000000" pitchFamily="2" charset="0"/>
                <a:cs typeface="Roboto" panose="02000000000000000000" pitchFamily="2" charset="0"/>
              </a:rPr>
              <a:t>, họ</a:t>
            </a:r>
            <a:r>
              <a:rPr lang="en-US" sz="2400">
                <a:solidFill>
                  <a:srgbClr val="002060"/>
                </a:solidFill>
                <a:latin typeface="Roboto" panose="02000000000000000000" pitchFamily="2" charset="0"/>
                <a:ea typeface="Roboto" panose="02000000000000000000" pitchFamily="2" charset="0"/>
                <a:cs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cs typeface="Roboto" panose="02000000000000000000" pitchFamily="2" charset="0"/>
              </a:rPr>
              <a:t>và </a:t>
            </a:r>
            <a:r>
              <a:rPr lang="vi-VN" sz="2400" dirty="0">
                <a:solidFill>
                  <a:srgbClr val="002060"/>
                </a:solidFill>
                <a:latin typeface="Roboto" panose="02000000000000000000" pitchFamily="2" charset="0"/>
                <a:ea typeface="Roboto" panose="02000000000000000000" pitchFamily="2" charset="0"/>
                <a:cs typeface="Roboto" panose="02000000000000000000" pitchFamily="2" charset="0"/>
              </a:rPr>
              <a:t>tên của các thành </a:t>
            </a:r>
            <a:r>
              <a:rPr lang="vi-VN" sz="2400">
                <a:solidFill>
                  <a:srgbClr val="002060"/>
                </a:solidFill>
                <a:latin typeface="Roboto" panose="02000000000000000000" pitchFamily="2" charset="0"/>
                <a:ea typeface="Roboto" panose="02000000000000000000" pitchFamily="2" charset="0"/>
                <a:cs typeface="Roboto" panose="02000000000000000000" pitchFamily="2" charset="0"/>
              </a:rPr>
              <a:t>viên trong</a:t>
            </a:r>
            <a:r>
              <a:rPr lang="en-US" sz="2400">
                <a:solidFill>
                  <a:srgbClr val="002060"/>
                </a:solidFill>
                <a:latin typeface="Roboto" panose="02000000000000000000" pitchFamily="2" charset="0"/>
                <a:ea typeface="Roboto" panose="02000000000000000000" pitchFamily="2" charset="0"/>
                <a:cs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cs typeface="Roboto" panose="02000000000000000000" pitchFamily="2" charset="0"/>
              </a:rPr>
              <a:t>nhóm</a:t>
            </a:r>
            <a:r>
              <a:rPr lang="vi-VN" sz="2400" dirty="0">
                <a:solidFill>
                  <a:srgbClr val="002060"/>
                </a:solidFill>
                <a:latin typeface="Roboto" panose="02000000000000000000" pitchFamily="2" charset="0"/>
                <a:ea typeface="Roboto" panose="02000000000000000000" pitchFamily="2" charset="0"/>
                <a:cs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cs typeface="Roboto" panose="02000000000000000000" pitchFamily="2" charset="0"/>
              </a:rPr>
              <a:t>tên lớp</a:t>
            </a:r>
            <a:endParaRPr lang="en-US" sz="2400">
              <a:solidFill>
                <a:srgbClr val="002060"/>
              </a:solidFill>
              <a:latin typeface="Roboto" panose="02000000000000000000" pitchFamily="2" charset="0"/>
              <a:ea typeface="Roboto" panose="02000000000000000000" pitchFamily="2" charset="0"/>
              <a:cs typeface="Roboto" panose="02000000000000000000" pitchFamily="2" charset="0"/>
            </a:endParaRPr>
          </a:p>
        </p:txBody>
      </p:sp>
      <p:sp>
        <p:nvSpPr>
          <p:cNvPr id="16" name="Oval 20"/>
          <p:cNvSpPr/>
          <p:nvPr/>
        </p:nvSpPr>
        <p:spPr>
          <a:xfrm>
            <a:off x="1509161" y="2645765"/>
            <a:ext cx="1031210" cy="1074654"/>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0 w 1027150"/>
              <a:gd name="connsiteY0" fmla="*/ 558109 h 1099303"/>
              <a:gd name="connsiteX1" fmla="*/ 505712 w 1027150"/>
              <a:gd name="connsiteY1" fmla="*/ 52397 h 1099303"/>
              <a:gd name="connsiteX2" fmla="*/ 1011424 w 1027150"/>
              <a:gd name="connsiteY2" fmla="*/ 558109 h 1099303"/>
              <a:gd name="connsiteX3" fmla="*/ 505712 w 1027150"/>
              <a:gd name="connsiteY3" fmla="*/ 1063821 h 1099303"/>
              <a:gd name="connsiteX4" fmla="*/ 0 w 1027150"/>
              <a:gd name="connsiteY4" fmla="*/ 558109 h 1099303"/>
              <a:gd name="connsiteX0" fmla="*/ 142 w 1027292"/>
              <a:gd name="connsiteY0" fmla="*/ 529246 h 1070440"/>
              <a:gd name="connsiteX1" fmla="*/ 505854 w 1027292"/>
              <a:gd name="connsiteY1" fmla="*/ 23534 h 1070440"/>
              <a:gd name="connsiteX2" fmla="*/ 1011566 w 1027292"/>
              <a:gd name="connsiteY2" fmla="*/ 529246 h 1070440"/>
              <a:gd name="connsiteX3" fmla="*/ 505854 w 1027292"/>
              <a:gd name="connsiteY3" fmla="*/ 1034958 h 1070440"/>
              <a:gd name="connsiteX4" fmla="*/ 142 w 1027292"/>
              <a:gd name="connsiteY4" fmla="*/ 529246 h 1070440"/>
              <a:gd name="connsiteX0" fmla="*/ 1983 w 1031210"/>
              <a:gd name="connsiteY0" fmla="*/ 529246 h 1074654"/>
              <a:gd name="connsiteX1" fmla="*/ 507695 w 1031210"/>
              <a:gd name="connsiteY1" fmla="*/ 23534 h 1074654"/>
              <a:gd name="connsiteX2" fmla="*/ 1013407 w 1031210"/>
              <a:gd name="connsiteY2" fmla="*/ 529246 h 1074654"/>
              <a:gd name="connsiteX3" fmla="*/ 550225 w 1031210"/>
              <a:gd name="connsiteY3" fmla="*/ 1045590 h 1074654"/>
              <a:gd name="connsiteX4" fmla="*/ 1983 w 1031210"/>
              <a:gd name="connsiteY4" fmla="*/ 529246 h 107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210" h="1074654">
                <a:moveTo>
                  <a:pt x="1983" y="529246"/>
                </a:moveTo>
                <a:cubicBezTo>
                  <a:pt x="-5105" y="358903"/>
                  <a:pt x="-20740" y="140604"/>
                  <a:pt x="507695" y="23534"/>
                </a:cubicBezTo>
                <a:cubicBezTo>
                  <a:pt x="1036130" y="-93536"/>
                  <a:pt x="1013407" y="249949"/>
                  <a:pt x="1013407" y="529246"/>
                </a:cubicBezTo>
                <a:cubicBezTo>
                  <a:pt x="1098467" y="968031"/>
                  <a:pt x="868023" y="891586"/>
                  <a:pt x="550225" y="1045590"/>
                </a:cubicBezTo>
                <a:cubicBezTo>
                  <a:pt x="232427" y="1199594"/>
                  <a:pt x="9071" y="699589"/>
                  <a:pt x="1983" y="529246"/>
                </a:cubicBezTo>
                <a:close/>
              </a:path>
            </a:pathLst>
          </a:custGeom>
          <a:solidFill>
            <a:srgbClr val="BDD7EE"/>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1</a:t>
            </a:r>
          </a:p>
        </p:txBody>
      </p:sp>
      <p:pic>
        <p:nvPicPr>
          <p:cNvPr id="10" name="Picture 9">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8" name="TextBox 7"/>
          <p:cNvSpPr txBox="1"/>
          <p:nvPr/>
        </p:nvSpPr>
        <p:spPr>
          <a:xfrm>
            <a:off x="3232931" y="389930"/>
            <a:ext cx="8878438" cy="1077218"/>
          </a:xfrm>
          <a:prstGeom prst="rect">
            <a:avLst/>
          </a:prstGeom>
          <a:noFill/>
        </p:spPr>
        <p:txBody>
          <a:bodyPr wrap="square" rtlCol="0">
            <a:spAutoFit/>
          </a:bodyPr>
          <a:lstStyle/>
          <a:p>
            <a:pPr lvl="0" algn="ctr">
              <a:defRPr/>
            </a:pPr>
            <a:r>
              <a:rPr lang="vi-VN" altLang="zh-CN" sz="3200" b="1" dirty="0">
                <a:solidFill>
                  <a:srgbClr val="002060"/>
                </a:solidFill>
                <a:latin typeface="Roboto" panose="02000000000000000000" pitchFamily="2" charset="0"/>
                <a:ea typeface="Roboto" panose="02000000000000000000" pitchFamily="2" charset="0"/>
                <a:cs typeface="Roboto" panose="02000000000000000000" pitchFamily="2" charset="0"/>
              </a:rPr>
              <a:t> TẠO BÀI TRÌNH CHIẾU GIỚI THIỆU LỊCH SỬ VĂN HOÁ TRUYỀN THỐNG CỦA ĐỊA PHƯƠNG</a:t>
            </a:r>
            <a:endParaRPr lang="vi-VN" altLang="zh-CN" sz="3200" b="1" dirty="0">
              <a:solidFill>
                <a:srgbClr val="002060"/>
              </a:solidFill>
              <a:latin typeface="Roboto" panose="02000000000000000000" pitchFamily="2" charset="0"/>
              <a:ea typeface="Roboto" panose="02000000000000000000" pitchFamily="2" charset="0"/>
            </a:endParaRPr>
          </a:p>
        </p:txBody>
      </p:sp>
      <p:sp>
        <p:nvSpPr>
          <p:cNvPr id="4" name="TextBox 3"/>
          <p:cNvSpPr txBox="1"/>
          <p:nvPr/>
        </p:nvSpPr>
        <p:spPr>
          <a:xfrm>
            <a:off x="3468414" y="3468414"/>
            <a:ext cx="6148552" cy="1384995"/>
          </a:xfrm>
          <a:prstGeom prst="rect">
            <a:avLst/>
          </a:prstGeom>
          <a:noFill/>
        </p:spPr>
        <p:txBody>
          <a:bodyPr wrap="square" rtlCol="0">
            <a:spAutoFit/>
          </a:bodyPr>
          <a:lstStyle/>
          <a:p>
            <a:pPr algn="ctr"/>
            <a:r>
              <a:rPr lang="en-US" sz="3600" smtClean="0"/>
              <a:t>LỄ HỘI CHÙA THẦY</a:t>
            </a:r>
          </a:p>
          <a:p>
            <a:pPr algn="ctr"/>
            <a:r>
              <a:rPr lang="en-US" sz="2400" smtClean="0"/>
              <a:t>Nguyễn Thuỷ Nguyên, Nguyễn Hoàng Giáp</a:t>
            </a:r>
          </a:p>
          <a:p>
            <a:pPr algn="ctr"/>
            <a:r>
              <a:rPr lang="en-US" sz="2400" smtClean="0"/>
              <a:t>Lớp: 4C</a:t>
            </a:r>
            <a:endParaRPr lang="en-US" sz="2400"/>
          </a:p>
        </p:txBody>
      </p:sp>
    </p:spTree>
    <p:extLst>
      <p:ext uri="{BB962C8B-B14F-4D97-AF65-F5344CB8AC3E}">
        <p14:creationId xmlns:p14="http://schemas.microsoft.com/office/powerpoint/2010/main" val="826136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006090" y="2977819"/>
            <a:ext cx="7018020" cy="36858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47EDC76-93E4-69B2-B3EB-FFBB9F9285CB}"/>
              </a:ext>
            </a:extLst>
          </p:cNvPr>
          <p:cNvSpPr txBox="1"/>
          <p:nvPr/>
        </p:nvSpPr>
        <p:spPr>
          <a:xfrm>
            <a:off x="3297359" y="2387928"/>
            <a:ext cx="6989513" cy="738664"/>
          </a:xfrm>
          <a:prstGeom prst="rect">
            <a:avLst/>
          </a:prstGeom>
          <a:noFill/>
        </p:spPr>
        <p:txBody>
          <a:bodyPr wrap="square" lIns="0" tIns="0" rIns="0" bIns="0" rtlCol="0">
            <a:spAutoFit/>
          </a:bodyPr>
          <a:lstStyle/>
          <a:p>
            <a:pPr lvl="0">
              <a:defRPr/>
            </a:pPr>
            <a:r>
              <a:rPr lang="vi-VN" sz="2400" dirty="0">
                <a:solidFill>
                  <a:srgbClr val="002060"/>
                </a:solidFill>
                <a:latin typeface="Roboto" panose="02000000000000000000" pitchFamily="2" charset="0"/>
                <a:ea typeface="Roboto" panose="02000000000000000000" pitchFamily="2" charset="0"/>
                <a:cs typeface="Roboto" panose="02000000000000000000" pitchFamily="2" charset="0"/>
              </a:rPr>
              <a:t>Tạo trang chiếu giới </a:t>
            </a:r>
            <a:r>
              <a:rPr lang="vi-VN" sz="2400">
                <a:solidFill>
                  <a:srgbClr val="002060"/>
                </a:solidFill>
                <a:latin typeface="Roboto" panose="02000000000000000000" pitchFamily="2" charset="0"/>
                <a:ea typeface="Roboto" panose="02000000000000000000" pitchFamily="2" charset="0"/>
                <a:cs typeface="Roboto" panose="02000000000000000000" pitchFamily="2" charset="0"/>
              </a:rPr>
              <a:t>thiệu nội</a:t>
            </a:r>
            <a:r>
              <a:rPr lang="en-US" sz="2400">
                <a:solidFill>
                  <a:srgbClr val="002060"/>
                </a:solidFill>
                <a:latin typeface="Roboto" panose="02000000000000000000" pitchFamily="2" charset="0"/>
                <a:ea typeface="Roboto" panose="02000000000000000000" pitchFamily="2" charset="0"/>
                <a:cs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cs typeface="Roboto" panose="02000000000000000000" pitchFamily="2" charset="0"/>
              </a:rPr>
              <a:t>dung </a:t>
            </a:r>
            <a:r>
              <a:rPr lang="vi-VN" sz="2400" dirty="0">
                <a:solidFill>
                  <a:srgbClr val="002060"/>
                </a:solidFill>
                <a:latin typeface="Roboto" panose="02000000000000000000" pitchFamily="2" charset="0"/>
                <a:ea typeface="Roboto" panose="02000000000000000000" pitchFamily="2" charset="0"/>
                <a:cs typeface="Roboto" panose="02000000000000000000" pitchFamily="2" charset="0"/>
              </a:rPr>
              <a:t>bài </a:t>
            </a:r>
            <a:r>
              <a:rPr lang="vi-VN" sz="2400">
                <a:solidFill>
                  <a:srgbClr val="002060"/>
                </a:solidFill>
                <a:latin typeface="Roboto" panose="02000000000000000000" pitchFamily="2" charset="0"/>
                <a:ea typeface="Roboto" panose="02000000000000000000" pitchFamily="2" charset="0"/>
                <a:cs typeface="Roboto" panose="02000000000000000000" pitchFamily="2" charset="0"/>
              </a:rPr>
              <a:t>trình chiếu </a:t>
            </a:r>
            <a:r>
              <a:rPr lang="vi-VN" sz="2400" dirty="0">
                <a:solidFill>
                  <a:srgbClr val="002060"/>
                </a:solidFill>
                <a:latin typeface="Roboto" panose="02000000000000000000" pitchFamily="2" charset="0"/>
                <a:ea typeface="Roboto" panose="02000000000000000000" pitchFamily="2" charset="0"/>
                <a:cs typeface="Roboto" panose="02000000000000000000" pitchFamily="2" charset="0"/>
              </a:rPr>
              <a:t/>
            </a:r>
            <a:br>
              <a:rPr lang="vi-VN" sz="2400" dirty="0">
                <a:solidFill>
                  <a:srgbClr val="002060"/>
                </a:solidFill>
                <a:latin typeface="Roboto" panose="02000000000000000000" pitchFamily="2" charset="0"/>
                <a:ea typeface="Roboto" panose="02000000000000000000" pitchFamily="2" charset="0"/>
                <a:cs typeface="Roboto" panose="02000000000000000000" pitchFamily="2" charset="0"/>
              </a:rPr>
            </a:b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12" name="Picture 11">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15" name="Oval 20"/>
          <p:cNvSpPr/>
          <p:nvPr/>
        </p:nvSpPr>
        <p:spPr>
          <a:xfrm>
            <a:off x="2266149" y="1393723"/>
            <a:ext cx="1031210" cy="1074654"/>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0 w 1027150"/>
              <a:gd name="connsiteY0" fmla="*/ 558109 h 1099303"/>
              <a:gd name="connsiteX1" fmla="*/ 505712 w 1027150"/>
              <a:gd name="connsiteY1" fmla="*/ 52397 h 1099303"/>
              <a:gd name="connsiteX2" fmla="*/ 1011424 w 1027150"/>
              <a:gd name="connsiteY2" fmla="*/ 558109 h 1099303"/>
              <a:gd name="connsiteX3" fmla="*/ 505712 w 1027150"/>
              <a:gd name="connsiteY3" fmla="*/ 1063821 h 1099303"/>
              <a:gd name="connsiteX4" fmla="*/ 0 w 1027150"/>
              <a:gd name="connsiteY4" fmla="*/ 558109 h 1099303"/>
              <a:gd name="connsiteX0" fmla="*/ 142 w 1027292"/>
              <a:gd name="connsiteY0" fmla="*/ 529246 h 1070440"/>
              <a:gd name="connsiteX1" fmla="*/ 505854 w 1027292"/>
              <a:gd name="connsiteY1" fmla="*/ 23534 h 1070440"/>
              <a:gd name="connsiteX2" fmla="*/ 1011566 w 1027292"/>
              <a:gd name="connsiteY2" fmla="*/ 529246 h 1070440"/>
              <a:gd name="connsiteX3" fmla="*/ 505854 w 1027292"/>
              <a:gd name="connsiteY3" fmla="*/ 1034958 h 1070440"/>
              <a:gd name="connsiteX4" fmla="*/ 142 w 1027292"/>
              <a:gd name="connsiteY4" fmla="*/ 529246 h 1070440"/>
              <a:gd name="connsiteX0" fmla="*/ 1983 w 1031210"/>
              <a:gd name="connsiteY0" fmla="*/ 529246 h 1074654"/>
              <a:gd name="connsiteX1" fmla="*/ 507695 w 1031210"/>
              <a:gd name="connsiteY1" fmla="*/ 23534 h 1074654"/>
              <a:gd name="connsiteX2" fmla="*/ 1013407 w 1031210"/>
              <a:gd name="connsiteY2" fmla="*/ 529246 h 1074654"/>
              <a:gd name="connsiteX3" fmla="*/ 550225 w 1031210"/>
              <a:gd name="connsiteY3" fmla="*/ 1045590 h 1074654"/>
              <a:gd name="connsiteX4" fmla="*/ 1983 w 1031210"/>
              <a:gd name="connsiteY4" fmla="*/ 529246 h 107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210" h="1074654">
                <a:moveTo>
                  <a:pt x="1983" y="529246"/>
                </a:moveTo>
                <a:cubicBezTo>
                  <a:pt x="-5105" y="358903"/>
                  <a:pt x="-20740" y="140604"/>
                  <a:pt x="507695" y="23534"/>
                </a:cubicBezTo>
                <a:cubicBezTo>
                  <a:pt x="1036130" y="-93536"/>
                  <a:pt x="1013407" y="249949"/>
                  <a:pt x="1013407" y="529246"/>
                </a:cubicBezTo>
                <a:cubicBezTo>
                  <a:pt x="1098467" y="968031"/>
                  <a:pt x="868023" y="891586"/>
                  <a:pt x="550225" y="1045590"/>
                </a:cubicBezTo>
                <a:cubicBezTo>
                  <a:pt x="232427" y="1199594"/>
                  <a:pt x="9071" y="699589"/>
                  <a:pt x="1983" y="529246"/>
                </a:cubicBezTo>
                <a:close/>
              </a:path>
            </a:pathLst>
          </a:custGeom>
          <a:solidFill>
            <a:srgbClr val="BDD7EE"/>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2</a:t>
            </a:r>
          </a:p>
        </p:txBody>
      </p:sp>
      <p:sp>
        <p:nvSpPr>
          <p:cNvPr id="9" name="TextBox 8"/>
          <p:cNvSpPr txBox="1"/>
          <p:nvPr/>
        </p:nvSpPr>
        <p:spPr>
          <a:xfrm>
            <a:off x="3297359" y="483640"/>
            <a:ext cx="8859538" cy="1077218"/>
          </a:xfrm>
          <a:prstGeom prst="rect">
            <a:avLst/>
          </a:prstGeom>
          <a:noFill/>
        </p:spPr>
        <p:txBody>
          <a:bodyPr wrap="square" rtlCol="0">
            <a:spAutoFit/>
          </a:bodyPr>
          <a:lstStyle/>
          <a:p>
            <a:pPr lvl="0" algn="ctr">
              <a:defRPr/>
            </a:pPr>
            <a:r>
              <a:rPr lang="vi-VN" altLang="zh-CN" sz="3200" b="1" dirty="0">
                <a:solidFill>
                  <a:srgbClr val="002060"/>
                </a:solidFill>
                <a:latin typeface="Roboto" panose="02000000000000000000" pitchFamily="2" charset="0"/>
                <a:ea typeface="Roboto" panose="02000000000000000000" pitchFamily="2" charset="0"/>
                <a:cs typeface="Roboto" panose="02000000000000000000" pitchFamily="2" charset="0"/>
              </a:rPr>
              <a:t>TẠO BÀI TRÌNH CHIẾU GIỚI THIỆU LỊCH SỬ VĂN HOÁ TRUYỀN THỐNG CỦA ĐỊA PHƯƠNG</a:t>
            </a:r>
            <a:endParaRPr lang="vi-VN" altLang="zh-CN" sz="3200" b="1" dirty="0">
              <a:solidFill>
                <a:srgbClr val="002060"/>
              </a:solidFill>
              <a:latin typeface="Roboto" panose="02000000000000000000" pitchFamily="2" charset="0"/>
              <a:ea typeface="Roboto" panose="02000000000000000000" pitchFamily="2" charset="0"/>
            </a:endParaRPr>
          </a:p>
        </p:txBody>
      </p:sp>
      <p:sp>
        <p:nvSpPr>
          <p:cNvPr id="3" name="TextBox 2"/>
          <p:cNvSpPr txBox="1"/>
          <p:nvPr/>
        </p:nvSpPr>
        <p:spPr>
          <a:xfrm>
            <a:off x="3358053" y="3594538"/>
            <a:ext cx="6274676" cy="2554545"/>
          </a:xfrm>
          <a:prstGeom prst="rect">
            <a:avLst/>
          </a:prstGeom>
          <a:solidFill>
            <a:srgbClr val="BDD7EE"/>
          </a:solidFill>
          <a:ln>
            <a:solidFill>
              <a:schemeClr val="tx1"/>
            </a:solidFill>
          </a:ln>
        </p:spPr>
        <p:txBody>
          <a:bodyPr wrap="square" rtlCol="0">
            <a:spAutoFit/>
          </a:bodyPr>
          <a:lstStyle/>
          <a:p>
            <a:r>
              <a:rPr lang="en-US" sz="3200" smtClean="0"/>
              <a:t>Nội dung</a:t>
            </a:r>
          </a:p>
          <a:p>
            <a:r>
              <a:rPr lang="en-US" sz="3200" smtClean="0"/>
              <a:t>Thời gian, địa điểm tổ chức và mục đích lễ hội</a:t>
            </a:r>
          </a:p>
          <a:p>
            <a:r>
              <a:rPr lang="en-US" sz="3200" smtClean="0"/>
              <a:t>Một số hoạt động chính của lễ hội</a:t>
            </a:r>
          </a:p>
          <a:p>
            <a:r>
              <a:rPr lang="en-US" sz="3200" smtClean="0"/>
              <a:t>Một số hình ảnh của lễ hội</a:t>
            </a:r>
            <a:endParaRPr lang="en-US" sz="3200"/>
          </a:p>
        </p:txBody>
      </p:sp>
    </p:spTree>
    <p:extLst>
      <p:ext uri="{BB962C8B-B14F-4D97-AF65-F5344CB8AC3E}">
        <p14:creationId xmlns:p14="http://schemas.microsoft.com/office/powerpoint/2010/main" val="565200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531870" y="1880538"/>
            <a:ext cx="7783830" cy="43945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10" name="Oval 20"/>
          <p:cNvSpPr/>
          <p:nvPr/>
        </p:nvSpPr>
        <p:spPr>
          <a:xfrm>
            <a:off x="1898395" y="2101334"/>
            <a:ext cx="1031210" cy="1074654"/>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0 w 1027150"/>
              <a:gd name="connsiteY0" fmla="*/ 558109 h 1099303"/>
              <a:gd name="connsiteX1" fmla="*/ 505712 w 1027150"/>
              <a:gd name="connsiteY1" fmla="*/ 52397 h 1099303"/>
              <a:gd name="connsiteX2" fmla="*/ 1011424 w 1027150"/>
              <a:gd name="connsiteY2" fmla="*/ 558109 h 1099303"/>
              <a:gd name="connsiteX3" fmla="*/ 505712 w 1027150"/>
              <a:gd name="connsiteY3" fmla="*/ 1063821 h 1099303"/>
              <a:gd name="connsiteX4" fmla="*/ 0 w 1027150"/>
              <a:gd name="connsiteY4" fmla="*/ 558109 h 1099303"/>
              <a:gd name="connsiteX0" fmla="*/ 142 w 1027292"/>
              <a:gd name="connsiteY0" fmla="*/ 529246 h 1070440"/>
              <a:gd name="connsiteX1" fmla="*/ 505854 w 1027292"/>
              <a:gd name="connsiteY1" fmla="*/ 23534 h 1070440"/>
              <a:gd name="connsiteX2" fmla="*/ 1011566 w 1027292"/>
              <a:gd name="connsiteY2" fmla="*/ 529246 h 1070440"/>
              <a:gd name="connsiteX3" fmla="*/ 505854 w 1027292"/>
              <a:gd name="connsiteY3" fmla="*/ 1034958 h 1070440"/>
              <a:gd name="connsiteX4" fmla="*/ 142 w 1027292"/>
              <a:gd name="connsiteY4" fmla="*/ 529246 h 1070440"/>
              <a:gd name="connsiteX0" fmla="*/ 1983 w 1031210"/>
              <a:gd name="connsiteY0" fmla="*/ 529246 h 1074654"/>
              <a:gd name="connsiteX1" fmla="*/ 507695 w 1031210"/>
              <a:gd name="connsiteY1" fmla="*/ 23534 h 1074654"/>
              <a:gd name="connsiteX2" fmla="*/ 1013407 w 1031210"/>
              <a:gd name="connsiteY2" fmla="*/ 529246 h 1074654"/>
              <a:gd name="connsiteX3" fmla="*/ 550225 w 1031210"/>
              <a:gd name="connsiteY3" fmla="*/ 1045590 h 1074654"/>
              <a:gd name="connsiteX4" fmla="*/ 1983 w 1031210"/>
              <a:gd name="connsiteY4" fmla="*/ 529246 h 107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210" h="1074654">
                <a:moveTo>
                  <a:pt x="1983" y="529246"/>
                </a:moveTo>
                <a:cubicBezTo>
                  <a:pt x="-5105" y="358903"/>
                  <a:pt x="-20740" y="140604"/>
                  <a:pt x="507695" y="23534"/>
                </a:cubicBezTo>
                <a:cubicBezTo>
                  <a:pt x="1036130" y="-93536"/>
                  <a:pt x="1013407" y="249949"/>
                  <a:pt x="1013407" y="529246"/>
                </a:cubicBezTo>
                <a:cubicBezTo>
                  <a:pt x="1098467" y="968031"/>
                  <a:pt x="868023" y="891586"/>
                  <a:pt x="550225" y="1045590"/>
                </a:cubicBezTo>
                <a:cubicBezTo>
                  <a:pt x="232427" y="1199594"/>
                  <a:pt x="9071" y="699589"/>
                  <a:pt x="1983" y="529246"/>
                </a:cubicBezTo>
                <a:close/>
              </a:path>
            </a:pathLst>
          </a:custGeom>
          <a:solidFill>
            <a:srgbClr val="BDD7EE"/>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3</a:t>
            </a:r>
          </a:p>
        </p:txBody>
      </p:sp>
      <p:sp>
        <p:nvSpPr>
          <p:cNvPr id="7" name="TextBox 6"/>
          <p:cNvSpPr txBox="1"/>
          <p:nvPr/>
        </p:nvSpPr>
        <p:spPr>
          <a:xfrm>
            <a:off x="3262798" y="412790"/>
            <a:ext cx="8878438" cy="1077218"/>
          </a:xfrm>
          <a:prstGeom prst="rect">
            <a:avLst/>
          </a:prstGeom>
          <a:noFill/>
        </p:spPr>
        <p:txBody>
          <a:bodyPr wrap="square" rtlCol="0">
            <a:spAutoFit/>
          </a:bodyPr>
          <a:lstStyle/>
          <a:p>
            <a:pPr lvl="0" algn="ctr">
              <a:defRPr/>
            </a:pPr>
            <a:r>
              <a:rPr lang="vi-VN" altLang="zh-CN" sz="3200" b="1" dirty="0">
                <a:solidFill>
                  <a:srgbClr val="002060"/>
                </a:solidFill>
                <a:latin typeface="Roboto" panose="02000000000000000000" pitchFamily="2" charset="0"/>
                <a:ea typeface="Roboto" panose="02000000000000000000" pitchFamily="2" charset="0"/>
                <a:cs typeface="Roboto" panose="02000000000000000000" pitchFamily="2" charset="0"/>
              </a:rPr>
              <a:t> TẠO BÀI TRÌNH CHIẾU GIỚI THIỆU LỊCH SỬ VĂN HOÁ TRUYỀN THỐNG CỦA ĐỊA PHƯƠNG</a:t>
            </a:r>
            <a:endParaRPr lang="vi-VN" altLang="zh-CN" sz="3200" b="1" dirty="0">
              <a:solidFill>
                <a:srgbClr val="002060"/>
              </a:solidFill>
              <a:latin typeface="Roboto" panose="02000000000000000000" pitchFamily="2" charset="0"/>
              <a:ea typeface="Roboto" panose="02000000000000000000" pitchFamily="2" charset="0"/>
            </a:endParaRPr>
          </a:p>
        </p:txBody>
      </p:sp>
      <p:sp>
        <p:nvSpPr>
          <p:cNvPr id="2" name="TextBox 1">
            <a:extLst>
              <a:ext uri="{FF2B5EF4-FFF2-40B4-BE49-F238E27FC236}">
                <a16:creationId xmlns:a16="http://schemas.microsoft.com/office/drawing/2014/main" id="{473F98B6-6C1F-E392-73DF-45B0A0105BA7}"/>
              </a:ext>
            </a:extLst>
          </p:cNvPr>
          <p:cNvSpPr txBox="1"/>
          <p:nvPr/>
        </p:nvSpPr>
        <p:spPr>
          <a:xfrm>
            <a:off x="1025911" y="3429000"/>
            <a:ext cx="4594303" cy="1938992"/>
          </a:xfrm>
          <a:prstGeom prst="rect">
            <a:avLst/>
          </a:prstGeom>
          <a:noFill/>
        </p:spPr>
        <p:txBody>
          <a:bodyPr wrap="square" rtlCol="0">
            <a:spAutoFit/>
          </a:bodyPr>
          <a:lstStyle/>
          <a:p>
            <a:r>
              <a:rPr lang="vi-VN" sz="2400" b="0" i="0" dirty="0">
                <a:solidFill>
                  <a:srgbClr val="002060"/>
                </a:solidFill>
                <a:effectLst/>
                <a:latin typeface="Roboto" panose="02000000000000000000" pitchFamily="2" charset="0"/>
                <a:ea typeface="Roboto" panose="02000000000000000000" pitchFamily="2" charset="0"/>
                <a:cs typeface="Roboto" panose="02000000000000000000" pitchFamily="2" charset="0"/>
              </a:rPr>
              <a:t>Tạo trang chiếu</a:t>
            </a:r>
            <a:br>
              <a:rPr lang="vi-VN" sz="2400" b="0" i="0" dirty="0">
                <a:solidFill>
                  <a:srgbClr val="002060"/>
                </a:solidFill>
                <a:effectLst/>
                <a:latin typeface="Roboto" panose="02000000000000000000" pitchFamily="2" charset="0"/>
                <a:ea typeface="Roboto" panose="02000000000000000000" pitchFamily="2" charset="0"/>
                <a:cs typeface="Roboto" panose="02000000000000000000" pitchFamily="2" charset="0"/>
              </a:rPr>
            </a:br>
            <a:r>
              <a:rPr lang="vi-VN" sz="2400" b="0" i="0" dirty="0">
                <a:solidFill>
                  <a:srgbClr val="002060"/>
                </a:solidFill>
                <a:effectLst/>
                <a:latin typeface="Roboto" panose="02000000000000000000" pitchFamily="2" charset="0"/>
                <a:ea typeface="Roboto" panose="02000000000000000000" pitchFamily="2" charset="0"/>
                <a:cs typeface="Roboto" panose="02000000000000000000" pitchFamily="2" charset="0"/>
              </a:rPr>
              <a:t>giới thiệu nội</a:t>
            </a:r>
            <a:br>
              <a:rPr lang="vi-VN" sz="2400" b="0" i="0" dirty="0">
                <a:solidFill>
                  <a:srgbClr val="002060"/>
                </a:solidFill>
                <a:effectLst/>
                <a:latin typeface="Roboto" panose="02000000000000000000" pitchFamily="2" charset="0"/>
                <a:ea typeface="Roboto" panose="02000000000000000000" pitchFamily="2" charset="0"/>
                <a:cs typeface="Roboto" panose="02000000000000000000" pitchFamily="2" charset="0"/>
              </a:rPr>
            </a:br>
            <a:r>
              <a:rPr lang="vi-VN" sz="2400" b="0" i="0" dirty="0">
                <a:solidFill>
                  <a:srgbClr val="002060"/>
                </a:solidFill>
                <a:effectLst/>
                <a:latin typeface="Roboto" panose="02000000000000000000" pitchFamily="2" charset="0"/>
                <a:ea typeface="Roboto" panose="02000000000000000000" pitchFamily="2" charset="0"/>
                <a:cs typeface="Roboto" panose="02000000000000000000" pitchFamily="2" charset="0"/>
              </a:rPr>
              <a:t>dung chi tiết các</a:t>
            </a:r>
            <a:br>
              <a:rPr lang="vi-VN" sz="2400" b="0" i="0" dirty="0">
                <a:solidFill>
                  <a:srgbClr val="002060"/>
                </a:solidFill>
                <a:effectLst/>
                <a:latin typeface="Roboto" panose="02000000000000000000" pitchFamily="2" charset="0"/>
                <a:ea typeface="Roboto" panose="02000000000000000000" pitchFamily="2" charset="0"/>
                <a:cs typeface="Roboto" panose="02000000000000000000" pitchFamily="2" charset="0"/>
              </a:rPr>
            </a:br>
            <a:r>
              <a:rPr lang="vi-VN" sz="2400" b="0" i="0" dirty="0">
                <a:solidFill>
                  <a:srgbClr val="002060"/>
                </a:solidFill>
                <a:effectLst/>
                <a:latin typeface="Roboto" panose="02000000000000000000" pitchFamily="2" charset="0"/>
                <a:ea typeface="Roboto" panose="02000000000000000000" pitchFamily="2" charset="0"/>
                <a:cs typeface="Roboto" panose="02000000000000000000" pitchFamily="2" charset="0"/>
              </a:rPr>
              <a:t>mục ở bước 2.</a:t>
            </a:r>
            <a:r>
              <a:rPr lang="vi-VN" sz="2400" dirty="0">
                <a:solidFill>
                  <a:srgbClr val="002060"/>
                </a:solidFill>
                <a:latin typeface="Roboto" panose="02000000000000000000" pitchFamily="2" charset="0"/>
                <a:ea typeface="Roboto" panose="02000000000000000000" pitchFamily="2" charset="0"/>
                <a:cs typeface="Roboto" panose="02000000000000000000" pitchFamily="2" charset="0"/>
              </a:rPr>
              <a:t> </a:t>
            </a:r>
            <a:br>
              <a:rPr lang="vi-VN" sz="2400" dirty="0">
                <a:solidFill>
                  <a:srgbClr val="002060"/>
                </a:solidFill>
                <a:latin typeface="Roboto" panose="02000000000000000000" pitchFamily="2" charset="0"/>
                <a:ea typeface="Roboto" panose="02000000000000000000" pitchFamily="2" charset="0"/>
                <a:cs typeface="Roboto" panose="02000000000000000000" pitchFamily="2" charset="0"/>
              </a:rPr>
            </a:br>
            <a:endParaRPr lang="vi-VN" sz="2400" dirty="0">
              <a:solidFill>
                <a:srgbClr val="002060"/>
              </a:solidFill>
              <a:latin typeface="Roboto" panose="02000000000000000000" pitchFamily="2" charset="0"/>
              <a:ea typeface="Roboto" panose="02000000000000000000" pitchFamily="2" charset="0"/>
              <a:cs typeface="Roboto" panose="02000000000000000000" pitchFamily="2" charset="0"/>
            </a:endParaRPr>
          </a:p>
        </p:txBody>
      </p:sp>
      <p:sp>
        <p:nvSpPr>
          <p:cNvPr id="3" name="TextBox 2"/>
          <p:cNvSpPr txBox="1"/>
          <p:nvPr/>
        </p:nvSpPr>
        <p:spPr>
          <a:xfrm>
            <a:off x="4067503" y="2101334"/>
            <a:ext cx="6984125" cy="400110"/>
          </a:xfrm>
          <a:prstGeom prst="rect">
            <a:avLst/>
          </a:prstGeom>
          <a:noFill/>
        </p:spPr>
        <p:txBody>
          <a:bodyPr wrap="square" rtlCol="0">
            <a:spAutoFit/>
          </a:bodyPr>
          <a:lstStyle/>
          <a:p>
            <a:pPr algn="ctr"/>
            <a:r>
              <a:rPr lang="en-US" sz="2000" smtClean="0"/>
              <a:t>MỘT SỐ HÌNH ẢNH CỦA LỄ HỘI</a:t>
            </a:r>
            <a:endParaRPr lang="en-US" sz="2000"/>
          </a:p>
        </p:txBody>
      </p:sp>
      <p:pic>
        <p:nvPicPr>
          <p:cNvPr id="4" name="Picture 3"/>
          <p:cNvPicPr>
            <a:picLocks noChangeAspect="1"/>
          </p:cNvPicPr>
          <p:nvPr/>
        </p:nvPicPr>
        <p:blipFill>
          <a:blip r:embed="rId4"/>
          <a:stretch>
            <a:fillRect/>
          </a:stretch>
        </p:blipFill>
        <p:spPr>
          <a:xfrm>
            <a:off x="3677434" y="2722240"/>
            <a:ext cx="3193682" cy="1576987"/>
          </a:xfrm>
          <a:prstGeom prst="rect">
            <a:avLst/>
          </a:prstGeom>
        </p:spPr>
      </p:pic>
      <p:pic>
        <p:nvPicPr>
          <p:cNvPr id="5" name="Picture 4"/>
          <p:cNvPicPr>
            <a:picLocks noChangeAspect="1"/>
          </p:cNvPicPr>
          <p:nvPr/>
        </p:nvPicPr>
        <p:blipFill>
          <a:blip r:embed="rId5"/>
          <a:stretch>
            <a:fillRect/>
          </a:stretch>
        </p:blipFill>
        <p:spPr>
          <a:xfrm>
            <a:off x="7473381" y="2807866"/>
            <a:ext cx="2868798" cy="1491361"/>
          </a:xfrm>
          <a:prstGeom prst="rect">
            <a:avLst/>
          </a:prstGeom>
        </p:spPr>
      </p:pic>
      <p:pic>
        <p:nvPicPr>
          <p:cNvPr id="11" name="Picture 10"/>
          <p:cNvPicPr>
            <a:picLocks noChangeAspect="1"/>
          </p:cNvPicPr>
          <p:nvPr/>
        </p:nvPicPr>
        <p:blipFill>
          <a:blip r:embed="rId6"/>
          <a:stretch>
            <a:fillRect/>
          </a:stretch>
        </p:blipFill>
        <p:spPr>
          <a:xfrm>
            <a:off x="5497679" y="4318191"/>
            <a:ext cx="3159469" cy="1990805"/>
          </a:xfrm>
          <a:prstGeom prst="rect">
            <a:avLst/>
          </a:prstGeom>
        </p:spPr>
      </p:pic>
    </p:spTree>
    <p:extLst>
      <p:ext uri="{BB962C8B-B14F-4D97-AF65-F5344CB8AC3E}">
        <p14:creationId xmlns:p14="http://schemas.microsoft.com/office/powerpoint/2010/main" val="2131688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82880" y="2337325"/>
            <a:ext cx="6640830" cy="35491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47EDC76-93E4-69B2-B3EB-FFBB9F9285CB}"/>
              </a:ext>
            </a:extLst>
          </p:cNvPr>
          <p:cNvSpPr txBox="1"/>
          <p:nvPr/>
        </p:nvSpPr>
        <p:spPr>
          <a:xfrm>
            <a:off x="7498776" y="3742555"/>
            <a:ext cx="3632536" cy="738664"/>
          </a:xfrm>
          <a:prstGeom prst="rect">
            <a:avLst/>
          </a:prstGeom>
          <a:noFill/>
        </p:spPr>
        <p:txBody>
          <a:bodyPr wrap="square" lIns="0" tIns="0" rIns="0" bIns="0" rtlCol="0">
            <a:spAutoFit/>
          </a:bodyPr>
          <a:lstStyle/>
          <a:p>
            <a:pPr lvl="0" algn="just">
              <a:defRPr/>
            </a:pP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Tạo</a:t>
            </a:r>
            <a:r>
              <a:rPr kumimoji="0" lang="vi-VN"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trang chiếu thể hiện </a:t>
            </a:r>
            <a:r>
              <a:rPr kumimoji="0" lang="vi-V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lời </a:t>
            </a:r>
            <a:r>
              <a:rPr lang="en-US" sz="2400" smtClean="0">
                <a:solidFill>
                  <a:srgbClr val="002060"/>
                </a:solidFill>
                <a:latin typeface="Roboto" panose="02000000000000000000" pitchFamily="2" charset="0"/>
                <a:ea typeface="Roboto" panose="02000000000000000000" pitchFamily="2" charset="0"/>
              </a:rPr>
              <a:t>mời đến thăm.</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8" name="Picture 7">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10" name="Oval 20"/>
          <p:cNvSpPr/>
          <p:nvPr/>
        </p:nvSpPr>
        <p:spPr>
          <a:xfrm>
            <a:off x="8052585" y="1799998"/>
            <a:ext cx="1031210" cy="1074654"/>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0 w 1027150"/>
              <a:gd name="connsiteY0" fmla="*/ 558109 h 1099303"/>
              <a:gd name="connsiteX1" fmla="*/ 505712 w 1027150"/>
              <a:gd name="connsiteY1" fmla="*/ 52397 h 1099303"/>
              <a:gd name="connsiteX2" fmla="*/ 1011424 w 1027150"/>
              <a:gd name="connsiteY2" fmla="*/ 558109 h 1099303"/>
              <a:gd name="connsiteX3" fmla="*/ 505712 w 1027150"/>
              <a:gd name="connsiteY3" fmla="*/ 1063821 h 1099303"/>
              <a:gd name="connsiteX4" fmla="*/ 0 w 1027150"/>
              <a:gd name="connsiteY4" fmla="*/ 558109 h 1099303"/>
              <a:gd name="connsiteX0" fmla="*/ 142 w 1027292"/>
              <a:gd name="connsiteY0" fmla="*/ 529246 h 1070440"/>
              <a:gd name="connsiteX1" fmla="*/ 505854 w 1027292"/>
              <a:gd name="connsiteY1" fmla="*/ 23534 h 1070440"/>
              <a:gd name="connsiteX2" fmla="*/ 1011566 w 1027292"/>
              <a:gd name="connsiteY2" fmla="*/ 529246 h 1070440"/>
              <a:gd name="connsiteX3" fmla="*/ 505854 w 1027292"/>
              <a:gd name="connsiteY3" fmla="*/ 1034958 h 1070440"/>
              <a:gd name="connsiteX4" fmla="*/ 142 w 1027292"/>
              <a:gd name="connsiteY4" fmla="*/ 529246 h 1070440"/>
              <a:gd name="connsiteX0" fmla="*/ 1983 w 1031210"/>
              <a:gd name="connsiteY0" fmla="*/ 529246 h 1074654"/>
              <a:gd name="connsiteX1" fmla="*/ 507695 w 1031210"/>
              <a:gd name="connsiteY1" fmla="*/ 23534 h 1074654"/>
              <a:gd name="connsiteX2" fmla="*/ 1013407 w 1031210"/>
              <a:gd name="connsiteY2" fmla="*/ 529246 h 1074654"/>
              <a:gd name="connsiteX3" fmla="*/ 550225 w 1031210"/>
              <a:gd name="connsiteY3" fmla="*/ 1045590 h 1074654"/>
              <a:gd name="connsiteX4" fmla="*/ 1983 w 1031210"/>
              <a:gd name="connsiteY4" fmla="*/ 529246 h 107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210" h="1074654">
                <a:moveTo>
                  <a:pt x="1983" y="529246"/>
                </a:moveTo>
                <a:cubicBezTo>
                  <a:pt x="-5105" y="358903"/>
                  <a:pt x="-20740" y="140604"/>
                  <a:pt x="507695" y="23534"/>
                </a:cubicBezTo>
                <a:cubicBezTo>
                  <a:pt x="1036130" y="-93536"/>
                  <a:pt x="1013407" y="249949"/>
                  <a:pt x="1013407" y="529246"/>
                </a:cubicBezTo>
                <a:cubicBezTo>
                  <a:pt x="1098467" y="968031"/>
                  <a:pt x="868023" y="891586"/>
                  <a:pt x="550225" y="1045590"/>
                </a:cubicBezTo>
                <a:cubicBezTo>
                  <a:pt x="232427" y="1199594"/>
                  <a:pt x="9071" y="699589"/>
                  <a:pt x="1983" y="529246"/>
                </a:cubicBezTo>
                <a:close/>
              </a:path>
            </a:pathLst>
          </a:custGeom>
          <a:solidFill>
            <a:srgbClr val="BDD7EE"/>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4</a:t>
            </a:r>
          </a:p>
        </p:txBody>
      </p:sp>
      <p:sp>
        <p:nvSpPr>
          <p:cNvPr id="7" name="TextBox 6"/>
          <p:cNvSpPr txBox="1"/>
          <p:nvPr/>
        </p:nvSpPr>
        <p:spPr>
          <a:xfrm>
            <a:off x="3300761" y="483640"/>
            <a:ext cx="8891239" cy="1077218"/>
          </a:xfrm>
          <a:prstGeom prst="rect">
            <a:avLst/>
          </a:prstGeom>
          <a:noFill/>
        </p:spPr>
        <p:txBody>
          <a:bodyPr wrap="square" rtlCol="0">
            <a:spAutoFit/>
          </a:bodyPr>
          <a:lstStyle/>
          <a:p>
            <a:pPr lvl="0" algn="ctr">
              <a:defRPr/>
            </a:pPr>
            <a:r>
              <a:rPr lang="vi-VN" altLang="zh-CN" sz="3200" b="1" dirty="0">
                <a:solidFill>
                  <a:srgbClr val="002060"/>
                </a:solidFill>
                <a:latin typeface="Roboto" panose="02000000000000000000" pitchFamily="2" charset="0"/>
                <a:ea typeface="Roboto" panose="02000000000000000000" pitchFamily="2" charset="0"/>
                <a:cs typeface="Roboto" panose="02000000000000000000" pitchFamily="2" charset="0"/>
              </a:rPr>
              <a:t> TẠO BÀI TRÌNH CHIẾU GIỚI THIỆU LỊCH SỬ VĂN HOÁ TRUYỀN THỐNG CỦA ĐỊA PHƯƠNG</a:t>
            </a:r>
            <a:endParaRPr lang="vi-VN" altLang="zh-CN" sz="3200" b="1" dirty="0">
              <a:solidFill>
                <a:srgbClr val="002060"/>
              </a:solidFill>
              <a:latin typeface="Roboto" panose="02000000000000000000" pitchFamily="2" charset="0"/>
              <a:ea typeface="Roboto" panose="02000000000000000000" pitchFamily="2" charset="0"/>
            </a:endParaRPr>
          </a:p>
        </p:txBody>
      </p:sp>
      <p:sp>
        <p:nvSpPr>
          <p:cNvPr id="2" name="TextBox 1"/>
          <p:cNvSpPr txBox="1"/>
          <p:nvPr/>
        </p:nvSpPr>
        <p:spPr>
          <a:xfrm>
            <a:off x="551793" y="3200400"/>
            <a:ext cx="6053959" cy="1200329"/>
          </a:xfrm>
          <a:prstGeom prst="rect">
            <a:avLst/>
          </a:prstGeom>
          <a:noFill/>
        </p:spPr>
        <p:txBody>
          <a:bodyPr wrap="square" rtlCol="0">
            <a:spAutoFit/>
          </a:bodyPr>
          <a:lstStyle/>
          <a:p>
            <a:pPr algn="ctr"/>
            <a:r>
              <a:rPr lang="en-US" sz="3600" smtClean="0"/>
              <a:t>Mời các bạn đến thăm </a:t>
            </a:r>
          </a:p>
          <a:p>
            <a:pPr algn="ctr"/>
            <a:r>
              <a:rPr lang="en-US" sz="3600" smtClean="0"/>
              <a:t>chùa Thầy nhé!</a:t>
            </a:r>
            <a:endParaRPr lang="en-US" sz="3600"/>
          </a:p>
        </p:txBody>
      </p:sp>
    </p:spTree>
    <p:extLst>
      <p:ext uri="{BB962C8B-B14F-4D97-AF65-F5344CB8AC3E}">
        <p14:creationId xmlns:p14="http://schemas.microsoft.com/office/powerpoint/2010/main" val="1360700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3840019" y="2844887"/>
            <a:ext cx="7353498" cy="738664"/>
          </a:xfrm>
          <a:prstGeom prst="rect">
            <a:avLst/>
          </a:prstGeom>
          <a:noFill/>
        </p:spPr>
        <p:txBody>
          <a:bodyPr wrap="square" lIns="0" tIns="0" rIns="0" bIns="0" rtlCol="0">
            <a:spAutoFit/>
          </a:bodyPr>
          <a:lstStyle/>
          <a:p>
            <a:pPr lvl="0">
              <a:defRPr/>
            </a:pPr>
            <a:r>
              <a:rPr lang="vi-VN" sz="2400" dirty="0">
                <a:solidFill>
                  <a:srgbClr val="002060"/>
                </a:solidFill>
                <a:latin typeface="Roboto" panose="02000000000000000000" pitchFamily="2" charset="0"/>
                <a:ea typeface="Roboto" panose="02000000000000000000" pitchFamily="2" charset="0"/>
                <a:cs typeface="Roboto" panose="02000000000000000000" pitchFamily="2" charset="0"/>
              </a:rPr>
              <a:t>Lưu tệp trình chiếu vào thư mục </a:t>
            </a:r>
            <a:r>
              <a:rPr lang="vi-VN" sz="2400" b="1">
                <a:solidFill>
                  <a:srgbClr val="002060"/>
                </a:solidFill>
                <a:latin typeface="Roboto" panose="02000000000000000000" pitchFamily="2" charset="0"/>
                <a:ea typeface="Roboto" panose="02000000000000000000" pitchFamily="2" charset="0"/>
                <a:cs typeface="Roboto" panose="02000000000000000000" pitchFamily="2" charset="0"/>
              </a:rPr>
              <a:t>D</a:t>
            </a:r>
            <a:r>
              <a:rPr lang="vi-VN" sz="2400" b="1" smtClean="0">
                <a:solidFill>
                  <a:srgbClr val="002060"/>
                </a:solidFill>
                <a:latin typeface="Roboto" panose="02000000000000000000" pitchFamily="2" charset="0"/>
                <a:ea typeface="Roboto" panose="02000000000000000000" pitchFamily="2" charset="0"/>
                <a:cs typeface="Roboto" panose="02000000000000000000" pitchFamily="2" charset="0"/>
              </a:rPr>
              <a:t>:\</a:t>
            </a:r>
            <a:r>
              <a:rPr lang="en-US" sz="2400" b="1" smtClean="0">
                <a:solidFill>
                  <a:srgbClr val="002060"/>
                </a:solidFill>
                <a:latin typeface="Roboto" panose="02000000000000000000" pitchFamily="2" charset="0"/>
                <a:ea typeface="Roboto" panose="02000000000000000000" pitchFamily="2" charset="0"/>
                <a:cs typeface="Roboto" panose="02000000000000000000" pitchFamily="2" charset="0"/>
              </a:rPr>
              <a:t>LỚP 4C\ nhóm </a:t>
            </a:r>
            <a:r>
              <a:rPr lang="vi-VN" sz="2400" b="1" smtClean="0">
                <a:solidFill>
                  <a:srgbClr val="002060"/>
                </a:solidFill>
                <a:latin typeface="Roboto" panose="02000000000000000000" pitchFamily="2" charset="0"/>
                <a:ea typeface="Roboto" panose="02000000000000000000" pitchFamily="2" charset="0"/>
                <a:cs typeface="Roboto" panose="02000000000000000000" pitchFamily="2" charset="0"/>
              </a:rPr>
              <a:t>2</a:t>
            </a:r>
            <a:r>
              <a:rPr lang="vi-VN" sz="2400" dirty="0">
                <a:solidFill>
                  <a:srgbClr val="002060"/>
                </a:solidFill>
                <a:latin typeface="Roboto" panose="02000000000000000000" pitchFamily="2" charset="0"/>
                <a:ea typeface="Roboto" panose="02000000000000000000" pitchFamily="2" charset="0"/>
                <a:cs typeface="Roboto" panose="02000000000000000000" pitchFamily="2" charset="0"/>
              </a:rPr>
              <a:t/>
            </a:r>
            <a:br>
              <a:rPr lang="vi-VN" sz="2400" dirty="0">
                <a:solidFill>
                  <a:srgbClr val="002060"/>
                </a:solidFill>
                <a:latin typeface="Roboto" panose="02000000000000000000" pitchFamily="2" charset="0"/>
                <a:ea typeface="Roboto" panose="02000000000000000000" pitchFamily="2" charset="0"/>
                <a:cs typeface="Roboto" panose="02000000000000000000" pitchFamily="2" charset="0"/>
              </a:rPr>
            </a:b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8" name="Picture 7">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9" name="TextBox 8"/>
          <p:cNvSpPr txBox="1"/>
          <p:nvPr/>
        </p:nvSpPr>
        <p:spPr>
          <a:xfrm>
            <a:off x="3501483" y="566007"/>
            <a:ext cx="8690517" cy="1077218"/>
          </a:xfrm>
          <a:prstGeom prst="rect">
            <a:avLst/>
          </a:prstGeom>
          <a:noFill/>
        </p:spPr>
        <p:txBody>
          <a:bodyPr wrap="square" rtlCol="0">
            <a:spAutoFit/>
          </a:bodyPr>
          <a:lstStyle/>
          <a:p>
            <a:pPr lvl="0" algn="ctr">
              <a:defRPr/>
            </a:pPr>
            <a:r>
              <a:rPr lang="vi-VN" altLang="zh-CN" sz="3200" b="1" dirty="0">
                <a:solidFill>
                  <a:srgbClr val="002060"/>
                </a:solidFill>
                <a:latin typeface="Roboto" panose="02000000000000000000" pitchFamily="2" charset="0"/>
                <a:ea typeface="Roboto" panose="02000000000000000000" pitchFamily="2" charset="0"/>
                <a:cs typeface="Roboto" panose="02000000000000000000" pitchFamily="2" charset="0"/>
              </a:rPr>
              <a:t> TẠO BÀI TRÌNH CHIẾU GIỚI THIỆU LỊCH SỬ VĂN HOÁ TRUYỀN THỐNG CỦA ĐỊA PHƯƠNG</a:t>
            </a:r>
            <a:endParaRPr lang="vi-VN" altLang="zh-CN" sz="3200" b="1" dirty="0">
              <a:solidFill>
                <a:srgbClr val="002060"/>
              </a:solidFill>
              <a:latin typeface="Roboto" panose="02000000000000000000" pitchFamily="2" charset="0"/>
              <a:ea typeface="Roboto" panose="02000000000000000000" pitchFamily="2" charset="0"/>
            </a:endParaRPr>
          </a:p>
        </p:txBody>
      </p:sp>
      <p:sp>
        <p:nvSpPr>
          <p:cNvPr id="10" name="Oval 20"/>
          <p:cNvSpPr/>
          <p:nvPr/>
        </p:nvSpPr>
        <p:spPr>
          <a:xfrm>
            <a:off x="1943436" y="2516970"/>
            <a:ext cx="1031210" cy="1074654"/>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0 w 1027150"/>
              <a:gd name="connsiteY0" fmla="*/ 558109 h 1099303"/>
              <a:gd name="connsiteX1" fmla="*/ 505712 w 1027150"/>
              <a:gd name="connsiteY1" fmla="*/ 52397 h 1099303"/>
              <a:gd name="connsiteX2" fmla="*/ 1011424 w 1027150"/>
              <a:gd name="connsiteY2" fmla="*/ 558109 h 1099303"/>
              <a:gd name="connsiteX3" fmla="*/ 505712 w 1027150"/>
              <a:gd name="connsiteY3" fmla="*/ 1063821 h 1099303"/>
              <a:gd name="connsiteX4" fmla="*/ 0 w 1027150"/>
              <a:gd name="connsiteY4" fmla="*/ 558109 h 1099303"/>
              <a:gd name="connsiteX0" fmla="*/ 142 w 1027292"/>
              <a:gd name="connsiteY0" fmla="*/ 529246 h 1070440"/>
              <a:gd name="connsiteX1" fmla="*/ 505854 w 1027292"/>
              <a:gd name="connsiteY1" fmla="*/ 23534 h 1070440"/>
              <a:gd name="connsiteX2" fmla="*/ 1011566 w 1027292"/>
              <a:gd name="connsiteY2" fmla="*/ 529246 h 1070440"/>
              <a:gd name="connsiteX3" fmla="*/ 505854 w 1027292"/>
              <a:gd name="connsiteY3" fmla="*/ 1034958 h 1070440"/>
              <a:gd name="connsiteX4" fmla="*/ 142 w 1027292"/>
              <a:gd name="connsiteY4" fmla="*/ 529246 h 1070440"/>
              <a:gd name="connsiteX0" fmla="*/ 1983 w 1031210"/>
              <a:gd name="connsiteY0" fmla="*/ 529246 h 1074654"/>
              <a:gd name="connsiteX1" fmla="*/ 507695 w 1031210"/>
              <a:gd name="connsiteY1" fmla="*/ 23534 h 1074654"/>
              <a:gd name="connsiteX2" fmla="*/ 1013407 w 1031210"/>
              <a:gd name="connsiteY2" fmla="*/ 529246 h 1074654"/>
              <a:gd name="connsiteX3" fmla="*/ 550225 w 1031210"/>
              <a:gd name="connsiteY3" fmla="*/ 1045590 h 1074654"/>
              <a:gd name="connsiteX4" fmla="*/ 1983 w 1031210"/>
              <a:gd name="connsiteY4" fmla="*/ 529246 h 107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210" h="1074654">
                <a:moveTo>
                  <a:pt x="1983" y="529246"/>
                </a:moveTo>
                <a:cubicBezTo>
                  <a:pt x="-5105" y="358903"/>
                  <a:pt x="-20740" y="140604"/>
                  <a:pt x="507695" y="23534"/>
                </a:cubicBezTo>
                <a:cubicBezTo>
                  <a:pt x="1036130" y="-93536"/>
                  <a:pt x="1013407" y="249949"/>
                  <a:pt x="1013407" y="529246"/>
                </a:cubicBezTo>
                <a:cubicBezTo>
                  <a:pt x="1098467" y="968031"/>
                  <a:pt x="868023" y="891586"/>
                  <a:pt x="550225" y="1045590"/>
                </a:cubicBezTo>
                <a:cubicBezTo>
                  <a:pt x="232427" y="1199594"/>
                  <a:pt x="9071" y="699589"/>
                  <a:pt x="1983" y="529246"/>
                </a:cubicBezTo>
                <a:close/>
              </a:path>
            </a:pathLst>
          </a:custGeom>
          <a:solidFill>
            <a:srgbClr val="BDD7EE"/>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a:solidFill>
                  <a:srgbClr val="002060"/>
                </a:solidFill>
                <a:latin typeface="Roboto Black" panose="02000000000000000000" pitchFamily="2" charset="0"/>
                <a:ea typeface="Roboto Black" panose="02000000000000000000" pitchFamily="2" charset="0"/>
              </a:rPr>
              <a:t>5</a:t>
            </a:r>
            <a:endParaRPr kumimoji="0" lang="en-US" sz="40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Tree>
    <p:extLst>
      <p:ext uri="{BB962C8B-B14F-4D97-AF65-F5344CB8AC3E}">
        <p14:creationId xmlns:p14="http://schemas.microsoft.com/office/powerpoint/2010/main" val="2086236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510562" y="416666"/>
            <a:ext cx="778682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rPr>
              <a:t>KIỂM TRA VÀ ĐIỀU CHỈNH SẢN PHẨM</a:t>
            </a:r>
          </a:p>
        </p:txBody>
      </p:sp>
      <p:pic>
        <p:nvPicPr>
          <p:cNvPr id="11" name="Picture 10">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8" name="TextBox 7"/>
          <p:cNvSpPr txBox="1"/>
          <p:nvPr/>
        </p:nvSpPr>
        <p:spPr>
          <a:xfrm>
            <a:off x="261228" y="1807835"/>
            <a:ext cx="5362299" cy="3416320"/>
          </a:xfrm>
          <a:prstGeom prst="rect">
            <a:avLst/>
          </a:prstGeom>
          <a:noFill/>
        </p:spPr>
        <p:txBody>
          <a:bodyPr wrap="square" rtlCol="0">
            <a:spAutoFit/>
          </a:bodyPr>
          <a:lstStyle/>
          <a:p>
            <a:pPr algn="just">
              <a:defRPr/>
            </a:pPr>
            <a:r>
              <a:rPr lang="vi-VN" altLang="zh-CN" sz="2400" dirty="0">
                <a:solidFill>
                  <a:schemeClr val="accent2">
                    <a:lumMod val="50000"/>
                  </a:schemeClr>
                </a:solidFill>
                <a:latin typeface="Roboto" panose="02000000000000000000" pitchFamily="2" charset="0"/>
                <a:ea typeface="Roboto" panose="02000000000000000000" pitchFamily="2" charset="0"/>
                <a:sym typeface="Wingdings" panose="05000000000000000000" pitchFamily="2" charset="2"/>
              </a:rPr>
              <a:t></a:t>
            </a:r>
            <a:r>
              <a:rPr lang="vi-VN" altLang="zh-CN" sz="2400" dirty="0">
                <a:solidFill>
                  <a:srgbClr val="002060"/>
                </a:solidFill>
                <a:latin typeface="Roboto" panose="02000000000000000000" pitchFamily="2" charset="0"/>
                <a:ea typeface="Roboto" panose="02000000000000000000" pitchFamily="2" charset="0"/>
                <a:sym typeface="Wingdings" panose="05000000000000000000" pitchFamily="2" charset="2"/>
              </a:rPr>
              <a:t> Có ít nhất 4 trang chiếu, cho chữ hoa, chữ thường, có ảnh </a:t>
            </a:r>
            <a:r>
              <a:rPr lang="vi-VN" altLang="zh-CN" sz="2400">
                <a:solidFill>
                  <a:srgbClr val="002060"/>
                </a:solidFill>
                <a:latin typeface="Roboto" panose="02000000000000000000" pitchFamily="2" charset="0"/>
                <a:ea typeface="Roboto" panose="02000000000000000000" pitchFamily="2" charset="0"/>
                <a:sym typeface="Wingdings" panose="05000000000000000000" pitchFamily="2" charset="2"/>
              </a:rPr>
              <a:t>minh h</a:t>
            </a:r>
            <a:r>
              <a:rPr lang="en-US" altLang="zh-CN" sz="2400">
                <a:solidFill>
                  <a:srgbClr val="002060"/>
                </a:solidFill>
                <a:latin typeface="Roboto" panose="02000000000000000000" pitchFamily="2" charset="0"/>
                <a:ea typeface="Roboto" panose="02000000000000000000" pitchFamily="2" charset="0"/>
                <a:sym typeface="Wingdings" panose="05000000000000000000" pitchFamily="2" charset="2"/>
              </a:rPr>
              <a:t>ọa</a:t>
            </a:r>
            <a:r>
              <a:rPr lang="vi-VN" altLang="zh-CN" sz="2400">
                <a:solidFill>
                  <a:srgbClr val="002060"/>
                </a:solidFill>
                <a:latin typeface="Roboto" panose="02000000000000000000" pitchFamily="2" charset="0"/>
                <a:ea typeface="Roboto" panose="02000000000000000000" pitchFamily="2" charset="0"/>
                <a:sym typeface="Wingdings" panose="05000000000000000000" pitchFamily="2" charset="2"/>
              </a:rPr>
              <a:t> </a:t>
            </a:r>
            <a:r>
              <a:rPr lang="vi-VN" altLang="zh-CN" sz="2400" dirty="0">
                <a:solidFill>
                  <a:srgbClr val="002060"/>
                </a:solidFill>
                <a:latin typeface="Roboto" panose="02000000000000000000" pitchFamily="2" charset="0"/>
                <a:ea typeface="Roboto" panose="02000000000000000000" pitchFamily="2" charset="0"/>
                <a:sym typeface="Wingdings" panose="05000000000000000000" pitchFamily="2" charset="2"/>
              </a:rPr>
              <a:t>cho nội dung </a:t>
            </a:r>
            <a:r>
              <a:rPr lang="vi-VN" altLang="zh-CN" sz="2400">
                <a:solidFill>
                  <a:srgbClr val="002060"/>
                </a:solidFill>
                <a:latin typeface="Roboto" panose="02000000000000000000" pitchFamily="2" charset="0"/>
                <a:ea typeface="Roboto" panose="02000000000000000000" pitchFamily="2" charset="0"/>
                <a:sym typeface="Wingdings" panose="05000000000000000000" pitchFamily="2" charset="2"/>
              </a:rPr>
              <a:t>trình </a:t>
            </a:r>
            <a:r>
              <a:rPr lang="vi-VN" altLang="zh-CN" sz="2400" smtClean="0">
                <a:solidFill>
                  <a:srgbClr val="002060"/>
                </a:solidFill>
                <a:latin typeface="Roboto" panose="02000000000000000000" pitchFamily="2" charset="0"/>
                <a:ea typeface="Roboto" panose="02000000000000000000" pitchFamily="2" charset="0"/>
                <a:sym typeface="Wingdings" panose="05000000000000000000" pitchFamily="2" charset="2"/>
              </a:rPr>
              <a:t>bày</a:t>
            </a:r>
            <a:r>
              <a:rPr lang="en-US" altLang="zh-CN" sz="2400" smtClean="0">
                <a:solidFill>
                  <a:srgbClr val="002060"/>
                </a:solidFill>
                <a:latin typeface="Roboto" panose="02000000000000000000" pitchFamily="2" charset="0"/>
                <a:ea typeface="Roboto" panose="02000000000000000000" pitchFamily="2" charset="0"/>
                <a:sym typeface="Wingdings" panose="05000000000000000000" pitchFamily="2" charset="2"/>
              </a:rPr>
              <a:t>.</a:t>
            </a:r>
            <a:endParaRPr lang="en-US" altLang="zh-CN" sz="2400">
              <a:solidFill>
                <a:srgbClr val="002060"/>
              </a:solidFill>
              <a:latin typeface="Roboto" panose="02000000000000000000" pitchFamily="2" charset="0"/>
              <a:ea typeface="Roboto" panose="02000000000000000000" pitchFamily="2" charset="0"/>
              <a:sym typeface="Wingdings" panose="05000000000000000000" pitchFamily="2" charset="2"/>
            </a:endParaRPr>
          </a:p>
          <a:p>
            <a:pPr algn="just">
              <a:defRPr/>
            </a:pPr>
            <a:endParaRPr lang="en-US" altLang="zh-CN" sz="2400">
              <a:solidFill>
                <a:srgbClr val="002060"/>
              </a:solidFill>
              <a:latin typeface="Roboto" panose="02000000000000000000" pitchFamily="2" charset="0"/>
              <a:ea typeface="Roboto" panose="02000000000000000000" pitchFamily="2" charset="0"/>
              <a:sym typeface="Wingdings" panose="05000000000000000000" pitchFamily="2" charset="2"/>
            </a:endParaRPr>
          </a:p>
          <a:p>
            <a:pPr algn="just">
              <a:defRPr/>
            </a:pPr>
            <a:r>
              <a:rPr lang="vi-VN" altLang="zh-CN" sz="2400">
                <a:solidFill>
                  <a:schemeClr val="accent2">
                    <a:lumMod val="50000"/>
                  </a:schemeClr>
                </a:solidFill>
                <a:latin typeface="Roboto" panose="02000000000000000000" pitchFamily="2" charset="0"/>
                <a:ea typeface="Roboto" panose="02000000000000000000" pitchFamily="2" charset="0"/>
                <a:sym typeface="Wingdings" panose="05000000000000000000" pitchFamily="2" charset="2"/>
              </a:rPr>
              <a:t> </a:t>
            </a:r>
            <a:r>
              <a:rPr lang="vi-VN" altLang="zh-CN" sz="2400" dirty="0">
                <a:solidFill>
                  <a:srgbClr val="002060"/>
                </a:solidFill>
                <a:latin typeface="Roboto" panose="02000000000000000000" pitchFamily="2" charset="0"/>
                <a:ea typeface="Roboto" panose="02000000000000000000" pitchFamily="2" charset="0"/>
                <a:sym typeface="Wingdings" panose="05000000000000000000" pitchFamily="2" charset="2"/>
              </a:rPr>
              <a:t>Giới thiệu được </a:t>
            </a:r>
            <a:r>
              <a:rPr lang="vi-VN" altLang="zh-CN" sz="2400">
                <a:solidFill>
                  <a:srgbClr val="002060"/>
                </a:solidFill>
                <a:latin typeface="Roboto" panose="02000000000000000000" pitchFamily="2" charset="0"/>
                <a:ea typeface="Roboto" panose="02000000000000000000" pitchFamily="2" charset="0"/>
                <a:sym typeface="Wingdings" panose="05000000000000000000" pitchFamily="2" charset="2"/>
              </a:rPr>
              <a:t>một </a:t>
            </a:r>
            <a:r>
              <a:rPr lang="vi-VN" altLang="zh-CN" sz="2400" smtClean="0">
                <a:solidFill>
                  <a:srgbClr val="002060"/>
                </a:solidFill>
                <a:latin typeface="Roboto" panose="02000000000000000000" pitchFamily="2" charset="0"/>
                <a:ea typeface="Roboto" panose="02000000000000000000" pitchFamily="2" charset="0"/>
                <a:sym typeface="Wingdings" panose="05000000000000000000" pitchFamily="2" charset="2"/>
              </a:rPr>
              <a:t>lễ </a:t>
            </a:r>
            <a:r>
              <a:rPr lang="vi-VN" altLang="zh-CN" sz="2400" dirty="0">
                <a:solidFill>
                  <a:srgbClr val="002060"/>
                </a:solidFill>
                <a:latin typeface="Roboto" panose="02000000000000000000" pitchFamily="2" charset="0"/>
                <a:ea typeface="Roboto" panose="02000000000000000000" pitchFamily="2" charset="0"/>
                <a:sym typeface="Wingdings" panose="05000000000000000000" pitchFamily="2" charset="2"/>
              </a:rPr>
              <a:t>hội tiêu biểu ở </a:t>
            </a:r>
            <a:r>
              <a:rPr lang="vi-VN" altLang="zh-CN" sz="2400">
                <a:solidFill>
                  <a:srgbClr val="002060"/>
                </a:solidFill>
                <a:latin typeface="Roboto" panose="02000000000000000000" pitchFamily="2" charset="0"/>
                <a:ea typeface="Roboto" panose="02000000000000000000" pitchFamily="2" charset="0"/>
                <a:sym typeface="Wingdings" panose="05000000000000000000" pitchFamily="2" charset="2"/>
              </a:rPr>
              <a:t>địa phương</a:t>
            </a:r>
            <a:r>
              <a:rPr lang="en-US" altLang="zh-CN" sz="2400">
                <a:solidFill>
                  <a:srgbClr val="002060"/>
                </a:solidFill>
                <a:latin typeface="Roboto" panose="02000000000000000000" pitchFamily="2" charset="0"/>
                <a:ea typeface="Roboto" panose="02000000000000000000" pitchFamily="2" charset="0"/>
                <a:sym typeface="Wingdings" panose="05000000000000000000" pitchFamily="2" charset="2"/>
              </a:rPr>
              <a:t>.</a:t>
            </a:r>
          </a:p>
          <a:p>
            <a:pPr algn="just">
              <a:defRPr/>
            </a:pPr>
            <a:endParaRPr lang="en-US" altLang="zh-CN" sz="2400">
              <a:solidFill>
                <a:srgbClr val="002060"/>
              </a:solidFill>
              <a:latin typeface="Roboto" panose="02000000000000000000" pitchFamily="2" charset="0"/>
              <a:ea typeface="Roboto" panose="02000000000000000000" pitchFamily="2" charset="0"/>
              <a:sym typeface="Wingdings" panose="05000000000000000000" pitchFamily="2" charset="2"/>
            </a:endParaRPr>
          </a:p>
          <a:p>
            <a:pPr algn="just">
              <a:defRPr/>
            </a:pPr>
            <a:r>
              <a:rPr lang="vi-VN" altLang="zh-CN" sz="2400">
                <a:solidFill>
                  <a:schemeClr val="accent2">
                    <a:lumMod val="50000"/>
                  </a:schemeClr>
                </a:solidFill>
                <a:latin typeface="Roboto" panose="02000000000000000000" pitchFamily="2" charset="0"/>
                <a:ea typeface="Roboto" panose="02000000000000000000" pitchFamily="2" charset="0"/>
                <a:sym typeface="Wingdings" panose="05000000000000000000" pitchFamily="2" charset="2"/>
              </a:rPr>
              <a:t></a:t>
            </a:r>
            <a:r>
              <a:rPr lang="vi-VN" altLang="zh-CN" sz="2400">
                <a:solidFill>
                  <a:srgbClr val="002060"/>
                </a:solidFill>
                <a:latin typeface="Roboto" panose="02000000000000000000" pitchFamily="2" charset="0"/>
                <a:ea typeface="Roboto" panose="02000000000000000000" pitchFamily="2" charset="0"/>
                <a:sym typeface="Wingdings" panose="05000000000000000000" pitchFamily="2" charset="2"/>
              </a:rPr>
              <a:t> </a:t>
            </a:r>
            <a:r>
              <a:rPr lang="vi-VN" altLang="zh-CN" sz="2400" dirty="0">
                <a:solidFill>
                  <a:srgbClr val="002060"/>
                </a:solidFill>
                <a:latin typeface="Roboto" panose="02000000000000000000" pitchFamily="2" charset="0"/>
                <a:ea typeface="Roboto" panose="02000000000000000000" pitchFamily="2" charset="0"/>
                <a:sym typeface="Wingdings" panose="05000000000000000000" pitchFamily="2" charset="2"/>
              </a:rPr>
              <a:t>Lưu được tệp sản phẩm vào đúng thư mục theo </a:t>
            </a:r>
            <a:r>
              <a:rPr lang="vi-VN" altLang="zh-CN" sz="2400">
                <a:solidFill>
                  <a:srgbClr val="002060"/>
                </a:solidFill>
                <a:latin typeface="Roboto" panose="02000000000000000000" pitchFamily="2" charset="0"/>
                <a:ea typeface="Roboto" panose="02000000000000000000" pitchFamily="2" charset="0"/>
                <a:sym typeface="Wingdings" panose="05000000000000000000" pitchFamily="2" charset="2"/>
              </a:rPr>
              <a:t>yêu cầu</a:t>
            </a:r>
            <a:r>
              <a:rPr lang="en-US" altLang="zh-CN" sz="2400">
                <a:solidFill>
                  <a:srgbClr val="002060"/>
                </a:solidFill>
                <a:latin typeface="Roboto" panose="02000000000000000000" pitchFamily="2" charset="0"/>
                <a:ea typeface="Roboto" panose="02000000000000000000" pitchFamily="2" charset="0"/>
                <a:sym typeface="Wingdings" panose="05000000000000000000" pitchFamily="2" charset="2"/>
              </a:rPr>
              <a:t>.</a:t>
            </a:r>
            <a:endParaRPr lang="vi-VN" sz="2400" dirty="0"/>
          </a:p>
        </p:txBody>
      </p:sp>
      <p:grpSp>
        <p:nvGrpSpPr>
          <p:cNvPr id="18" name="Group 17">
            <a:extLst>
              <a:ext uri="{FF2B5EF4-FFF2-40B4-BE49-F238E27FC236}">
                <a16:creationId xmlns:a16="http://schemas.microsoft.com/office/drawing/2014/main" id="{E729403A-09EB-3189-6CD4-4A774B73A7D5}"/>
              </a:ext>
            </a:extLst>
          </p:cNvPr>
          <p:cNvGrpSpPr/>
          <p:nvPr/>
        </p:nvGrpSpPr>
        <p:grpSpPr>
          <a:xfrm>
            <a:off x="5880094" y="1178505"/>
            <a:ext cx="3224892" cy="1641503"/>
            <a:chOff x="5758483" y="3220616"/>
            <a:chExt cx="5437029" cy="3389907"/>
          </a:xfrm>
        </p:grpSpPr>
        <p:grpSp>
          <p:nvGrpSpPr>
            <p:cNvPr id="20" name="Group 19">
              <a:extLst>
                <a:ext uri="{FF2B5EF4-FFF2-40B4-BE49-F238E27FC236}">
                  <a16:creationId xmlns:a16="http://schemas.microsoft.com/office/drawing/2014/main" id="{30BB1326-D22B-1AD7-6617-74A0A3E08AAC}"/>
                </a:ext>
              </a:extLst>
            </p:cNvPr>
            <p:cNvGrpSpPr/>
            <p:nvPr/>
          </p:nvGrpSpPr>
          <p:grpSpPr>
            <a:xfrm>
              <a:off x="5908408" y="3578950"/>
              <a:ext cx="5005893" cy="2831415"/>
              <a:chOff x="5958977" y="2432699"/>
              <a:chExt cx="6062627" cy="3540547"/>
            </a:xfrm>
          </p:grpSpPr>
          <p:sp>
            <p:nvSpPr>
              <p:cNvPr id="24" name="Rectangle: Rounded Corners 34">
                <a:extLst>
                  <a:ext uri="{FF2B5EF4-FFF2-40B4-BE49-F238E27FC236}">
                    <a16:creationId xmlns:a16="http://schemas.microsoft.com/office/drawing/2014/main" id="{A0045682-B3B5-7345-1E52-E1DA28DA7F56}"/>
                  </a:ext>
                </a:extLst>
              </p:cNvPr>
              <p:cNvSpPr/>
              <p:nvPr/>
            </p:nvSpPr>
            <p:spPr>
              <a:xfrm>
                <a:off x="5958977" y="2432699"/>
                <a:ext cx="6062627" cy="3540547"/>
              </a:xfrm>
              <a:prstGeom prst="roundRect">
                <a:avLst>
                  <a:gd name="adj" fmla="val 565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5" name="Rectangle: Rounded Corners 35">
                <a:extLst>
                  <a:ext uri="{FF2B5EF4-FFF2-40B4-BE49-F238E27FC236}">
                    <a16:creationId xmlns:a16="http://schemas.microsoft.com/office/drawing/2014/main" id="{75C26FFF-779D-445C-E580-59B2084D6832}"/>
                  </a:ext>
                </a:extLst>
              </p:cNvPr>
              <p:cNvSpPr/>
              <p:nvPr/>
            </p:nvSpPr>
            <p:spPr>
              <a:xfrm>
                <a:off x="6052216" y="2505767"/>
                <a:ext cx="5876146" cy="3398922"/>
              </a:xfrm>
              <a:prstGeom prst="roundRect">
                <a:avLst>
                  <a:gd name="adj" fmla="val 5651"/>
                </a:avLst>
              </a:prstGeom>
              <a:solidFill>
                <a:schemeClr val="bg1"/>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pic>
          <p:nvPicPr>
            <p:cNvPr id="21" name="Picture 20">
              <a:extLst>
                <a:ext uri="{FF2B5EF4-FFF2-40B4-BE49-F238E27FC236}">
                  <a16:creationId xmlns:a16="http://schemas.microsoft.com/office/drawing/2014/main" id="{4A1978AE-ADB9-2F82-22DB-D0CF5A3D551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758483" y="6070301"/>
              <a:ext cx="578599" cy="540222"/>
            </a:xfrm>
            <a:prstGeom prst="rect">
              <a:avLst/>
            </a:prstGeom>
          </p:spPr>
        </p:pic>
        <p:pic>
          <p:nvPicPr>
            <p:cNvPr id="22" name="Picture 21">
              <a:extLst>
                <a:ext uri="{FF2B5EF4-FFF2-40B4-BE49-F238E27FC236}">
                  <a16:creationId xmlns:a16="http://schemas.microsoft.com/office/drawing/2014/main" id="{20186D52-40B8-B601-5DC8-313058137E84}"/>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295758" y="3220616"/>
              <a:ext cx="899754" cy="824610"/>
            </a:xfrm>
            <a:prstGeom prst="rect">
              <a:avLst/>
            </a:prstGeom>
          </p:spPr>
        </p:pic>
      </p:grpSp>
      <p:grpSp>
        <p:nvGrpSpPr>
          <p:cNvPr id="26" name="Group 25">
            <a:extLst>
              <a:ext uri="{FF2B5EF4-FFF2-40B4-BE49-F238E27FC236}">
                <a16:creationId xmlns:a16="http://schemas.microsoft.com/office/drawing/2014/main" id="{7E2500E3-F601-B650-97B7-0C3BD5659383}"/>
              </a:ext>
            </a:extLst>
          </p:cNvPr>
          <p:cNvGrpSpPr/>
          <p:nvPr/>
        </p:nvGrpSpPr>
        <p:grpSpPr>
          <a:xfrm>
            <a:off x="6549048" y="5072763"/>
            <a:ext cx="3421658" cy="1688672"/>
            <a:chOff x="4839385" y="3099574"/>
            <a:chExt cx="5768768" cy="3487316"/>
          </a:xfrm>
        </p:grpSpPr>
        <p:grpSp>
          <p:nvGrpSpPr>
            <p:cNvPr id="27" name="Group 26">
              <a:extLst>
                <a:ext uri="{FF2B5EF4-FFF2-40B4-BE49-F238E27FC236}">
                  <a16:creationId xmlns:a16="http://schemas.microsoft.com/office/drawing/2014/main" id="{E729403A-09EB-3189-6CD4-4A774B73A7D5}"/>
                </a:ext>
              </a:extLst>
            </p:cNvPr>
            <p:cNvGrpSpPr/>
            <p:nvPr/>
          </p:nvGrpSpPr>
          <p:grpSpPr>
            <a:xfrm>
              <a:off x="4839385" y="3099574"/>
              <a:ext cx="5768768" cy="3487316"/>
              <a:chOff x="5520388" y="3220379"/>
              <a:chExt cx="5768768" cy="3487316"/>
            </a:xfrm>
          </p:grpSpPr>
          <p:grpSp>
            <p:nvGrpSpPr>
              <p:cNvPr id="29" name="Group 28">
                <a:extLst>
                  <a:ext uri="{FF2B5EF4-FFF2-40B4-BE49-F238E27FC236}">
                    <a16:creationId xmlns:a16="http://schemas.microsoft.com/office/drawing/2014/main" id="{30BB1326-D22B-1AD7-6617-74A0A3E08AAC}"/>
                  </a:ext>
                </a:extLst>
              </p:cNvPr>
              <p:cNvGrpSpPr/>
              <p:nvPr/>
            </p:nvGrpSpPr>
            <p:grpSpPr>
              <a:xfrm>
                <a:off x="5520388" y="3220379"/>
                <a:ext cx="5768768" cy="3487316"/>
                <a:chOff x="5489047" y="1984323"/>
                <a:chExt cx="6986543" cy="4360719"/>
              </a:xfrm>
            </p:grpSpPr>
            <p:sp>
              <p:nvSpPr>
                <p:cNvPr id="32" name="Freeform: Shape 32">
                  <a:extLst>
                    <a:ext uri="{FF2B5EF4-FFF2-40B4-BE49-F238E27FC236}">
                      <a16:creationId xmlns:a16="http://schemas.microsoft.com/office/drawing/2014/main" id="{A6704111-6F22-3CD9-7646-2B4FE2601DA8}"/>
                    </a:ext>
                  </a:extLst>
                </p:cNvPr>
                <p:cNvSpPr/>
                <p:nvPr/>
              </p:nvSpPr>
              <p:spPr>
                <a:xfrm>
                  <a:off x="5489047" y="1984323"/>
                  <a:ext cx="6986543" cy="4360719"/>
                </a:xfrm>
                <a:custGeom>
                  <a:avLst/>
                  <a:gdLst>
                    <a:gd name="connsiteX0" fmla="*/ 4036167 w 6878193"/>
                    <a:gd name="connsiteY0" fmla="*/ 4090012 h 4448249"/>
                    <a:gd name="connsiteX1" fmla="*/ 4037710 w 6878193"/>
                    <a:gd name="connsiteY1" fmla="*/ 4105318 h 4448249"/>
                    <a:gd name="connsiteX2" fmla="*/ 4039253 w 6878193"/>
                    <a:gd name="connsiteY2" fmla="*/ 4090012 h 4448249"/>
                    <a:gd name="connsiteX3" fmla="*/ 1646928 w 6878193"/>
                    <a:gd name="connsiteY3" fmla="*/ 4090012 h 4448249"/>
                    <a:gd name="connsiteX4" fmla="*/ 1647602 w 6878193"/>
                    <a:gd name="connsiteY4" fmla="*/ 4096701 h 4448249"/>
                    <a:gd name="connsiteX5" fmla="*/ 1648276 w 6878193"/>
                    <a:gd name="connsiteY5" fmla="*/ 4090012 h 4448249"/>
                    <a:gd name="connsiteX6" fmla="*/ 6394599 w 6878193"/>
                    <a:gd name="connsiteY6" fmla="*/ 3354610 h 4448249"/>
                    <a:gd name="connsiteX7" fmla="*/ 6394599 w 6878193"/>
                    <a:gd name="connsiteY7" fmla="*/ 3406630 h 4448249"/>
                    <a:gd name="connsiteX8" fmla="*/ 6397451 w 6878193"/>
                    <a:gd name="connsiteY8" fmla="*/ 3404277 h 4448249"/>
                    <a:gd name="connsiteX9" fmla="*/ 6443678 w 6878193"/>
                    <a:gd name="connsiteY9" fmla="*/ 3382055 h 4448249"/>
                    <a:gd name="connsiteX10" fmla="*/ 6397451 w 6878193"/>
                    <a:gd name="connsiteY10" fmla="*/ 3356963 h 4448249"/>
                    <a:gd name="connsiteX11" fmla="*/ 6394599 w 6878193"/>
                    <a:gd name="connsiteY11" fmla="*/ 2812983 h 4448249"/>
                    <a:gd name="connsiteX12" fmla="*/ 6394599 w 6878193"/>
                    <a:gd name="connsiteY12" fmla="*/ 2847948 h 4448249"/>
                    <a:gd name="connsiteX13" fmla="*/ 6397451 w 6878193"/>
                    <a:gd name="connsiteY13" fmla="*/ 2845595 h 4448249"/>
                    <a:gd name="connsiteX14" fmla="*/ 6430126 w 6878193"/>
                    <a:gd name="connsiteY14" fmla="*/ 2829888 h 4448249"/>
                    <a:gd name="connsiteX15" fmla="*/ 6419890 w 6878193"/>
                    <a:gd name="connsiteY15" fmla="*/ 2826710 h 4448249"/>
                    <a:gd name="connsiteX16" fmla="*/ 6394599 w 6878193"/>
                    <a:gd name="connsiteY16" fmla="*/ 2256311 h 4448249"/>
                    <a:gd name="connsiteX17" fmla="*/ 6394599 w 6878193"/>
                    <a:gd name="connsiteY17" fmla="*/ 2272212 h 4448249"/>
                    <a:gd name="connsiteX18" fmla="*/ 6413236 w 6878193"/>
                    <a:gd name="connsiteY18" fmla="*/ 2262096 h 4448249"/>
                    <a:gd name="connsiteX19" fmla="*/ 443911 w 6878193"/>
                    <a:gd name="connsiteY19" fmla="*/ 1858567 h 4448249"/>
                    <a:gd name="connsiteX20" fmla="*/ 440738 w 6878193"/>
                    <a:gd name="connsiteY20" fmla="*/ 1859552 h 4448249"/>
                    <a:gd name="connsiteX21" fmla="*/ 429260 w 6878193"/>
                    <a:gd name="connsiteY21" fmla="*/ 1860709 h 4448249"/>
                    <a:gd name="connsiteX22" fmla="*/ 443911 w 6878193"/>
                    <a:gd name="connsiteY22" fmla="*/ 1862186 h 4448249"/>
                    <a:gd name="connsiteX23" fmla="*/ 6394599 w 6878193"/>
                    <a:gd name="connsiteY23" fmla="*/ 1649856 h 4448249"/>
                    <a:gd name="connsiteX24" fmla="*/ 6394599 w 6878193"/>
                    <a:gd name="connsiteY24" fmla="*/ 1680932 h 4448249"/>
                    <a:gd name="connsiteX25" fmla="*/ 6440957 w 6878193"/>
                    <a:gd name="connsiteY25" fmla="*/ 1666542 h 4448249"/>
                    <a:gd name="connsiteX26" fmla="*/ 6444994 w 6878193"/>
                    <a:gd name="connsiteY26" fmla="*/ 1666135 h 4448249"/>
                    <a:gd name="connsiteX27" fmla="*/ 6397333 w 6878193"/>
                    <a:gd name="connsiteY27" fmla="*/ 1651340 h 4448249"/>
                    <a:gd name="connsiteX28" fmla="*/ 5646664 w 6878193"/>
                    <a:gd name="connsiteY28" fmla="*/ 0 h 4448249"/>
                    <a:gd name="connsiteX29" fmla="*/ 5930777 w 6878193"/>
                    <a:gd name="connsiteY29" fmla="*/ 188322 h 4448249"/>
                    <a:gd name="connsiteX30" fmla="*/ 5940812 w 6878193"/>
                    <a:gd name="connsiteY30" fmla="*/ 220649 h 4448249"/>
                    <a:gd name="connsiteX31" fmla="*/ 5947454 w 6878193"/>
                    <a:gd name="connsiteY31" fmla="*/ 199250 h 4448249"/>
                    <a:gd name="connsiteX32" fmla="*/ 6231567 w 6878193"/>
                    <a:gd name="connsiteY32" fmla="*/ 10928 h 4448249"/>
                    <a:gd name="connsiteX33" fmla="*/ 6539911 w 6878193"/>
                    <a:gd name="connsiteY33" fmla="*/ 319272 h 4448249"/>
                    <a:gd name="connsiteX34" fmla="*/ 6487251 w 6878193"/>
                    <a:gd name="connsiteY34" fmla="*/ 491670 h 4448249"/>
                    <a:gd name="connsiteX35" fmla="*/ 6481175 w 6878193"/>
                    <a:gd name="connsiteY35" fmla="*/ 499035 h 4448249"/>
                    <a:gd name="connsiteX36" fmla="*/ 6534928 w 6878193"/>
                    <a:gd name="connsiteY36" fmla="*/ 504454 h 4448249"/>
                    <a:gd name="connsiteX37" fmla="*/ 6781130 w 6878193"/>
                    <a:gd name="connsiteY37" fmla="*/ 806533 h 4448249"/>
                    <a:gd name="connsiteX38" fmla="*/ 6645184 w 6878193"/>
                    <a:gd name="connsiteY38" fmla="*/ 1062217 h 4448249"/>
                    <a:gd name="connsiteX39" fmla="*/ 6617851 w 6878193"/>
                    <a:gd name="connsiteY39" fmla="*/ 1077053 h 4448249"/>
                    <a:gd name="connsiteX40" fmla="*/ 6637377 w 6878193"/>
                    <a:gd name="connsiteY40" fmla="*/ 1083114 h 4448249"/>
                    <a:gd name="connsiteX41" fmla="*/ 6825699 w 6878193"/>
                    <a:gd name="connsiteY41" fmla="*/ 1367227 h 4448249"/>
                    <a:gd name="connsiteX42" fmla="*/ 6579497 w 6878193"/>
                    <a:gd name="connsiteY42" fmla="*/ 1669307 h 4448249"/>
                    <a:gd name="connsiteX43" fmla="*/ 6575460 w 6878193"/>
                    <a:gd name="connsiteY43" fmla="*/ 1669714 h 4448249"/>
                    <a:gd name="connsiteX44" fmla="*/ 6623121 w 6878193"/>
                    <a:gd name="connsiteY44" fmla="*/ 1684508 h 4448249"/>
                    <a:gd name="connsiteX45" fmla="*/ 6811443 w 6878193"/>
                    <a:gd name="connsiteY45" fmla="*/ 1968621 h 4448249"/>
                    <a:gd name="connsiteX46" fmla="*/ 6675497 w 6878193"/>
                    <a:gd name="connsiteY46" fmla="*/ 2224305 h 4448249"/>
                    <a:gd name="connsiteX47" fmla="*/ 6629774 w 6878193"/>
                    <a:gd name="connsiteY47" fmla="*/ 2249123 h 4448249"/>
                    <a:gd name="connsiteX48" fmla="*/ 6659933 w 6878193"/>
                    <a:gd name="connsiteY48" fmla="*/ 2258484 h 4448249"/>
                    <a:gd name="connsiteX49" fmla="*/ 6848255 w 6878193"/>
                    <a:gd name="connsiteY49" fmla="*/ 2542597 h 4448249"/>
                    <a:gd name="connsiteX50" fmla="*/ 6712309 w 6878193"/>
                    <a:gd name="connsiteY50" fmla="*/ 2798281 h 4448249"/>
                    <a:gd name="connsiteX51" fmla="*/ 6682011 w 6878193"/>
                    <a:gd name="connsiteY51" fmla="*/ 2814727 h 4448249"/>
                    <a:gd name="connsiteX52" fmla="*/ 6689870 w 6878193"/>
                    <a:gd name="connsiteY52" fmla="*/ 2817166 h 4448249"/>
                    <a:gd name="connsiteX53" fmla="*/ 6878193 w 6878193"/>
                    <a:gd name="connsiteY53" fmla="*/ 3101279 h 4448249"/>
                    <a:gd name="connsiteX54" fmla="*/ 6742247 w 6878193"/>
                    <a:gd name="connsiteY54" fmla="*/ 3356963 h 4448249"/>
                    <a:gd name="connsiteX55" fmla="*/ 6698662 w 6878193"/>
                    <a:gd name="connsiteY55" fmla="*/ 3380620 h 4448249"/>
                    <a:gd name="connsiteX56" fmla="*/ 6742247 w 6878193"/>
                    <a:gd name="connsiteY56" fmla="*/ 3404277 h 4448249"/>
                    <a:gd name="connsiteX57" fmla="*/ 6878193 w 6878193"/>
                    <a:gd name="connsiteY57" fmla="*/ 3659961 h 4448249"/>
                    <a:gd name="connsiteX58" fmla="*/ 6742247 w 6878193"/>
                    <a:gd name="connsiteY58" fmla="*/ 3915645 h 4448249"/>
                    <a:gd name="connsiteX59" fmla="*/ 6733299 w 6878193"/>
                    <a:gd name="connsiteY59" fmla="*/ 3920502 h 4448249"/>
                    <a:gd name="connsiteX60" fmla="*/ 6745553 w 6878193"/>
                    <a:gd name="connsiteY60" fmla="*/ 3935353 h 4448249"/>
                    <a:gd name="connsiteX61" fmla="*/ 6798213 w 6878193"/>
                    <a:gd name="connsiteY61" fmla="*/ 4107751 h 4448249"/>
                    <a:gd name="connsiteX62" fmla="*/ 6489869 w 6878193"/>
                    <a:gd name="connsiteY62" fmla="*/ 4416095 h 4448249"/>
                    <a:gd name="connsiteX63" fmla="*/ 6317471 w 6878193"/>
                    <a:gd name="connsiteY63" fmla="*/ 4363435 h 4448249"/>
                    <a:gd name="connsiteX64" fmla="*/ 6293217 w 6878193"/>
                    <a:gd name="connsiteY64" fmla="*/ 4343424 h 4448249"/>
                    <a:gd name="connsiteX65" fmla="*/ 6288516 w 6878193"/>
                    <a:gd name="connsiteY65" fmla="*/ 4349122 h 4448249"/>
                    <a:gd name="connsiteX66" fmla="*/ 6070484 w 6878193"/>
                    <a:gd name="connsiteY66" fmla="*/ 4439433 h 4448249"/>
                    <a:gd name="connsiteX67" fmla="*/ 5814800 w 6878193"/>
                    <a:gd name="connsiteY67" fmla="*/ 4303487 h 4448249"/>
                    <a:gd name="connsiteX68" fmla="*/ 5797697 w 6878193"/>
                    <a:gd name="connsiteY68" fmla="*/ 4271976 h 4448249"/>
                    <a:gd name="connsiteX69" fmla="*/ 5776027 w 6878193"/>
                    <a:gd name="connsiteY69" fmla="*/ 4311900 h 4448249"/>
                    <a:gd name="connsiteX70" fmla="*/ 5520343 w 6878193"/>
                    <a:gd name="connsiteY70" fmla="*/ 4447846 h 4448249"/>
                    <a:gd name="connsiteX71" fmla="*/ 5236230 w 6878193"/>
                    <a:gd name="connsiteY71" fmla="*/ 4259524 h 4448249"/>
                    <a:gd name="connsiteX72" fmla="*/ 5228023 w 6878193"/>
                    <a:gd name="connsiteY72" fmla="*/ 4233084 h 4448249"/>
                    <a:gd name="connsiteX73" fmla="*/ 5222427 w 6878193"/>
                    <a:gd name="connsiteY73" fmla="*/ 4251111 h 4448249"/>
                    <a:gd name="connsiteX74" fmla="*/ 4938314 w 6878193"/>
                    <a:gd name="connsiteY74" fmla="*/ 4439433 h 4448249"/>
                    <a:gd name="connsiteX75" fmla="*/ 4654201 w 6878193"/>
                    <a:gd name="connsiteY75" fmla="*/ 4251111 h 4448249"/>
                    <a:gd name="connsiteX76" fmla="*/ 4641767 w 6878193"/>
                    <a:gd name="connsiteY76" fmla="*/ 4211054 h 4448249"/>
                    <a:gd name="connsiteX77" fmla="*/ 4626721 w 6878193"/>
                    <a:gd name="connsiteY77" fmla="*/ 4259524 h 4448249"/>
                    <a:gd name="connsiteX78" fmla="*/ 4342608 w 6878193"/>
                    <a:gd name="connsiteY78" fmla="*/ 4447846 h 4448249"/>
                    <a:gd name="connsiteX79" fmla="*/ 4040528 w 6878193"/>
                    <a:gd name="connsiteY79" fmla="*/ 4201644 h 4448249"/>
                    <a:gd name="connsiteX80" fmla="*/ 4036903 w 6878193"/>
                    <a:gd name="connsiteY80" fmla="*/ 4165678 h 4448249"/>
                    <a:gd name="connsiteX81" fmla="*/ 4034085 w 6878193"/>
                    <a:gd name="connsiteY81" fmla="*/ 4193634 h 4448249"/>
                    <a:gd name="connsiteX82" fmla="*/ 3732005 w 6878193"/>
                    <a:gd name="connsiteY82" fmla="*/ 4439836 h 4448249"/>
                    <a:gd name="connsiteX83" fmla="*/ 3447892 w 6878193"/>
                    <a:gd name="connsiteY83" fmla="*/ 4251514 h 4448249"/>
                    <a:gd name="connsiteX84" fmla="*/ 3435458 w 6878193"/>
                    <a:gd name="connsiteY84" fmla="*/ 4211457 h 4448249"/>
                    <a:gd name="connsiteX85" fmla="*/ 3420412 w 6878193"/>
                    <a:gd name="connsiteY85" fmla="*/ 4259927 h 4448249"/>
                    <a:gd name="connsiteX86" fmla="*/ 3136299 w 6878193"/>
                    <a:gd name="connsiteY86" fmla="*/ 4448249 h 4448249"/>
                    <a:gd name="connsiteX87" fmla="*/ 2852186 w 6878193"/>
                    <a:gd name="connsiteY87" fmla="*/ 4259927 h 4448249"/>
                    <a:gd name="connsiteX88" fmla="*/ 2839568 w 6878193"/>
                    <a:gd name="connsiteY88" fmla="*/ 4219277 h 4448249"/>
                    <a:gd name="connsiteX89" fmla="*/ 2832298 w 6878193"/>
                    <a:gd name="connsiteY89" fmla="*/ 4242698 h 4448249"/>
                    <a:gd name="connsiteX90" fmla="*/ 2548185 w 6878193"/>
                    <a:gd name="connsiteY90" fmla="*/ 4431020 h 4448249"/>
                    <a:gd name="connsiteX91" fmla="*/ 2264073 w 6878193"/>
                    <a:gd name="connsiteY91" fmla="*/ 4242698 h 4448249"/>
                    <a:gd name="connsiteX92" fmla="*/ 2251638 w 6878193"/>
                    <a:gd name="connsiteY92" fmla="*/ 4202641 h 4448249"/>
                    <a:gd name="connsiteX93" fmla="*/ 2236592 w 6878193"/>
                    <a:gd name="connsiteY93" fmla="*/ 4251111 h 4448249"/>
                    <a:gd name="connsiteX94" fmla="*/ 1952479 w 6878193"/>
                    <a:gd name="connsiteY94" fmla="*/ 4439433 h 4448249"/>
                    <a:gd name="connsiteX95" fmla="*/ 1650400 w 6878193"/>
                    <a:gd name="connsiteY95" fmla="*/ 4193231 h 4448249"/>
                    <a:gd name="connsiteX96" fmla="*/ 1646754 w 6878193"/>
                    <a:gd name="connsiteY96" fmla="*/ 4157063 h 4448249"/>
                    <a:gd name="connsiteX97" fmla="*/ 1643956 w 6878193"/>
                    <a:gd name="connsiteY97" fmla="*/ 4184818 h 4448249"/>
                    <a:gd name="connsiteX98" fmla="*/ 1341876 w 6878193"/>
                    <a:gd name="connsiteY98" fmla="*/ 4431020 h 4448249"/>
                    <a:gd name="connsiteX99" fmla="*/ 1057764 w 6878193"/>
                    <a:gd name="connsiteY99" fmla="*/ 4242698 h 4448249"/>
                    <a:gd name="connsiteX100" fmla="*/ 1045329 w 6878193"/>
                    <a:gd name="connsiteY100" fmla="*/ 4202641 h 4448249"/>
                    <a:gd name="connsiteX101" fmla="*/ 1030283 w 6878193"/>
                    <a:gd name="connsiteY101" fmla="*/ 4251111 h 4448249"/>
                    <a:gd name="connsiteX102" fmla="*/ 746170 w 6878193"/>
                    <a:gd name="connsiteY102" fmla="*/ 4439433 h 4448249"/>
                    <a:gd name="connsiteX103" fmla="*/ 444091 w 6878193"/>
                    <a:gd name="connsiteY103" fmla="*/ 4193231 h 4448249"/>
                    <a:gd name="connsiteX104" fmla="*/ 442020 w 6878193"/>
                    <a:gd name="connsiteY104" fmla="*/ 4172699 h 4448249"/>
                    <a:gd name="connsiteX105" fmla="*/ 428365 w 6878193"/>
                    <a:gd name="connsiteY105" fmla="*/ 4180111 h 4448249"/>
                    <a:gd name="connsiteX106" fmla="*/ 308344 w 6878193"/>
                    <a:gd name="connsiteY106" fmla="*/ 4204342 h 4448249"/>
                    <a:gd name="connsiteX107" fmla="*/ 0 w 6878193"/>
                    <a:gd name="connsiteY107" fmla="*/ 3895998 h 4448249"/>
                    <a:gd name="connsiteX108" fmla="*/ 246202 w 6878193"/>
                    <a:gd name="connsiteY108" fmla="*/ 3593919 h 4448249"/>
                    <a:gd name="connsiteX109" fmla="*/ 262632 w 6878193"/>
                    <a:gd name="connsiteY109" fmla="*/ 3592262 h 4448249"/>
                    <a:gd name="connsiteX110" fmla="*/ 222837 w 6878193"/>
                    <a:gd name="connsiteY110" fmla="*/ 3559428 h 4448249"/>
                    <a:gd name="connsiteX111" fmla="*/ 132525 w 6878193"/>
                    <a:gd name="connsiteY111" fmla="*/ 3341396 h 4448249"/>
                    <a:gd name="connsiteX112" fmla="*/ 320847 w 6878193"/>
                    <a:gd name="connsiteY112" fmla="*/ 3057283 h 4448249"/>
                    <a:gd name="connsiteX113" fmla="*/ 342386 w 6878193"/>
                    <a:gd name="connsiteY113" fmla="*/ 3050597 h 4448249"/>
                    <a:gd name="connsiteX114" fmla="*/ 295577 w 6878193"/>
                    <a:gd name="connsiteY114" fmla="*/ 3027353 h 4448249"/>
                    <a:gd name="connsiteX115" fmla="*/ 147121 w 6878193"/>
                    <a:gd name="connsiteY115" fmla="*/ 2763649 h 4448249"/>
                    <a:gd name="connsiteX116" fmla="*/ 335443 w 6878193"/>
                    <a:gd name="connsiteY116" fmla="*/ 2479536 h 4448249"/>
                    <a:gd name="connsiteX117" fmla="*/ 363645 w 6878193"/>
                    <a:gd name="connsiteY117" fmla="*/ 2470782 h 4448249"/>
                    <a:gd name="connsiteX118" fmla="*/ 351975 w 6878193"/>
                    <a:gd name="connsiteY118" fmla="*/ 2469606 h 4448249"/>
                    <a:gd name="connsiteX119" fmla="*/ 105773 w 6878193"/>
                    <a:gd name="connsiteY119" fmla="*/ 2167526 h 4448249"/>
                    <a:gd name="connsiteX120" fmla="*/ 351975 w 6878193"/>
                    <a:gd name="connsiteY120" fmla="*/ 1865447 h 4448249"/>
                    <a:gd name="connsiteX121" fmla="*/ 363452 w 6878193"/>
                    <a:gd name="connsiteY121" fmla="*/ 1864290 h 4448249"/>
                    <a:gd name="connsiteX122" fmla="*/ 316454 w 6878193"/>
                    <a:gd name="connsiteY122" fmla="*/ 1859552 h 4448249"/>
                    <a:gd name="connsiteX123" fmla="*/ 70252 w 6878193"/>
                    <a:gd name="connsiteY123" fmla="*/ 1557472 h 4448249"/>
                    <a:gd name="connsiteX124" fmla="*/ 258574 w 6878193"/>
                    <a:gd name="connsiteY124" fmla="*/ 1273359 h 4448249"/>
                    <a:gd name="connsiteX125" fmla="*/ 285375 w 6878193"/>
                    <a:gd name="connsiteY125" fmla="*/ 1265040 h 4448249"/>
                    <a:gd name="connsiteX126" fmla="*/ 243677 w 6878193"/>
                    <a:gd name="connsiteY126" fmla="*/ 1252096 h 4448249"/>
                    <a:gd name="connsiteX127" fmla="*/ 55355 w 6878193"/>
                    <a:gd name="connsiteY127" fmla="*/ 967983 h 4448249"/>
                    <a:gd name="connsiteX128" fmla="*/ 363699 w 6878193"/>
                    <a:gd name="connsiteY128" fmla="*/ 659639 h 4448249"/>
                    <a:gd name="connsiteX129" fmla="*/ 425841 w 6878193"/>
                    <a:gd name="connsiteY129" fmla="*/ 665904 h 4448249"/>
                    <a:gd name="connsiteX130" fmla="*/ 443911 w 6878193"/>
                    <a:gd name="connsiteY130" fmla="*/ 671513 h 4448249"/>
                    <a:gd name="connsiteX131" fmla="*/ 443911 w 6878193"/>
                    <a:gd name="connsiteY131" fmla="*/ 657393 h 4448249"/>
                    <a:gd name="connsiteX132" fmla="*/ 405757 w 6878193"/>
                    <a:gd name="connsiteY132" fmla="*/ 661239 h 4448249"/>
                    <a:gd name="connsiteX133" fmla="*/ 97413 w 6878193"/>
                    <a:gd name="connsiteY133" fmla="*/ 352895 h 4448249"/>
                    <a:gd name="connsiteX134" fmla="*/ 405757 w 6878193"/>
                    <a:gd name="connsiteY134" fmla="*/ 44551 h 4448249"/>
                    <a:gd name="connsiteX135" fmla="*/ 661441 w 6878193"/>
                    <a:gd name="connsiteY135" fmla="*/ 180497 h 4448249"/>
                    <a:gd name="connsiteX136" fmla="*/ 680370 w 6878193"/>
                    <a:gd name="connsiteY136" fmla="*/ 215371 h 4448249"/>
                    <a:gd name="connsiteX137" fmla="*/ 699300 w 6878193"/>
                    <a:gd name="connsiteY137" fmla="*/ 180497 h 4448249"/>
                    <a:gd name="connsiteX138" fmla="*/ 954983 w 6878193"/>
                    <a:gd name="connsiteY138" fmla="*/ 44551 h 4448249"/>
                    <a:gd name="connsiteX139" fmla="*/ 1239096 w 6878193"/>
                    <a:gd name="connsiteY139" fmla="*/ 232873 h 4448249"/>
                    <a:gd name="connsiteX140" fmla="*/ 1239337 w 6878193"/>
                    <a:gd name="connsiteY140" fmla="*/ 233651 h 4448249"/>
                    <a:gd name="connsiteX141" fmla="*/ 1261639 w 6878193"/>
                    <a:gd name="connsiteY141" fmla="*/ 192564 h 4448249"/>
                    <a:gd name="connsiteX142" fmla="*/ 1517322 w 6878193"/>
                    <a:gd name="connsiteY142" fmla="*/ 56618 h 4448249"/>
                    <a:gd name="connsiteX143" fmla="*/ 1773006 w 6878193"/>
                    <a:gd name="connsiteY143" fmla="*/ 192564 h 4448249"/>
                    <a:gd name="connsiteX144" fmla="*/ 1801101 w 6878193"/>
                    <a:gd name="connsiteY144" fmla="*/ 244324 h 4448249"/>
                    <a:gd name="connsiteX145" fmla="*/ 1804655 w 6878193"/>
                    <a:gd name="connsiteY145" fmla="*/ 232873 h 4448249"/>
                    <a:gd name="connsiteX146" fmla="*/ 2088768 w 6878193"/>
                    <a:gd name="connsiteY146" fmla="*/ 44551 h 4448249"/>
                    <a:gd name="connsiteX147" fmla="*/ 2372881 w 6878193"/>
                    <a:gd name="connsiteY147" fmla="*/ 232873 h 4448249"/>
                    <a:gd name="connsiteX148" fmla="*/ 2380496 w 6878193"/>
                    <a:gd name="connsiteY148" fmla="*/ 257406 h 4448249"/>
                    <a:gd name="connsiteX149" fmla="*/ 2391857 w 6878193"/>
                    <a:gd name="connsiteY149" fmla="*/ 220806 h 4448249"/>
                    <a:gd name="connsiteX150" fmla="*/ 2675970 w 6878193"/>
                    <a:gd name="connsiteY150" fmla="*/ 32484 h 4448249"/>
                    <a:gd name="connsiteX151" fmla="*/ 2960083 w 6878193"/>
                    <a:gd name="connsiteY151" fmla="*/ 220806 h 4448249"/>
                    <a:gd name="connsiteX152" fmla="*/ 2970645 w 6878193"/>
                    <a:gd name="connsiteY152" fmla="*/ 254831 h 4448249"/>
                    <a:gd name="connsiteX153" fmla="*/ 2977957 w 6878193"/>
                    <a:gd name="connsiteY153" fmla="*/ 231273 h 4448249"/>
                    <a:gd name="connsiteX154" fmla="*/ 3262070 w 6878193"/>
                    <a:gd name="connsiteY154" fmla="*/ 42951 h 4448249"/>
                    <a:gd name="connsiteX155" fmla="*/ 3546183 w 6878193"/>
                    <a:gd name="connsiteY155" fmla="*/ 231273 h 4448249"/>
                    <a:gd name="connsiteX156" fmla="*/ 3553495 w 6878193"/>
                    <a:gd name="connsiteY156" fmla="*/ 254831 h 4448249"/>
                    <a:gd name="connsiteX157" fmla="*/ 3564057 w 6878193"/>
                    <a:gd name="connsiteY157" fmla="*/ 220806 h 4448249"/>
                    <a:gd name="connsiteX158" fmla="*/ 3848170 w 6878193"/>
                    <a:gd name="connsiteY158" fmla="*/ 32484 h 4448249"/>
                    <a:gd name="connsiteX159" fmla="*/ 4132283 w 6878193"/>
                    <a:gd name="connsiteY159" fmla="*/ 220806 h 4448249"/>
                    <a:gd name="connsiteX160" fmla="*/ 4137484 w 6878193"/>
                    <a:gd name="connsiteY160" fmla="*/ 237562 h 4448249"/>
                    <a:gd name="connsiteX161" fmla="*/ 4150157 w 6878193"/>
                    <a:gd name="connsiteY161" fmla="*/ 196735 h 4448249"/>
                    <a:gd name="connsiteX162" fmla="*/ 4434270 w 6878193"/>
                    <a:gd name="connsiteY162" fmla="*/ 8413 h 4448249"/>
                    <a:gd name="connsiteX163" fmla="*/ 4742614 w 6878193"/>
                    <a:gd name="connsiteY163" fmla="*/ 316757 h 4448249"/>
                    <a:gd name="connsiteX164" fmla="*/ 4736390 w 6878193"/>
                    <a:gd name="connsiteY164" fmla="*/ 378494 h 4448249"/>
                    <a:gd name="connsiteX165" fmla="*/ 4748838 w 6878193"/>
                    <a:gd name="connsiteY165" fmla="*/ 378494 h 4448249"/>
                    <a:gd name="connsiteX166" fmla="*/ 4742614 w 6878193"/>
                    <a:gd name="connsiteY166" fmla="*/ 316757 h 4448249"/>
                    <a:gd name="connsiteX167" fmla="*/ 5050958 w 6878193"/>
                    <a:gd name="connsiteY167" fmla="*/ 8413 h 4448249"/>
                    <a:gd name="connsiteX168" fmla="*/ 5335071 w 6878193"/>
                    <a:gd name="connsiteY168" fmla="*/ 196735 h 4448249"/>
                    <a:gd name="connsiteX169" fmla="*/ 5347505 w 6878193"/>
                    <a:gd name="connsiteY169" fmla="*/ 236793 h 4448249"/>
                    <a:gd name="connsiteX170" fmla="*/ 5362551 w 6878193"/>
                    <a:gd name="connsiteY170" fmla="*/ 188322 h 4448249"/>
                    <a:gd name="connsiteX171" fmla="*/ 5646664 w 6878193"/>
                    <a:gd name="connsiteY171" fmla="*/ 0 h 4448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6878193" h="4448249">
                      <a:moveTo>
                        <a:pt x="4036167" y="4090012"/>
                      </a:moveTo>
                      <a:lnTo>
                        <a:pt x="4037710" y="4105318"/>
                      </a:lnTo>
                      <a:lnTo>
                        <a:pt x="4039253" y="4090012"/>
                      </a:lnTo>
                      <a:close/>
                      <a:moveTo>
                        <a:pt x="1646928" y="4090012"/>
                      </a:moveTo>
                      <a:lnTo>
                        <a:pt x="1647602" y="4096701"/>
                      </a:lnTo>
                      <a:lnTo>
                        <a:pt x="1648276" y="4090012"/>
                      </a:lnTo>
                      <a:close/>
                      <a:moveTo>
                        <a:pt x="6394599" y="3354610"/>
                      </a:moveTo>
                      <a:lnTo>
                        <a:pt x="6394599" y="3406630"/>
                      </a:lnTo>
                      <a:lnTo>
                        <a:pt x="6397451" y="3404277"/>
                      </a:lnTo>
                      <a:lnTo>
                        <a:pt x="6443678" y="3382055"/>
                      </a:lnTo>
                      <a:lnTo>
                        <a:pt x="6397451" y="3356963"/>
                      </a:lnTo>
                      <a:close/>
                      <a:moveTo>
                        <a:pt x="6394599" y="2812983"/>
                      </a:moveTo>
                      <a:lnTo>
                        <a:pt x="6394599" y="2847948"/>
                      </a:lnTo>
                      <a:lnTo>
                        <a:pt x="6397451" y="2845595"/>
                      </a:lnTo>
                      <a:lnTo>
                        <a:pt x="6430126" y="2829888"/>
                      </a:lnTo>
                      <a:lnTo>
                        <a:pt x="6419890" y="2826710"/>
                      </a:lnTo>
                      <a:close/>
                      <a:moveTo>
                        <a:pt x="6394599" y="2256311"/>
                      </a:moveTo>
                      <a:lnTo>
                        <a:pt x="6394599" y="2272212"/>
                      </a:lnTo>
                      <a:lnTo>
                        <a:pt x="6413236" y="2262096"/>
                      </a:lnTo>
                      <a:close/>
                      <a:moveTo>
                        <a:pt x="443911" y="1858567"/>
                      </a:moveTo>
                      <a:lnTo>
                        <a:pt x="440738" y="1859552"/>
                      </a:lnTo>
                      <a:lnTo>
                        <a:pt x="429260" y="1860709"/>
                      </a:lnTo>
                      <a:lnTo>
                        <a:pt x="443911" y="1862186"/>
                      </a:lnTo>
                      <a:close/>
                      <a:moveTo>
                        <a:pt x="6394599" y="1649856"/>
                      </a:moveTo>
                      <a:lnTo>
                        <a:pt x="6394599" y="1680932"/>
                      </a:lnTo>
                      <a:lnTo>
                        <a:pt x="6440957" y="1666542"/>
                      </a:lnTo>
                      <a:lnTo>
                        <a:pt x="6444994" y="1666135"/>
                      </a:lnTo>
                      <a:lnTo>
                        <a:pt x="6397333" y="1651340"/>
                      </a:lnTo>
                      <a:close/>
                      <a:moveTo>
                        <a:pt x="5646664" y="0"/>
                      </a:moveTo>
                      <a:cubicBezTo>
                        <a:pt x="5774384" y="0"/>
                        <a:pt x="5883968" y="77653"/>
                        <a:pt x="5930777" y="188322"/>
                      </a:cubicBezTo>
                      <a:lnTo>
                        <a:pt x="5940812" y="220649"/>
                      </a:lnTo>
                      <a:lnTo>
                        <a:pt x="5947454" y="199250"/>
                      </a:lnTo>
                      <a:cubicBezTo>
                        <a:pt x="5994263" y="88581"/>
                        <a:pt x="6103846" y="10928"/>
                        <a:pt x="6231567" y="10928"/>
                      </a:cubicBezTo>
                      <a:cubicBezTo>
                        <a:pt x="6401861" y="10928"/>
                        <a:pt x="6539911" y="148978"/>
                        <a:pt x="6539911" y="319272"/>
                      </a:cubicBezTo>
                      <a:cubicBezTo>
                        <a:pt x="6539911" y="383132"/>
                        <a:pt x="6520498" y="442458"/>
                        <a:pt x="6487251" y="491670"/>
                      </a:cubicBezTo>
                      <a:lnTo>
                        <a:pt x="6481175" y="499035"/>
                      </a:lnTo>
                      <a:lnTo>
                        <a:pt x="6534928" y="504454"/>
                      </a:lnTo>
                      <a:cubicBezTo>
                        <a:pt x="6675435" y="533205"/>
                        <a:pt x="6781130" y="657526"/>
                        <a:pt x="6781130" y="806533"/>
                      </a:cubicBezTo>
                      <a:cubicBezTo>
                        <a:pt x="6781130" y="912967"/>
                        <a:pt x="6727204" y="1006805"/>
                        <a:pt x="6645184" y="1062217"/>
                      </a:cubicBezTo>
                      <a:lnTo>
                        <a:pt x="6617851" y="1077053"/>
                      </a:lnTo>
                      <a:lnTo>
                        <a:pt x="6637377" y="1083114"/>
                      </a:lnTo>
                      <a:cubicBezTo>
                        <a:pt x="6748046" y="1129923"/>
                        <a:pt x="6825699" y="1239507"/>
                        <a:pt x="6825699" y="1367227"/>
                      </a:cubicBezTo>
                      <a:cubicBezTo>
                        <a:pt x="6825699" y="1516234"/>
                        <a:pt x="6720004" y="1640555"/>
                        <a:pt x="6579497" y="1669307"/>
                      </a:cubicBezTo>
                      <a:lnTo>
                        <a:pt x="6575460" y="1669714"/>
                      </a:lnTo>
                      <a:lnTo>
                        <a:pt x="6623121" y="1684508"/>
                      </a:lnTo>
                      <a:cubicBezTo>
                        <a:pt x="6733790" y="1731317"/>
                        <a:pt x="6811443" y="1840901"/>
                        <a:pt x="6811443" y="1968621"/>
                      </a:cubicBezTo>
                      <a:cubicBezTo>
                        <a:pt x="6811443" y="2075055"/>
                        <a:pt x="6757517" y="2168893"/>
                        <a:pt x="6675497" y="2224305"/>
                      </a:cubicBezTo>
                      <a:lnTo>
                        <a:pt x="6629774" y="2249123"/>
                      </a:lnTo>
                      <a:lnTo>
                        <a:pt x="6659933" y="2258484"/>
                      </a:lnTo>
                      <a:cubicBezTo>
                        <a:pt x="6770602" y="2305294"/>
                        <a:pt x="6848255" y="2414877"/>
                        <a:pt x="6848255" y="2542597"/>
                      </a:cubicBezTo>
                      <a:cubicBezTo>
                        <a:pt x="6848255" y="2649031"/>
                        <a:pt x="6794329" y="2742869"/>
                        <a:pt x="6712309" y="2798281"/>
                      </a:cubicBezTo>
                      <a:lnTo>
                        <a:pt x="6682011" y="2814727"/>
                      </a:lnTo>
                      <a:lnTo>
                        <a:pt x="6689870" y="2817166"/>
                      </a:lnTo>
                      <a:cubicBezTo>
                        <a:pt x="6800540" y="2863975"/>
                        <a:pt x="6878193" y="2973559"/>
                        <a:pt x="6878193" y="3101279"/>
                      </a:cubicBezTo>
                      <a:cubicBezTo>
                        <a:pt x="6878193" y="3207713"/>
                        <a:pt x="6824267" y="3301551"/>
                        <a:pt x="6742247" y="3356963"/>
                      </a:cubicBezTo>
                      <a:lnTo>
                        <a:pt x="6698662" y="3380620"/>
                      </a:lnTo>
                      <a:lnTo>
                        <a:pt x="6742247" y="3404277"/>
                      </a:lnTo>
                      <a:cubicBezTo>
                        <a:pt x="6824267" y="3459689"/>
                        <a:pt x="6878193" y="3553527"/>
                        <a:pt x="6878193" y="3659961"/>
                      </a:cubicBezTo>
                      <a:cubicBezTo>
                        <a:pt x="6878193" y="3766395"/>
                        <a:pt x="6824267" y="3860233"/>
                        <a:pt x="6742247" y="3915645"/>
                      </a:cubicBezTo>
                      <a:lnTo>
                        <a:pt x="6733299" y="3920502"/>
                      </a:lnTo>
                      <a:lnTo>
                        <a:pt x="6745553" y="3935353"/>
                      </a:lnTo>
                      <a:cubicBezTo>
                        <a:pt x="6778800" y="3984565"/>
                        <a:pt x="6798213" y="4043891"/>
                        <a:pt x="6798213" y="4107751"/>
                      </a:cubicBezTo>
                      <a:cubicBezTo>
                        <a:pt x="6798213" y="4278045"/>
                        <a:pt x="6660163" y="4416095"/>
                        <a:pt x="6489869" y="4416095"/>
                      </a:cubicBezTo>
                      <a:cubicBezTo>
                        <a:pt x="6426009" y="4416095"/>
                        <a:pt x="6366683" y="4396682"/>
                        <a:pt x="6317471" y="4363435"/>
                      </a:cubicBezTo>
                      <a:lnTo>
                        <a:pt x="6293217" y="4343424"/>
                      </a:lnTo>
                      <a:lnTo>
                        <a:pt x="6288516" y="4349122"/>
                      </a:lnTo>
                      <a:cubicBezTo>
                        <a:pt x="6232717" y="4404921"/>
                        <a:pt x="6155631" y="4439433"/>
                        <a:pt x="6070484" y="4439433"/>
                      </a:cubicBezTo>
                      <a:cubicBezTo>
                        <a:pt x="5964050" y="4439433"/>
                        <a:pt x="5870212" y="4385507"/>
                        <a:pt x="5814800" y="4303487"/>
                      </a:cubicBezTo>
                      <a:lnTo>
                        <a:pt x="5797697" y="4271976"/>
                      </a:lnTo>
                      <a:lnTo>
                        <a:pt x="5776027" y="4311900"/>
                      </a:lnTo>
                      <a:cubicBezTo>
                        <a:pt x="5720615" y="4393920"/>
                        <a:pt x="5626777" y="4447846"/>
                        <a:pt x="5520343" y="4447846"/>
                      </a:cubicBezTo>
                      <a:cubicBezTo>
                        <a:pt x="5392623" y="4447846"/>
                        <a:pt x="5283039" y="4370193"/>
                        <a:pt x="5236230" y="4259524"/>
                      </a:cubicBezTo>
                      <a:lnTo>
                        <a:pt x="5228023" y="4233084"/>
                      </a:lnTo>
                      <a:lnTo>
                        <a:pt x="5222427" y="4251111"/>
                      </a:lnTo>
                      <a:cubicBezTo>
                        <a:pt x="5175618" y="4361780"/>
                        <a:pt x="5066035" y="4439433"/>
                        <a:pt x="4938314" y="4439433"/>
                      </a:cubicBezTo>
                      <a:cubicBezTo>
                        <a:pt x="4810594" y="4439433"/>
                        <a:pt x="4701010" y="4361780"/>
                        <a:pt x="4654201" y="4251111"/>
                      </a:cubicBezTo>
                      <a:lnTo>
                        <a:pt x="4641767" y="4211054"/>
                      </a:lnTo>
                      <a:lnTo>
                        <a:pt x="4626721" y="4259524"/>
                      </a:lnTo>
                      <a:cubicBezTo>
                        <a:pt x="4579912" y="4370193"/>
                        <a:pt x="4470329" y="4447846"/>
                        <a:pt x="4342608" y="4447846"/>
                      </a:cubicBezTo>
                      <a:cubicBezTo>
                        <a:pt x="4193601" y="4447846"/>
                        <a:pt x="4069280" y="4342152"/>
                        <a:pt x="4040528" y="4201644"/>
                      </a:cubicBezTo>
                      <a:lnTo>
                        <a:pt x="4036903" y="4165678"/>
                      </a:lnTo>
                      <a:lnTo>
                        <a:pt x="4034085" y="4193634"/>
                      </a:lnTo>
                      <a:cubicBezTo>
                        <a:pt x="4005333" y="4334142"/>
                        <a:pt x="3881012" y="4439836"/>
                        <a:pt x="3732005" y="4439836"/>
                      </a:cubicBezTo>
                      <a:cubicBezTo>
                        <a:pt x="3604284" y="4439836"/>
                        <a:pt x="3494701" y="4362183"/>
                        <a:pt x="3447892" y="4251514"/>
                      </a:cubicBezTo>
                      <a:lnTo>
                        <a:pt x="3435458" y="4211457"/>
                      </a:lnTo>
                      <a:lnTo>
                        <a:pt x="3420412" y="4259927"/>
                      </a:lnTo>
                      <a:cubicBezTo>
                        <a:pt x="3373603" y="4370596"/>
                        <a:pt x="3264020" y="4448249"/>
                        <a:pt x="3136299" y="4448249"/>
                      </a:cubicBezTo>
                      <a:cubicBezTo>
                        <a:pt x="3008579" y="4448249"/>
                        <a:pt x="2898995" y="4370596"/>
                        <a:pt x="2852186" y="4259927"/>
                      </a:cubicBezTo>
                      <a:lnTo>
                        <a:pt x="2839568" y="4219277"/>
                      </a:lnTo>
                      <a:lnTo>
                        <a:pt x="2832298" y="4242698"/>
                      </a:lnTo>
                      <a:cubicBezTo>
                        <a:pt x="2785489" y="4353367"/>
                        <a:pt x="2675906" y="4431020"/>
                        <a:pt x="2548185" y="4431020"/>
                      </a:cubicBezTo>
                      <a:cubicBezTo>
                        <a:pt x="2420465" y="4431020"/>
                        <a:pt x="2310882" y="4353367"/>
                        <a:pt x="2264073" y="4242698"/>
                      </a:cubicBezTo>
                      <a:lnTo>
                        <a:pt x="2251638" y="4202641"/>
                      </a:lnTo>
                      <a:lnTo>
                        <a:pt x="2236592" y="4251111"/>
                      </a:lnTo>
                      <a:cubicBezTo>
                        <a:pt x="2189783" y="4361780"/>
                        <a:pt x="2080200" y="4439433"/>
                        <a:pt x="1952479" y="4439433"/>
                      </a:cubicBezTo>
                      <a:cubicBezTo>
                        <a:pt x="1803472" y="4439433"/>
                        <a:pt x="1679152" y="4333739"/>
                        <a:pt x="1650400" y="4193231"/>
                      </a:cubicBezTo>
                      <a:lnTo>
                        <a:pt x="1646754" y="4157063"/>
                      </a:lnTo>
                      <a:lnTo>
                        <a:pt x="1643956" y="4184818"/>
                      </a:lnTo>
                      <a:cubicBezTo>
                        <a:pt x="1615204" y="4325326"/>
                        <a:pt x="1490884" y="4431020"/>
                        <a:pt x="1341876" y="4431020"/>
                      </a:cubicBezTo>
                      <a:cubicBezTo>
                        <a:pt x="1214156" y="4431020"/>
                        <a:pt x="1104573" y="4353367"/>
                        <a:pt x="1057764" y="4242698"/>
                      </a:cubicBezTo>
                      <a:lnTo>
                        <a:pt x="1045329" y="4202641"/>
                      </a:lnTo>
                      <a:lnTo>
                        <a:pt x="1030283" y="4251111"/>
                      </a:lnTo>
                      <a:cubicBezTo>
                        <a:pt x="983474" y="4361780"/>
                        <a:pt x="873891" y="4439433"/>
                        <a:pt x="746170" y="4439433"/>
                      </a:cubicBezTo>
                      <a:cubicBezTo>
                        <a:pt x="597163" y="4439433"/>
                        <a:pt x="472843" y="4333739"/>
                        <a:pt x="444091" y="4193231"/>
                      </a:cubicBezTo>
                      <a:lnTo>
                        <a:pt x="442020" y="4172699"/>
                      </a:lnTo>
                      <a:lnTo>
                        <a:pt x="428365" y="4180111"/>
                      </a:lnTo>
                      <a:cubicBezTo>
                        <a:pt x="391476" y="4195714"/>
                        <a:pt x="350917" y="4204342"/>
                        <a:pt x="308344" y="4204342"/>
                      </a:cubicBezTo>
                      <a:cubicBezTo>
                        <a:pt x="138050" y="4204342"/>
                        <a:pt x="0" y="4066292"/>
                        <a:pt x="0" y="3895998"/>
                      </a:cubicBezTo>
                      <a:cubicBezTo>
                        <a:pt x="0" y="3746991"/>
                        <a:pt x="105694" y="3622671"/>
                        <a:pt x="246202" y="3593919"/>
                      </a:cubicBezTo>
                      <a:lnTo>
                        <a:pt x="262632" y="3592262"/>
                      </a:lnTo>
                      <a:lnTo>
                        <a:pt x="222837" y="3559428"/>
                      </a:lnTo>
                      <a:cubicBezTo>
                        <a:pt x="167037" y="3503629"/>
                        <a:pt x="132525" y="3426543"/>
                        <a:pt x="132525" y="3341396"/>
                      </a:cubicBezTo>
                      <a:cubicBezTo>
                        <a:pt x="132525" y="3213676"/>
                        <a:pt x="210178" y="3104092"/>
                        <a:pt x="320847" y="3057283"/>
                      </a:cubicBezTo>
                      <a:lnTo>
                        <a:pt x="342386" y="3050597"/>
                      </a:lnTo>
                      <a:lnTo>
                        <a:pt x="295577" y="3027353"/>
                      </a:lnTo>
                      <a:cubicBezTo>
                        <a:pt x="206574" y="2973274"/>
                        <a:pt x="147121" y="2875404"/>
                        <a:pt x="147121" y="2763649"/>
                      </a:cubicBezTo>
                      <a:cubicBezTo>
                        <a:pt x="147121" y="2635929"/>
                        <a:pt x="224774" y="2526346"/>
                        <a:pt x="335443" y="2479536"/>
                      </a:cubicBezTo>
                      <a:lnTo>
                        <a:pt x="363645" y="2470782"/>
                      </a:lnTo>
                      <a:lnTo>
                        <a:pt x="351975" y="2469606"/>
                      </a:lnTo>
                      <a:cubicBezTo>
                        <a:pt x="211467" y="2440854"/>
                        <a:pt x="105773" y="2316534"/>
                        <a:pt x="105773" y="2167526"/>
                      </a:cubicBezTo>
                      <a:cubicBezTo>
                        <a:pt x="105773" y="2018519"/>
                        <a:pt x="211467" y="1894199"/>
                        <a:pt x="351975" y="1865447"/>
                      </a:cubicBezTo>
                      <a:lnTo>
                        <a:pt x="363452" y="1864290"/>
                      </a:lnTo>
                      <a:lnTo>
                        <a:pt x="316454" y="1859552"/>
                      </a:lnTo>
                      <a:cubicBezTo>
                        <a:pt x="175946" y="1830800"/>
                        <a:pt x="70252" y="1706479"/>
                        <a:pt x="70252" y="1557472"/>
                      </a:cubicBezTo>
                      <a:cubicBezTo>
                        <a:pt x="70252" y="1429752"/>
                        <a:pt x="147905" y="1320168"/>
                        <a:pt x="258574" y="1273359"/>
                      </a:cubicBezTo>
                      <a:lnTo>
                        <a:pt x="285375" y="1265040"/>
                      </a:lnTo>
                      <a:lnTo>
                        <a:pt x="243677" y="1252096"/>
                      </a:lnTo>
                      <a:cubicBezTo>
                        <a:pt x="133008" y="1205287"/>
                        <a:pt x="55355" y="1095704"/>
                        <a:pt x="55355" y="967983"/>
                      </a:cubicBezTo>
                      <a:cubicBezTo>
                        <a:pt x="55355" y="797689"/>
                        <a:pt x="193405" y="659639"/>
                        <a:pt x="363699" y="659639"/>
                      </a:cubicBezTo>
                      <a:cubicBezTo>
                        <a:pt x="384986" y="659639"/>
                        <a:pt x="405769" y="661796"/>
                        <a:pt x="425841" y="665904"/>
                      </a:cubicBezTo>
                      <a:lnTo>
                        <a:pt x="443911" y="671513"/>
                      </a:lnTo>
                      <a:lnTo>
                        <a:pt x="443911" y="657393"/>
                      </a:lnTo>
                      <a:lnTo>
                        <a:pt x="405757" y="661239"/>
                      </a:lnTo>
                      <a:cubicBezTo>
                        <a:pt x="235463" y="661239"/>
                        <a:pt x="97413" y="523189"/>
                        <a:pt x="97413" y="352895"/>
                      </a:cubicBezTo>
                      <a:cubicBezTo>
                        <a:pt x="97413" y="182601"/>
                        <a:pt x="235463" y="44551"/>
                        <a:pt x="405757" y="44551"/>
                      </a:cubicBezTo>
                      <a:cubicBezTo>
                        <a:pt x="512191" y="44551"/>
                        <a:pt x="606030" y="98477"/>
                        <a:pt x="661441" y="180497"/>
                      </a:cubicBezTo>
                      <a:lnTo>
                        <a:pt x="680370" y="215371"/>
                      </a:lnTo>
                      <a:lnTo>
                        <a:pt x="699300" y="180497"/>
                      </a:lnTo>
                      <a:cubicBezTo>
                        <a:pt x="754711" y="98477"/>
                        <a:pt x="848550" y="44551"/>
                        <a:pt x="954983" y="44551"/>
                      </a:cubicBezTo>
                      <a:cubicBezTo>
                        <a:pt x="1082704" y="44551"/>
                        <a:pt x="1192287" y="122204"/>
                        <a:pt x="1239096" y="232873"/>
                      </a:cubicBezTo>
                      <a:lnTo>
                        <a:pt x="1239337" y="233651"/>
                      </a:lnTo>
                      <a:lnTo>
                        <a:pt x="1261639" y="192564"/>
                      </a:lnTo>
                      <a:cubicBezTo>
                        <a:pt x="1317050" y="110544"/>
                        <a:pt x="1410889" y="56618"/>
                        <a:pt x="1517322" y="56618"/>
                      </a:cubicBezTo>
                      <a:cubicBezTo>
                        <a:pt x="1623756" y="56618"/>
                        <a:pt x="1717595" y="110544"/>
                        <a:pt x="1773006" y="192564"/>
                      </a:cubicBezTo>
                      <a:lnTo>
                        <a:pt x="1801101" y="244324"/>
                      </a:lnTo>
                      <a:lnTo>
                        <a:pt x="1804655" y="232873"/>
                      </a:lnTo>
                      <a:cubicBezTo>
                        <a:pt x="1851465" y="122204"/>
                        <a:pt x="1961048" y="44551"/>
                        <a:pt x="2088768" y="44551"/>
                      </a:cubicBezTo>
                      <a:cubicBezTo>
                        <a:pt x="2216489" y="44551"/>
                        <a:pt x="2326072" y="122204"/>
                        <a:pt x="2372881" y="232873"/>
                      </a:cubicBezTo>
                      <a:lnTo>
                        <a:pt x="2380496" y="257406"/>
                      </a:lnTo>
                      <a:lnTo>
                        <a:pt x="2391857" y="220806"/>
                      </a:lnTo>
                      <a:cubicBezTo>
                        <a:pt x="2438667" y="110137"/>
                        <a:pt x="2548250" y="32484"/>
                        <a:pt x="2675970" y="32484"/>
                      </a:cubicBezTo>
                      <a:cubicBezTo>
                        <a:pt x="2803691" y="32484"/>
                        <a:pt x="2913274" y="110137"/>
                        <a:pt x="2960083" y="220806"/>
                      </a:cubicBezTo>
                      <a:lnTo>
                        <a:pt x="2970645" y="254831"/>
                      </a:lnTo>
                      <a:lnTo>
                        <a:pt x="2977957" y="231273"/>
                      </a:lnTo>
                      <a:cubicBezTo>
                        <a:pt x="3024766" y="120604"/>
                        <a:pt x="3134350" y="42951"/>
                        <a:pt x="3262070" y="42951"/>
                      </a:cubicBezTo>
                      <a:cubicBezTo>
                        <a:pt x="3389791" y="42951"/>
                        <a:pt x="3499374" y="120604"/>
                        <a:pt x="3546183" y="231273"/>
                      </a:cubicBezTo>
                      <a:lnTo>
                        <a:pt x="3553495" y="254831"/>
                      </a:lnTo>
                      <a:lnTo>
                        <a:pt x="3564057" y="220806"/>
                      </a:lnTo>
                      <a:cubicBezTo>
                        <a:pt x="3610866" y="110137"/>
                        <a:pt x="3720450" y="32484"/>
                        <a:pt x="3848170" y="32484"/>
                      </a:cubicBezTo>
                      <a:cubicBezTo>
                        <a:pt x="3975891" y="32484"/>
                        <a:pt x="4085474" y="110137"/>
                        <a:pt x="4132283" y="220806"/>
                      </a:cubicBezTo>
                      <a:lnTo>
                        <a:pt x="4137484" y="237562"/>
                      </a:lnTo>
                      <a:lnTo>
                        <a:pt x="4150157" y="196735"/>
                      </a:lnTo>
                      <a:cubicBezTo>
                        <a:pt x="4196966" y="86066"/>
                        <a:pt x="4306550" y="8413"/>
                        <a:pt x="4434270" y="8413"/>
                      </a:cubicBezTo>
                      <a:cubicBezTo>
                        <a:pt x="4604564" y="8413"/>
                        <a:pt x="4742614" y="146463"/>
                        <a:pt x="4742614" y="316757"/>
                      </a:cubicBezTo>
                      <a:lnTo>
                        <a:pt x="4736390" y="378494"/>
                      </a:lnTo>
                      <a:lnTo>
                        <a:pt x="4748838" y="378494"/>
                      </a:lnTo>
                      <a:lnTo>
                        <a:pt x="4742614" y="316757"/>
                      </a:lnTo>
                      <a:cubicBezTo>
                        <a:pt x="4742614" y="146463"/>
                        <a:pt x="4880664" y="8413"/>
                        <a:pt x="5050958" y="8413"/>
                      </a:cubicBezTo>
                      <a:cubicBezTo>
                        <a:pt x="5178679" y="8413"/>
                        <a:pt x="5288262" y="86066"/>
                        <a:pt x="5335071" y="196735"/>
                      </a:cubicBezTo>
                      <a:lnTo>
                        <a:pt x="5347505" y="236793"/>
                      </a:lnTo>
                      <a:lnTo>
                        <a:pt x="5362551" y="188322"/>
                      </a:lnTo>
                      <a:cubicBezTo>
                        <a:pt x="5409360" y="77653"/>
                        <a:pt x="5518943" y="0"/>
                        <a:pt x="5646664" y="0"/>
                      </a:cubicBezTo>
                      <a:close/>
                    </a:path>
                  </a:pathLst>
                </a:custGeom>
                <a:solidFill>
                  <a:srgbClr val="6EBFD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3" name="Rectangle: Rounded Corners 34">
                  <a:extLst>
                    <a:ext uri="{FF2B5EF4-FFF2-40B4-BE49-F238E27FC236}">
                      <a16:creationId xmlns:a16="http://schemas.microsoft.com/office/drawing/2014/main" id="{A0045682-B3B5-7345-1E52-E1DA28DA7F56}"/>
                    </a:ext>
                  </a:extLst>
                </p:cNvPr>
                <p:cNvSpPr/>
                <p:nvPr/>
              </p:nvSpPr>
              <p:spPr>
                <a:xfrm>
                  <a:off x="5958977" y="2432699"/>
                  <a:ext cx="6062627" cy="3540547"/>
                </a:xfrm>
                <a:prstGeom prst="roundRect">
                  <a:avLst>
                    <a:gd name="adj" fmla="val 565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4" name="Rectangle: Rounded Corners 35">
                  <a:extLst>
                    <a:ext uri="{FF2B5EF4-FFF2-40B4-BE49-F238E27FC236}">
                      <a16:creationId xmlns:a16="http://schemas.microsoft.com/office/drawing/2014/main" id="{75C26FFF-779D-445C-E580-59B2084D6832}"/>
                    </a:ext>
                  </a:extLst>
                </p:cNvPr>
                <p:cNvSpPr/>
                <p:nvPr/>
              </p:nvSpPr>
              <p:spPr>
                <a:xfrm>
                  <a:off x="6052216" y="2505767"/>
                  <a:ext cx="5876146" cy="3398922"/>
                </a:xfrm>
                <a:prstGeom prst="roundRect">
                  <a:avLst>
                    <a:gd name="adj" fmla="val 5651"/>
                  </a:avLst>
                </a:prstGeom>
                <a:solidFill>
                  <a:schemeClr val="bg1"/>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pic>
            <p:nvPicPr>
              <p:cNvPr id="30" name="Picture 29">
                <a:extLst>
                  <a:ext uri="{FF2B5EF4-FFF2-40B4-BE49-F238E27FC236}">
                    <a16:creationId xmlns:a16="http://schemas.microsoft.com/office/drawing/2014/main" id="{4A1978AE-ADB9-2F82-22DB-D0CF5A3D551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758483" y="6070301"/>
                <a:ext cx="578599" cy="540222"/>
              </a:xfrm>
              <a:prstGeom prst="rect">
                <a:avLst/>
              </a:prstGeom>
            </p:spPr>
          </p:pic>
          <p:pic>
            <p:nvPicPr>
              <p:cNvPr id="31" name="Picture 30">
                <a:extLst>
                  <a:ext uri="{FF2B5EF4-FFF2-40B4-BE49-F238E27FC236}">
                    <a16:creationId xmlns:a16="http://schemas.microsoft.com/office/drawing/2014/main" id="{20186D52-40B8-B601-5DC8-313058137E84}"/>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295758" y="3220616"/>
                <a:ext cx="899754" cy="824610"/>
              </a:xfrm>
              <a:prstGeom prst="rect">
                <a:avLst/>
              </a:prstGeom>
            </p:spPr>
          </p:pic>
        </p:grpSp>
        <p:sp>
          <p:nvSpPr>
            <p:cNvPr id="28" name="TextBox 27">
              <a:extLst>
                <a:ext uri="{FF2B5EF4-FFF2-40B4-BE49-F238E27FC236}">
                  <a16:creationId xmlns:a16="http://schemas.microsoft.com/office/drawing/2014/main" id="{9724DA57-D949-45D5-9320-CCD4E34B1401}"/>
                </a:ext>
              </a:extLst>
            </p:cNvPr>
            <p:cNvSpPr txBox="1"/>
            <p:nvPr/>
          </p:nvSpPr>
          <p:spPr>
            <a:xfrm>
              <a:off x="5381378" y="4206474"/>
              <a:ext cx="4851918" cy="1334753"/>
            </a:xfrm>
            <a:prstGeom prst="rect">
              <a:avLst/>
            </a:prstGeom>
            <a:noFill/>
          </p:spPr>
          <p:txBody>
            <a:bodyPr wrap="square" rtlCol="0">
              <a:spAutoFit/>
            </a:bodyPr>
            <a:lstStyle/>
            <a:p>
              <a:pPr lvl="0" algn="ctr">
                <a:defRPr/>
              </a:pPr>
              <a:r>
                <a:rPr lang="en-US" noProof="0">
                  <a:solidFill>
                    <a:srgbClr val="29356D"/>
                  </a:solidFill>
                  <a:latin typeface="Roboto" panose="02000000000000000000" pitchFamily="2" charset="0"/>
                  <a:ea typeface="Roboto" panose="02000000000000000000" pitchFamily="2" charset="0"/>
                </a:rPr>
                <a:t>CẢM ƠN THẦY CÔ VÀ CÁC BẠN ĐÃ THEO DÕI </a:t>
              </a:r>
              <a:endParaRPr kumimoji="0" lang="vi-VN" b="0" i="0" u="none" strike="noStrike" kern="1200" cap="none" spc="0" normalizeH="0" baseline="0" noProof="0">
                <a:ln>
                  <a:noFill/>
                </a:ln>
                <a:solidFill>
                  <a:srgbClr val="29356D"/>
                </a:solidFill>
                <a:effectLst/>
                <a:uLnTx/>
                <a:uFillTx/>
                <a:latin typeface="Roboto" panose="02000000000000000000" pitchFamily="2" charset="0"/>
                <a:ea typeface="Roboto" panose="02000000000000000000" pitchFamily="2" charset="0"/>
              </a:endParaRPr>
            </a:p>
          </p:txBody>
        </p:sp>
      </p:grpSp>
      <p:pic>
        <p:nvPicPr>
          <p:cNvPr id="3" name="Picture 2"/>
          <p:cNvPicPr>
            <a:picLocks noChangeAspect="1"/>
          </p:cNvPicPr>
          <p:nvPr/>
        </p:nvPicPr>
        <p:blipFill>
          <a:blip r:embed="rId6"/>
          <a:stretch>
            <a:fillRect/>
          </a:stretch>
        </p:blipFill>
        <p:spPr>
          <a:xfrm>
            <a:off x="5764749" y="2710969"/>
            <a:ext cx="3481460" cy="2391449"/>
          </a:xfrm>
          <a:prstGeom prst="rect">
            <a:avLst/>
          </a:prstGeom>
        </p:spPr>
      </p:pic>
      <p:grpSp>
        <p:nvGrpSpPr>
          <p:cNvPr id="35" name="Group 34">
            <a:extLst>
              <a:ext uri="{FF2B5EF4-FFF2-40B4-BE49-F238E27FC236}">
                <a16:creationId xmlns:a16="http://schemas.microsoft.com/office/drawing/2014/main" id="{7E2500E3-F601-B650-97B7-0C3BD5659383}"/>
              </a:ext>
            </a:extLst>
          </p:cNvPr>
          <p:cNvGrpSpPr/>
          <p:nvPr/>
        </p:nvGrpSpPr>
        <p:grpSpPr>
          <a:xfrm>
            <a:off x="9104987" y="3264678"/>
            <a:ext cx="3421658" cy="1688672"/>
            <a:chOff x="4839385" y="3099574"/>
            <a:chExt cx="5768768" cy="3487316"/>
          </a:xfrm>
        </p:grpSpPr>
        <p:grpSp>
          <p:nvGrpSpPr>
            <p:cNvPr id="36" name="Group 35">
              <a:extLst>
                <a:ext uri="{FF2B5EF4-FFF2-40B4-BE49-F238E27FC236}">
                  <a16:creationId xmlns:a16="http://schemas.microsoft.com/office/drawing/2014/main" id="{E729403A-09EB-3189-6CD4-4A774B73A7D5}"/>
                </a:ext>
              </a:extLst>
            </p:cNvPr>
            <p:cNvGrpSpPr/>
            <p:nvPr/>
          </p:nvGrpSpPr>
          <p:grpSpPr>
            <a:xfrm>
              <a:off x="4839385" y="3099574"/>
              <a:ext cx="5768768" cy="3487316"/>
              <a:chOff x="5520388" y="3220379"/>
              <a:chExt cx="5768768" cy="3487316"/>
            </a:xfrm>
          </p:grpSpPr>
          <p:grpSp>
            <p:nvGrpSpPr>
              <p:cNvPr id="38" name="Group 37">
                <a:extLst>
                  <a:ext uri="{FF2B5EF4-FFF2-40B4-BE49-F238E27FC236}">
                    <a16:creationId xmlns:a16="http://schemas.microsoft.com/office/drawing/2014/main" id="{30BB1326-D22B-1AD7-6617-74A0A3E08AAC}"/>
                  </a:ext>
                </a:extLst>
              </p:cNvPr>
              <p:cNvGrpSpPr/>
              <p:nvPr/>
            </p:nvGrpSpPr>
            <p:grpSpPr>
              <a:xfrm>
                <a:off x="5520388" y="3220379"/>
                <a:ext cx="5768768" cy="3487316"/>
                <a:chOff x="5489047" y="1984323"/>
                <a:chExt cx="6986543" cy="4360719"/>
              </a:xfrm>
            </p:grpSpPr>
            <p:sp>
              <p:nvSpPr>
                <p:cNvPr id="41" name="Freeform: Shape 32">
                  <a:extLst>
                    <a:ext uri="{FF2B5EF4-FFF2-40B4-BE49-F238E27FC236}">
                      <a16:creationId xmlns:a16="http://schemas.microsoft.com/office/drawing/2014/main" id="{A6704111-6F22-3CD9-7646-2B4FE2601DA8}"/>
                    </a:ext>
                  </a:extLst>
                </p:cNvPr>
                <p:cNvSpPr/>
                <p:nvPr/>
              </p:nvSpPr>
              <p:spPr>
                <a:xfrm>
                  <a:off x="5489047" y="1984323"/>
                  <a:ext cx="6986543" cy="4360719"/>
                </a:xfrm>
                <a:custGeom>
                  <a:avLst/>
                  <a:gdLst>
                    <a:gd name="connsiteX0" fmla="*/ 4036167 w 6878193"/>
                    <a:gd name="connsiteY0" fmla="*/ 4090012 h 4448249"/>
                    <a:gd name="connsiteX1" fmla="*/ 4037710 w 6878193"/>
                    <a:gd name="connsiteY1" fmla="*/ 4105318 h 4448249"/>
                    <a:gd name="connsiteX2" fmla="*/ 4039253 w 6878193"/>
                    <a:gd name="connsiteY2" fmla="*/ 4090012 h 4448249"/>
                    <a:gd name="connsiteX3" fmla="*/ 1646928 w 6878193"/>
                    <a:gd name="connsiteY3" fmla="*/ 4090012 h 4448249"/>
                    <a:gd name="connsiteX4" fmla="*/ 1647602 w 6878193"/>
                    <a:gd name="connsiteY4" fmla="*/ 4096701 h 4448249"/>
                    <a:gd name="connsiteX5" fmla="*/ 1648276 w 6878193"/>
                    <a:gd name="connsiteY5" fmla="*/ 4090012 h 4448249"/>
                    <a:gd name="connsiteX6" fmla="*/ 6394599 w 6878193"/>
                    <a:gd name="connsiteY6" fmla="*/ 3354610 h 4448249"/>
                    <a:gd name="connsiteX7" fmla="*/ 6394599 w 6878193"/>
                    <a:gd name="connsiteY7" fmla="*/ 3406630 h 4448249"/>
                    <a:gd name="connsiteX8" fmla="*/ 6397451 w 6878193"/>
                    <a:gd name="connsiteY8" fmla="*/ 3404277 h 4448249"/>
                    <a:gd name="connsiteX9" fmla="*/ 6443678 w 6878193"/>
                    <a:gd name="connsiteY9" fmla="*/ 3382055 h 4448249"/>
                    <a:gd name="connsiteX10" fmla="*/ 6397451 w 6878193"/>
                    <a:gd name="connsiteY10" fmla="*/ 3356963 h 4448249"/>
                    <a:gd name="connsiteX11" fmla="*/ 6394599 w 6878193"/>
                    <a:gd name="connsiteY11" fmla="*/ 2812983 h 4448249"/>
                    <a:gd name="connsiteX12" fmla="*/ 6394599 w 6878193"/>
                    <a:gd name="connsiteY12" fmla="*/ 2847948 h 4448249"/>
                    <a:gd name="connsiteX13" fmla="*/ 6397451 w 6878193"/>
                    <a:gd name="connsiteY13" fmla="*/ 2845595 h 4448249"/>
                    <a:gd name="connsiteX14" fmla="*/ 6430126 w 6878193"/>
                    <a:gd name="connsiteY14" fmla="*/ 2829888 h 4448249"/>
                    <a:gd name="connsiteX15" fmla="*/ 6419890 w 6878193"/>
                    <a:gd name="connsiteY15" fmla="*/ 2826710 h 4448249"/>
                    <a:gd name="connsiteX16" fmla="*/ 6394599 w 6878193"/>
                    <a:gd name="connsiteY16" fmla="*/ 2256311 h 4448249"/>
                    <a:gd name="connsiteX17" fmla="*/ 6394599 w 6878193"/>
                    <a:gd name="connsiteY17" fmla="*/ 2272212 h 4448249"/>
                    <a:gd name="connsiteX18" fmla="*/ 6413236 w 6878193"/>
                    <a:gd name="connsiteY18" fmla="*/ 2262096 h 4448249"/>
                    <a:gd name="connsiteX19" fmla="*/ 443911 w 6878193"/>
                    <a:gd name="connsiteY19" fmla="*/ 1858567 h 4448249"/>
                    <a:gd name="connsiteX20" fmla="*/ 440738 w 6878193"/>
                    <a:gd name="connsiteY20" fmla="*/ 1859552 h 4448249"/>
                    <a:gd name="connsiteX21" fmla="*/ 429260 w 6878193"/>
                    <a:gd name="connsiteY21" fmla="*/ 1860709 h 4448249"/>
                    <a:gd name="connsiteX22" fmla="*/ 443911 w 6878193"/>
                    <a:gd name="connsiteY22" fmla="*/ 1862186 h 4448249"/>
                    <a:gd name="connsiteX23" fmla="*/ 6394599 w 6878193"/>
                    <a:gd name="connsiteY23" fmla="*/ 1649856 h 4448249"/>
                    <a:gd name="connsiteX24" fmla="*/ 6394599 w 6878193"/>
                    <a:gd name="connsiteY24" fmla="*/ 1680932 h 4448249"/>
                    <a:gd name="connsiteX25" fmla="*/ 6440957 w 6878193"/>
                    <a:gd name="connsiteY25" fmla="*/ 1666542 h 4448249"/>
                    <a:gd name="connsiteX26" fmla="*/ 6444994 w 6878193"/>
                    <a:gd name="connsiteY26" fmla="*/ 1666135 h 4448249"/>
                    <a:gd name="connsiteX27" fmla="*/ 6397333 w 6878193"/>
                    <a:gd name="connsiteY27" fmla="*/ 1651340 h 4448249"/>
                    <a:gd name="connsiteX28" fmla="*/ 5646664 w 6878193"/>
                    <a:gd name="connsiteY28" fmla="*/ 0 h 4448249"/>
                    <a:gd name="connsiteX29" fmla="*/ 5930777 w 6878193"/>
                    <a:gd name="connsiteY29" fmla="*/ 188322 h 4448249"/>
                    <a:gd name="connsiteX30" fmla="*/ 5940812 w 6878193"/>
                    <a:gd name="connsiteY30" fmla="*/ 220649 h 4448249"/>
                    <a:gd name="connsiteX31" fmla="*/ 5947454 w 6878193"/>
                    <a:gd name="connsiteY31" fmla="*/ 199250 h 4448249"/>
                    <a:gd name="connsiteX32" fmla="*/ 6231567 w 6878193"/>
                    <a:gd name="connsiteY32" fmla="*/ 10928 h 4448249"/>
                    <a:gd name="connsiteX33" fmla="*/ 6539911 w 6878193"/>
                    <a:gd name="connsiteY33" fmla="*/ 319272 h 4448249"/>
                    <a:gd name="connsiteX34" fmla="*/ 6487251 w 6878193"/>
                    <a:gd name="connsiteY34" fmla="*/ 491670 h 4448249"/>
                    <a:gd name="connsiteX35" fmla="*/ 6481175 w 6878193"/>
                    <a:gd name="connsiteY35" fmla="*/ 499035 h 4448249"/>
                    <a:gd name="connsiteX36" fmla="*/ 6534928 w 6878193"/>
                    <a:gd name="connsiteY36" fmla="*/ 504454 h 4448249"/>
                    <a:gd name="connsiteX37" fmla="*/ 6781130 w 6878193"/>
                    <a:gd name="connsiteY37" fmla="*/ 806533 h 4448249"/>
                    <a:gd name="connsiteX38" fmla="*/ 6645184 w 6878193"/>
                    <a:gd name="connsiteY38" fmla="*/ 1062217 h 4448249"/>
                    <a:gd name="connsiteX39" fmla="*/ 6617851 w 6878193"/>
                    <a:gd name="connsiteY39" fmla="*/ 1077053 h 4448249"/>
                    <a:gd name="connsiteX40" fmla="*/ 6637377 w 6878193"/>
                    <a:gd name="connsiteY40" fmla="*/ 1083114 h 4448249"/>
                    <a:gd name="connsiteX41" fmla="*/ 6825699 w 6878193"/>
                    <a:gd name="connsiteY41" fmla="*/ 1367227 h 4448249"/>
                    <a:gd name="connsiteX42" fmla="*/ 6579497 w 6878193"/>
                    <a:gd name="connsiteY42" fmla="*/ 1669307 h 4448249"/>
                    <a:gd name="connsiteX43" fmla="*/ 6575460 w 6878193"/>
                    <a:gd name="connsiteY43" fmla="*/ 1669714 h 4448249"/>
                    <a:gd name="connsiteX44" fmla="*/ 6623121 w 6878193"/>
                    <a:gd name="connsiteY44" fmla="*/ 1684508 h 4448249"/>
                    <a:gd name="connsiteX45" fmla="*/ 6811443 w 6878193"/>
                    <a:gd name="connsiteY45" fmla="*/ 1968621 h 4448249"/>
                    <a:gd name="connsiteX46" fmla="*/ 6675497 w 6878193"/>
                    <a:gd name="connsiteY46" fmla="*/ 2224305 h 4448249"/>
                    <a:gd name="connsiteX47" fmla="*/ 6629774 w 6878193"/>
                    <a:gd name="connsiteY47" fmla="*/ 2249123 h 4448249"/>
                    <a:gd name="connsiteX48" fmla="*/ 6659933 w 6878193"/>
                    <a:gd name="connsiteY48" fmla="*/ 2258484 h 4448249"/>
                    <a:gd name="connsiteX49" fmla="*/ 6848255 w 6878193"/>
                    <a:gd name="connsiteY49" fmla="*/ 2542597 h 4448249"/>
                    <a:gd name="connsiteX50" fmla="*/ 6712309 w 6878193"/>
                    <a:gd name="connsiteY50" fmla="*/ 2798281 h 4448249"/>
                    <a:gd name="connsiteX51" fmla="*/ 6682011 w 6878193"/>
                    <a:gd name="connsiteY51" fmla="*/ 2814727 h 4448249"/>
                    <a:gd name="connsiteX52" fmla="*/ 6689870 w 6878193"/>
                    <a:gd name="connsiteY52" fmla="*/ 2817166 h 4448249"/>
                    <a:gd name="connsiteX53" fmla="*/ 6878193 w 6878193"/>
                    <a:gd name="connsiteY53" fmla="*/ 3101279 h 4448249"/>
                    <a:gd name="connsiteX54" fmla="*/ 6742247 w 6878193"/>
                    <a:gd name="connsiteY54" fmla="*/ 3356963 h 4448249"/>
                    <a:gd name="connsiteX55" fmla="*/ 6698662 w 6878193"/>
                    <a:gd name="connsiteY55" fmla="*/ 3380620 h 4448249"/>
                    <a:gd name="connsiteX56" fmla="*/ 6742247 w 6878193"/>
                    <a:gd name="connsiteY56" fmla="*/ 3404277 h 4448249"/>
                    <a:gd name="connsiteX57" fmla="*/ 6878193 w 6878193"/>
                    <a:gd name="connsiteY57" fmla="*/ 3659961 h 4448249"/>
                    <a:gd name="connsiteX58" fmla="*/ 6742247 w 6878193"/>
                    <a:gd name="connsiteY58" fmla="*/ 3915645 h 4448249"/>
                    <a:gd name="connsiteX59" fmla="*/ 6733299 w 6878193"/>
                    <a:gd name="connsiteY59" fmla="*/ 3920502 h 4448249"/>
                    <a:gd name="connsiteX60" fmla="*/ 6745553 w 6878193"/>
                    <a:gd name="connsiteY60" fmla="*/ 3935353 h 4448249"/>
                    <a:gd name="connsiteX61" fmla="*/ 6798213 w 6878193"/>
                    <a:gd name="connsiteY61" fmla="*/ 4107751 h 4448249"/>
                    <a:gd name="connsiteX62" fmla="*/ 6489869 w 6878193"/>
                    <a:gd name="connsiteY62" fmla="*/ 4416095 h 4448249"/>
                    <a:gd name="connsiteX63" fmla="*/ 6317471 w 6878193"/>
                    <a:gd name="connsiteY63" fmla="*/ 4363435 h 4448249"/>
                    <a:gd name="connsiteX64" fmla="*/ 6293217 w 6878193"/>
                    <a:gd name="connsiteY64" fmla="*/ 4343424 h 4448249"/>
                    <a:gd name="connsiteX65" fmla="*/ 6288516 w 6878193"/>
                    <a:gd name="connsiteY65" fmla="*/ 4349122 h 4448249"/>
                    <a:gd name="connsiteX66" fmla="*/ 6070484 w 6878193"/>
                    <a:gd name="connsiteY66" fmla="*/ 4439433 h 4448249"/>
                    <a:gd name="connsiteX67" fmla="*/ 5814800 w 6878193"/>
                    <a:gd name="connsiteY67" fmla="*/ 4303487 h 4448249"/>
                    <a:gd name="connsiteX68" fmla="*/ 5797697 w 6878193"/>
                    <a:gd name="connsiteY68" fmla="*/ 4271976 h 4448249"/>
                    <a:gd name="connsiteX69" fmla="*/ 5776027 w 6878193"/>
                    <a:gd name="connsiteY69" fmla="*/ 4311900 h 4448249"/>
                    <a:gd name="connsiteX70" fmla="*/ 5520343 w 6878193"/>
                    <a:gd name="connsiteY70" fmla="*/ 4447846 h 4448249"/>
                    <a:gd name="connsiteX71" fmla="*/ 5236230 w 6878193"/>
                    <a:gd name="connsiteY71" fmla="*/ 4259524 h 4448249"/>
                    <a:gd name="connsiteX72" fmla="*/ 5228023 w 6878193"/>
                    <a:gd name="connsiteY72" fmla="*/ 4233084 h 4448249"/>
                    <a:gd name="connsiteX73" fmla="*/ 5222427 w 6878193"/>
                    <a:gd name="connsiteY73" fmla="*/ 4251111 h 4448249"/>
                    <a:gd name="connsiteX74" fmla="*/ 4938314 w 6878193"/>
                    <a:gd name="connsiteY74" fmla="*/ 4439433 h 4448249"/>
                    <a:gd name="connsiteX75" fmla="*/ 4654201 w 6878193"/>
                    <a:gd name="connsiteY75" fmla="*/ 4251111 h 4448249"/>
                    <a:gd name="connsiteX76" fmla="*/ 4641767 w 6878193"/>
                    <a:gd name="connsiteY76" fmla="*/ 4211054 h 4448249"/>
                    <a:gd name="connsiteX77" fmla="*/ 4626721 w 6878193"/>
                    <a:gd name="connsiteY77" fmla="*/ 4259524 h 4448249"/>
                    <a:gd name="connsiteX78" fmla="*/ 4342608 w 6878193"/>
                    <a:gd name="connsiteY78" fmla="*/ 4447846 h 4448249"/>
                    <a:gd name="connsiteX79" fmla="*/ 4040528 w 6878193"/>
                    <a:gd name="connsiteY79" fmla="*/ 4201644 h 4448249"/>
                    <a:gd name="connsiteX80" fmla="*/ 4036903 w 6878193"/>
                    <a:gd name="connsiteY80" fmla="*/ 4165678 h 4448249"/>
                    <a:gd name="connsiteX81" fmla="*/ 4034085 w 6878193"/>
                    <a:gd name="connsiteY81" fmla="*/ 4193634 h 4448249"/>
                    <a:gd name="connsiteX82" fmla="*/ 3732005 w 6878193"/>
                    <a:gd name="connsiteY82" fmla="*/ 4439836 h 4448249"/>
                    <a:gd name="connsiteX83" fmla="*/ 3447892 w 6878193"/>
                    <a:gd name="connsiteY83" fmla="*/ 4251514 h 4448249"/>
                    <a:gd name="connsiteX84" fmla="*/ 3435458 w 6878193"/>
                    <a:gd name="connsiteY84" fmla="*/ 4211457 h 4448249"/>
                    <a:gd name="connsiteX85" fmla="*/ 3420412 w 6878193"/>
                    <a:gd name="connsiteY85" fmla="*/ 4259927 h 4448249"/>
                    <a:gd name="connsiteX86" fmla="*/ 3136299 w 6878193"/>
                    <a:gd name="connsiteY86" fmla="*/ 4448249 h 4448249"/>
                    <a:gd name="connsiteX87" fmla="*/ 2852186 w 6878193"/>
                    <a:gd name="connsiteY87" fmla="*/ 4259927 h 4448249"/>
                    <a:gd name="connsiteX88" fmla="*/ 2839568 w 6878193"/>
                    <a:gd name="connsiteY88" fmla="*/ 4219277 h 4448249"/>
                    <a:gd name="connsiteX89" fmla="*/ 2832298 w 6878193"/>
                    <a:gd name="connsiteY89" fmla="*/ 4242698 h 4448249"/>
                    <a:gd name="connsiteX90" fmla="*/ 2548185 w 6878193"/>
                    <a:gd name="connsiteY90" fmla="*/ 4431020 h 4448249"/>
                    <a:gd name="connsiteX91" fmla="*/ 2264073 w 6878193"/>
                    <a:gd name="connsiteY91" fmla="*/ 4242698 h 4448249"/>
                    <a:gd name="connsiteX92" fmla="*/ 2251638 w 6878193"/>
                    <a:gd name="connsiteY92" fmla="*/ 4202641 h 4448249"/>
                    <a:gd name="connsiteX93" fmla="*/ 2236592 w 6878193"/>
                    <a:gd name="connsiteY93" fmla="*/ 4251111 h 4448249"/>
                    <a:gd name="connsiteX94" fmla="*/ 1952479 w 6878193"/>
                    <a:gd name="connsiteY94" fmla="*/ 4439433 h 4448249"/>
                    <a:gd name="connsiteX95" fmla="*/ 1650400 w 6878193"/>
                    <a:gd name="connsiteY95" fmla="*/ 4193231 h 4448249"/>
                    <a:gd name="connsiteX96" fmla="*/ 1646754 w 6878193"/>
                    <a:gd name="connsiteY96" fmla="*/ 4157063 h 4448249"/>
                    <a:gd name="connsiteX97" fmla="*/ 1643956 w 6878193"/>
                    <a:gd name="connsiteY97" fmla="*/ 4184818 h 4448249"/>
                    <a:gd name="connsiteX98" fmla="*/ 1341876 w 6878193"/>
                    <a:gd name="connsiteY98" fmla="*/ 4431020 h 4448249"/>
                    <a:gd name="connsiteX99" fmla="*/ 1057764 w 6878193"/>
                    <a:gd name="connsiteY99" fmla="*/ 4242698 h 4448249"/>
                    <a:gd name="connsiteX100" fmla="*/ 1045329 w 6878193"/>
                    <a:gd name="connsiteY100" fmla="*/ 4202641 h 4448249"/>
                    <a:gd name="connsiteX101" fmla="*/ 1030283 w 6878193"/>
                    <a:gd name="connsiteY101" fmla="*/ 4251111 h 4448249"/>
                    <a:gd name="connsiteX102" fmla="*/ 746170 w 6878193"/>
                    <a:gd name="connsiteY102" fmla="*/ 4439433 h 4448249"/>
                    <a:gd name="connsiteX103" fmla="*/ 444091 w 6878193"/>
                    <a:gd name="connsiteY103" fmla="*/ 4193231 h 4448249"/>
                    <a:gd name="connsiteX104" fmla="*/ 442020 w 6878193"/>
                    <a:gd name="connsiteY104" fmla="*/ 4172699 h 4448249"/>
                    <a:gd name="connsiteX105" fmla="*/ 428365 w 6878193"/>
                    <a:gd name="connsiteY105" fmla="*/ 4180111 h 4448249"/>
                    <a:gd name="connsiteX106" fmla="*/ 308344 w 6878193"/>
                    <a:gd name="connsiteY106" fmla="*/ 4204342 h 4448249"/>
                    <a:gd name="connsiteX107" fmla="*/ 0 w 6878193"/>
                    <a:gd name="connsiteY107" fmla="*/ 3895998 h 4448249"/>
                    <a:gd name="connsiteX108" fmla="*/ 246202 w 6878193"/>
                    <a:gd name="connsiteY108" fmla="*/ 3593919 h 4448249"/>
                    <a:gd name="connsiteX109" fmla="*/ 262632 w 6878193"/>
                    <a:gd name="connsiteY109" fmla="*/ 3592262 h 4448249"/>
                    <a:gd name="connsiteX110" fmla="*/ 222837 w 6878193"/>
                    <a:gd name="connsiteY110" fmla="*/ 3559428 h 4448249"/>
                    <a:gd name="connsiteX111" fmla="*/ 132525 w 6878193"/>
                    <a:gd name="connsiteY111" fmla="*/ 3341396 h 4448249"/>
                    <a:gd name="connsiteX112" fmla="*/ 320847 w 6878193"/>
                    <a:gd name="connsiteY112" fmla="*/ 3057283 h 4448249"/>
                    <a:gd name="connsiteX113" fmla="*/ 342386 w 6878193"/>
                    <a:gd name="connsiteY113" fmla="*/ 3050597 h 4448249"/>
                    <a:gd name="connsiteX114" fmla="*/ 295577 w 6878193"/>
                    <a:gd name="connsiteY114" fmla="*/ 3027353 h 4448249"/>
                    <a:gd name="connsiteX115" fmla="*/ 147121 w 6878193"/>
                    <a:gd name="connsiteY115" fmla="*/ 2763649 h 4448249"/>
                    <a:gd name="connsiteX116" fmla="*/ 335443 w 6878193"/>
                    <a:gd name="connsiteY116" fmla="*/ 2479536 h 4448249"/>
                    <a:gd name="connsiteX117" fmla="*/ 363645 w 6878193"/>
                    <a:gd name="connsiteY117" fmla="*/ 2470782 h 4448249"/>
                    <a:gd name="connsiteX118" fmla="*/ 351975 w 6878193"/>
                    <a:gd name="connsiteY118" fmla="*/ 2469606 h 4448249"/>
                    <a:gd name="connsiteX119" fmla="*/ 105773 w 6878193"/>
                    <a:gd name="connsiteY119" fmla="*/ 2167526 h 4448249"/>
                    <a:gd name="connsiteX120" fmla="*/ 351975 w 6878193"/>
                    <a:gd name="connsiteY120" fmla="*/ 1865447 h 4448249"/>
                    <a:gd name="connsiteX121" fmla="*/ 363452 w 6878193"/>
                    <a:gd name="connsiteY121" fmla="*/ 1864290 h 4448249"/>
                    <a:gd name="connsiteX122" fmla="*/ 316454 w 6878193"/>
                    <a:gd name="connsiteY122" fmla="*/ 1859552 h 4448249"/>
                    <a:gd name="connsiteX123" fmla="*/ 70252 w 6878193"/>
                    <a:gd name="connsiteY123" fmla="*/ 1557472 h 4448249"/>
                    <a:gd name="connsiteX124" fmla="*/ 258574 w 6878193"/>
                    <a:gd name="connsiteY124" fmla="*/ 1273359 h 4448249"/>
                    <a:gd name="connsiteX125" fmla="*/ 285375 w 6878193"/>
                    <a:gd name="connsiteY125" fmla="*/ 1265040 h 4448249"/>
                    <a:gd name="connsiteX126" fmla="*/ 243677 w 6878193"/>
                    <a:gd name="connsiteY126" fmla="*/ 1252096 h 4448249"/>
                    <a:gd name="connsiteX127" fmla="*/ 55355 w 6878193"/>
                    <a:gd name="connsiteY127" fmla="*/ 967983 h 4448249"/>
                    <a:gd name="connsiteX128" fmla="*/ 363699 w 6878193"/>
                    <a:gd name="connsiteY128" fmla="*/ 659639 h 4448249"/>
                    <a:gd name="connsiteX129" fmla="*/ 425841 w 6878193"/>
                    <a:gd name="connsiteY129" fmla="*/ 665904 h 4448249"/>
                    <a:gd name="connsiteX130" fmla="*/ 443911 w 6878193"/>
                    <a:gd name="connsiteY130" fmla="*/ 671513 h 4448249"/>
                    <a:gd name="connsiteX131" fmla="*/ 443911 w 6878193"/>
                    <a:gd name="connsiteY131" fmla="*/ 657393 h 4448249"/>
                    <a:gd name="connsiteX132" fmla="*/ 405757 w 6878193"/>
                    <a:gd name="connsiteY132" fmla="*/ 661239 h 4448249"/>
                    <a:gd name="connsiteX133" fmla="*/ 97413 w 6878193"/>
                    <a:gd name="connsiteY133" fmla="*/ 352895 h 4448249"/>
                    <a:gd name="connsiteX134" fmla="*/ 405757 w 6878193"/>
                    <a:gd name="connsiteY134" fmla="*/ 44551 h 4448249"/>
                    <a:gd name="connsiteX135" fmla="*/ 661441 w 6878193"/>
                    <a:gd name="connsiteY135" fmla="*/ 180497 h 4448249"/>
                    <a:gd name="connsiteX136" fmla="*/ 680370 w 6878193"/>
                    <a:gd name="connsiteY136" fmla="*/ 215371 h 4448249"/>
                    <a:gd name="connsiteX137" fmla="*/ 699300 w 6878193"/>
                    <a:gd name="connsiteY137" fmla="*/ 180497 h 4448249"/>
                    <a:gd name="connsiteX138" fmla="*/ 954983 w 6878193"/>
                    <a:gd name="connsiteY138" fmla="*/ 44551 h 4448249"/>
                    <a:gd name="connsiteX139" fmla="*/ 1239096 w 6878193"/>
                    <a:gd name="connsiteY139" fmla="*/ 232873 h 4448249"/>
                    <a:gd name="connsiteX140" fmla="*/ 1239337 w 6878193"/>
                    <a:gd name="connsiteY140" fmla="*/ 233651 h 4448249"/>
                    <a:gd name="connsiteX141" fmla="*/ 1261639 w 6878193"/>
                    <a:gd name="connsiteY141" fmla="*/ 192564 h 4448249"/>
                    <a:gd name="connsiteX142" fmla="*/ 1517322 w 6878193"/>
                    <a:gd name="connsiteY142" fmla="*/ 56618 h 4448249"/>
                    <a:gd name="connsiteX143" fmla="*/ 1773006 w 6878193"/>
                    <a:gd name="connsiteY143" fmla="*/ 192564 h 4448249"/>
                    <a:gd name="connsiteX144" fmla="*/ 1801101 w 6878193"/>
                    <a:gd name="connsiteY144" fmla="*/ 244324 h 4448249"/>
                    <a:gd name="connsiteX145" fmla="*/ 1804655 w 6878193"/>
                    <a:gd name="connsiteY145" fmla="*/ 232873 h 4448249"/>
                    <a:gd name="connsiteX146" fmla="*/ 2088768 w 6878193"/>
                    <a:gd name="connsiteY146" fmla="*/ 44551 h 4448249"/>
                    <a:gd name="connsiteX147" fmla="*/ 2372881 w 6878193"/>
                    <a:gd name="connsiteY147" fmla="*/ 232873 h 4448249"/>
                    <a:gd name="connsiteX148" fmla="*/ 2380496 w 6878193"/>
                    <a:gd name="connsiteY148" fmla="*/ 257406 h 4448249"/>
                    <a:gd name="connsiteX149" fmla="*/ 2391857 w 6878193"/>
                    <a:gd name="connsiteY149" fmla="*/ 220806 h 4448249"/>
                    <a:gd name="connsiteX150" fmla="*/ 2675970 w 6878193"/>
                    <a:gd name="connsiteY150" fmla="*/ 32484 h 4448249"/>
                    <a:gd name="connsiteX151" fmla="*/ 2960083 w 6878193"/>
                    <a:gd name="connsiteY151" fmla="*/ 220806 h 4448249"/>
                    <a:gd name="connsiteX152" fmla="*/ 2970645 w 6878193"/>
                    <a:gd name="connsiteY152" fmla="*/ 254831 h 4448249"/>
                    <a:gd name="connsiteX153" fmla="*/ 2977957 w 6878193"/>
                    <a:gd name="connsiteY153" fmla="*/ 231273 h 4448249"/>
                    <a:gd name="connsiteX154" fmla="*/ 3262070 w 6878193"/>
                    <a:gd name="connsiteY154" fmla="*/ 42951 h 4448249"/>
                    <a:gd name="connsiteX155" fmla="*/ 3546183 w 6878193"/>
                    <a:gd name="connsiteY155" fmla="*/ 231273 h 4448249"/>
                    <a:gd name="connsiteX156" fmla="*/ 3553495 w 6878193"/>
                    <a:gd name="connsiteY156" fmla="*/ 254831 h 4448249"/>
                    <a:gd name="connsiteX157" fmla="*/ 3564057 w 6878193"/>
                    <a:gd name="connsiteY157" fmla="*/ 220806 h 4448249"/>
                    <a:gd name="connsiteX158" fmla="*/ 3848170 w 6878193"/>
                    <a:gd name="connsiteY158" fmla="*/ 32484 h 4448249"/>
                    <a:gd name="connsiteX159" fmla="*/ 4132283 w 6878193"/>
                    <a:gd name="connsiteY159" fmla="*/ 220806 h 4448249"/>
                    <a:gd name="connsiteX160" fmla="*/ 4137484 w 6878193"/>
                    <a:gd name="connsiteY160" fmla="*/ 237562 h 4448249"/>
                    <a:gd name="connsiteX161" fmla="*/ 4150157 w 6878193"/>
                    <a:gd name="connsiteY161" fmla="*/ 196735 h 4448249"/>
                    <a:gd name="connsiteX162" fmla="*/ 4434270 w 6878193"/>
                    <a:gd name="connsiteY162" fmla="*/ 8413 h 4448249"/>
                    <a:gd name="connsiteX163" fmla="*/ 4742614 w 6878193"/>
                    <a:gd name="connsiteY163" fmla="*/ 316757 h 4448249"/>
                    <a:gd name="connsiteX164" fmla="*/ 4736390 w 6878193"/>
                    <a:gd name="connsiteY164" fmla="*/ 378494 h 4448249"/>
                    <a:gd name="connsiteX165" fmla="*/ 4748838 w 6878193"/>
                    <a:gd name="connsiteY165" fmla="*/ 378494 h 4448249"/>
                    <a:gd name="connsiteX166" fmla="*/ 4742614 w 6878193"/>
                    <a:gd name="connsiteY166" fmla="*/ 316757 h 4448249"/>
                    <a:gd name="connsiteX167" fmla="*/ 5050958 w 6878193"/>
                    <a:gd name="connsiteY167" fmla="*/ 8413 h 4448249"/>
                    <a:gd name="connsiteX168" fmla="*/ 5335071 w 6878193"/>
                    <a:gd name="connsiteY168" fmla="*/ 196735 h 4448249"/>
                    <a:gd name="connsiteX169" fmla="*/ 5347505 w 6878193"/>
                    <a:gd name="connsiteY169" fmla="*/ 236793 h 4448249"/>
                    <a:gd name="connsiteX170" fmla="*/ 5362551 w 6878193"/>
                    <a:gd name="connsiteY170" fmla="*/ 188322 h 4448249"/>
                    <a:gd name="connsiteX171" fmla="*/ 5646664 w 6878193"/>
                    <a:gd name="connsiteY171" fmla="*/ 0 h 4448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6878193" h="4448249">
                      <a:moveTo>
                        <a:pt x="4036167" y="4090012"/>
                      </a:moveTo>
                      <a:lnTo>
                        <a:pt x="4037710" y="4105318"/>
                      </a:lnTo>
                      <a:lnTo>
                        <a:pt x="4039253" y="4090012"/>
                      </a:lnTo>
                      <a:close/>
                      <a:moveTo>
                        <a:pt x="1646928" y="4090012"/>
                      </a:moveTo>
                      <a:lnTo>
                        <a:pt x="1647602" y="4096701"/>
                      </a:lnTo>
                      <a:lnTo>
                        <a:pt x="1648276" y="4090012"/>
                      </a:lnTo>
                      <a:close/>
                      <a:moveTo>
                        <a:pt x="6394599" y="3354610"/>
                      </a:moveTo>
                      <a:lnTo>
                        <a:pt x="6394599" y="3406630"/>
                      </a:lnTo>
                      <a:lnTo>
                        <a:pt x="6397451" y="3404277"/>
                      </a:lnTo>
                      <a:lnTo>
                        <a:pt x="6443678" y="3382055"/>
                      </a:lnTo>
                      <a:lnTo>
                        <a:pt x="6397451" y="3356963"/>
                      </a:lnTo>
                      <a:close/>
                      <a:moveTo>
                        <a:pt x="6394599" y="2812983"/>
                      </a:moveTo>
                      <a:lnTo>
                        <a:pt x="6394599" y="2847948"/>
                      </a:lnTo>
                      <a:lnTo>
                        <a:pt x="6397451" y="2845595"/>
                      </a:lnTo>
                      <a:lnTo>
                        <a:pt x="6430126" y="2829888"/>
                      </a:lnTo>
                      <a:lnTo>
                        <a:pt x="6419890" y="2826710"/>
                      </a:lnTo>
                      <a:close/>
                      <a:moveTo>
                        <a:pt x="6394599" y="2256311"/>
                      </a:moveTo>
                      <a:lnTo>
                        <a:pt x="6394599" y="2272212"/>
                      </a:lnTo>
                      <a:lnTo>
                        <a:pt x="6413236" y="2262096"/>
                      </a:lnTo>
                      <a:close/>
                      <a:moveTo>
                        <a:pt x="443911" y="1858567"/>
                      </a:moveTo>
                      <a:lnTo>
                        <a:pt x="440738" y="1859552"/>
                      </a:lnTo>
                      <a:lnTo>
                        <a:pt x="429260" y="1860709"/>
                      </a:lnTo>
                      <a:lnTo>
                        <a:pt x="443911" y="1862186"/>
                      </a:lnTo>
                      <a:close/>
                      <a:moveTo>
                        <a:pt x="6394599" y="1649856"/>
                      </a:moveTo>
                      <a:lnTo>
                        <a:pt x="6394599" y="1680932"/>
                      </a:lnTo>
                      <a:lnTo>
                        <a:pt x="6440957" y="1666542"/>
                      </a:lnTo>
                      <a:lnTo>
                        <a:pt x="6444994" y="1666135"/>
                      </a:lnTo>
                      <a:lnTo>
                        <a:pt x="6397333" y="1651340"/>
                      </a:lnTo>
                      <a:close/>
                      <a:moveTo>
                        <a:pt x="5646664" y="0"/>
                      </a:moveTo>
                      <a:cubicBezTo>
                        <a:pt x="5774384" y="0"/>
                        <a:pt x="5883968" y="77653"/>
                        <a:pt x="5930777" y="188322"/>
                      </a:cubicBezTo>
                      <a:lnTo>
                        <a:pt x="5940812" y="220649"/>
                      </a:lnTo>
                      <a:lnTo>
                        <a:pt x="5947454" y="199250"/>
                      </a:lnTo>
                      <a:cubicBezTo>
                        <a:pt x="5994263" y="88581"/>
                        <a:pt x="6103846" y="10928"/>
                        <a:pt x="6231567" y="10928"/>
                      </a:cubicBezTo>
                      <a:cubicBezTo>
                        <a:pt x="6401861" y="10928"/>
                        <a:pt x="6539911" y="148978"/>
                        <a:pt x="6539911" y="319272"/>
                      </a:cubicBezTo>
                      <a:cubicBezTo>
                        <a:pt x="6539911" y="383132"/>
                        <a:pt x="6520498" y="442458"/>
                        <a:pt x="6487251" y="491670"/>
                      </a:cubicBezTo>
                      <a:lnTo>
                        <a:pt x="6481175" y="499035"/>
                      </a:lnTo>
                      <a:lnTo>
                        <a:pt x="6534928" y="504454"/>
                      </a:lnTo>
                      <a:cubicBezTo>
                        <a:pt x="6675435" y="533205"/>
                        <a:pt x="6781130" y="657526"/>
                        <a:pt x="6781130" y="806533"/>
                      </a:cubicBezTo>
                      <a:cubicBezTo>
                        <a:pt x="6781130" y="912967"/>
                        <a:pt x="6727204" y="1006805"/>
                        <a:pt x="6645184" y="1062217"/>
                      </a:cubicBezTo>
                      <a:lnTo>
                        <a:pt x="6617851" y="1077053"/>
                      </a:lnTo>
                      <a:lnTo>
                        <a:pt x="6637377" y="1083114"/>
                      </a:lnTo>
                      <a:cubicBezTo>
                        <a:pt x="6748046" y="1129923"/>
                        <a:pt x="6825699" y="1239507"/>
                        <a:pt x="6825699" y="1367227"/>
                      </a:cubicBezTo>
                      <a:cubicBezTo>
                        <a:pt x="6825699" y="1516234"/>
                        <a:pt x="6720004" y="1640555"/>
                        <a:pt x="6579497" y="1669307"/>
                      </a:cubicBezTo>
                      <a:lnTo>
                        <a:pt x="6575460" y="1669714"/>
                      </a:lnTo>
                      <a:lnTo>
                        <a:pt x="6623121" y="1684508"/>
                      </a:lnTo>
                      <a:cubicBezTo>
                        <a:pt x="6733790" y="1731317"/>
                        <a:pt x="6811443" y="1840901"/>
                        <a:pt x="6811443" y="1968621"/>
                      </a:cubicBezTo>
                      <a:cubicBezTo>
                        <a:pt x="6811443" y="2075055"/>
                        <a:pt x="6757517" y="2168893"/>
                        <a:pt x="6675497" y="2224305"/>
                      </a:cubicBezTo>
                      <a:lnTo>
                        <a:pt x="6629774" y="2249123"/>
                      </a:lnTo>
                      <a:lnTo>
                        <a:pt x="6659933" y="2258484"/>
                      </a:lnTo>
                      <a:cubicBezTo>
                        <a:pt x="6770602" y="2305294"/>
                        <a:pt x="6848255" y="2414877"/>
                        <a:pt x="6848255" y="2542597"/>
                      </a:cubicBezTo>
                      <a:cubicBezTo>
                        <a:pt x="6848255" y="2649031"/>
                        <a:pt x="6794329" y="2742869"/>
                        <a:pt x="6712309" y="2798281"/>
                      </a:cubicBezTo>
                      <a:lnTo>
                        <a:pt x="6682011" y="2814727"/>
                      </a:lnTo>
                      <a:lnTo>
                        <a:pt x="6689870" y="2817166"/>
                      </a:lnTo>
                      <a:cubicBezTo>
                        <a:pt x="6800540" y="2863975"/>
                        <a:pt x="6878193" y="2973559"/>
                        <a:pt x="6878193" y="3101279"/>
                      </a:cubicBezTo>
                      <a:cubicBezTo>
                        <a:pt x="6878193" y="3207713"/>
                        <a:pt x="6824267" y="3301551"/>
                        <a:pt x="6742247" y="3356963"/>
                      </a:cubicBezTo>
                      <a:lnTo>
                        <a:pt x="6698662" y="3380620"/>
                      </a:lnTo>
                      <a:lnTo>
                        <a:pt x="6742247" y="3404277"/>
                      </a:lnTo>
                      <a:cubicBezTo>
                        <a:pt x="6824267" y="3459689"/>
                        <a:pt x="6878193" y="3553527"/>
                        <a:pt x="6878193" y="3659961"/>
                      </a:cubicBezTo>
                      <a:cubicBezTo>
                        <a:pt x="6878193" y="3766395"/>
                        <a:pt x="6824267" y="3860233"/>
                        <a:pt x="6742247" y="3915645"/>
                      </a:cubicBezTo>
                      <a:lnTo>
                        <a:pt x="6733299" y="3920502"/>
                      </a:lnTo>
                      <a:lnTo>
                        <a:pt x="6745553" y="3935353"/>
                      </a:lnTo>
                      <a:cubicBezTo>
                        <a:pt x="6778800" y="3984565"/>
                        <a:pt x="6798213" y="4043891"/>
                        <a:pt x="6798213" y="4107751"/>
                      </a:cubicBezTo>
                      <a:cubicBezTo>
                        <a:pt x="6798213" y="4278045"/>
                        <a:pt x="6660163" y="4416095"/>
                        <a:pt x="6489869" y="4416095"/>
                      </a:cubicBezTo>
                      <a:cubicBezTo>
                        <a:pt x="6426009" y="4416095"/>
                        <a:pt x="6366683" y="4396682"/>
                        <a:pt x="6317471" y="4363435"/>
                      </a:cubicBezTo>
                      <a:lnTo>
                        <a:pt x="6293217" y="4343424"/>
                      </a:lnTo>
                      <a:lnTo>
                        <a:pt x="6288516" y="4349122"/>
                      </a:lnTo>
                      <a:cubicBezTo>
                        <a:pt x="6232717" y="4404921"/>
                        <a:pt x="6155631" y="4439433"/>
                        <a:pt x="6070484" y="4439433"/>
                      </a:cubicBezTo>
                      <a:cubicBezTo>
                        <a:pt x="5964050" y="4439433"/>
                        <a:pt x="5870212" y="4385507"/>
                        <a:pt x="5814800" y="4303487"/>
                      </a:cubicBezTo>
                      <a:lnTo>
                        <a:pt x="5797697" y="4271976"/>
                      </a:lnTo>
                      <a:lnTo>
                        <a:pt x="5776027" y="4311900"/>
                      </a:lnTo>
                      <a:cubicBezTo>
                        <a:pt x="5720615" y="4393920"/>
                        <a:pt x="5626777" y="4447846"/>
                        <a:pt x="5520343" y="4447846"/>
                      </a:cubicBezTo>
                      <a:cubicBezTo>
                        <a:pt x="5392623" y="4447846"/>
                        <a:pt x="5283039" y="4370193"/>
                        <a:pt x="5236230" y="4259524"/>
                      </a:cubicBezTo>
                      <a:lnTo>
                        <a:pt x="5228023" y="4233084"/>
                      </a:lnTo>
                      <a:lnTo>
                        <a:pt x="5222427" y="4251111"/>
                      </a:lnTo>
                      <a:cubicBezTo>
                        <a:pt x="5175618" y="4361780"/>
                        <a:pt x="5066035" y="4439433"/>
                        <a:pt x="4938314" y="4439433"/>
                      </a:cubicBezTo>
                      <a:cubicBezTo>
                        <a:pt x="4810594" y="4439433"/>
                        <a:pt x="4701010" y="4361780"/>
                        <a:pt x="4654201" y="4251111"/>
                      </a:cubicBezTo>
                      <a:lnTo>
                        <a:pt x="4641767" y="4211054"/>
                      </a:lnTo>
                      <a:lnTo>
                        <a:pt x="4626721" y="4259524"/>
                      </a:lnTo>
                      <a:cubicBezTo>
                        <a:pt x="4579912" y="4370193"/>
                        <a:pt x="4470329" y="4447846"/>
                        <a:pt x="4342608" y="4447846"/>
                      </a:cubicBezTo>
                      <a:cubicBezTo>
                        <a:pt x="4193601" y="4447846"/>
                        <a:pt x="4069280" y="4342152"/>
                        <a:pt x="4040528" y="4201644"/>
                      </a:cubicBezTo>
                      <a:lnTo>
                        <a:pt x="4036903" y="4165678"/>
                      </a:lnTo>
                      <a:lnTo>
                        <a:pt x="4034085" y="4193634"/>
                      </a:lnTo>
                      <a:cubicBezTo>
                        <a:pt x="4005333" y="4334142"/>
                        <a:pt x="3881012" y="4439836"/>
                        <a:pt x="3732005" y="4439836"/>
                      </a:cubicBezTo>
                      <a:cubicBezTo>
                        <a:pt x="3604284" y="4439836"/>
                        <a:pt x="3494701" y="4362183"/>
                        <a:pt x="3447892" y="4251514"/>
                      </a:cubicBezTo>
                      <a:lnTo>
                        <a:pt x="3435458" y="4211457"/>
                      </a:lnTo>
                      <a:lnTo>
                        <a:pt x="3420412" y="4259927"/>
                      </a:lnTo>
                      <a:cubicBezTo>
                        <a:pt x="3373603" y="4370596"/>
                        <a:pt x="3264020" y="4448249"/>
                        <a:pt x="3136299" y="4448249"/>
                      </a:cubicBezTo>
                      <a:cubicBezTo>
                        <a:pt x="3008579" y="4448249"/>
                        <a:pt x="2898995" y="4370596"/>
                        <a:pt x="2852186" y="4259927"/>
                      </a:cubicBezTo>
                      <a:lnTo>
                        <a:pt x="2839568" y="4219277"/>
                      </a:lnTo>
                      <a:lnTo>
                        <a:pt x="2832298" y="4242698"/>
                      </a:lnTo>
                      <a:cubicBezTo>
                        <a:pt x="2785489" y="4353367"/>
                        <a:pt x="2675906" y="4431020"/>
                        <a:pt x="2548185" y="4431020"/>
                      </a:cubicBezTo>
                      <a:cubicBezTo>
                        <a:pt x="2420465" y="4431020"/>
                        <a:pt x="2310882" y="4353367"/>
                        <a:pt x="2264073" y="4242698"/>
                      </a:cubicBezTo>
                      <a:lnTo>
                        <a:pt x="2251638" y="4202641"/>
                      </a:lnTo>
                      <a:lnTo>
                        <a:pt x="2236592" y="4251111"/>
                      </a:lnTo>
                      <a:cubicBezTo>
                        <a:pt x="2189783" y="4361780"/>
                        <a:pt x="2080200" y="4439433"/>
                        <a:pt x="1952479" y="4439433"/>
                      </a:cubicBezTo>
                      <a:cubicBezTo>
                        <a:pt x="1803472" y="4439433"/>
                        <a:pt x="1679152" y="4333739"/>
                        <a:pt x="1650400" y="4193231"/>
                      </a:cubicBezTo>
                      <a:lnTo>
                        <a:pt x="1646754" y="4157063"/>
                      </a:lnTo>
                      <a:lnTo>
                        <a:pt x="1643956" y="4184818"/>
                      </a:lnTo>
                      <a:cubicBezTo>
                        <a:pt x="1615204" y="4325326"/>
                        <a:pt x="1490884" y="4431020"/>
                        <a:pt x="1341876" y="4431020"/>
                      </a:cubicBezTo>
                      <a:cubicBezTo>
                        <a:pt x="1214156" y="4431020"/>
                        <a:pt x="1104573" y="4353367"/>
                        <a:pt x="1057764" y="4242698"/>
                      </a:cubicBezTo>
                      <a:lnTo>
                        <a:pt x="1045329" y="4202641"/>
                      </a:lnTo>
                      <a:lnTo>
                        <a:pt x="1030283" y="4251111"/>
                      </a:lnTo>
                      <a:cubicBezTo>
                        <a:pt x="983474" y="4361780"/>
                        <a:pt x="873891" y="4439433"/>
                        <a:pt x="746170" y="4439433"/>
                      </a:cubicBezTo>
                      <a:cubicBezTo>
                        <a:pt x="597163" y="4439433"/>
                        <a:pt x="472843" y="4333739"/>
                        <a:pt x="444091" y="4193231"/>
                      </a:cubicBezTo>
                      <a:lnTo>
                        <a:pt x="442020" y="4172699"/>
                      </a:lnTo>
                      <a:lnTo>
                        <a:pt x="428365" y="4180111"/>
                      </a:lnTo>
                      <a:cubicBezTo>
                        <a:pt x="391476" y="4195714"/>
                        <a:pt x="350917" y="4204342"/>
                        <a:pt x="308344" y="4204342"/>
                      </a:cubicBezTo>
                      <a:cubicBezTo>
                        <a:pt x="138050" y="4204342"/>
                        <a:pt x="0" y="4066292"/>
                        <a:pt x="0" y="3895998"/>
                      </a:cubicBezTo>
                      <a:cubicBezTo>
                        <a:pt x="0" y="3746991"/>
                        <a:pt x="105694" y="3622671"/>
                        <a:pt x="246202" y="3593919"/>
                      </a:cubicBezTo>
                      <a:lnTo>
                        <a:pt x="262632" y="3592262"/>
                      </a:lnTo>
                      <a:lnTo>
                        <a:pt x="222837" y="3559428"/>
                      </a:lnTo>
                      <a:cubicBezTo>
                        <a:pt x="167037" y="3503629"/>
                        <a:pt x="132525" y="3426543"/>
                        <a:pt x="132525" y="3341396"/>
                      </a:cubicBezTo>
                      <a:cubicBezTo>
                        <a:pt x="132525" y="3213676"/>
                        <a:pt x="210178" y="3104092"/>
                        <a:pt x="320847" y="3057283"/>
                      </a:cubicBezTo>
                      <a:lnTo>
                        <a:pt x="342386" y="3050597"/>
                      </a:lnTo>
                      <a:lnTo>
                        <a:pt x="295577" y="3027353"/>
                      </a:lnTo>
                      <a:cubicBezTo>
                        <a:pt x="206574" y="2973274"/>
                        <a:pt x="147121" y="2875404"/>
                        <a:pt x="147121" y="2763649"/>
                      </a:cubicBezTo>
                      <a:cubicBezTo>
                        <a:pt x="147121" y="2635929"/>
                        <a:pt x="224774" y="2526346"/>
                        <a:pt x="335443" y="2479536"/>
                      </a:cubicBezTo>
                      <a:lnTo>
                        <a:pt x="363645" y="2470782"/>
                      </a:lnTo>
                      <a:lnTo>
                        <a:pt x="351975" y="2469606"/>
                      </a:lnTo>
                      <a:cubicBezTo>
                        <a:pt x="211467" y="2440854"/>
                        <a:pt x="105773" y="2316534"/>
                        <a:pt x="105773" y="2167526"/>
                      </a:cubicBezTo>
                      <a:cubicBezTo>
                        <a:pt x="105773" y="2018519"/>
                        <a:pt x="211467" y="1894199"/>
                        <a:pt x="351975" y="1865447"/>
                      </a:cubicBezTo>
                      <a:lnTo>
                        <a:pt x="363452" y="1864290"/>
                      </a:lnTo>
                      <a:lnTo>
                        <a:pt x="316454" y="1859552"/>
                      </a:lnTo>
                      <a:cubicBezTo>
                        <a:pt x="175946" y="1830800"/>
                        <a:pt x="70252" y="1706479"/>
                        <a:pt x="70252" y="1557472"/>
                      </a:cubicBezTo>
                      <a:cubicBezTo>
                        <a:pt x="70252" y="1429752"/>
                        <a:pt x="147905" y="1320168"/>
                        <a:pt x="258574" y="1273359"/>
                      </a:cubicBezTo>
                      <a:lnTo>
                        <a:pt x="285375" y="1265040"/>
                      </a:lnTo>
                      <a:lnTo>
                        <a:pt x="243677" y="1252096"/>
                      </a:lnTo>
                      <a:cubicBezTo>
                        <a:pt x="133008" y="1205287"/>
                        <a:pt x="55355" y="1095704"/>
                        <a:pt x="55355" y="967983"/>
                      </a:cubicBezTo>
                      <a:cubicBezTo>
                        <a:pt x="55355" y="797689"/>
                        <a:pt x="193405" y="659639"/>
                        <a:pt x="363699" y="659639"/>
                      </a:cubicBezTo>
                      <a:cubicBezTo>
                        <a:pt x="384986" y="659639"/>
                        <a:pt x="405769" y="661796"/>
                        <a:pt x="425841" y="665904"/>
                      </a:cubicBezTo>
                      <a:lnTo>
                        <a:pt x="443911" y="671513"/>
                      </a:lnTo>
                      <a:lnTo>
                        <a:pt x="443911" y="657393"/>
                      </a:lnTo>
                      <a:lnTo>
                        <a:pt x="405757" y="661239"/>
                      </a:lnTo>
                      <a:cubicBezTo>
                        <a:pt x="235463" y="661239"/>
                        <a:pt x="97413" y="523189"/>
                        <a:pt x="97413" y="352895"/>
                      </a:cubicBezTo>
                      <a:cubicBezTo>
                        <a:pt x="97413" y="182601"/>
                        <a:pt x="235463" y="44551"/>
                        <a:pt x="405757" y="44551"/>
                      </a:cubicBezTo>
                      <a:cubicBezTo>
                        <a:pt x="512191" y="44551"/>
                        <a:pt x="606030" y="98477"/>
                        <a:pt x="661441" y="180497"/>
                      </a:cubicBezTo>
                      <a:lnTo>
                        <a:pt x="680370" y="215371"/>
                      </a:lnTo>
                      <a:lnTo>
                        <a:pt x="699300" y="180497"/>
                      </a:lnTo>
                      <a:cubicBezTo>
                        <a:pt x="754711" y="98477"/>
                        <a:pt x="848550" y="44551"/>
                        <a:pt x="954983" y="44551"/>
                      </a:cubicBezTo>
                      <a:cubicBezTo>
                        <a:pt x="1082704" y="44551"/>
                        <a:pt x="1192287" y="122204"/>
                        <a:pt x="1239096" y="232873"/>
                      </a:cubicBezTo>
                      <a:lnTo>
                        <a:pt x="1239337" y="233651"/>
                      </a:lnTo>
                      <a:lnTo>
                        <a:pt x="1261639" y="192564"/>
                      </a:lnTo>
                      <a:cubicBezTo>
                        <a:pt x="1317050" y="110544"/>
                        <a:pt x="1410889" y="56618"/>
                        <a:pt x="1517322" y="56618"/>
                      </a:cubicBezTo>
                      <a:cubicBezTo>
                        <a:pt x="1623756" y="56618"/>
                        <a:pt x="1717595" y="110544"/>
                        <a:pt x="1773006" y="192564"/>
                      </a:cubicBezTo>
                      <a:lnTo>
                        <a:pt x="1801101" y="244324"/>
                      </a:lnTo>
                      <a:lnTo>
                        <a:pt x="1804655" y="232873"/>
                      </a:lnTo>
                      <a:cubicBezTo>
                        <a:pt x="1851465" y="122204"/>
                        <a:pt x="1961048" y="44551"/>
                        <a:pt x="2088768" y="44551"/>
                      </a:cubicBezTo>
                      <a:cubicBezTo>
                        <a:pt x="2216489" y="44551"/>
                        <a:pt x="2326072" y="122204"/>
                        <a:pt x="2372881" y="232873"/>
                      </a:cubicBezTo>
                      <a:lnTo>
                        <a:pt x="2380496" y="257406"/>
                      </a:lnTo>
                      <a:lnTo>
                        <a:pt x="2391857" y="220806"/>
                      </a:lnTo>
                      <a:cubicBezTo>
                        <a:pt x="2438667" y="110137"/>
                        <a:pt x="2548250" y="32484"/>
                        <a:pt x="2675970" y="32484"/>
                      </a:cubicBezTo>
                      <a:cubicBezTo>
                        <a:pt x="2803691" y="32484"/>
                        <a:pt x="2913274" y="110137"/>
                        <a:pt x="2960083" y="220806"/>
                      </a:cubicBezTo>
                      <a:lnTo>
                        <a:pt x="2970645" y="254831"/>
                      </a:lnTo>
                      <a:lnTo>
                        <a:pt x="2977957" y="231273"/>
                      </a:lnTo>
                      <a:cubicBezTo>
                        <a:pt x="3024766" y="120604"/>
                        <a:pt x="3134350" y="42951"/>
                        <a:pt x="3262070" y="42951"/>
                      </a:cubicBezTo>
                      <a:cubicBezTo>
                        <a:pt x="3389791" y="42951"/>
                        <a:pt x="3499374" y="120604"/>
                        <a:pt x="3546183" y="231273"/>
                      </a:cubicBezTo>
                      <a:lnTo>
                        <a:pt x="3553495" y="254831"/>
                      </a:lnTo>
                      <a:lnTo>
                        <a:pt x="3564057" y="220806"/>
                      </a:lnTo>
                      <a:cubicBezTo>
                        <a:pt x="3610866" y="110137"/>
                        <a:pt x="3720450" y="32484"/>
                        <a:pt x="3848170" y="32484"/>
                      </a:cubicBezTo>
                      <a:cubicBezTo>
                        <a:pt x="3975891" y="32484"/>
                        <a:pt x="4085474" y="110137"/>
                        <a:pt x="4132283" y="220806"/>
                      </a:cubicBezTo>
                      <a:lnTo>
                        <a:pt x="4137484" y="237562"/>
                      </a:lnTo>
                      <a:lnTo>
                        <a:pt x="4150157" y="196735"/>
                      </a:lnTo>
                      <a:cubicBezTo>
                        <a:pt x="4196966" y="86066"/>
                        <a:pt x="4306550" y="8413"/>
                        <a:pt x="4434270" y="8413"/>
                      </a:cubicBezTo>
                      <a:cubicBezTo>
                        <a:pt x="4604564" y="8413"/>
                        <a:pt x="4742614" y="146463"/>
                        <a:pt x="4742614" y="316757"/>
                      </a:cubicBezTo>
                      <a:lnTo>
                        <a:pt x="4736390" y="378494"/>
                      </a:lnTo>
                      <a:lnTo>
                        <a:pt x="4748838" y="378494"/>
                      </a:lnTo>
                      <a:lnTo>
                        <a:pt x="4742614" y="316757"/>
                      </a:lnTo>
                      <a:cubicBezTo>
                        <a:pt x="4742614" y="146463"/>
                        <a:pt x="4880664" y="8413"/>
                        <a:pt x="5050958" y="8413"/>
                      </a:cubicBezTo>
                      <a:cubicBezTo>
                        <a:pt x="5178679" y="8413"/>
                        <a:pt x="5288262" y="86066"/>
                        <a:pt x="5335071" y="196735"/>
                      </a:cubicBezTo>
                      <a:lnTo>
                        <a:pt x="5347505" y="236793"/>
                      </a:lnTo>
                      <a:lnTo>
                        <a:pt x="5362551" y="188322"/>
                      </a:lnTo>
                      <a:cubicBezTo>
                        <a:pt x="5409360" y="77653"/>
                        <a:pt x="5518943" y="0"/>
                        <a:pt x="5646664" y="0"/>
                      </a:cubicBezTo>
                      <a:close/>
                    </a:path>
                  </a:pathLst>
                </a:custGeom>
                <a:solidFill>
                  <a:srgbClr val="6EBFD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Rounded Corners 34">
                  <a:extLst>
                    <a:ext uri="{FF2B5EF4-FFF2-40B4-BE49-F238E27FC236}">
                      <a16:creationId xmlns:a16="http://schemas.microsoft.com/office/drawing/2014/main" id="{A0045682-B3B5-7345-1E52-E1DA28DA7F56}"/>
                    </a:ext>
                  </a:extLst>
                </p:cNvPr>
                <p:cNvSpPr/>
                <p:nvPr/>
              </p:nvSpPr>
              <p:spPr>
                <a:xfrm>
                  <a:off x="5958977" y="2432699"/>
                  <a:ext cx="6062627" cy="3540547"/>
                </a:xfrm>
                <a:prstGeom prst="roundRect">
                  <a:avLst>
                    <a:gd name="adj" fmla="val 565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3" name="Rectangle: Rounded Corners 35">
                  <a:extLst>
                    <a:ext uri="{FF2B5EF4-FFF2-40B4-BE49-F238E27FC236}">
                      <a16:creationId xmlns:a16="http://schemas.microsoft.com/office/drawing/2014/main" id="{75C26FFF-779D-445C-E580-59B2084D6832}"/>
                    </a:ext>
                  </a:extLst>
                </p:cNvPr>
                <p:cNvSpPr/>
                <p:nvPr/>
              </p:nvSpPr>
              <p:spPr>
                <a:xfrm>
                  <a:off x="6052216" y="2505767"/>
                  <a:ext cx="5876146" cy="3398922"/>
                </a:xfrm>
                <a:prstGeom prst="roundRect">
                  <a:avLst>
                    <a:gd name="adj" fmla="val 5651"/>
                  </a:avLst>
                </a:prstGeom>
                <a:solidFill>
                  <a:schemeClr val="bg1"/>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pic>
            <p:nvPicPr>
              <p:cNvPr id="39" name="Picture 38">
                <a:extLst>
                  <a:ext uri="{FF2B5EF4-FFF2-40B4-BE49-F238E27FC236}">
                    <a16:creationId xmlns:a16="http://schemas.microsoft.com/office/drawing/2014/main" id="{4A1978AE-ADB9-2F82-22DB-D0CF5A3D551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758483" y="6070301"/>
                <a:ext cx="578599" cy="540222"/>
              </a:xfrm>
              <a:prstGeom prst="rect">
                <a:avLst/>
              </a:prstGeom>
            </p:spPr>
          </p:pic>
          <p:pic>
            <p:nvPicPr>
              <p:cNvPr id="40" name="Picture 39">
                <a:extLst>
                  <a:ext uri="{FF2B5EF4-FFF2-40B4-BE49-F238E27FC236}">
                    <a16:creationId xmlns:a16="http://schemas.microsoft.com/office/drawing/2014/main" id="{20186D52-40B8-B601-5DC8-313058137E84}"/>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295758" y="3220616"/>
                <a:ext cx="899754" cy="824610"/>
              </a:xfrm>
              <a:prstGeom prst="rect">
                <a:avLst/>
              </a:prstGeom>
            </p:spPr>
          </p:pic>
        </p:grpSp>
        <p:sp>
          <p:nvSpPr>
            <p:cNvPr id="37" name="TextBox 36">
              <a:extLst>
                <a:ext uri="{FF2B5EF4-FFF2-40B4-BE49-F238E27FC236}">
                  <a16:creationId xmlns:a16="http://schemas.microsoft.com/office/drawing/2014/main" id="{9724DA57-D949-45D5-9320-CCD4E34B1401}"/>
                </a:ext>
              </a:extLst>
            </p:cNvPr>
            <p:cNvSpPr txBox="1"/>
            <p:nvPr/>
          </p:nvSpPr>
          <p:spPr>
            <a:xfrm>
              <a:off x="5458367" y="3410511"/>
              <a:ext cx="4851918" cy="2637726"/>
            </a:xfrm>
            <a:prstGeom prst="rect">
              <a:avLst/>
            </a:prstGeom>
            <a:noFill/>
          </p:spPr>
          <p:txBody>
            <a:bodyPr wrap="square" rtlCol="0">
              <a:spAutoFit/>
            </a:bodyPr>
            <a:lstStyle/>
            <a:p>
              <a:pPr lvl="0">
                <a:defRPr/>
              </a:pPr>
              <a:r>
                <a:rPr lang="en-US" sz="1100" smtClean="0">
                  <a:solidFill>
                    <a:srgbClr val="29356D"/>
                  </a:solidFill>
                  <a:latin typeface="Roboto" panose="02000000000000000000" pitchFamily="2" charset="0"/>
                  <a:ea typeface="Roboto" panose="02000000000000000000" pitchFamily="2" charset="0"/>
                </a:rPr>
                <a:t>Phần lễ</a:t>
              </a:r>
            </a:p>
            <a:p>
              <a:pPr lvl="0">
                <a:defRPr/>
              </a:pPr>
              <a:r>
                <a:rPr lang="en-US" sz="1100" smtClean="0">
                  <a:solidFill>
                    <a:srgbClr val="29356D"/>
                  </a:solidFill>
                  <a:latin typeface="Roboto" panose="02000000000000000000" pitchFamily="2" charset="0"/>
                  <a:ea typeface="Roboto" panose="02000000000000000000" pitchFamily="2" charset="0"/>
                </a:rPr>
                <a:t>Lễ mộc dục</a:t>
              </a:r>
            </a:p>
            <a:p>
              <a:pPr lvl="0">
                <a:defRPr/>
              </a:pPr>
              <a:r>
                <a:rPr lang="en-US" sz="1100" smtClean="0">
                  <a:solidFill>
                    <a:srgbClr val="29356D"/>
                  </a:solidFill>
                  <a:latin typeface="Roboto" panose="02000000000000000000" pitchFamily="2" charset="0"/>
                  <a:ea typeface="Roboto" panose="02000000000000000000" pitchFamily="2" charset="0"/>
                </a:rPr>
                <a:t>Lễ nghênh bài vị và cúng an vị</a:t>
              </a:r>
            </a:p>
            <a:p>
              <a:pPr lvl="0">
                <a:defRPr/>
              </a:pPr>
              <a:r>
                <a:rPr lang="en-US" sz="1100" smtClean="0">
                  <a:solidFill>
                    <a:srgbClr val="29356D"/>
                  </a:solidFill>
                  <a:latin typeface="Roboto" panose="02000000000000000000" pitchFamily="2" charset="0"/>
                  <a:ea typeface="Roboto" panose="02000000000000000000" pitchFamily="2" charset="0"/>
                </a:rPr>
                <a:t>Lễ tế và lễ rước</a:t>
              </a:r>
            </a:p>
            <a:p>
              <a:pPr lvl="0">
                <a:defRPr/>
              </a:pPr>
              <a:r>
                <a:rPr lang="en-US" sz="1100" smtClean="0">
                  <a:solidFill>
                    <a:srgbClr val="29356D"/>
                  </a:solidFill>
                  <a:latin typeface="Roboto" panose="02000000000000000000" pitchFamily="2" charset="0"/>
                  <a:ea typeface="Roboto" panose="02000000000000000000" pitchFamily="2" charset="0"/>
                </a:rPr>
                <a:t>Phần hội</a:t>
              </a:r>
            </a:p>
            <a:p>
              <a:pPr lvl="0">
                <a:defRPr/>
              </a:pPr>
              <a:r>
                <a:rPr lang="en-US" sz="1100" smtClean="0">
                  <a:solidFill>
                    <a:srgbClr val="29356D"/>
                  </a:solidFill>
                  <a:latin typeface="Roboto" panose="02000000000000000000" pitchFamily="2" charset="0"/>
                  <a:ea typeface="Roboto" panose="02000000000000000000" pitchFamily="2" charset="0"/>
                </a:rPr>
                <a:t>Hội múa rối</a:t>
              </a:r>
            </a:p>
            <a:p>
              <a:pPr lvl="0">
                <a:defRPr/>
              </a:pPr>
              <a:r>
                <a:rPr lang="en-US" sz="1100" smtClean="0">
                  <a:solidFill>
                    <a:srgbClr val="29356D"/>
                  </a:solidFill>
                  <a:latin typeface="Roboto" panose="02000000000000000000" pitchFamily="2" charset="0"/>
                  <a:ea typeface="Roboto" panose="02000000000000000000" pitchFamily="2" charset="0"/>
                </a:rPr>
                <a:t>Trò bịt mắt đập niêu</a:t>
              </a:r>
              <a:endParaRPr lang="vi-VN" sz="1100">
                <a:solidFill>
                  <a:srgbClr val="29356D"/>
                </a:solidFill>
                <a:latin typeface="Roboto" panose="02000000000000000000" pitchFamily="2" charset="0"/>
                <a:ea typeface="Roboto" panose="02000000000000000000" pitchFamily="2" charset="0"/>
              </a:endParaRPr>
            </a:p>
          </p:txBody>
        </p:sp>
      </p:grpSp>
      <p:sp>
        <p:nvSpPr>
          <p:cNvPr id="44" name="Freeform: Shape 32">
            <a:extLst>
              <a:ext uri="{FF2B5EF4-FFF2-40B4-BE49-F238E27FC236}">
                <a16:creationId xmlns:a16="http://schemas.microsoft.com/office/drawing/2014/main" id="{A6704111-6F22-3CD9-7646-2B4FE2601DA8}"/>
              </a:ext>
            </a:extLst>
          </p:cNvPr>
          <p:cNvSpPr/>
          <p:nvPr/>
        </p:nvSpPr>
        <p:spPr>
          <a:xfrm>
            <a:off x="5804188" y="1439643"/>
            <a:ext cx="3199318" cy="1236047"/>
          </a:xfrm>
          <a:custGeom>
            <a:avLst/>
            <a:gdLst>
              <a:gd name="connsiteX0" fmla="*/ 4036167 w 6878193"/>
              <a:gd name="connsiteY0" fmla="*/ 4090012 h 4448249"/>
              <a:gd name="connsiteX1" fmla="*/ 4037710 w 6878193"/>
              <a:gd name="connsiteY1" fmla="*/ 4105318 h 4448249"/>
              <a:gd name="connsiteX2" fmla="*/ 4039253 w 6878193"/>
              <a:gd name="connsiteY2" fmla="*/ 4090012 h 4448249"/>
              <a:gd name="connsiteX3" fmla="*/ 1646928 w 6878193"/>
              <a:gd name="connsiteY3" fmla="*/ 4090012 h 4448249"/>
              <a:gd name="connsiteX4" fmla="*/ 1647602 w 6878193"/>
              <a:gd name="connsiteY4" fmla="*/ 4096701 h 4448249"/>
              <a:gd name="connsiteX5" fmla="*/ 1648276 w 6878193"/>
              <a:gd name="connsiteY5" fmla="*/ 4090012 h 4448249"/>
              <a:gd name="connsiteX6" fmla="*/ 6394599 w 6878193"/>
              <a:gd name="connsiteY6" fmla="*/ 3354610 h 4448249"/>
              <a:gd name="connsiteX7" fmla="*/ 6394599 w 6878193"/>
              <a:gd name="connsiteY7" fmla="*/ 3406630 h 4448249"/>
              <a:gd name="connsiteX8" fmla="*/ 6397451 w 6878193"/>
              <a:gd name="connsiteY8" fmla="*/ 3404277 h 4448249"/>
              <a:gd name="connsiteX9" fmla="*/ 6443678 w 6878193"/>
              <a:gd name="connsiteY9" fmla="*/ 3382055 h 4448249"/>
              <a:gd name="connsiteX10" fmla="*/ 6397451 w 6878193"/>
              <a:gd name="connsiteY10" fmla="*/ 3356963 h 4448249"/>
              <a:gd name="connsiteX11" fmla="*/ 6394599 w 6878193"/>
              <a:gd name="connsiteY11" fmla="*/ 2812983 h 4448249"/>
              <a:gd name="connsiteX12" fmla="*/ 6394599 w 6878193"/>
              <a:gd name="connsiteY12" fmla="*/ 2847948 h 4448249"/>
              <a:gd name="connsiteX13" fmla="*/ 6397451 w 6878193"/>
              <a:gd name="connsiteY13" fmla="*/ 2845595 h 4448249"/>
              <a:gd name="connsiteX14" fmla="*/ 6430126 w 6878193"/>
              <a:gd name="connsiteY14" fmla="*/ 2829888 h 4448249"/>
              <a:gd name="connsiteX15" fmla="*/ 6419890 w 6878193"/>
              <a:gd name="connsiteY15" fmla="*/ 2826710 h 4448249"/>
              <a:gd name="connsiteX16" fmla="*/ 6394599 w 6878193"/>
              <a:gd name="connsiteY16" fmla="*/ 2256311 h 4448249"/>
              <a:gd name="connsiteX17" fmla="*/ 6394599 w 6878193"/>
              <a:gd name="connsiteY17" fmla="*/ 2272212 h 4448249"/>
              <a:gd name="connsiteX18" fmla="*/ 6413236 w 6878193"/>
              <a:gd name="connsiteY18" fmla="*/ 2262096 h 4448249"/>
              <a:gd name="connsiteX19" fmla="*/ 443911 w 6878193"/>
              <a:gd name="connsiteY19" fmla="*/ 1858567 h 4448249"/>
              <a:gd name="connsiteX20" fmla="*/ 440738 w 6878193"/>
              <a:gd name="connsiteY20" fmla="*/ 1859552 h 4448249"/>
              <a:gd name="connsiteX21" fmla="*/ 429260 w 6878193"/>
              <a:gd name="connsiteY21" fmla="*/ 1860709 h 4448249"/>
              <a:gd name="connsiteX22" fmla="*/ 443911 w 6878193"/>
              <a:gd name="connsiteY22" fmla="*/ 1862186 h 4448249"/>
              <a:gd name="connsiteX23" fmla="*/ 6394599 w 6878193"/>
              <a:gd name="connsiteY23" fmla="*/ 1649856 h 4448249"/>
              <a:gd name="connsiteX24" fmla="*/ 6394599 w 6878193"/>
              <a:gd name="connsiteY24" fmla="*/ 1680932 h 4448249"/>
              <a:gd name="connsiteX25" fmla="*/ 6440957 w 6878193"/>
              <a:gd name="connsiteY25" fmla="*/ 1666542 h 4448249"/>
              <a:gd name="connsiteX26" fmla="*/ 6444994 w 6878193"/>
              <a:gd name="connsiteY26" fmla="*/ 1666135 h 4448249"/>
              <a:gd name="connsiteX27" fmla="*/ 6397333 w 6878193"/>
              <a:gd name="connsiteY27" fmla="*/ 1651340 h 4448249"/>
              <a:gd name="connsiteX28" fmla="*/ 5646664 w 6878193"/>
              <a:gd name="connsiteY28" fmla="*/ 0 h 4448249"/>
              <a:gd name="connsiteX29" fmla="*/ 5930777 w 6878193"/>
              <a:gd name="connsiteY29" fmla="*/ 188322 h 4448249"/>
              <a:gd name="connsiteX30" fmla="*/ 5940812 w 6878193"/>
              <a:gd name="connsiteY30" fmla="*/ 220649 h 4448249"/>
              <a:gd name="connsiteX31" fmla="*/ 5947454 w 6878193"/>
              <a:gd name="connsiteY31" fmla="*/ 199250 h 4448249"/>
              <a:gd name="connsiteX32" fmla="*/ 6231567 w 6878193"/>
              <a:gd name="connsiteY32" fmla="*/ 10928 h 4448249"/>
              <a:gd name="connsiteX33" fmla="*/ 6539911 w 6878193"/>
              <a:gd name="connsiteY33" fmla="*/ 319272 h 4448249"/>
              <a:gd name="connsiteX34" fmla="*/ 6487251 w 6878193"/>
              <a:gd name="connsiteY34" fmla="*/ 491670 h 4448249"/>
              <a:gd name="connsiteX35" fmla="*/ 6481175 w 6878193"/>
              <a:gd name="connsiteY35" fmla="*/ 499035 h 4448249"/>
              <a:gd name="connsiteX36" fmla="*/ 6534928 w 6878193"/>
              <a:gd name="connsiteY36" fmla="*/ 504454 h 4448249"/>
              <a:gd name="connsiteX37" fmla="*/ 6781130 w 6878193"/>
              <a:gd name="connsiteY37" fmla="*/ 806533 h 4448249"/>
              <a:gd name="connsiteX38" fmla="*/ 6645184 w 6878193"/>
              <a:gd name="connsiteY38" fmla="*/ 1062217 h 4448249"/>
              <a:gd name="connsiteX39" fmla="*/ 6617851 w 6878193"/>
              <a:gd name="connsiteY39" fmla="*/ 1077053 h 4448249"/>
              <a:gd name="connsiteX40" fmla="*/ 6637377 w 6878193"/>
              <a:gd name="connsiteY40" fmla="*/ 1083114 h 4448249"/>
              <a:gd name="connsiteX41" fmla="*/ 6825699 w 6878193"/>
              <a:gd name="connsiteY41" fmla="*/ 1367227 h 4448249"/>
              <a:gd name="connsiteX42" fmla="*/ 6579497 w 6878193"/>
              <a:gd name="connsiteY42" fmla="*/ 1669307 h 4448249"/>
              <a:gd name="connsiteX43" fmla="*/ 6575460 w 6878193"/>
              <a:gd name="connsiteY43" fmla="*/ 1669714 h 4448249"/>
              <a:gd name="connsiteX44" fmla="*/ 6623121 w 6878193"/>
              <a:gd name="connsiteY44" fmla="*/ 1684508 h 4448249"/>
              <a:gd name="connsiteX45" fmla="*/ 6811443 w 6878193"/>
              <a:gd name="connsiteY45" fmla="*/ 1968621 h 4448249"/>
              <a:gd name="connsiteX46" fmla="*/ 6675497 w 6878193"/>
              <a:gd name="connsiteY46" fmla="*/ 2224305 h 4448249"/>
              <a:gd name="connsiteX47" fmla="*/ 6629774 w 6878193"/>
              <a:gd name="connsiteY47" fmla="*/ 2249123 h 4448249"/>
              <a:gd name="connsiteX48" fmla="*/ 6659933 w 6878193"/>
              <a:gd name="connsiteY48" fmla="*/ 2258484 h 4448249"/>
              <a:gd name="connsiteX49" fmla="*/ 6848255 w 6878193"/>
              <a:gd name="connsiteY49" fmla="*/ 2542597 h 4448249"/>
              <a:gd name="connsiteX50" fmla="*/ 6712309 w 6878193"/>
              <a:gd name="connsiteY50" fmla="*/ 2798281 h 4448249"/>
              <a:gd name="connsiteX51" fmla="*/ 6682011 w 6878193"/>
              <a:gd name="connsiteY51" fmla="*/ 2814727 h 4448249"/>
              <a:gd name="connsiteX52" fmla="*/ 6689870 w 6878193"/>
              <a:gd name="connsiteY52" fmla="*/ 2817166 h 4448249"/>
              <a:gd name="connsiteX53" fmla="*/ 6878193 w 6878193"/>
              <a:gd name="connsiteY53" fmla="*/ 3101279 h 4448249"/>
              <a:gd name="connsiteX54" fmla="*/ 6742247 w 6878193"/>
              <a:gd name="connsiteY54" fmla="*/ 3356963 h 4448249"/>
              <a:gd name="connsiteX55" fmla="*/ 6698662 w 6878193"/>
              <a:gd name="connsiteY55" fmla="*/ 3380620 h 4448249"/>
              <a:gd name="connsiteX56" fmla="*/ 6742247 w 6878193"/>
              <a:gd name="connsiteY56" fmla="*/ 3404277 h 4448249"/>
              <a:gd name="connsiteX57" fmla="*/ 6878193 w 6878193"/>
              <a:gd name="connsiteY57" fmla="*/ 3659961 h 4448249"/>
              <a:gd name="connsiteX58" fmla="*/ 6742247 w 6878193"/>
              <a:gd name="connsiteY58" fmla="*/ 3915645 h 4448249"/>
              <a:gd name="connsiteX59" fmla="*/ 6733299 w 6878193"/>
              <a:gd name="connsiteY59" fmla="*/ 3920502 h 4448249"/>
              <a:gd name="connsiteX60" fmla="*/ 6745553 w 6878193"/>
              <a:gd name="connsiteY60" fmla="*/ 3935353 h 4448249"/>
              <a:gd name="connsiteX61" fmla="*/ 6798213 w 6878193"/>
              <a:gd name="connsiteY61" fmla="*/ 4107751 h 4448249"/>
              <a:gd name="connsiteX62" fmla="*/ 6489869 w 6878193"/>
              <a:gd name="connsiteY62" fmla="*/ 4416095 h 4448249"/>
              <a:gd name="connsiteX63" fmla="*/ 6317471 w 6878193"/>
              <a:gd name="connsiteY63" fmla="*/ 4363435 h 4448249"/>
              <a:gd name="connsiteX64" fmla="*/ 6293217 w 6878193"/>
              <a:gd name="connsiteY64" fmla="*/ 4343424 h 4448249"/>
              <a:gd name="connsiteX65" fmla="*/ 6288516 w 6878193"/>
              <a:gd name="connsiteY65" fmla="*/ 4349122 h 4448249"/>
              <a:gd name="connsiteX66" fmla="*/ 6070484 w 6878193"/>
              <a:gd name="connsiteY66" fmla="*/ 4439433 h 4448249"/>
              <a:gd name="connsiteX67" fmla="*/ 5814800 w 6878193"/>
              <a:gd name="connsiteY67" fmla="*/ 4303487 h 4448249"/>
              <a:gd name="connsiteX68" fmla="*/ 5797697 w 6878193"/>
              <a:gd name="connsiteY68" fmla="*/ 4271976 h 4448249"/>
              <a:gd name="connsiteX69" fmla="*/ 5776027 w 6878193"/>
              <a:gd name="connsiteY69" fmla="*/ 4311900 h 4448249"/>
              <a:gd name="connsiteX70" fmla="*/ 5520343 w 6878193"/>
              <a:gd name="connsiteY70" fmla="*/ 4447846 h 4448249"/>
              <a:gd name="connsiteX71" fmla="*/ 5236230 w 6878193"/>
              <a:gd name="connsiteY71" fmla="*/ 4259524 h 4448249"/>
              <a:gd name="connsiteX72" fmla="*/ 5228023 w 6878193"/>
              <a:gd name="connsiteY72" fmla="*/ 4233084 h 4448249"/>
              <a:gd name="connsiteX73" fmla="*/ 5222427 w 6878193"/>
              <a:gd name="connsiteY73" fmla="*/ 4251111 h 4448249"/>
              <a:gd name="connsiteX74" fmla="*/ 4938314 w 6878193"/>
              <a:gd name="connsiteY74" fmla="*/ 4439433 h 4448249"/>
              <a:gd name="connsiteX75" fmla="*/ 4654201 w 6878193"/>
              <a:gd name="connsiteY75" fmla="*/ 4251111 h 4448249"/>
              <a:gd name="connsiteX76" fmla="*/ 4641767 w 6878193"/>
              <a:gd name="connsiteY76" fmla="*/ 4211054 h 4448249"/>
              <a:gd name="connsiteX77" fmla="*/ 4626721 w 6878193"/>
              <a:gd name="connsiteY77" fmla="*/ 4259524 h 4448249"/>
              <a:gd name="connsiteX78" fmla="*/ 4342608 w 6878193"/>
              <a:gd name="connsiteY78" fmla="*/ 4447846 h 4448249"/>
              <a:gd name="connsiteX79" fmla="*/ 4040528 w 6878193"/>
              <a:gd name="connsiteY79" fmla="*/ 4201644 h 4448249"/>
              <a:gd name="connsiteX80" fmla="*/ 4036903 w 6878193"/>
              <a:gd name="connsiteY80" fmla="*/ 4165678 h 4448249"/>
              <a:gd name="connsiteX81" fmla="*/ 4034085 w 6878193"/>
              <a:gd name="connsiteY81" fmla="*/ 4193634 h 4448249"/>
              <a:gd name="connsiteX82" fmla="*/ 3732005 w 6878193"/>
              <a:gd name="connsiteY82" fmla="*/ 4439836 h 4448249"/>
              <a:gd name="connsiteX83" fmla="*/ 3447892 w 6878193"/>
              <a:gd name="connsiteY83" fmla="*/ 4251514 h 4448249"/>
              <a:gd name="connsiteX84" fmla="*/ 3435458 w 6878193"/>
              <a:gd name="connsiteY84" fmla="*/ 4211457 h 4448249"/>
              <a:gd name="connsiteX85" fmla="*/ 3420412 w 6878193"/>
              <a:gd name="connsiteY85" fmla="*/ 4259927 h 4448249"/>
              <a:gd name="connsiteX86" fmla="*/ 3136299 w 6878193"/>
              <a:gd name="connsiteY86" fmla="*/ 4448249 h 4448249"/>
              <a:gd name="connsiteX87" fmla="*/ 2852186 w 6878193"/>
              <a:gd name="connsiteY87" fmla="*/ 4259927 h 4448249"/>
              <a:gd name="connsiteX88" fmla="*/ 2839568 w 6878193"/>
              <a:gd name="connsiteY88" fmla="*/ 4219277 h 4448249"/>
              <a:gd name="connsiteX89" fmla="*/ 2832298 w 6878193"/>
              <a:gd name="connsiteY89" fmla="*/ 4242698 h 4448249"/>
              <a:gd name="connsiteX90" fmla="*/ 2548185 w 6878193"/>
              <a:gd name="connsiteY90" fmla="*/ 4431020 h 4448249"/>
              <a:gd name="connsiteX91" fmla="*/ 2264073 w 6878193"/>
              <a:gd name="connsiteY91" fmla="*/ 4242698 h 4448249"/>
              <a:gd name="connsiteX92" fmla="*/ 2251638 w 6878193"/>
              <a:gd name="connsiteY92" fmla="*/ 4202641 h 4448249"/>
              <a:gd name="connsiteX93" fmla="*/ 2236592 w 6878193"/>
              <a:gd name="connsiteY93" fmla="*/ 4251111 h 4448249"/>
              <a:gd name="connsiteX94" fmla="*/ 1952479 w 6878193"/>
              <a:gd name="connsiteY94" fmla="*/ 4439433 h 4448249"/>
              <a:gd name="connsiteX95" fmla="*/ 1650400 w 6878193"/>
              <a:gd name="connsiteY95" fmla="*/ 4193231 h 4448249"/>
              <a:gd name="connsiteX96" fmla="*/ 1646754 w 6878193"/>
              <a:gd name="connsiteY96" fmla="*/ 4157063 h 4448249"/>
              <a:gd name="connsiteX97" fmla="*/ 1643956 w 6878193"/>
              <a:gd name="connsiteY97" fmla="*/ 4184818 h 4448249"/>
              <a:gd name="connsiteX98" fmla="*/ 1341876 w 6878193"/>
              <a:gd name="connsiteY98" fmla="*/ 4431020 h 4448249"/>
              <a:gd name="connsiteX99" fmla="*/ 1057764 w 6878193"/>
              <a:gd name="connsiteY99" fmla="*/ 4242698 h 4448249"/>
              <a:gd name="connsiteX100" fmla="*/ 1045329 w 6878193"/>
              <a:gd name="connsiteY100" fmla="*/ 4202641 h 4448249"/>
              <a:gd name="connsiteX101" fmla="*/ 1030283 w 6878193"/>
              <a:gd name="connsiteY101" fmla="*/ 4251111 h 4448249"/>
              <a:gd name="connsiteX102" fmla="*/ 746170 w 6878193"/>
              <a:gd name="connsiteY102" fmla="*/ 4439433 h 4448249"/>
              <a:gd name="connsiteX103" fmla="*/ 444091 w 6878193"/>
              <a:gd name="connsiteY103" fmla="*/ 4193231 h 4448249"/>
              <a:gd name="connsiteX104" fmla="*/ 442020 w 6878193"/>
              <a:gd name="connsiteY104" fmla="*/ 4172699 h 4448249"/>
              <a:gd name="connsiteX105" fmla="*/ 428365 w 6878193"/>
              <a:gd name="connsiteY105" fmla="*/ 4180111 h 4448249"/>
              <a:gd name="connsiteX106" fmla="*/ 308344 w 6878193"/>
              <a:gd name="connsiteY106" fmla="*/ 4204342 h 4448249"/>
              <a:gd name="connsiteX107" fmla="*/ 0 w 6878193"/>
              <a:gd name="connsiteY107" fmla="*/ 3895998 h 4448249"/>
              <a:gd name="connsiteX108" fmla="*/ 246202 w 6878193"/>
              <a:gd name="connsiteY108" fmla="*/ 3593919 h 4448249"/>
              <a:gd name="connsiteX109" fmla="*/ 262632 w 6878193"/>
              <a:gd name="connsiteY109" fmla="*/ 3592262 h 4448249"/>
              <a:gd name="connsiteX110" fmla="*/ 222837 w 6878193"/>
              <a:gd name="connsiteY110" fmla="*/ 3559428 h 4448249"/>
              <a:gd name="connsiteX111" fmla="*/ 132525 w 6878193"/>
              <a:gd name="connsiteY111" fmla="*/ 3341396 h 4448249"/>
              <a:gd name="connsiteX112" fmla="*/ 320847 w 6878193"/>
              <a:gd name="connsiteY112" fmla="*/ 3057283 h 4448249"/>
              <a:gd name="connsiteX113" fmla="*/ 342386 w 6878193"/>
              <a:gd name="connsiteY113" fmla="*/ 3050597 h 4448249"/>
              <a:gd name="connsiteX114" fmla="*/ 295577 w 6878193"/>
              <a:gd name="connsiteY114" fmla="*/ 3027353 h 4448249"/>
              <a:gd name="connsiteX115" fmla="*/ 147121 w 6878193"/>
              <a:gd name="connsiteY115" fmla="*/ 2763649 h 4448249"/>
              <a:gd name="connsiteX116" fmla="*/ 335443 w 6878193"/>
              <a:gd name="connsiteY116" fmla="*/ 2479536 h 4448249"/>
              <a:gd name="connsiteX117" fmla="*/ 363645 w 6878193"/>
              <a:gd name="connsiteY117" fmla="*/ 2470782 h 4448249"/>
              <a:gd name="connsiteX118" fmla="*/ 351975 w 6878193"/>
              <a:gd name="connsiteY118" fmla="*/ 2469606 h 4448249"/>
              <a:gd name="connsiteX119" fmla="*/ 105773 w 6878193"/>
              <a:gd name="connsiteY119" fmla="*/ 2167526 h 4448249"/>
              <a:gd name="connsiteX120" fmla="*/ 351975 w 6878193"/>
              <a:gd name="connsiteY120" fmla="*/ 1865447 h 4448249"/>
              <a:gd name="connsiteX121" fmla="*/ 363452 w 6878193"/>
              <a:gd name="connsiteY121" fmla="*/ 1864290 h 4448249"/>
              <a:gd name="connsiteX122" fmla="*/ 316454 w 6878193"/>
              <a:gd name="connsiteY122" fmla="*/ 1859552 h 4448249"/>
              <a:gd name="connsiteX123" fmla="*/ 70252 w 6878193"/>
              <a:gd name="connsiteY123" fmla="*/ 1557472 h 4448249"/>
              <a:gd name="connsiteX124" fmla="*/ 258574 w 6878193"/>
              <a:gd name="connsiteY124" fmla="*/ 1273359 h 4448249"/>
              <a:gd name="connsiteX125" fmla="*/ 285375 w 6878193"/>
              <a:gd name="connsiteY125" fmla="*/ 1265040 h 4448249"/>
              <a:gd name="connsiteX126" fmla="*/ 243677 w 6878193"/>
              <a:gd name="connsiteY126" fmla="*/ 1252096 h 4448249"/>
              <a:gd name="connsiteX127" fmla="*/ 55355 w 6878193"/>
              <a:gd name="connsiteY127" fmla="*/ 967983 h 4448249"/>
              <a:gd name="connsiteX128" fmla="*/ 363699 w 6878193"/>
              <a:gd name="connsiteY128" fmla="*/ 659639 h 4448249"/>
              <a:gd name="connsiteX129" fmla="*/ 425841 w 6878193"/>
              <a:gd name="connsiteY129" fmla="*/ 665904 h 4448249"/>
              <a:gd name="connsiteX130" fmla="*/ 443911 w 6878193"/>
              <a:gd name="connsiteY130" fmla="*/ 671513 h 4448249"/>
              <a:gd name="connsiteX131" fmla="*/ 443911 w 6878193"/>
              <a:gd name="connsiteY131" fmla="*/ 657393 h 4448249"/>
              <a:gd name="connsiteX132" fmla="*/ 405757 w 6878193"/>
              <a:gd name="connsiteY132" fmla="*/ 661239 h 4448249"/>
              <a:gd name="connsiteX133" fmla="*/ 97413 w 6878193"/>
              <a:gd name="connsiteY133" fmla="*/ 352895 h 4448249"/>
              <a:gd name="connsiteX134" fmla="*/ 405757 w 6878193"/>
              <a:gd name="connsiteY134" fmla="*/ 44551 h 4448249"/>
              <a:gd name="connsiteX135" fmla="*/ 661441 w 6878193"/>
              <a:gd name="connsiteY135" fmla="*/ 180497 h 4448249"/>
              <a:gd name="connsiteX136" fmla="*/ 680370 w 6878193"/>
              <a:gd name="connsiteY136" fmla="*/ 215371 h 4448249"/>
              <a:gd name="connsiteX137" fmla="*/ 699300 w 6878193"/>
              <a:gd name="connsiteY137" fmla="*/ 180497 h 4448249"/>
              <a:gd name="connsiteX138" fmla="*/ 954983 w 6878193"/>
              <a:gd name="connsiteY138" fmla="*/ 44551 h 4448249"/>
              <a:gd name="connsiteX139" fmla="*/ 1239096 w 6878193"/>
              <a:gd name="connsiteY139" fmla="*/ 232873 h 4448249"/>
              <a:gd name="connsiteX140" fmla="*/ 1239337 w 6878193"/>
              <a:gd name="connsiteY140" fmla="*/ 233651 h 4448249"/>
              <a:gd name="connsiteX141" fmla="*/ 1261639 w 6878193"/>
              <a:gd name="connsiteY141" fmla="*/ 192564 h 4448249"/>
              <a:gd name="connsiteX142" fmla="*/ 1517322 w 6878193"/>
              <a:gd name="connsiteY142" fmla="*/ 56618 h 4448249"/>
              <a:gd name="connsiteX143" fmla="*/ 1773006 w 6878193"/>
              <a:gd name="connsiteY143" fmla="*/ 192564 h 4448249"/>
              <a:gd name="connsiteX144" fmla="*/ 1801101 w 6878193"/>
              <a:gd name="connsiteY144" fmla="*/ 244324 h 4448249"/>
              <a:gd name="connsiteX145" fmla="*/ 1804655 w 6878193"/>
              <a:gd name="connsiteY145" fmla="*/ 232873 h 4448249"/>
              <a:gd name="connsiteX146" fmla="*/ 2088768 w 6878193"/>
              <a:gd name="connsiteY146" fmla="*/ 44551 h 4448249"/>
              <a:gd name="connsiteX147" fmla="*/ 2372881 w 6878193"/>
              <a:gd name="connsiteY147" fmla="*/ 232873 h 4448249"/>
              <a:gd name="connsiteX148" fmla="*/ 2380496 w 6878193"/>
              <a:gd name="connsiteY148" fmla="*/ 257406 h 4448249"/>
              <a:gd name="connsiteX149" fmla="*/ 2391857 w 6878193"/>
              <a:gd name="connsiteY149" fmla="*/ 220806 h 4448249"/>
              <a:gd name="connsiteX150" fmla="*/ 2675970 w 6878193"/>
              <a:gd name="connsiteY150" fmla="*/ 32484 h 4448249"/>
              <a:gd name="connsiteX151" fmla="*/ 2960083 w 6878193"/>
              <a:gd name="connsiteY151" fmla="*/ 220806 h 4448249"/>
              <a:gd name="connsiteX152" fmla="*/ 2970645 w 6878193"/>
              <a:gd name="connsiteY152" fmla="*/ 254831 h 4448249"/>
              <a:gd name="connsiteX153" fmla="*/ 2977957 w 6878193"/>
              <a:gd name="connsiteY153" fmla="*/ 231273 h 4448249"/>
              <a:gd name="connsiteX154" fmla="*/ 3262070 w 6878193"/>
              <a:gd name="connsiteY154" fmla="*/ 42951 h 4448249"/>
              <a:gd name="connsiteX155" fmla="*/ 3546183 w 6878193"/>
              <a:gd name="connsiteY155" fmla="*/ 231273 h 4448249"/>
              <a:gd name="connsiteX156" fmla="*/ 3553495 w 6878193"/>
              <a:gd name="connsiteY156" fmla="*/ 254831 h 4448249"/>
              <a:gd name="connsiteX157" fmla="*/ 3564057 w 6878193"/>
              <a:gd name="connsiteY157" fmla="*/ 220806 h 4448249"/>
              <a:gd name="connsiteX158" fmla="*/ 3848170 w 6878193"/>
              <a:gd name="connsiteY158" fmla="*/ 32484 h 4448249"/>
              <a:gd name="connsiteX159" fmla="*/ 4132283 w 6878193"/>
              <a:gd name="connsiteY159" fmla="*/ 220806 h 4448249"/>
              <a:gd name="connsiteX160" fmla="*/ 4137484 w 6878193"/>
              <a:gd name="connsiteY160" fmla="*/ 237562 h 4448249"/>
              <a:gd name="connsiteX161" fmla="*/ 4150157 w 6878193"/>
              <a:gd name="connsiteY161" fmla="*/ 196735 h 4448249"/>
              <a:gd name="connsiteX162" fmla="*/ 4434270 w 6878193"/>
              <a:gd name="connsiteY162" fmla="*/ 8413 h 4448249"/>
              <a:gd name="connsiteX163" fmla="*/ 4742614 w 6878193"/>
              <a:gd name="connsiteY163" fmla="*/ 316757 h 4448249"/>
              <a:gd name="connsiteX164" fmla="*/ 4736390 w 6878193"/>
              <a:gd name="connsiteY164" fmla="*/ 378494 h 4448249"/>
              <a:gd name="connsiteX165" fmla="*/ 4748838 w 6878193"/>
              <a:gd name="connsiteY165" fmla="*/ 378494 h 4448249"/>
              <a:gd name="connsiteX166" fmla="*/ 4742614 w 6878193"/>
              <a:gd name="connsiteY166" fmla="*/ 316757 h 4448249"/>
              <a:gd name="connsiteX167" fmla="*/ 5050958 w 6878193"/>
              <a:gd name="connsiteY167" fmla="*/ 8413 h 4448249"/>
              <a:gd name="connsiteX168" fmla="*/ 5335071 w 6878193"/>
              <a:gd name="connsiteY168" fmla="*/ 196735 h 4448249"/>
              <a:gd name="connsiteX169" fmla="*/ 5347505 w 6878193"/>
              <a:gd name="connsiteY169" fmla="*/ 236793 h 4448249"/>
              <a:gd name="connsiteX170" fmla="*/ 5362551 w 6878193"/>
              <a:gd name="connsiteY170" fmla="*/ 188322 h 4448249"/>
              <a:gd name="connsiteX171" fmla="*/ 5646664 w 6878193"/>
              <a:gd name="connsiteY171" fmla="*/ 0 h 4448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6878193" h="4448249">
                <a:moveTo>
                  <a:pt x="4036167" y="4090012"/>
                </a:moveTo>
                <a:lnTo>
                  <a:pt x="4037710" y="4105318"/>
                </a:lnTo>
                <a:lnTo>
                  <a:pt x="4039253" y="4090012"/>
                </a:lnTo>
                <a:close/>
                <a:moveTo>
                  <a:pt x="1646928" y="4090012"/>
                </a:moveTo>
                <a:lnTo>
                  <a:pt x="1647602" y="4096701"/>
                </a:lnTo>
                <a:lnTo>
                  <a:pt x="1648276" y="4090012"/>
                </a:lnTo>
                <a:close/>
                <a:moveTo>
                  <a:pt x="6394599" y="3354610"/>
                </a:moveTo>
                <a:lnTo>
                  <a:pt x="6394599" y="3406630"/>
                </a:lnTo>
                <a:lnTo>
                  <a:pt x="6397451" y="3404277"/>
                </a:lnTo>
                <a:lnTo>
                  <a:pt x="6443678" y="3382055"/>
                </a:lnTo>
                <a:lnTo>
                  <a:pt x="6397451" y="3356963"/>
                </a:lnTo>
                <a:close/>
                <a:moveTo>
                  <a:pt x="6394599" y="2812983"/>
                </a:moveTo>
                <a:lnTo>
                  <a:pt x="6394599" y="2847948"/>
                </a:lnTo>
                <a:lnTo>
                  <a:pt x="6397451" y="2845595"/>
                </a:lnTo>
                <a:lnTo>
                  <a:pt x="6430126" y="2829888"/>
                </a:lnTo>
                <a:lnTo>
                  <a:pt x="6419890" y="2826710"/>
                </a:lnTo>
                <a:close/>
                <a:moveTo>
                  <a:pt x="6394599" y="2256311"/>
                </a:moveTo>
                <a:lnTo>
                  <a:pt x="6394599" y="2272212"/>
                </a:lnTo>
                <a:lnTo>
                  <a:pt x="6413236" y="2262096"/>
                </a:lnTo>
                <a:close/>
                <a:moveTo>
                  <a:pt x="443911" y="1858567"/>
                </a:moveTo>
                <a:lnTo>
                  <a:pt x="440738" y="1859552"/>
                </a:lnTo>
                <a:lnTo>
                  <a:pt x="429260" y="1860709"/>
                </a:lnTo>
                <a:lnTo>
                  <a:pt x="443911" y="1862186"/>
                </a:lnTo>
                <a:close/>
                <a:moveTo>
                  <a:pt x="6394599" y="1649856"/>
                </a:moveTo>
                <a:lnTo>
                  <a:pt x="6394599" y="1680932"/>
                </a:lnTo>
                <a:lnTo>
                  <a:pt x="6440957" y="1666542"/>
                </a:lnTo>
                <a:lnTo>
                  <a:pt x="6444994" y="1666135"/>
                </a:lnTo>
                <a:lnTo>
                  <a:pt x="6397333" y="1651340"/>
                </a:lnTo>
                <a:close/>
                <a:moveTo>
                  <a:pt x="5646664" y="0"/>
                </a:moveTo>
                <a:cubicBezTo>
                  <a:pt x="5774384" y="0"/>
                  <a:pt x="5883968" y="77653"/>
                  <a:pt x="5930777" y="188322"/>
                </a:cubicBezTo>
                <a:lnTo>
                  <a:pt x="5940812" y="220649"/>
                </a:lnTo>
                <a:lnTo>
                  <a:pt x="5947454" y="199250"/>
                </a:lnTo>
                <a:cubicBezTo>
                  <a:pt x="5994263" y="88581"/>
                  <a:pt x="6103846" y="10928"/>
                  <a:pt x="6231567" y="10928"/>
                </a:cubicBezTo>
                <a:cubicBezTo>
                  <a:pt x="6401861" y="10928"/>
                  <a:pt x="6539911" y="148978"/>
                  <a:pt x="6539911" y="319272"/>
                </a:cubicBezTo>
                <a:cubicBezTo>
                  <a:pt x="6539911" y="383132"/>
                  <a:pt x="6520498" y="442458"/>
                  <a:pt x="6487251" y="491670"/>
                </a:cubicBezTo>
                <a:lnTo>
                  <a:pt x="6481175" y="499035"/>
                </a:lnTo>
                <a:lnTo>
                  <a:pt x="6534928" y="504454"/>
                </a:lnTo>
                <a:cubicBezTo>
                  <a:pt x="6675435" y="533205"/>
                  <a:pt x="6781130" y="657526"/>
                  <a:pt x="6781130" y="806533"/>
                </a:cubicBezTo>
                <a:cubicBezTo>
                  <a:pt x="6781130" y="912967"/>
                  <a:pt x="6727204" y="1006805"/>
                  <a:pt x="6645184" y="1062217"/>
                </a:cubicBezTo>
                <a:lnTo>
                  <a:pt x="6617851" y="1077053"/>
                </a:lnTo>
                <a:lnTo>
                  <a:pt x="6637377" y="1083114"/>
                </a:lnTo>
                <a:cubicBezTo>
                  <a:pt x="6748046" y="1129923"/>
                  <a:pt x="6825699" y="1239507"/>
                  <a:pt x="6825699" y="1367227"/>
                </a:cubicBezTo>
                <a:cubicBezTo>
                  <a:pt x="6825699" y="1516234"/>
                  <a:pt x="6720004" y="1640555"/>
                  <a:pt x="6579497" y="1669307"/>
                </a:cubicBezTo>
                <a:lnTo>
                  <a:pt x="6575460" y="1669714"/>
                </a:lnTo>
                <a:lnTo>
                  <a:pt x="6623121" y="1684508"/>
                </a:lnTo>
                <a:cubicBezTo>
                  <a:pt x="6733790" y="1731317"/>
                  <a:pt x="6811443" y="1840901"/>
                  <a:pt x="6811443" y="1968621"/>
                </a:cubicBezTo>
                <a:cubicBezTo>
                  <a:pt x="6811443" y="2075055"/>
                  <a:pt x="6757517" y="2168893"/>
                  <a:pt x="6675497" y="2224305"/>
                </a:cubicBezTo>
                <a:lnTo>
                  <a:pt x="6629774" y="2249123"/>
                </a:lnTo>
                <a:lnTo>
                  <a:pt x="6659933" y="2258484"/>
                </a:lnTo>
                <a:cubicBezTo>
                  <a:pt x="6770602" y="2305294"/>
                  <a:pt x="6848255" y="2414877"/>
                  <a:pt x="6848255" y="2542597"/>
                </a:cubicBezTo>
                <a:cubicBezTo>
                  <a:pt x="6848255" y="2649031"/>
                  <a:pt x="6794329" y="2742869"/>
                  <a:pt x="6712309" y="2798281"/>
                </a:cubicBezTo>
                <a:lnTo>
                  <a:pt x="6682011" y="2814727"/>
                </a:lnTo>
                <a:lnTo>
                  <a:pt x="6689870" y="2817166"/>
                </a:lnTo>
                <a:cubicBezTo>
                  <a:pt x="6800540" y="2863975"/>
                  <a:pt x="6878193" y="2973559"/>
                  <a:pt x="6878193" y="3101279"/>
                </a:cubicBezTo>
                <a:cubicBezTo>
                  <a:pt x="6878193" y="3207713"/>
                  <a:pt x="6824267" y="3301551"/>
                  <a:pt x="6742247" y="3356963"/>
                </a:cubicBezTo>
                <a:lnTo>
                  <a:pt x="6698662" y="3380620"/>
                </a:lnTo>
                <a:lnTo>
                  <a:pt x="6742247" y="3404277"/>
                </a:lnTo>
                <a:cubicBezTo>
                  <a:pt x="6824267" y="3459689"/>
                  <a:pt x="6878193" y="3553527"/>
                  <a:pt x="6878193" y="3659961"/>
                </a:cubicBezTo>
                <a:cubicBezTo>
                  <a:pt x="6878193" y="3766395"/>
                  <a:pt x="6824267" y="3860233"/>
                  <a:pt x="6742247" y="3915645"/>
                </a:cubicBezTo>
                <a:lnTo>
                  <a:pt x="6733299" y="3920502"/>
                </a:lnTo>
                <a:lnTo>
                  <a:pt x="6745553" y="3935353"/>
                </a:lnTo>
                <a:cubicBezTo>
                  <a:pt x="6778800" y="3984565"/>
                  <a:pt x="6798213" y="4043891"/>
                  <a:pt x="6798213" y="4107751"/>
                </a:cubicBezTo>
                <a:cubicBezTo>
                  <a:pt x="6798213" y="4278045"/>
                  <a:pt x="6660163" y="4416095"/>
                  <a:pt x="6489869" y="4416095"/>
                </a:cubicBezTo>
                <a:cubicBezTo>
                  <a:pt x="6426009" y="4416095"/>
                  <a:pt x="6366683" y="4396682"/>
                  <a:pt x="6317471" y="4363435"/>
                </a:cubicBezTo>
                <a:lnTo>
                  <a:pt x="6293217" y="4343424"/>
                </a:lnTo>
                <a:lnTo>
                  <a:pt x="6288516" y="4349122"/>
                </a:lnTo>
                <a:cubicBezTo>
                  <a:pt x="6232717" y="4404921"/>
                  <a:pt x="6155631" y="4439433"/>
                  <a:pt x="6070484" y="4439433"/>
                </a:cubicBezTo>
                <a:cubicBezTo>
                  <a:pt x="5964050" y="4439433"/>
                  <a:pt x="5870212" y="4385507"/>
                  <a:pt x="5814800" y="4303487"/>
                </a:cubicBezTo>
                <a:lnTo>
                  <a:pt x="5797697" y="4271976"/>
                </a:lnTo>
                <a:lnTo>
                  <a:pt x="5776027" y="4311900"/>
                </a:lnTo>
                <a:cubicBezTo>
                  <a:pt x="5720615" y="4393920"/>
                  <a:pt x="5626777" y="4447846"/>
                  <a:pt x="5520343" y="4447846"/>
                </a:cubicBezTo>
                <a:cubicBezTo>
                  <a:pt x="5392623" y="4447846"/>
                  <a:pt x="5283039" y="4370193"/>
                  <a:pt x="5236230" y="4259524"/>
                </a:cubicBezTo>
                <a:lnTo>
                  <a:pt x="5228023" y="4233084"/>
                </a:lnTo>
                <a:lnTo>
                  <a:pt x="5222427" y="4251111"/>
                </a:lnTo>
                <a:cubicBezTo>
                  <a:pt x="5175618" y="4361780"/>
                  <a:pt x="5066035" y="4439433"/>
                  <a:pt x="4938314" y="4439433"/>
                </a:cubicBezTo>
                <a:cubicBezTo>
                  <a:pt x="4810594" y="4439433"/>
                  <a:pt x="4701010" y="4361780"/>
                  <a:pt x="4654201" y="4251111"/>
                </a:cubicBezTo>
                <a:lnTo>
                  <a:pt x="4641767" y="4211054"/>
                </a:lnTo>
                <a:lnTo>
                  <a:pt x="4626721" y="4259524"/>
                </a:lnTo>
                <a:cubicBezTo>
                  <a:pt x="4579912" y="4370193"/>
                  <a:pt x="4470329" y="4447846"/>
                  <a:pt x="4342608" y="4447846"/>
                </a:cubicBezTo>
                <a:cubicBezTo>
                  <a:pt x="4193601" y="4447846"/>
                  <a:pt x="4069280" y="4342152"/>
                  <a:pt x="4040528" y="4201644"/>
                </a:cubicBezTo>
                <a:lnTo>
                  <a:pt x="4036903" y="4165678"/>
                </a:lnTo>
                <a:lnTo>
                  <a:pt x="4034085" y="4193634"/>
                </a:lnTo>
                <a:cubicBezTo>
                  <a:pt x="4005333" y="4334142"/>
                  <a:pt x="3881012" y="4439836"/>
                  <a:pt x="3732005" y="4439836"/>
                </a:cubicBezTo>
                <a:cubicBezTo>
                  <a:pt x="3604284" y="4439836"/>
                  <a:pt x="3494701" y="4362183"/>
                  <a:pt x="3447892" y="4251514"/>
                </a:cubicBezTo>
                <a:lnTo>
                  <a:pt x="3435458" y="4211457"/>
                </a:lnTo>
                <a:lnTo>
                  <a:pt x="3420412" y="4259927"/>
                </a:lnTo>
                <a:cubicBezTo>
                  <a:pt x="3373603" y="4370596"/>
                  <a:pt x="3264020" y="4448249"/>
                  <a:pt x="3136299" y="4448249"/>
                </a:cubicBezTo>
                <a:cubicBezTo>
                  <a:pt x="3008579" y="4448249"/>
                  <a:pt x="2898995" y="4370596"/>
                  <a:pt x="2852186" y="4259927"/>
                </a:cubicBezTo>
                <a:lnTo>
                  <a:pt x="2839568" y="4219277"/>
                </a:lnTo>
                <a:lnTo>
                  <a:pt x="2832298" y="4242698"/>
                </a:lnTo>
                <a:cubicBezTo>
                  <a:pt x="2785489" y="4353367"/>
                  <a:pt x="2675906" y="4431020"/>
                  <a:pt x="2548185" y="4431020"/>
                </a:cubicBezTo>
                <a:cubicBezTo>
                  <a:pt x="2420465" y="4431020"/>
                  <a:pt x="2310882" y="4353367"/>
                  <a:pt x="2264073" y="4242698"/>
                </a:cubicBezTo>
                <a:lnTo>
                  <a:pt x="2251638" y="4202641"/>
                </a:lnTo>
                <a:lnTo>
                  <a:pt x="2236592" y="4251111"/>
                </a:lnTo>
                <a:cubicBezTo>
                  <a:pt x="2189783" y="4361780"/>
                  <a:pt x="2080200" y="4439433"/>
                  <a:pt x="1952479" y="4439433"/>
                </a:cubicBezTo>
                <a:cubicBezTo>
                  <a:pt x="1803472" y="4439433"/>
                  <a:pt x="1679152" y="4333739"/>
                  <a:pt x="1650400" y="4193231"/>
                </a:cubicBezTo>
                <a:lnTo>
                  <a:pt x="1646754" y="4157063"/>
                </a:lnTo>
                <a:lnTo>
                  <a:pt x="1643956" y="4184818"/>
                </a:lnTo>
                <a:cubicBezTo>
                  <a:pt x="1615204" y="4325326"/>
                  <a:pt x="1490884" y="4431020"/>
                  <a:pt x="1341876" y="4431020"/>
                </a:cubicBezTo>
                <a:cubicBezTo>
                  <a:pt x="1214156" y="4431020"/>
                  <a:pt x="1104573" y="4353367"/>
                  <a:pt x="1057764" y="4242698"/>
                </a:cubicBezTo>
                <a:lnTo>
                  <a:pt x="1045329" y="4202641"/>
                </a:lnTo>
                <a:lnTo>
                  <a:pt x="1030283" y="4251111"/>
                </a:lnTo>
                <a:cubicBezTo>
                  <a:pt x="983474" y="4361780"/>
                  <a:pt x="873891" y="4439433"/>
                  <a:pt x="746170" y="4439433"/>
                </a:cubicBezTo>
                <a:cubicBezTo>
                  <a:pt x="597163" y="4439433"/>
                  <a:pt x="472843" y="4333739"/>
                  <a:pt x="444091" y="4193231"/>
                </a:cubicBezTo>
                <a:lnTo>
                  <a:pt x="442020" y="4172699"/>
                </a:lnTo>
                <a:lnTo>
                  <a:pt x="428365" y="4180111"/>
                </a:lnTo>
                <a:cubicBezTo>
                  <a:pt x="391476" y="4195714"/>
                  <a:pt x="350917" y="4204342"/>
                  <a:pt x="308344" y="4204342"/>
                </a:cubicBezTo>
                <a:cubicBezTo>
                  <a:pt x="138050" y="4204342"/>
                  <a:pt x="0" y="4066292"/>
                  <a:pt x="0" y="3895998"/>
                </a:cubicBezTo>
                <a:cubicBezTo>
                  <a:pt x="0" y="3746991"/>
                  <a:pt x="105694" y="3622671"/>
                  <a:pt x="246202" y="3593919"/>
                </a:cubicBezTo>
                <a:lnTo>
                  <a:pt x="262632" y="3592262"/>
                </a:lnTo>
                <a:lnTo>
                  <a:pt x="222837" y="3559428"/>
                </a:lnTo>
                <a:cubicBezTo>
                  <a:pt x="167037" y="3503629"/>
                  <a:pt x="132525" y="3426543"/>
                  <a:pt x="132525" y="3341396"/>
                </a:cubicBezTo>
                <a:cubicBezTo>
                  <a:pt x="132525" y="3213676"/>
                  <a:pt x="210178" y="3104092"/>
                  <a:pt x="320847" y="3057283"/>
                </a:cubicBezTo>
                <a:lnTo>
                  <a:pt x="342386" y="3050597"/>
                </a:lnTo>
                <a:lnTo>
                  <a:pt x="295577" y="3027353"/>
                </a:lnTo>
                <a:cubicBezTo>
                  <a:pt x="206574" y="2973274"/>
                  <a:pt x="147121" y="2875404"/>
                  <a:pt x="147121" y="2763649"/>
                </a:cubicBezTo>
                <a:cubicBezTo>
                  <a:pt x="147121" y="2635929"/>
                  <a:pt x="224774" y="2526346"/>
                  <a:pt x="335443" y="2479536"/>
                </a:cubicBezTo>
                <a:lnTo>
                  <a:pt x="363645" y="2470782"/>
                </a:lnTo>
                <a:lnTo>
                  <a:pt x="351975" y="2469606"/>
                </a:lnTo>
                <a:cubicBezTo>
                  <a:pt x="211467" y="2440854"/>
                  <a:pt x="105773" y="2316534"/>
                  <a:pt x="105773" y="2167526"/>
                </a:cubicBezTo>
                <a:cubicBezTo>
                  <a:pt x="105773" y="2018519"/>
                  <a:pt x="211467" y="1894199"/>
                  <a:pt x="351975" y="1865447"/>
                </a:cubicBezTo>
                <a:lnTo>
                  <a:pt x="363452" y="1864290"/>
                </a:lnTo>
                <a:lnTo>
                  <a:pt x="316454" y="1859552"/>
                </a:lnTo>
                <a:cubicBezTo>
                  <a:pt x="175946" y="1830800"/>
                  <a:pt x="70252" y="1706479"/>
                  <a:pt x="70252" y="1557472"/>
                </a:cubicBezTo>
                <a:cubicBezTo>
                  <a:pt x="70252" y="1429752"/>
                  <a:pt x="147905" y="1320168"/>
                  <a:pt x="258574" y="1273359"/>
                </a:cubicBezTo>
                <a:lnTo>
                  <a:pt x="285375" y="1265040"/>
                </a:lnTo>
                <a:lnTo>
                  <a:pt x="243677" y="1252096"/>
                </a:lnTo>
                <a:cubicBezTo>
                  <a:pt x="133008" y="1205287"/>
                  <a:pt x="55355" y="1095704"/>
                  <a:pt x="55355" y="967983"/>
                </a:cubicBezTo>
                <a:cubicBezTo>
                  <a:pt x="55355" y="797689"/>
                  <a:pt x="193405" y="659639"/>
                  <a:pt x="363699" y="659639"/>
                </a:cubicBezTo>
                <a:cubicBezTo>
                  <a:pt x="384986" y="659639"/>
                  <a:pt x="405769" y="661796"/>
                  <a:pt x="425841" y="665904"/>
                </a:cubicBezTo>
                <a:lnTo>
                  <a:pt x="443911" y="671513"/>
                </a:lnTo>
                <a:lnTo>
                  <a:pt x="443911" y="657393"/>
                </a:lnTo>
                <a:lnTo>
                  <a:pt x="405757" y="661239"/>
                </a:lnTo>
                <a:cubicBezTo>
                  <a:pt x="235463" y="661239"/>
                  <a:pt x="97413" y="523189"/>
                  <a:pt x="97413" y="352895"/>
                </a:cubicBezTo>
                <a:cubicBezTo>
                  <a:pt x="97413" y="182601"/>
                  <a:pt x="235463" y="44551"/>
                  <a:pt x="405757" y="44551"/>
                </a:cubicBezTo>
                <a:cubicBezTo>
                  <a:pt x="512191" y="44551"/>
                  <a:pt x="606030" y="98477"/>
                  <a:pt x="661441" y="180497"/>
                </a:cubicBezTo>
                <a:lnTo>
                  <a:pt x="680370" y="215371"/>
                </a:lnTo>
                <a:lnTo>
                  <a:pt x="699300" y="180497"/>
                </a:lnTo>
                <a:cubicBezTo>
                  <a:pt x="754711" y="98477"/>
                  <a:pt x="848550" y="44551"/>
                  <a:pt x="954983" y="44551"/>
                </a:cubicBezTo>
                <a:cubicBezTo>
                  <a:pt x="1082704" y="44551"/>
                  <a:pt x="1192287" y="122204"/>
                  <a:pt x="1239096" y="232873"/>
                </a:cubicBezTo>
                <a:lnTo>
                  <a:pt x="1239337" y="233651"/>
                </a:lnTo>
                <a:lnTo>
                  <a:pt x="1261639" y="192564"/>
                </a:lnTo>
                <a:cubicBezTo>
                  <a:pt x="1317050" y="110544"/>
                  <a:pt x="1410889" y="56618"/>
                  <a:pt x="1517322" y="56618"/>
                </a:cubicBezTo>
                <a:cubicBezTo>
                  <a:pt x="1623756" y="56618"/>
                  <a:pt x="1717595" y="110544"/>
                  <a:pt x="1773006" y="192564"/>
                </a:cubicBezTo>
                <a:lnTo>
                  <a:pt x="1801101" y="244324"/>
                </a:lnTo>
                <a:lnTo>
                  <a:pt x="1804655" y="232873"/>
                </a:lnTo>
                <a:cubicBezTo>
                  <a:pt x="1851465" y="122204"/>
                  <a:pt x="1961048" y="44551"/>
                  <a:pt x="2088768" y="44551"/>
                </a:cubicBezTo>
                <a:cubicBezTo>
                  <a:pt x="2216489" y="44551"/>
                  <a:pt x="2326072" y="122204"/>
                  <a:pt x="2372881" y="232873"/>
                </a:cubicBezTo>
                <a:lnTo>
                  <a:pt x="2380496" y="257406"/>
                </a:lnTo>
                <a:lnTo>
                  <a:pt x="2391857" y="220806"/>
                </a:lnTo>
                <a:cubicBezTo>
                  <a:pt x="2438667" y="110137"/>
                  <a:pt x="2548250" y="32484"/>
                  <a:pt x="2675970" y="32484"/>
                </a:cubicBezTo>
                <a:cubicBezTo>
                  <a:pt x="2803691" y="32484"/>
                  <a:pt x="2913274" y="110137"/>
                  <a:pt x="2960083" y="220806"/>
                </a:cubicBezTo>
                <a:lnTo>
                  <a:pt x="2970645" y="254831"/>
                </a:lnTo>
                <a:lnTo>
                  <a:pt x="2977957" y="231273"/>
                </a:lnTo>
                <a:cubicBezTo>
                  <a:pt x="3024766" y="120604"/>
                  <a:pt x="3134350" y="42951"/>
                  <a:pt x="3262070" y="42951"/>
                </a:cubicBezTo>
                <a:cubicBezTo>
                  <a:pt x="3389791" y="42951"/>
                  <a:pt x="3499374" y="120604"/>
                  <a:pt x="3546183" y="231273"/>
                </a:cubicBezTo>
                <a:lnTo>
                  <a:pt x="3553495" y="254831"/>
                </a:lnTo>
                <a:lnTo>
                  <a:pt x="3564057" y="220806"/>
                </a:lnTo>
                <a:cubicBezTo>
                  <a:pt x="3610866" y="110137"/>
                  <a:pt x="3720450" y="32484"/>
                  <a:pt x="3848170" y="32484"/>
                </a:cubicBezTo>
                <a:cubicBezTo>
                  <a:pt x="3975891" y="32484"/>
                  <a:pt x="4085474" y="110137"/>
                  <a:pt x="4132283" y="220806"/>
                </a:cubicBezTo>
                <a:lnTo>
                  <a:pt x="4137484" y="237562"/>
                </a:lnTo>
                <a:lnTo>
                  <a:pt x="4150157" y="196735"/>
                </a:lnTo>
                <a:cubicBezTo>
                  <a:pt x="4196966" y="86066"/>
                  <a:pt x="4306550" y="8413"/>
                  <a:pt x="4434270" y="8413"/>
                </a:cubicBezTo>
                <a:cubicBezTo>
                  <a:pt x="4604564" y="8413"/>
                  <a:pt x="4742614" y="146463"/>
                  <a:pt x="4742614" y="316757"/>
                </a:cubicBezTo>
                <a:lnTo>
                  <a:pt x="4736390" y="378494"/>
                </a:lnTo>
                <a:lnTo>
                  <a:pt x="4748838" y="378494"/>
                </a:lnTo>
                <a:lnTo>
                  <a:pt x="4742614" y="316757"/>
                </a:lnTo>
                <a:cubicBezTo>
                  <a:pt x="4742614" y="146463"/>
                  <a:pt x="4880664" y="8413"/>
                  <a:pt x="5050958" y="8413"/>
                </a:cubicBezTo>
                <a:cubicBezTo>
                  <a:pt x="5178679" y="8413"/>
                  <a:pt x="5288262" y="86066"/>
                  <a:pt x="5335071" y="196735"/>
                </a:cubicBezTo>
                <a:lnTo>
                  <a:pt x="5347505" y="236793"/>
                </a:lnTo>
                <a:lnTo>
                  <a:pt x="5362551" y="188322"/>
                </a:lnTo>
                <a:cubicBezTo>
                  <a:pt x="5409360" y="77653"/>
                  <a:pt x="5518943" y="0"/>
                  <a:pt x="5646664" y="0"/>
                </a:cubicBezTo>
                <a:close/>
              </a:path>
            </a:pathLst>
          </a:custGeom>
          <a:solidFill>
            <a:srgbClr val="6EBFD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5" name="TextBox 44">
            <a:extLst>
              <a:ext uri="{FF2B5EF4-FFF2-40B4-BE49-F238E27FC236}">
                <a16:creationId xmlns:a16="http://schemas.microsoft.com/office/drawing/2014/main" id="{9724DA57-D949-45D5-9320-CCD4E34B1401}"/>
              </a:ext>
            </a:extLst>
          </p:cNvPr>
          <p:cNvSpPr txBox="1"/>
          <p:nvPr/>
        </p:nvSpPr>
        <p:spPr>
          <a:xfrm>
            <a:off x="6055853" y="1572428"/>
            <a:ext cx="2690839" cy="923330"/>
          </a:xfrm>
          <a:prstGeom prst="rect">
            <a:avLst/>
          </a:prstGeom>
          <a:noFill/>
        </p:spPr>
        <p:txBody>
          <a:bodyPr wrap="square" rtlCol="0">
            <a:spAutoFit/>
          </a:bodyPr>
          <a:lstStyle/>
          <a:p>
            <a:pPr lvl="0" algn="ctr">
              <a:defRPr/>
            </a:pPr>
            <a:r>
              <a:rPr lang="en-US">
                <a:solidFill>
                  <a:srgbClr val="29356D"/>
                </a:solidFill>
                <a:latin typeface="Roboto" panose="02000000000000000000" pitchFamily="2" charset="0"/>
                <a:ea typeface="Roboto" panose="02000000000000000000" pitchFamily="2" charset="0"/>
              </a:rPr>
              <a:t>L</a:t>
            </a:r>
            <a:r>
              <a:rPr lang="vi-VN">
                <a:solidFill>
                  <a:srgbClr val="29356D"/>
                </a:solidFill>
                <a:latin typeface="Roboto" panose="02000000000000000000" pitchFamily="2" charset="0"/>
                <a:ea typeface="Roboto" panose="02000000000000000000" pitchFamily="2" charset="0"/>
              </a:rPr>
              <a:t>ễ hội </a:t>
            </a:r>
            <a:r>
              <a:rPr lang="en-US" smtClean="0">
                <a:solidFill>
                  <a:srgbClr val="29356D"/>
                </a:solidFill>
                <a:latin typeface="Roboto" panose="02000000000000000000" pitchFamily="2" charset="0"/>
                <a:ea typeface="Roboto" panose="02000000000000000000" pitchFamily="2" charset="0"/>
              </a:rPr>
              <a:t>chùa Thầy tưởng nhớ thiền sư Từ Đạo Hạnh</a:t>
            </a:r>
            <a:endParaRPr kumimoji="0" lang="vi-VN" b="0" i="0" u="none" strike="noStrike" kern="1200" cap="none" spc="0" normalizeH="0" baseline="0" noProof="0">
              <a:ln>
                <a:noFill/>
              </a:ln>
              <a:solidFill>
                <a:srgbClr val="29356D"/>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961580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2" presetClass="entr" presetSubtype="4"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additive="base">
                                        <p:cTn id="13" dur="500" fill="hold"/>
                                        <p:tgtEl>
                                          <p:spTgt spid="26"/>
                                        </p:tgtEl>
                                        <p:attrNameLst>
                                          <p:attrName>ppt_x</p:attrName>
                                        </p:attrNameLst>
                                      </p:cBhvr>
                                      <p:tavLst>
                                        <p:tav tm="0">
                                          <p:val>
                                            <p:strVal val="#ppt_x"/>
                                          </p:val>
                                        </p:tav>
                                        <p:tav tm="100000">
                                          <p:val>
                                            <p:strVal val="#ppt_x"/>
                                          </p:val>
                                        </p:tav>
                                      </p:tavLst>
                                    </p:anim>
                                    <p:anim calcmode="lin" valueType="num">
                                      <p:cBhvr additive="base">
                                        <p:cTn id="14" dur="500" fill="hold"/>
                                        <p:tgtEl>
                                          <p:spTgt spid="26"/>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anim calcmode="lin" valueType="num">
                                      <p:cBhvr additive="base">
                                        <p:cTn id="17" dur="500" fill="hold"/>
                                        <p:tgtEl>
                                          <p:spTgt spid="35"/>
                                        </p:tgtEl>
                                        <p:attrNameLst>
                                          <p:attrName>ppt_x</p:attrName>
                                        </p:attrNameLst>
                                      </p:cBhvr>
                                      <p:tavLst>
                                        <p:tav tm="0">
                                          <p:val>
                                            <p:strVal val="#ppt_x"/>
                                          </p:val>
                                        </p:tav>
                                        <p:tav tm="100000">
                                          <p:val>
                                            <p:strVal val="#ppt_x"/>
                                          </p:val>
                                        </p:tav>
                                      </p:tavLst>
                                    </p:anim>
                                    <p:anim calcmode="lin" valueType="num">
                                      <p:cBhvr additive="base">
                                        <p:cTn id="1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9" name="TextBox 8"/>
          <p:cNvSpPr txBox="1"/>
          <p:nvPr/>
        </p:nvSpPr>
        <p:spPr>
          <a:xfrm>
            <a:off x="1864890" y="643660"/>
            <a:ext cx="98078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altLang="zh-CN" sz="3200" b="1" dirty="0">
                <a:solidFill>
                  <a:srgbClr val="002060"/>
                </a:solidFill>
                <a:latin typeface="Roboto" panose="02000000000000000000" pitchFamily="2" charset="0"/>
                <a:ea typeface="Roboto" panose="02000000000000000000" pitchFamily="2" charset="0"/>
              </a:rPr>
              <a:t>THUYẾT TRÌNH</a:t>
            </a:r>
            <a:r>
              <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VÀ </a:t>
            </a:r>
            <a:r>
              <a:rPr lang="en-US" altLang="zh-CN" sz="3200" b="1" dirty="0">
                <a:solidFill>
                  <a:srgbClr val="002060"/>
                </a:solidFill>
                <a:latin typeface="Roboto" panose="02000000000000000000" pitchFamily="2" charset="0"/>
                <a:ea typeface="Roboto" panose="02000000000000000000" pitchFamily="2" charset="0"/>
              </a:rPr>
              <a:t>GIỚI THIỆU</a:t>
            </a:r>
            <a:r>
              <a:rPr kumimoji="0" lang="en-US" altLang="zh-CN" sz="3200" b="1"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SẢN PHẨM</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 name="TextBox 1">
            <a:extLst>
              <a:ext uri="{FF2B5EF4-FFF2-40B4-BE49-F238E27FC236}">
                <a16:creationId xmlns:a16="http://schemas.microsoft.com/office/drawing/2014/main" id="{4EB3B894-33F8-0178-7E91-CFA120C1D60C}"/>
              </a:ext>
            </a:extLst>
          </p:cNvPr>
          <p:cNvSpPr txBox="1"/>
          <p:nvPr/>
        </p:nvSpPr>
        <p:spPr>
          <a:xfrm>
            <a:off x="2150640" y="1551211"/>
            <a:ext cx="8646377" cy="523220"/>
          </a:xfrm>
          <a:prstGeom prst="rect">
            <a:avLst/>
          </a:prstGeom>
          <a:noFill/>
        </p:spPr>
        <p:txBody>
          <a:bodyPr wrap="square" rtlCol="0">
            <a:spAutoFit/>
          </a:bodyPr>
          <a:lstStyle/>
          <a:p>
            <a:r>
              <a:rPr lang="vi-VN" sz="2800" b="0" i="0">
                <a:solidFill>
                  <a:srgbClr val="002060"/>
                </a:solidFill>
                <a:effectLst/>
                <a:latin typeface="Roboto" panose="02000000000000000000" pitchFamily="2" charset="0"/>
                <a:ea typeface="Roboto" panose="02000000000000000000" pitchFamily="2" charset="0"/>
                <a:cs typeface="Roboto" panose="02000000000000000000" pitchFamily="2" charset="0"/>
              </a:rPr>
              <a:t>Trình </a:t>
            </a:r>
            <a:r>
              <a:rPr lang="vi-VN" sz="2800" b="0" i="0" dirty="0">
                <a:solidFill>
                  <a:srgbClr val="002060"/>
                </a:solidFill>
                <a:effectLst/>
                <a:latin typeface="Roboto" panose="02000000000000000000" pitchFamily="2" charset="0"/>
                <a:ea typeface="Roboto" panose="02000000000000000000" pitchFamily="2" charset="0"/>
                <a:cs typeface="Roboto" panose="02000000000000000000" pitchFamily="2" charset="0"/>
              </a:rPr>
              <a:t>chiếu và thuyết trình về chủ đề đã </a:t>
            </a:r>
            <a:r>
              <a:rPr lang="vi-VN" sz="2800" b="0" i="0">
                <a:solidFill>
                  <a:srgbClr val="002060"/>
                </a:solidFill>
                <a:effectLst/>
                <a:latin typeface="Roboto" panose="02000000000000000000" pitchFamily="2" charset="0"/>
                <a:ea typeface="Roboto" panose="02000000000000000000" pitchFamily="2" charset="0"/>
                <a:cs typeface="Roboto" panose="02000000000000000000" pitchFamily="2" charset="0"/>
              </a:rPr>
              <a:t>lựa chọn</a:t>
            </a:r>
            <a:endParaRPr lang="vi-VN" sz="2800" dirty="0">
              <a:solidFill>
                <a:srgbClr val="002060"/>
              </a:solidFill>
              <a:latin typeface="Roboto" panose="02000000000000000000" pitchFamily="2" charset="0"/>
              <a:ea typeface="Roboto" panose="02000000000000000000" pitchFamily="2" charset="0"/>
              <a:cs typeface="Roboto" panose="02000000000000000000" pitchFamily="2" charset="0"/>
            </a:endParaRPr>
          </a:p>
        </p:txBody>
      </p:sp>
      <p:grpSp>
        <p:nvGrpSpPr>
          <p:cNvPr id="6" name="Group 5">
            <a:extLst>
              <a:ext uri="{FF2B5EF4-FFF2-40B4-BE49-F238E27FC236}">
                <a16:creationId xmlns:a16="http://schemas.microsoft.com/office/drawing/2014/main" id="{7E2500E3-F601-B650-97B7-0C3BD5659383}"/>
              </a:ext>
            </a:extLst>
          </p:cNvPr>
          <p:cNvGrpSpPr/>
          <p:nvPr/>
        </p:nvGrpSpPr>
        <p:grpSpPr>
          <a:xfrm>
            <a:off x="7668060" y="2547115"/>
            <a:ext cx="3421658" cy="1688672"/>
            <a:chOff x="4839385" y="3099574"/>
            <a:chExt cx="5768768" cy="3487316"/>
          </a:xfrm>
        </p:grpSpPr>
        <p:grpSp>
          <p:nvGrpSpPr>
            <p:cNvPr id="7" name="Group 6">
              <a:extLst>
                <a:ext uri="{FF2B5EF4-FFF2-40B4-BE49-F238E27FC236}">
                  <a16:creationId xmlns:a16="http://schemas.microsoft.com/office/drawing/2014/main" id="{E729403A-09EB-3189-6CD4-4A774B73A7D5}"/>
                </a:ext>
              </a:extLst>
            </p:cNvPr>
            <p:cNvGrpSpPr/>
            <p:nvPr/>
          </p:nvGrpSpPr>
          <p:grpSpPr>
            <a:xfrm>
              <a:off x="4839385" y="3099574"/>
              <a:ext cx="5768768" cy="3487316"/>
              <a:chOff x="5520388" y="3220379"/>
              <a:chExt cx="5768768" cy="3487316"/>
            </a:xfrm>
          </p:grpSpPr>
          <p:grpSp>
            <p:nvGrpSpPr>
              <p:cNvPr id="10" name="Group 9">
                <a:extLst>
                  <a:ext uri="{FF2B5EF4-FFF2-40B4-BE49-F238E27FC236}">
                    <a16:creationId xmlns:a16="http://schemas.microsoft.com/office/drawing/2014/main" id="{30BB1326-D22B-1AD7-6617-74A0A3E08AAC}"/>
                  </a:ext>
                </a:extLst>
              </p:cNvPr>
              <p:cNvGrpSpPr/>
              <p:nvPr/>
            </p:nvGrpSpPr>
            <p:grpSpPr>
              <a:xfrm>
                <a:off x="5520388" y="3220379"/>
                <a:ext cx="5768768" cy="3487316"/>
                <a:chOff x="5489047" y="1984323"/>
                <a:chExt cx="6986543" cy="4360719"/>
              </a:xfrm>
            </p:grpSpPr>
            <p:sp>
              <p:nvSpPr>
                <p:cNvPr id="14" name="Freeform: Shape 32">
                  <a:extLst>
                    <a:ext uri="{FF2B5EF4-FFF2-40B4-BE49-F238E27FC236}">
                      <a16:creationId xmlns:a16="http://schemas.microsoft.com/office/drawing/2014/main" id="{A6704111-6F22-3CD9-7646-2B4FE2601DA8}"/>
                    </a:ext>
                  </a:extLst>
                </p:cNvPr>
                <p:cNvSpPr/>
                <p:nvPr/>
              </p:nvSpPr>
              <p:spPr>
                <a:xfrm>
                  <a:off x="5489047" y="1984323"/>
                  <a:ext cx="6986543" cy="4360719"/>
                </a:xfrm>
                <a:custGeom>
                  <a:avLst/>
                  <a:gdLst>
                    <a:gd name="connsiteX0" fmla="*/ 4036167 w 6878193"/>
                    <a:gd name="connsiteY0" fmla="*/ 4090012 h 4448249"/>
                    <a:gd name="connsiteX1" fmla="*/ 4037710 w 6878193"/>
                    <a:gd name="connsiteY1" fmla="*/ 4105318 h 4448249"/>
                    <a:gd name="connsiteX2" fmla="*/ 4039253 w 6878193"/>
                    <a:gd name="connsiteY2" fmla="*/ 4090012 h 4448249"/>
                    <a:gd name="connsiteX3" fmla="*/ 1646928 w 6878193"/>
                    <a:gd name="connsiteY3" fmla="*/ 4090012 h 4448249"/>
                    <a:gd name="connsiteX4" fmla="*/ 1647602 w 6878193"/>
                    <a:gd name="connsiteY4" fmla="*/ 4096701 h 4448249"/>
                    <a:gd name="connsiteX5" fmla="*/ 1648276 w 6878193"/>
                    <a:gd name="connsiteY5" fmla="*/ 4090012 h 4448249"/>
                    <a:gd name="connsiteX6" fmla="*/ 6394599 w 6878193"/>
                    <a:gd name="connsiteY6" fmla="*/ 3354610 h 4448249"/>
                    <a:gd name="connsiteX7" fmla="*/ 6394599 w 6878193"/>
                    <a:gd name="connsiteY7" fmla="*/ 3406630 h 4448249"/>
                    <a:gd name="connsiteX8" fmla="*/ 6397451 w 6878193"/>
                    <a:gd name="connsiteY8" fmla="*/ 3404277 h 4448249"/>
                    <a:gd name="connsiteX9" fmla="*/ 6443678 w 6878193"/>
                    <a:gd name="connsiteY9" fmla="*/ 3382055 h 4448249"/>
                    <a:gd name="connsiteX10" fmla="*/ 6397451 w 6878193"/>
                    <a:gd name="connsiteY10" fmla="*/ 3356963 h 4448249"/>
                    <a:gd name="connsiteX11" fmla="*/ 6394599 w 6878193"/>
                    <a:gd name="connsiteY11" fmla="*/ 2812983 h 4448249"/>
                    <a:gd name="connsiteX12" fmla="*/ 6394599 w 6878193"/>
                    <a:gd name="connsiteY12" fmla="*/ 2847948 h 4448249"/>
                    <a:gd name="connsiteX13" fmla="*/ 6397451 w 6878193"/>
                    <a:gd name="connsiteY13" fmla="*/ 2845595 h 4448249"/>
                    <a:gd name="connsiteX14" fmla="*/ 6430126 w 6878193"/>
                    <a:gd name="connsiteY14" fmla="*/ 2829888 h 4448249"/>
                    <a:gd name="connsiteX15" fmla="*/ 6419890 w 6878193"/>
                    <a:gd name="connsiteY15" fmla="*/ 2826710 h 4448249"/>
                    <a:gd name="connsiteX16" fmla="*/ 6394599 w 6878193"/>
                    <a:gd name="connsiteY16" fmla="*/ 2256311 h 4448249"/>
                    <a:gd name="connsiteX17" fmla="*/ 6394599 w 6878193"/>
                    <a:gd name="connsiteY17" fmla="*/ 2272212 h 4448249"/>
                    <a:gd name="connsiteX18" fmla="*/ 6413236 w 6878193"/>
                    <a:gd name="connsiteY18" fmla="*/ 2262096 h 4448249"/>
                    <a:gd name="connsiteX19" fmla="*/ 443911 w 6878193"/>
                    <a:gd name="connsiteY19" fmla="*/ 1858567 h 4448249"/>
                    <a:gd name="connsiteX20" fmla="*/ 440738 w 6878193"/>
                    <a:gd name="connsiteY20" fmla="*/ 1859552 h 4448249"/>
                    <a:gd name="connsiteX21" fmla="*/ 429260 w 6878193"/>
                    <a:gd name="connsiteY21" fmla="*/ 1860709 h 4448249"/>
                    <a:gd name="connsiteX22" fmla="*/ 443911 w 6878193"/>
                    <a:gd name="connsiteY22" fmla="*/ 1862186 h 4448249"/>
                    <a:gd name="connsiteX23" fmla="*/ 6394599 w 6878193"/>
                    <a:gd name="connsiteY23" fmla="*/ 1649856 h 4448249"/>
                    <a:gd name="connsiteX24" fmla="*/ 6394599 w 6878193"/>
                    <a:gd name="connsiteY24" fmla="*/ 1680932 h 4448249"/>
                    <a:gd name="connsiteX25" fmla="*/ 6440957 w 6878193"/>
                    <a:gd name="connsiteY25" fmla="*/ 1666542 h 4448249"/>
                    <a:gd name="connsiteX26" fmla="*/ 6444994 w 6878193"/>
                    <a:gd name="connsiteY26" fmla="*/ 1666135 h 4448249"/>
                    <a:gd name="connsiteX27" fmla="*/ 6397333 w 6878193"/>
                    <a:gd name="connsiteY27" fmla="*/ 1651340 h 4448249"/>
                    <a:gd name="connsiteX28" fmla="*/ 5646664 w 6878193"/>
                    <a:gd name="connsiteY28" fmla="*/ 0 h 4448249"/>
                    <a:gd name="connsiteX29" fmla="*/ 5930777 w 6878193"/>
                    <a:gd name="connsiteY29" fmla="*/ 188322 h 4448249"/>
                    <a:gd name="connsiteX30" fmla="*/ 5940812 w 6878193"/>
                    <a:gd name="connsiteY30" fmla="*/ 220649 h 4448249"/>
                    <a:gd name="connsiteX31" fmla="*/ 5947454 w 6878193"/>
                    <a:gd name="connsiteY31" fmla="*/ 199250 h 4448249"/>
                    <a:gd name="connsiteX32" fmla="*/ 6231567 w 6878193"/>
                    <a:gd name="connsiteY32" fmla="*/ 10928 h 4448249"/>
                    <a:gd name="connsiteX33" fmla="*/ 6539911 w 6878193"/>
                    <a:gd name="connsiteY33" fmla="*/ 319272 h 4448249"/>
                    <a:gd name="connsiteX34" fmla="*/ 6487251 w 6878193"/>
                    <a:gd name="connsiteY34" fmla="*/ 491670 h 4448249"/>
                    <a:gd name="connsiteX35" fmla="*/ 6481175 w 6878193"/>
                    <a:gd name="connsiteY35" fmla="*/ 499035 h 4448249"/>
                    <a:gd name="connsiteX36" fmla="*/ 6534928 w 6878193"/>
                    <a:gd name="connsiteY36" fmla="*/ 504454 h 4448249"/>
                    <a:gd name="connsiteX37" fmla="*/ 6781130 w 6878193"/>
                    <a:gd name="connsiteY37" fmla="*/ 806533 h 4448249"/>
                    <a:gd name="connsiteX38" fmla="*/ 6645184 w 6878193"/>
                    <a:gd name="connsiteY38" fmla="*/ 1062217 h 4448249"/>
                    <a:gd name="connsiteX39" fmla="*/ 6617851 w 6878193"/>
                    <a:gd name="connsiteY39" fmla="*/ 1077053 h 4448249"/>
                    <a:gd name="connsiteX40" fmla="*/ 6637377 w 6878193"/>
                    <a:gd name="connsiteY40" fmla="*/ 1083114 h 4448249"/>
                    <a:gd name="connsiteX41" fmla="*/ 6825699 w 6878193"/>
                    <a:gd name="connsiteY41" fmla="*/ 1367227 h 4448249"/>
                    <a:gd name="connsiteX42" fmla="*/ 6579497 w 6878193"/>
                    <a:gd name="connsiteY42" fmla="*/ 1669307 h 4448249"/>
                    <a:gd name="connsiteX43" fmla="*/ 6575460 w 6878193"/>
                    <a:gd name="connsiteY43" fmla="*/ 1669714 h 4448249"/>
                    <a:gd name="connsiteX44" fmla="*/ 6623121 w 6878193"/>
                    <a:gd name="connsiteY44" fmla="*/ 1684508 h 4448249"/>
                    <a:gd name="connsiteX45" fmla="*/ 6811443 w 6878193"/>
                    <a:gd name="connsiteY45" fmla="*/ 1968621 h 4448249"/>
                    <a:gd name="connsiteX46" fmla="*/ 6675497 w 6878193"/>
                    <a:gd name="connsiteY46" fmla="*/ 2224305 h 4448249"/>
                    <a:gd name="connsiteX47" fmla="*/ 6629774 w 6878193"/>
                    <a:gd name="connsiteY47" fmla="*/ 2249123 h 4448249"/>
                    <a:gd name="connsiteX48" fmla="*/ 6659933 w 6878193"/>
                    <a:gd name="connsiteY48" fmla="*/ 2258484 h 4448249"/>
                    <a:gd name="connsiteX49" fmla="*/ 6848255 w 6878193"/>
                    <a:gd name="connsiteY49" fmla="*/ 2542597 h 4448249"/>
                    <a:gd name="connsiteX50" fmla="*/ 6712309 w 6878193"/>
                    <a:gd name="connsiteY50" fmla="*/ 2798281 h 4448249"/>
                    <a:gd name="connsiteX51" fmla="*/ 6682011 w 6878193"/>
                    <a:gd name="connsiteY51" fmla="*/ 2814727 h 4448249"/>
                    <a:gd name="connsiteX52" fmla="*/ 6689870 w 6878193"/>
                    <a:gd name="connsiteY52" fmla="*/ 2817166 h 4448249"/>
                    <a:gd name="connsiteX53" fmla="*/ 6878193 w 6878193"/>
                    <a:gd name="connsiteY53" fmla="*/ 3101279 h 4448249"/>
                    <a:gd name="connsiteX54" fmla="*/ 6742247 w 6878193"/>
                    <a:gd name="connsiteY54" fmla="*/ 3356963 h 4448249"/>
                    <a:gd name="connsiteX55" fmla="*/ 6698662 w 6878193"/>
                    <a:gd name="connsiteY55" fmla="*/ 3380620 h 4448249"/>
                    <a:gd name="connsiteX56" fmla="*/ 6742247 w 6878193"/>
                    <a:gd name="connsiteY56" fmla="*/ 3404277 h 4448249"/>
                    <a:gd name="connsiteX57" fmla="*/ 6878193 w 6878193"/>
                    <a:gd name="connsiteY57" fmla="*/ 3659961 h 4448249"/>
                    <a:gd name="connsiteX58" fmla="*/ 6742247 w 6878193"/>
                    <a:gd name="connsiteY58" fmla="*/ 3915645 h 4448249"/>
                    <a:gd name="connsiteX59" fmla="*/ 6733299 w 6878193"/>
                    <a:gd name="connsiteY59" fmla="*/ 3920502 h 4448249"/>
                    <a:gd name="connsiteX60" fmla="*/ 6745553 w 6878193"/>
                    <a:gd name="connsiteY60" fmla="*/ 3935353 h 4448249"/>
                    <a:gd name="connsiteX61" fmla="*/ 6798213 w 6878193"/>
                    <a:gd name="connsiteY61" fmla="*/ 4107751 h 4448249"/>
                    <a:gd name="connsiteX62" fmla="*/ 6489869 w 6878193"/>
                    <a:gd name="connsiteY62" fmla="*/ 4416095 h 4448249"/>
                    <a:gd name="connsiteX63" fmla="*/ 6317471 w 6878193"/>
                    <a:gd name="connsiteY63" fmla="*/ 4363435 h 4448249"/>
                    <a:gd name="connsiteX64" fmla="*/ 6293217 w 6878193"/>
                    <a:gd name="connsiteY64" fmla="*/ 4343424 h 4448249"/>
                    <a:gd name="connsiteX65" fmla="*/ 6288516 w 6878193"/>
                    <a:gd name="connsiteY65" fmla="*/ 4349122 h 4448249"/>
                    <a:gd name="connsiteX66" fmla="*/ 6070484 w 6878193"/>
                    <a:gd name="connsiteY66" fmla="*/ 4439433 h 4448249"/>
                    <a:gd name="connsiteX67" fmla="*/ 5814800 w 6878193"/>
                    <a:gd name="connsiteY67" fmla="*/ 4303487 h 4448249"/>
                    <a:gd name="connsiteX68" fmla="*/ 5797697 w 6878193"/>
                    <a:gd name="connsiteY68" fmla="*/ 4271976 h 4448249"/>
                    <a:gd name="connsiteX69" fmla="*/ 5776027 w 6878193"/>
                    <a:gd name="connsiteY69" fmla="*/ 4311900 h 4448249"/>
                    <a:gd name="connsiteX70" fmla="*/ 5520343 w 6878193"/>
                    <a:gd name="connsiteY70" fmla="*/ 4447846 h 4448249"/>
                    <a:gd name="connsiteX71" fmla="*/ 5236230 w 6878193"/>
                    <a:gd name="connsiteY71" fmla="*/ 4259524 h 4448249"/>
                    <a:gd name="connsiteX72" fmla="*/ 5228023 w 6878193"/>
                    <a:gd name="connsiteY72" fmla="*/ 4233084 h 4448249"/>
                    <a:gd name="connsiteX73" fmla="*/ 5222427 w 6878193"/>
                    <a:gd name="connsiteY73" fmla="*/ 4251111 h 4448249"/>
                    <a:gd name="connsiteX74" fmla="*/ 4938314 w 6878193"/>
                    <a:gd name="connsiteY74" fmla="*/ 4439433 h 4448249"/>
                    <a:gd name="connsiteX75" fmla="*/ 4654201 w 6878193"/>
                    <a:gd name="connsiteY75" fmla="*/ 4251111 h 4448249"/>
                    <a:gd name="connsiteX76" fmla="*/ 4641767 w 6878193"/>
                    <a:gd name="connsiteY76" fmla="*/ 4211054 h 4448249"/>
                    <a:gd name="connsiteX77" fmla="*/ 4626721 w 6878193"/>
                    <a:gd name="connsiteY77" fmla="*/ 4259524 h 4448249"/>
                    <a:gd name="connsiteX78" fmla="*/ 4342608 w 6878193"/>
                    <a:gd name="connsiteY78" fmla="*/ 4447846 h 4448249"/>
                    <a:gd name="connsiteX79" fmla="*/ 4040528 w 6878193"/>
                    <a:gd name="connsiteY79" fmla="*/ 4201644 h 4448249"/>
                    <a:gd name="connsiteX80" fmla="*/ 4036903 w 6878193"/>
                    <a:gd name="connsiteY80" fmla="*/ 4165678 h 4448249"/>
                    <a:gd name="connsiteX81" fmla="*/ 4034085 w 6878193"/>
                    <a:gd name="connsiteY81" fmla="*/ 4193634 h 4448249"/>
                    <a:gd name="connsiteX82" fmla="*/ 3732005 w 6878193"/>
                    <a:gd name="connsiteY82" fmla="*/ 4439836 h 4448249"/>
                    <a:gd name="connsiteX83" fmla="*/ 3447892 w 6878193"/>
                    <a:gd name="connsiteY83" fmla="*/ 4251514 h 4448249"/>
                    <a:gd name="connsiteX84" fmla="*/ 3435458 w 6878193"/>
                    <a:gd name="connsiteY84" fmla="*/ 4211457 h 4448249"/>
                    <a:gd name="connsiteX85" fmla="*/ 3420412 w 6878193"/>
                    <a:gd name="connsiteY85" fmla="*/ 4259927 h 4448249"/>
                    <a:gd name="connsiteX86" fmla="*/ 3136299 w 6878193"/>
                    <a:gd name="connsiteY86" fmla="*/ 4448249 h 4448249"/>
                    <a:gd name="connsiteX87" fmla="*/ 2852186 w 6878193"/>
                    <a:gd name="connsiteY87" fmla="*/ 4259927 h 4448249"/>
                    <a:gd name="connsiteX88" fmla="*/ 2839568 w 6878193"/>
                    <a:gd name="connsiteY88" fmla="*/ 4219277 h 4448249"/>
                    <a:gd name="connsiteX89" fmla="*/ 2832298 w 6878193"/>
                    <a:gd name="connsiteY89" fmla="*/ 4242698 h 4448249"/>
                    <a:gd name="connsiteX90" fmla="*/ 2548185 w 6878193"/>
                    <a:gd name="connsiteY90" fmla="*/ 4431020 h 4448249"/>
                    <a:gd name="connsiteX91" fmla="*/ 2264073 w 6878193"/>
                    <a:gd name="connsiteY91" fmla="*/ 4242698 h 4448249"/>
                    <a:gd name="connsiteX92" fmla="*/ 2251638 w 6878193"/>
                    <a:gd name="connsiteY92" fmla="*/ 4202641 h 4448249"/>
                    <a:gd name="connsiteX93" fmla="*/ 2236592 w 6878193"/>
                    <a:gd name="connsiteY93" fmla="*/ 4251111 h 4448249"/>
                    <a:gd name="connsiteX94" fmla="*/ 1952479 w 6878193"/>
                    <a:gd name="connsiteY94" fmla="*/ 4439433 h 4448249"/>
                    <a:gd name="connsiteX95" fmla="*/ 1650400 w 6878193"/>
                    <a:gd name="connsiteY95" fmla="*/ 4193231 h 4448249"/>
                    <a:gd name="connsiteX96" fmla="*/ 1646754 w 6878193"/>
                    <a:gd name="connsiteY96" fmla="*/ 4157063 h 4448249"/>
                    <a:gd name="connsiteX97" fmla="*/ 1643956 w 6878193"/>
                    <a:gd name="connsiteY97" fmla="*/ 4184818 h 4448249"/>
                    <a:gd name="connsiteX98" fmla="*/ 1341876 w 6878193"/>
                    <a:gd name="connsiteY98" fmla="*/ 4431020 h 4448249"/>
                    <a:gd name="connsiteX99" fmla="*/ 1057764 w 6878193"/>
                    <a:gd name="connsiteY99" fmla="*/ 4242698 h 4448249"/>
                    <a:gd name="connsiteX100" fmla="*/ 1045329 w 6878193"/>
                    <a:gd name="connsiteY100" fmla="*/ 4202641 h 4448249"/>
                    <a:gd name="connsiteX101" fmla="*/ 1030283 w 6878193"/>
                    <a:gd name="connsiteY101" fmla="*/ 4251111 h 4448249"/>
                    <a:gd name="connsiteX102" fmla="*/ 746170 w 6878193"/>
                    <a:gd name="connsiteY102" fmla="*/ 4439433 h 4448249"/>
                    <a:gd name="connsiteX103" fmla="*/ 444091 w 6878193"/>
                    <a:gd name="connsiteY103" fmla="*/ 4193231 h 4448249"/>
                    <a:gd name="connsiteX104" fmla="*/ 442020 w 6878193"/>
                    <a:gd name="connsiteY104" fmla="*/ 4172699 h 4448249"/>
                    <a:gd name="connsiteX105" fmla="*/ 428365 w 6878193"/>
                    <a:gd name="connsiteY105" fmla="*/ 4180111 h 4448249"/>
                    <a:gd name="connsiteX106" fmla="*/ 308344 w 6878193"/>
                    <a:gd name="connsiteY106" fmla="*/ 4204342 h 4448249"/>
                    <a:gd name="connsiteX107" fmla="*/ 0 w 6878193"/>
                    <a:gd name="connsiteY107" fmla="*/ 3895998 h 4448249"/>
                    <a:gd name="connsiteX108" fmla="*/ 246202 w 6878193"/>
                    <a:gd name="connsiteY108" fmla="*/ 3593919 h 4448249"/>
                    <a:gd name="connsiteX109" fmla="*/ 262632 w 6878193"/>
                    <a:gd name="connsiteY109" fmla="*/ 3592262 h 4448249"/>
                    <a:gd name="connsiteX110" fmla="*/ 222837 w 6878193"/>
                    <a:gd name="connsiteY110" fmla="*/ 3559428 h 4448249"/>
                    <a:gd name="connsiteX111" fmla="*/ 132525 w 6878193"/>
                    <a:gd name="connsiteY111" fmla="*/ 3341396 h 4448249"/>
                    <a:gd name="connsiteX112" fmla="*/ 320847 w 6878193"/>
                    <a:gd name="connsiteY112" fmla="*/ 3057283 h 4448249"/>
                    <a:gd name="connsiteX113" fmla="*/ 342386 w 6878193"/>
                    <a:gd name="connsiteY113" fmla="*/ 3050597 h 4448249"/>
                    <a:gd name="connsiteX114" fmla="*/ 295577 w 6878193"/>
                    <a:gd name="connsiteY114" fmla="*/ 3027353 h 4448249"/>
                    <a:gd name="connsiteX115" fmla="*/ 147121 w 6878193"/>
                    <a:gd name="connsiteY115" fmla="*/ 2763649 h 4448249"/>
                    <a:gd name="connsiteX116" fmla="*/ 335443 w 6878193"/>
                    <a:gd name="connsiteY116" fmla="*/ 2479536 h 4448249"/>
                    <a:gd name="connsiteX117" fmla="*/ 363645 w 6878193"/>
                    <a:gd name="connsiteY117" fmla="*/ 2470782 h 4448249"/>
                    <a:gd name="connsiteX118" fmla="*/ 351975 w 6878193"/>
                    <a:gd name="connsiteY118" fmla="*/ 2469606 h 4448249"/>
                    <a:gd name="connsiteX119" fmla="*/ 105773 w 6878193"/>
                    <a:gd name="connsiteY119" fmla="*/ 2167526 h 4448249"/>
                    <a:gd name="connsiteX120" fmla="*/ 351975 w 6878193"/>
                    <a:gd name="connsiteY120" fmla="*/ 1865447 h 4448249"/>
                    <a:gd name="connsiteX121" fmla="*/ 363452 w 6878193"/>
                    <a:gd name="connsiteY121" fmla="*/ 1864290 h 4448249"/>
                    <a:gd name="connsiteX122" fmla="*/ 316454 w 6878193"/>
                    <a:gd name="connsiteY122" fmla="*/ 1859552 h 4448249"/>
                    <a:gd name="connsiteX123" fmla="*/ 70252 w 6878193"/>
                    <a:gd name="connsiteY123" fmla="*/ 1557472 h 4448249"/>
                    <a:gd name="connsiteX124" fmla="*/ 258574 w 6878193"/>
                    <a:gd name="connsiteY124" fmla="*/ 1273359 h 4448249"/>
                    <a:gd name="connsiteX125" fmla="*/ 285375 w 6878193"/>
                    <a:gd name="connsiteY125" fmla="*/ 1265040 h 4448249"/>
                    <a:gd name="connsiteX126" fmla="*/ 243677 w 6878193"/>
                    <a:gd name="connsiteY126" fmla="*/ 1252096 h 4448249"/>
                    <a:gd name="connsiteX127" fmla="*/ 55355 w 6878193"/>
                    <a:gd name="connsiteY127" fmla="*/ 967983 h 4448249"/>
                    <a:gd name="connsiteX128" fmla="*/ 363699 w 6878193"/>
                    <a:gd name="connsiteY128" fmla="*/ 659639 h 4448249"/>
                    <a:gd name="connsiteX129" fmla="*/ 425841 w 6878193"/>
                    <a:gd name="connsiteY129" fmla="*/ 665904 h 4448249"/>
                    <a:gd name="connsiteX130" fmla="*/ 443911 w 6878193"/>
                    <a:gd name="connsiteY130" fmla="*/ 671513 h 4448249"/>
                    <a:gd name="connsiteX131" fmla="*/ 443911 w 6878193"/>
                    <a:gd name="connsiteY131" fmla="*/ 657393 h 4448249"/>
                    <a:gd name="connsiteX132" fmla="*/ 405757 w 6878193"/>
                    <a:gd name="connsiteY132" fmla="*/ 661239 h 4448249"/>
                    <a:gd name="connsiteX133" fmla="*/ 97413 w 6878193"/>
                    <a:gd name="connsiteY133" fmla="*/ 352895 h 4448249"/>
                    <a:gd name="connsiteX134" fmla="*/ 405757 w 6878193"/>
                    <a:gd name="connsiteY134" fmla="*/ 44551 h 4448249"/>
                    <a:gd name="connsiteX135" fmla="*/ 661441 w 6878193"/>
                    <a:gd name="connsiteY135" fmla="*/ 180497 h 4448249"/>
                    <a:gd name="connsiteX136" fmla="*/ 680370 w 6878193"/>
                    <a:gd name="connsiteY136" fmla="*/ 215371 h 4448249"/>
                    <a:gd name="connsiteX137" fmla="*/ 699300 w 6878193"/>
                    <a:gd name="connsiteY137" fmla="*/ 180497 h 4448249"/>
                    <a:gd name="connsiteX138" fmla="*/ 954983 w 6878193"/>
                    <a:gd name="connsiteY138" fmla="*/ 44551 h 4448249"/>
                    <a:gd name="connsiteX139" fmla="*/ 1239096 w 6878193"/>
                    <a:gd name="connsiteY139" fmla="*/ 232873 h 4448249"/>
                    <a:gd name="connsiteX140" fmla="*/ 1239337 w 6878193"/>
                    <a:gd name="connsiteY140" fmla="*/ 233651 h 4448249"/>
                    <a:gd name="connsiteX141" fmla="*/ 1261639 w 6878193"/>
                    <a:gd name="connsiteY141" fmla="*/ 192564 h 4448249"/>
                    <a:gd name="connsiteX142" fmla="*/ 1517322 w 6878193"/>
                    <a:gd name="connsiteY142" fmla="*/ 56618 h 4448249"/>
                    <a:gd name="connsiteX143" fmla="*/ 1773006 w 6878193"/>
                    <a:gd name="connsiteY143" fmla="*/ 192564 h 4448249"/>
                    <a:gd name="connsiteX144" fmla="*/ 1801101 w 6878193"/>
                    <a:gd name="connsiteY144" fmla="*/ 244324 h 4448249"/>
                    <a:gd name="connsiteX145" fmla="*/ 1804655 w 6878193"/>
                    <a:gd name="connsiteY145" fmla="*/ 232873 h 4448249"/>
                    <a:gd name="connsiteX146" fmla="*/ 2088768 w 6878193"/>
                    <a:gd name="connsiteY146" fmla="*/ 44551 h 4448249"/>
                    <a:gd name="connsiteX147" fmla="*/ 2372881 w 6878193"/>
                    <a:gd name="connsiteY147" fmla="*/ 232873 h 4448249"/>
                    <a:gd name="connsiteX148" fmla="*/ 2380496 w 6878193"/>
                    <a:gd name="connsiteY148" fmla="*/ 257406 h 4448249"/>
                    <a:gd name="connsiteX149" fmla="*/ 2391857 w 6878193"/>
                    <a:gd name="connsiteY149" fmla="*/ 220806 h 4448249"/>
                    <a:gd name="connsiteX150" fmla="*/ 2675970 w 6878193"/>
                    <a:gd name="connsiteY150" fmla="*/ 32484 h 4448249"/>
                    <a:gd name="connsiteX151" fmla="*/ 2960083 w 6878193"/>
                    <a:gd name="connsiteY151" fmla="*/ 220806 h 4448249"/>
                    <a:gd name="connsiteX152" fmla="*/ 2970645 w 6878193"/>
                    <a:gd name="connsiteY152" fmla="*/ 254831 h 4448249"/>
                    <a:gd name="connsiteX153" fmla="*/ 2977957 w 6878193"/>
                    <a:gd name="connsiteY153" fmla="*/ 231273 h 4448249"/>
                    <a:gd name="connsiteX154" fmla="*/ 3262070 w 6878193"/>
                    <a:gd name="connsiteY154" fmla="*/ 42951 h 4448249"/>
                    <a:gd name="connsiteX155" fmla="*/ 3546183 w 6878193"/>
                    <a:gd name="connsiteY155" fmla="*/ 231273 h 4448249"/>
                    <a:gd name="connsiteX156" fmla="*/ 3553495 w 6878193"/>
                    <a:gd name="connsiteY156" fmla="*/ 254831 h 4448249"/>
                    <a:gd name="connsiteX157" fmla="*/ 3564057 w 6878193"/>
                    <a:gd name="connsiteY157" fmla="*/ 220806 h 4448249"/>
                    <a:gd name="connsiteX158" fmla="*/ 3848170 w 6878193"/>
                    <a:gd name="connsiteY158" fmla="*/ 32484 h 4448249"/>
                    <a:gd name="connsiteX159" fmla="*/ 4132283 w 6878193"/>
                    <a:gd name="connsiteY159" fmla="*/ 220806 h 4448249"/>
                    <a:gd name="connsiteX160" fmla="*/ 4137484 w 6878193"/>
                    <a:gd name="connsiteY160" fmla="*/ 237562 h 4448249"/>
                    <a:gd name="connsiteX161" fmla="*/ 4150157 w 6878193"/>
                    <a:gd name="connsiteY161" fmla="*/ 196735 h 4448249"/>
                    <a:gd name="connsiteX162" fmla="*/ 4434270 w 6878193"/>
                    <a:gd name="connsiteY162" fmla="*/ 8413 h 4448249"/>
                    <a:gd name="connsiteX163" fmla="*/ 4742614 w 6878193"/>
                    <a:gd name="connsiteY163" fmla="*/ 316757 h 4448249"/>
                    <a:gd name="connsiteX164" fmla="*/ 4736390 w 6878193"/>
                    <a:gd name="connsiteY164" fmla="*/ 378494 h 4448249"/>
                    <a:gd name="connsiteX165" fmla="*/ 4748838 w 6878193"/>
                    <a:gd name="connsiteY165" fmla="*/ 378494 h 4448249"/>
                    <a:gd name="connsiteX166" fmla="*/ 4742614 w 6878193"/>
                    <a:gd name="connsiteY166" fmla="*/ 316757 h 4448249"/>
                    <a:gd name="connsiteX167" fmla="*/ 5050958 w 6878193"/>
                    <a:gd name="connsiteY167" fmla="*/ 8413 h 4448249"/>
                    <a:gd name="connsiteX168" fmla="*/ 5335071 w 6878193"/>
                    <a:gd name="connsiteY168" fmla="*/ 196735 h 4448249"/>
                    <a:gd name="connsiteX169" fmla="*/ 5347505 w 6878193"/>
                    <a:gd name="connsiteY169" fmla="*/ 236793 h 4448249"/>
                    <a:gd name="connsiteX170" fmla="*/ 5362551 w 6878193"/>
                    <a:gd name="connsiteY170" fmla="*/ 188322 h 4448249"/>
                    <a:gd name="connsiteX171" fmla="*/ 5646664 w 6878193"/>
                    <a:gd name="connsiteY171" fmla="*/ 0 h 4448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6878193" h="4448249">
                      <a:moveTo>
                        <a:pt x="4036167" y="4090012"/>
                      </a:moveTo>
                      <a:lnTo>
                        <a:pt x="4037710" y="4105318"/>
                      </a:lnTo>
                      <a:lnTo>
                        <a:pt x="4039253" y="4090012"/>
                      </a:lnTo>
                      <a:close/>
                      <a:moveTo>
                        <a:pt x="1646928" y="4090012"/>
                      </a:moveTo>
                      <a:lnTo>
                        <a:pt x="1647602" y="4096701"/>
                      </a:lnTo>
                      <a:lnTo>
                        <a:pt x="1648276" y="4090012"/>
                      </a:lnTo>
                      <a:close/>
                      <a:moveTo>
                        <a:pt x="6394599" y="3354610"/>
                      </a:moveTo>
                      <a:lnTo>
                        <a:pt x="6394599" y="3406630"/>
                      </a:lnTo>
                      <a:lnTo>
                        <a:pt x="6397451" y="3404277"/>
                      </a:lnTo>
                      <a:lnTo>
                        <a:pt x="6443678" y="3382055"/>
                      </a:lnTo>
                      <a:lnTo>
                        <a:pt x="6397451" y="3356963"/>
                      </a:lnTo>
                      <a:close/>
                      <a:moveTo>
                        <a:pt x="6394599" y="2812983"/>
                      </a:moveTo>
                      <a:lnTo>
                        <a:pt x="6394599" y="2847948"/>
                      </a:lnTo>
                      <a:lnTo>
                        <a:pt x="6397451" y="2845595"/>
                      </a:lnTo>
                      <a:lnTo>
                        <a:pt x="6430126" y="2829888"/>
                      </a:lnTo>
                      <a:lnTo>
                        <a:pt x="6419890" y="2826710"/>
                      </a:lnTo>
                      <a:close/>
                      <a:moveTo>
                        <a:pt x="6394599" y="2256311"/>
                      </a:moveTo>
                      <a:lnTo>
                        <a:pt x="6394599" y="2272212"/>
                      </a:lnTo>
                      <a:lnTo>
                        <a:pt x="6413236" y="2262096"/>
                      </a:lnTo>
                      <a:close/>
                      <a:moveTo>
                        <a:pt x="443911" y="1858567"/>
                      </a:moveTo>
                      <a:lnTo>
                        <a:pt x="440738" y="1859552"/>
                      </a:lnTo>
                      <a:lnTo>
                        <a:pt x="429260" y="1860709"/>
                      </a:lnTo>
                      <a:lnTo>
                        <a:pt x="443911" y="1862186"/>
                      </a:lnTo>
                      <a:close/>
                      <a:moveTo>
                        <a:pt x="6394599" y="1649856"/>
                      </a:moveTo>
                      <a:lnTo>
                        <a:pt x="6394599" y="1680932"/>
                      </a:lnTo>
                      <a:lnTo>
                        <a:pt x="6440957" y="1666542"/>
                      </a:lnTo>
                      <a:lnTo>
                        <a:pt x="6444994" y="1666135"/>
                      </a:lnTo>
                      <a:lnTo>
                        <a:pt x="6397333" y="1651340"/>
                      </a:lnTo>
                      <a:close/>
                      <a:moveTo>
                        <a:pt x="5646664" y="0"/>
                      </a:moveTo>
                      <a:cubicBezTo>
                        <a:pt x="5774384" y="0"/>
                        <a:pt x="5883968" y="77653"/>
                        <a:pt x="5930777" y="188322"/>
                      </a:cubicBezTo>
                      <a:lnTo>
                        <a:pt x="5940812" y="220649"/>
                      </a:lnTo>
                      <a:lnTo>
                        <a:pt x="5947454" y="199250"/>
                      </a:lnTo>
                      <a:cubicBezTo>
                        <a:pt x="5994263" y="88581"/>
                        <a:pt x="6103846" y="10928"/>
                        <a:pt x="6231567" y="10928"/>
                      </a:cubicBezTo>
                      <a:cubicBezTo>
                        <a:pt x="6401861" y="10928"/>
                        <a:pt x="6539911" y="148978"/>
                        <a:pt x="6539911" y="319272"/>
                      </a:cubicBezTo>
                      <a:cubicBezTo>
                        <a:pt x="6539911" y="383132"/>
                        <a:pt x="6520498" y="442458"/>
                        <a:pt x="6487251" y="491670"/>
                      </a:cubicBezTo>
                      <a:lnTo>
                        <a:pt x="6481175" y="499035"/>
                      </a:lnTo>
                      <a:lnTo>
                        <a:pt x="6534928" y="504454"/>
                      </a:lnTo>
                      <a:cubicBezTo>
                        <a:pt x="6675435" y="533205"/>
                        <a:pt x="6781130" y="657526"/>
                        <a:pt x="6781130" y="806533"/>
                      </a:cubicBezTo>
                      <a:cubicBezTo>
                        <a:pt x="6781130" y="912967"/>
                        <a:pt x="6727204" y="1006805"/>
                        <a:pt x="6645184" y="1062217"/>
                      </a:cubicBezTo>
                      <a:lnTo>
                        <a:pt x="6617851" y="1077053"/>
                      </a:lnTo>
                      <a:lnTo>
                        <a:pt x="6637377" y="1083114"/>
                      </a:lnTo>
                      <a:cubicBezTo>
                        <a:pt x="6748046" y="1129923"/>
                        <a:pt x="6825699" y="1239507"/>
                        <a:pt x="6825699" y="1367227"/>
                      </a:cubicBezTo>
                      <a:cubicBezTo>
                        <a:pt x="6825699" y="1516234"/>
                        <a:pt x="6720004" y="1640555"/>
                        <a:pt x="6579497" y="1669307"/>
                      </a:cubicBezTo>
                      <a:lnTo>
                        <a:pt x="6575460" y="1669714"/>
                      </a:lnTo>
                      <a:lnTo>
                        <a:pt x="6623121" y="1684508"/>
                      </a:lnTo>
                      <a:cubicBezTo>
                        <a:pt x="6733790" y="1731317"/>
                        <a:pt x="6811443" y="1840901"/>
                        <a:pt x="6811443" y="1968621"/>
                      </a:cubicBezTo>
                      <a:cubicBezTo>
                        <a:pt x="6811443" y="2075055"/>
                        <a:pt x="6757517" y="2168893"/>
                        <a:pt x="6675497" y="2224305"/>
                      </a:cubicBezTo>
                      <a:lnTo>
                        <a:pt x="6629774" y="2249123"/>
                      </a:lnTo>
                      <a:lnTo>
                        <a:pt x="6659933" y="2258484"/>
                      </a:lnTo>
                      <a:cubicBezTo>
                        <a:pt x="6770602" y="2305294"/>
                        <a:pt x="6848255" y="2414877"/>
                        <a:pt x="6848255" y="2542597"/>
                      </a:cubicBezTo>
                      <a:cubicBezTo>
                        <a:pt x="6848255" y="2649031"/>
                        <a:pt x="6794329" y="2742869"/>
                        <a:pt x="6712309" y="2798281"/>
                      </a:cubicBezTo>
                      <a:lnTo>
                        <a:pt x="6682011" y="2814727"/>
                      </a:lnTo>
                      <a:lnTo>
                        <a:pt x="6689870" y="2817166"/>
                      </a:lnTo>
                      <a:cubicBezTo>
                        <a:pt x="6800540" y="2863975"/>
                        <a:pt x="6878193" y="2973559"/>
                        <a:pt x="6878193" y="3101279"/>
                      </a:cubicBezTo>
                      <a:cubicBezTo>
                        <a:pt x="6878193" y="3207713"/>
                        <a:pt x="6824267" y="3301551"/>
                        <a:pt x="6742247" y="3356963"/>
                      </a:cubicBezTo>
                      <a:lnTo>
                        <a:pt x="6698662" y="3380620"/>
                      </a:lnTo>
                      <a:lnTo>
                        <a:pt x="6742247" y="3404277"/>
                      </a:lnTo>
                      <a:cubicBezTo>
                        <a:pt x="6824267" y="3459689"/>
                        <a:pt x="6878193" y="3553527"/>
                        <a:pt x="6878193" y="3659961"/>
                      </a:cubicBezTo>
                      <a:cubicBezTo>
                        <a:pt x="6878193" y="3766395"/>
                        <a:pt x="6824267" y="3860233"/>
                        <a:pt x="6742247" y="3915645"/>
                      </a:cubicBezTo>
                      <a:lnTo>
                        <a:pt x="6733299" y="3920502"/>
                      </a:lnTo>
                      <a:lnTo>
                        <a:pt x="6745553" y="3935353"/>
                      </a:lnTo>
                      <a:cubicBezTo>
                        <a:pt x="6778800" y="3984565"/>
                        <a:pt x="6798213" y="4043891"/>
                        <a:pt x="6798213" y="4107751"/>
                      </a:cubicBezTo>
                      <a:cubicBezTo>
                        <a:pt x="6798213" y="4278045"/>
                        <a:pt x="6660163" y="4416095"/>
                        <a:pt x="6489869" y="4416095"/>
                      </a:cubicBezTo>
                      <a:cubicBezTo>
                        <a:pt x="6426009" y="4416095"/>
                        <a:pt x="6366683" y="4396682"/>
                        <a:pt x="6317471" y="4363435"/>
                      </a:cubicBezTo>
                      <a:lnTo>
                        <a:pt x="6293217" y="4343424"/>
                      </a:lnTo>
                      <a:lnTo>
                        <a:pt x="6288516" y="4349122"/>
                      </a:lnTo>
                      <a:cubicBezTo>
                        <a:pt x="6232717" y="4404921"/>
                        <a:pt x="6155631" y="4439433"/>
                        <a:pt x="6070484" y="4439433"/>
                      </a:cubicBezTo>
                      <a:cubicBezTo>
                        <a:pt x="5964050" y="4439433"/>
                        <a:pt x="5870212" y="4385507"/>
                        <a:pt x="5814800" y="4303487"/>
                      </a:cubicBezTo>
                      <a:lnTo>
                        <a:pt x="5797697" y="4271976"/>
                      </a:lnTo>
                      <a:lnTo>
                        <a:pt x="5776027" y="4311900"/>
                      </a:lnTo>
                      <a:cubicBezTo>
                        <a:pt x="5720615" y="4393920"/>
                        <a:pt x="5626777" y="4447846"/>
                        <a:pt x="5520343" y="4447846"/>
                      </a:cubicBezTo>
                      <a:cubicBezTo>
                        <a:pt x="5392623" y="4447846"/>
                        <a:pt x="5283039" y="4370193"/>
                        <a:pt x="5236230" y="4259524"/>
                      </a:cubicBezTo>
                      <a:lnTo>
                        <a:pt x="5228023" y="4233084"/>
                      </a:lnTo>
                      <a:lnTo>
                        <a:pt x="5222427" y="4251111"/>
                      </a:lnTo>
                      <a:cubicBezTo>
                        <a:pt x="5175618" y="4361780"/>
                        <a:pt x="5066035" y="4439433"/>
                        <a:pt x="4938314" y="4439433"/>
                      </a:cubicBezTo>
                      <a:cubicBezTo>
                        <a:pt x="4810594" y="4439433"/>
                        <a:pt x="4701010" y="4361780"/>
                        <a:pt x="4654201" y="4251111"/>
                      </a:cubicBezTo>
                      <a:lnTo>
                        <a:pt x="4641767" y="4211054"/>
                      </a:lnTo>
                      <a:lnTo>
                        <a:pt x="4626721" y="4259524"/>
                      </a:lnTo>
                      <a:cubicBezTo>
                        <a:pt x="4579912" y="4370193"/>
                        <a:pt x="4470329" y="4447846"/>
                        <a:pt x="4342608" y="4447846"/>
                      </a:cubicBezTo>
                      <a:cubicBezTo>
                        <a:pt x="4193601" y="4447846"/>
                        <a:pt x="4069280" y="4342152"/>
                        <a:pt x="4040528" y="4201644"/>
                      </a:cubicBezTo>
                      <a:lnTo>
                        <a:pt x="4036903" y="4165678"/>
                      </a:lnTo>
                      <a:lnTo>
                        <a:pt x="4034085" y="4193634"/>
                      </a:lnTo>
                      <a:cubicBezTo>
                        <a:pt x="4005333" y="4334142"/>
                        <a:pt x="3881012" y="4439836"/>
                        <a:pt x="3732005" y="4439836"/>
                      </a:cubicBezTo>
                      <a:cubicBezTo>
                        <a:pt x="3604284" y="4439836"/>
                        <a:pt x="3494701" y="4362183"/>
                        <a:pt x="3447892" y="4251514"/>
                      </a:cubicBezTo>
                      <a:lnTo>
                        <a:pt x="3435458" y="4211457"/>
                      </a:lnTo>
                      <a:lnTo>
                        <a:pt x="3420412" y="4259927"/>
                      </a:lnTo>
                      <a:cubicBezTo>
                        <a:pt x="3373603" y="4370596"/>
                        <a:pt x="3264020" y="4448249"/>
                        <a:pt x="3136299" y="4448249"/>
                      </a:cubicBezTo>
                      <a:cubicBezTo>
                        <a:pt x="3008579" y="4448249"/>
                        <a:pt x="2898995" y="4370596"/>
                        <a:pt x="2852186" y="4259927"/>
                      </a:cubicBezTo>
                      <a:lnTo>
                        <a:pt x="2839568" y="4219277"/>
                      </a:lnTo>
                      <a:lnTo>
                        <a:pt x="2832298" y="4242698"/>
                      </a:lnTo>
                      <a:cubicBezTo>
                        <a:pt x="2785489" y="4353367"/>
                        <a:pt x="2675906" y="4431020"/>
                        <a:pt x="2548185" y="4431020"/>
                      </a:cubicBezTo>
                      <a:cubicBezTo>
                        <a:pt x="2420465" y="4431020"/>
                        <a:pt x="2310882" y="4353367"/>
                        <a:pt x="2264073" y="4242698"/>
                      </a:cubicBezTo>
                      <a:lnTo>
                        <a:pt x="2251638" y="4202641"/>
                      </a:lnTo>
                      <a:lnTo>
                        <a:pt x="2236592" y="4251111"/>
                      </a:lnTo>
                      <a:cubicBezTo>
                        <a:pt x="2189783" y="4361780"/>
                        <a:pt x="2080200" y="4439433"/>
                        <a:pt x="1952479" y="4439433"/>
                      </a:cubicBezTo>
                      <a:cubicBezTo>
                        <a:pt x="1803472" y="4439433"/>
                        <a:pt x="1679152" y="4333739"/>
                        <a:pt x="1650400" y="4193231"/>
                      </a:cubicBezTo>
                      <a:lnTo>
                        <a:pt x="1646754" y="4157063"/>
                      </a:lnTo>
                      <a:lnTo>
                        <a:pt x="1643956" y="4184818"/>
                      </a:lnTo>
                      <a:cubicBezTo>
                        <a:pt x="1615204" y="4325326"/>
                        <a:pt x="1490884" y="4431020"/>
                        <a:pt x="1341876" y="4431020"/>
                      </a:cubicBezTo>
                      <a:cubicBezTo>
                        <a:pt x="1214156" y="4431020"/>
                        <a:pt x="1104573" y="4353367"/>
                        <a:pt x="1057764" y="4242698"/>
                      </a:cubicBezTo>
                      <a:lnTo>
                        <a:pt x="1045329" y="4202641"/>
                      </a:lnTo>
                      <a:lnTo>
                        <a:pt x="1030283" y="4251111"/>
                      </a:lnTo>
                      <a:cubicBezTo>
                        <a:pt x="983474" y="4361780"/>
                        <a:pt x="873891" y="4439433"/>
                        <a:pt x="746170" y="4439433"/>
                      </a:cubicBezTo>
                      <a:cubicBezTo>
                        <a:pt x="597163" y="4439433"/>
                        <a:pt x="472843" y="4333739"/>
                        <a:pt x="444091" y="4193231"/>
                      </a:cubicBezTo>
                      <a:lnTo>
                        <a:pt x="442020" y="4172699"/>
                      </a:lnTo>
                      <a:lnTo>
                        <a:pt x="428365" y="4180111"/>
                      </a:lnTo>
                      <a:cubicBezTo>
                        <a:pt x="391476" y="4195714"/>
                        <a:pt x="350917" y="4204342"/>
                        <a:pt x="308344" y="4204342"/>
                      </a:cubicBezTo>
                      <a:cubicBezTo>
                        <a:pt x="138050" y="4204342"/>
                        <a:pt x="0" y="4066292"/>
                        <a:pt x="0" y="3895998"/>
                      </a:cubicBezTo>
                      <a:cubicBezTo>
                        <a:pt x="0" y="3746991"/>
                        <a:pt x="105694" y="3622671"/>
                        <a:pt x="246202" y="3593919"/>
                      </a:cubicBezTo>
                      <a:lnTo>
                        <a:pt x="262632" y="3592262"/>
                      </a:lnTo>
                      <a:lnTo>
                        <a:pt x="222837" y="3559428"/>
                      </a:lnTo>
                      <a:cubicBezTo>
                        <a:pt x="167037" y="3503629"/>
                        <a:pt x="132525" y="3426543"/>
                        <a:pt x="132525" y="3341396"/>
                      </a:cubicBezTo>
                      <a:cubicBezTo>
                        <a:pt x="132525" y="3213676"/>
                        <a:pt x="210178" y="3104092"/>
                        <a:pt x="320847" y="3057283"/>
                      </a:cubicBezTo>
                      <a:lnTo>
                        <a:pt x="342386" y="3050597"/>
                      </a:lnTo>
                      <a:lnTo>
                        <a:pt x="295577" y="3027353"/>
                      </a:lnTo>
                      <a:cubicBezTo>
                        <a:pt x="206574" y="2973274"/>
                        <a:pt x="147121" y="2875404"/>
                        <a:pt x="147121" y="2763649"/>
                      </a:cubicBezTo>
                      <a:cubicBezTo>
                        <a:pt x="147121" y="2635929"/>
                        <a:pt x="224774" y="2526346"/>
                        <a:pt x="335443" y="2479536"/>
                      </a:cubicBezTo>
                      <a:lnTo>
                        <a:pt x="363645" y="2470782"/>
                      </a:lnTo>
                      <a:lnTo>
                        <a:pt x="351975" y="2469606"/>
                      </a:lnTo>
                      <a:cubicBezTo>
                        <a:pt x="211467" y="2440854"/>
                        <a:pt x="105773" y="2316534"/>
                        <a:pt x="105773" y="2167526"/>
                      </a:cubicBezTo>
                      <a:cubicBezTo>
                        <a:pt x="105773" y="2018519"/>
                        <a:pt x="211467" y="1894199"/>
                        <a:pt x="351975" y="1865447"/>
                      </a:cubicBezTo>
                      <a:lnTo>
                        <a:pt x="363452" y="1864290"/>
                      </a:lnTo>
                      <a:lnTo>
                        <a:pt x="316454" y="1859552"/>
                      </a:lnTo>
                      <a:cubicBezTo>
                        <a:pt x="175946" y="1830800"/>
                        <a:pt x="70252" y="1706479"/>
                        <a:pt x="70252" y="1557472"/>
                      </a:cubicBezTo>
                      <a:cubicBezTo>
                        <a:pt x="70252" y="1429752"/>
                        <a:pt x="147905" y="1320168"/>
                        <a:pt x="258574" y="1273359"/>
                      </a:cubicBezTo>
                      <a:lnTo>
                        <a:pt x="285375" y="1265040"/>
                      </a:lnTo>
                      <a:lnTo>
                        <a:pt x="243677" y="1252096"/>
                      </a:lnTo>
                      <a:cubicBezTo>
                        <a:pt x="133008" y="1205287"/>
                        <a:pt x="55355" y="1095704"/>
                        <a:pt x="55355" y="967983"/>
                      </a:cubicBezTo>
                      <a:cubicBezTo>
                        <a:pt x="55355" y="797689"/>
                        <a:pt x="193405" y="659639"/>
                        <a:pt x="363699" y="659639"/>
                      </a:cubicBezTo>
                      <a:cubicBezTo>
                        <a:pt x="384986" y="659639"/>
                        <a:pt x="405769" y="661796"/>
                        <a:pt x="425841" y="665904"/>
                      </a:cubicBezTo>
                      <a:lnTo>
                        <a:pt x="443911" y="671513"/>
                      </a:lnTo>
                      <a:lnTo>
                        <a:pt x="443911" y="657393"/>
                      </a:lnTo>
                      <a:lnTo>
                        <a:pt x="405757" y="661239"/>
                      </a:lnTo>
                      <a:cubicBezTo>
                        <a:pt x="235463" y="661239"/>
                        <a:pt x="97413" y="523189"/>
                        <a:pt x="97413" y="352895"/>
                      </a:cubicBezTo>
                      <a:cubicBezTo>
                        <a:pt x="97413" y="182601"/>
                        <a:pt x="235463" y="44551"/>
                        <a:pt x="405757" y="44551"/>
                      </a:cubicBezTo>
                      <a:cubicBezTo>
                        <a:pt x="512191" y="44551"/>
                        <a:pt x="606030" y="98477"/>
                        <a:pt x="661441" y="180497"/>
                      </a:cubicBezTo>
                      <a:lnTo>
                        <a:pt x="680370" y="215371"/>
                      </a:lnTo>
                      <a:lnTo>
                        <a:pt x="699300" y="180497"/>
                      </a:lnTo>
                      <a:cubicBezTo>
                        <a:pt x="754711" y="98477"/>
                        <a:pt x="848550" y="44551"/>
                        <a:pt x="954983" y="44551"/>
                      </a:cubicBezTo>
                      <a:cubicBezTo>
                        <a:pt x="1082704" y="44551"/>
                        <a:pt x="1192287" y="122204"/>
                        <a:pt x="1239096" y="232873"/>
                      </a:cubicBezTo>
                      <a:lnTo>
                        <a:pt x="1239337" y="233651"/>
                      </a:lnTo>
                      <a:lnTo>
                        <a:pt x="1261639" y="192564"/>
                      </a:lnTo>
                      <a:cubicBezTo>
                        <a:pt x="1317050" y="110544"/>
                        <a:pt x="1410889" y="56618"/>
                        <a:pt x="1517322" y="56618"/>
                      </a:cubicBezTo>
                      <a:cubicBezTo>
                        <a:pt x="1623756" y="56618"/>
                        <a:pt x="1717595" y="110544"/>
                        <a:pt x="1773006" y="192564"/>
                      </a:cubicBezTo>
                      <a:lnTo>
                        <a:pt x="1801101" y="244324"/>
                      </a:lnTo>
                      <a:lnTo>
                        <a:pt x="1804655" y="232873"/>
                      </a:lnTo>
                      <a:cubicBezTo>
                        <a:pt x="1851465" y="122204"/>
                        <a:pt x="1961048" y="44551"/>
                        <a:pt x="2088768" y="44551"/>
                      </a:cubicBezTo>
                      <a:cubicBezTo>
                        <a:pt x="2216489" y="44551"/>
                        <a:pt x="2326072" y="122204"/>
                        <a:pt x="2372881" y="232873"/>
                      </a:cubicBezTo>
                      <a:lnTo>
                        <a:pt x="2380496" y="257406"/>
                      </a:lnTo>
                      <a:lnTo>
                        <a:pt x="2391857" y="220806"/>
                      </a:lnTo>
                      <a:cubicBezTo>
                        <a:pt x="2438667" y="110137"/>
                        <a:pt x="2548250" y="32484"/>
                        <a:pt x="2675970" y="32484"/>
                      </a:cubicBezTo>
                      <a:cubicBezTo>
                        <a:pt x="2803691" y="32484"/>
                        <a:pt x="2913274" y="110137"/>
                        <a:pt x="2960083" y="220806"/>
                      </a:cubicBezTo>
                      <a:lnTo>
                        <a:pt x="2970645" y="254831"/>
                      </a:lnTo>
                      <a:lnTo>
                        <a:pt x="2977957" y="231273"/>
                      </a:lnTo>
                      <a:cubicBezTo>
                        <a:pt x="3024766" y="120604"/>
                        <a:pt x="3134350" y="42951"/>
                        <a:pt x="3262070" y="42951"/>
                      </a:cubicBezTo>
                      <a:cubicBezTo>
                        <a:pt x="3389791" y="42951"/>
                        <a:pt x="3499374" y="120604"/>
                        <a:pt x="3546183" y="231273"/>
                      </a:cubicBezTo>
                      <a:lnTo>
                        <a:pt x="3553495" y="254831"/>
                      </a:lnTo>
                      <a:lnTo>
                        <a:pt x="3564057" y="220806"/>
                      </a:lnTo>
                      <a:cubicBezTo>
                        <a:pt x="3610866" y="110137"/>
                        <a:pt x="3720450" y="32484"/>
                        <a:pt x="3848170" y="32484"/>
                      </a:cubicBezTo>
                      <a:cubicBezTo>
                        <a:pt x="3975891" y="32484"/>
                        <a:pt x="4085474" y="110137"/>
                        <a:pt x="4132283" y="220806"/>
                      </a:cubicBezTo>
                      <a:lnTo>
                        <a:pt x="4137484" y="237562"/>
                      </a:lnTo>
                      <a:lnTo>
                        <a:pt x="4150157" y="196735"/>
                      </a:lnTo>
                      <a:cubicBezTo>
                        <a:pt x="4196966" y="86066"/>
                        <a:pt x="4306550" y="8413"/>
                        <a:pt x="4434270" y="8413"/>
                      </a:cubicBezTo>
                      <a:cubicBezTo>
                        <a:pt x="4604564" y="8413"/>
                        <a:pt x="4742614" y="146463"/>
                        <a:pt x="4742614" y="316757"/>
                      </a:cubicBezTo>
                      <a:lnTo>
                        <a:pt x="4736390" y="378494"/>
                      </a:lnTo>
                      <a:lnTo>
                        <a:pt x="4748838" y="378494"/>
                      </a:lnTo>
                      <a:lnTo>
                        <a:pt x="4742614" y="316757"/>
                      </a:lnTo>
                      <a:cubicBezTo>
                        <a:pt x="4742614" y="146463"/>
                        <a:pt x="4880664" y="8413"/>
                        <a:pt x="5050958" y="8413"/>
                      </a:cubicBezTo>
                      <a:cubicBezTo>
                        <a:pt x="5178679" y="8413"/>
                        <a:pt x="5288262" y="86066"/>
                        <a:pt x="5335071" y="196735"/>
                      </a:cubicBezTo>
                      <a:lnTo>
                        <a:pt x="5347505" y="236793"/>
                      </a:lnTo>
                      <a:lnTo>
                        <a:pt x="5362551" y="188322"/>
                      </a:lnTo>
                      <a:cubicBezTo>
                        <a:pt x="5409360" y="77653"/>
                        <a:pt x="5518943" y="0"/>
                        <a:pt x="5646664" y="0"/>
                      </a:cubicBezTo>
                      <a:close/>
                    </a:path>
                  </a:pathLst>
                </a:custGeom>
                <a:solidFill>
                  <a:srgbClr val="CB6CE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5" name="Rectangle: Rounded Corners 34">
                  <a:extLst>
                    <a:ext uri="{FF2B5EF4-FFF2-40B4-BE49-F238E27FC236}">
                      <a16:creationId xmlns:a16="http://schemas.microsoft.com/office/drawing/2014/main" id="{A0045682-B3B5-7345-1E52-E1DA28DA7F56}"/>
                    </a:ext>
                  </a:extLst>
                </p:cNvPr>
                <p:cNvSpPr/>
                <p:nvPr/>
              </p:nvSpPr>
              <p:spPr>
                <a:xfrm>
                  <a:off x="5958977" y="2432699"/>
                  <a:ext cx="6062627" cy="3540547"/>
                </a:xfrm>
                <a:prstGeom prst="roundRect">
                  <a:avLst>
                    <a:gd name="adj" fmla="val 565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6" name="Rectangle: Rounded Corners 35">
                  <a:extLst>
                    <a:ext uri="{FF2B5EF4-FFF2-40B4-BE49-F238E27FC236}">
                      <a16:creationId xmlns:a16="http://schemas.microsoft.com/office/drawing/2014/main" id="{75C26FFF-779D-445C-E580-59B2084D6832}"/>
                    </a:ext>
                  </a:extLst>
                </p:cNvPr>
                <p:cNvSpPr/>
                <p:nvPr/>
              </p:nvSpPr>
              <p:spPr>
                <a:xfrm>
                  <a:off x="6052216" y="2505767"/>
                  <a:ext cx="5876146" cy="3398922"/>
                </a:xfrm>
                <a:prstGeom prst="roundRect">
                  <a:avLst>
                    <a:gd name="adj" fmla="val 5651"/>
                  </a:avLst>
                </a:prstGeom>
                <a:solidFill>
                  <a:schemeClr val="bg1"/>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pic>
            <p:nvPicPr>
              <p:cNvPr id="12" name="Picture 11">
                <a:extLst>
                  <a:ext uri="{FF2B5EF4-FFF2-40B4-BE49-F238E27FC236}">
                    <a16:creationId xmlns:a16="http://schemas.microsoft.com/office/drawing/2014/main" id="{4A1978AE-ADB9-2F82-22DB-D0CF5A3D551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758483" y="6070301"/>
                <a:ext cx="578599" cy="540222"/>
              </a:xfrm>
              <a:prstGeom prst="rect">
                <a:avLst/>
              </a:prstGeom>
            </p:spPr>
          </p:pic>
          <p:pic>
            <p:nvPicPr>
              <p:cNvPr id="13" name="Picture 12">
                <a:extLst>
                  <a:ext uri="{FF2B5EF4-FFF2-40B4-BE49-F238E27FC236}">
                    <a16:creationId xmlns:a16="http://schemas.microsoft.com/office/drawing/2014/main" id="{20186D52-40B8-B601-5DC8-313058137E84}"/>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295758" y="3220616"/>
                <a:ext cx="899754" cy="824610"/>
              </a:xfrm>
              <a:prstGeom prst="rect">
                <a:avLst/>
              </a:prstGeom>
            </p:spPr>
          </p:pic>
        </p:grpSp>
        <p:sp>
          <p:nvSpPr>
            <p:cNvPr id="8" name="TextBox 7">
              <a:extLst>
                <a:ext uri="{FF2B5EF4-FFF2-40B4-BE49-F238E27FC236}">
                  <a16:creationId xmlns:a16="http://schemas.microsoft.com/office/drawing/2014/main" id="{9724DA57-D949-45D5-9320-CCD4E34B1401}"/>
                </a:ext>
              </a:extLst>
            </p:cNvPr>
            <p:cNvSpPr txBox="1"/>
            <p:nvPr/>
          </p:nvSpPr>
          <p:spPr>
            <a:xfrm>
              <a:off x="5531305" y="3742181"/>
              <a:ext cx="4851918" cy="2478827"/>
            </a:xfrm>
            <a:prstGeom prst="rect">
              <a:avLst/>
            </a:prstGeom>
            <a:noFill/>
          </p:spPr>
          <p:txBody>
            <a:bodyPr wrap="square" rtlCol="0">
              <a:spAutoFit/>
            </a:bodyPr>
            <a:lstStyle/>
            <a:p>
              <a:pPr marL="171450" lvl="0" indent="-171450">
                <a:buFont typeface="Wingdings" panose="05000000000000000000" pitchFamily="2" charset="2"/>
                <a:buChar char="v"/>
                <a:defRPr/>
              </a:pPr>
              <a:r>
                <a:rPr lang="vi-VN" sz="1200">
                  <a:solidFill>
                    <a:srgbClr val="29356D"/>
                  </a:solidFill>
                  <a:latin typeface="Roboto" panose="02000000000000000000" pitchFamily="2" charset="0"/>
                  <a:ea typeface="Roboto" panose="02000000000000000000" pitchFamily="2" charset="0"/>
                </a:rPr>
                <a:t>100 gian hàng giới thiệu ẩm thực đặc sản 3 miền Bắc - Trung – Nam</a:t>
              </a:r>
            </a:p>
            <a:p>
              <a:pPr marL="171450" lvl="0" indent="-171450">
                <a:buFont typeface="Wingdings" panose="05000000000000000000" pitchFamily="2" charset="2"/>
                <a:buChar char="v"/>
                <a:defRPr/>
              </a:pPr>
              <a:r>
                <a:rPr lang="vi-VN" sz="1200">
                  <a:solidFill>
                    <a:srgbClr val="29356D"/>
                  </a:solidFill>
                  <a:latin typeface="Roboto" panose="02000000000000000000" pitchFamily="2" charset="0"/>
                  <a:ea typeface="Roboto" panose="02000000000000000000" pitchFamily="2" charset="0"/>
                </a:rPr>
                <a:t>tôn vinh sự đa dạng, đặc sắc của nền ẩm thực Việt Nam </a:t>
              </a:r>
            </a:p>
            <a:p>
              <a:pPr marL="171450" lvl="0" indent="-171450">
                <a:buFont typeface="Wingdings" panose="05000000000000000000" pitchFamily="2" charset="2"/>
                <a:buChar char="v"/>
                <a:defRPr/>
              </a:pPr>
              <a:r>
                <a:rPr lang="vi-VN" sz="1200">
                  <a:solidFill>
                    <a:srgbClr val="29356D"/>
                  </a:solidFill>
                  <a:latin typeface="Roboto" panose="02000000000000000000" pitchFamily="2" charset="0"/>
                  <a:ea typeface="Roboto" panose="02000000000000000000" pitchFamily="2" charset="0"/>
                </a:rPr>
                <a:t>các hoạt động sinh động, đa dạng, hấp dẫn, an toàn, thân thiện</a:t>
              </a:r>
            </a:p>
          </p:txBody>
        </p:sp>
      </p:grpSp>
      <p:grpSp>
        <p:nvGrpSpPr>
          <p:cNvPr id="17" name="Group 16">
            <a:extLst>
              <a:ext uri="{FF2B5EF4-FFF2-40B4-BE49-F238E27FC236}">
                <a16:creationId xmlns:a16="http://schemas.microsoft.com/office/drawing/2014/main" id="{7E2500E3-F601-B650-97B7-0C3BD5659383}"/>
              </a:ext>
            </a:extLst>
          </p:cNvPr>
          <p:cNvGrpSpPr/>
          <p:nvPr/>
        </p:nvGrpSpPr>
        <p:grpSpPr>
          <a:xfrm>
            <a:off x="3946386" y="2235181"/>
            <a:ext cx="3421658" cy="1688672"/>
            <a:chOff x="4839385" y="3099574"/>
            <a:chExt cx="5768768" cy="3487316"/>
          </a:xfrm>
        </p:grpSpPr>
        <p:grpSp>
          <p:nvGrpSpPr>
            <p:cNvPr id="18" name="Group 17">
              <a:extLst>
                <a:ext uri="{FF2B5EF4-FFF2-40B4-BE49-F238E27FC236}">
                  <a16:creationId xmlns:a16="http://schemas.microsoft.com/office/drawing/2014/main" id="{E729403A-09EB-3189-6CD4-4A774B73A7D5}"/>
                </a:ext>
              </a:extLst>
            </p:cNvPr>
            <p:cNvGrpSpPr/>
            <p:nvPr/>
          </p:nvGrpSpPr>
          <p:grpSpPr>
            <a:xfrm>
              <a:off x="4839385" y="3099574"/>
              <a:ext cx="5768768" cy="3487316"/>
              <a:chOff x="5520388" y="3220379"/>
              <a:chExt cx="5768768" cy="3487316"/>
            </a:xfrm>
          </p:grpSpPr>
          <p:grpSp>
            <p:nvGrpSpPr>
              <p:cNvPr id="20" name="Group 19">
                <a:extLst>
                  <a:ext uri="{FF2B5EF4-FFF2-40B4-BE49-F238E27FC236}">
                    <a16:creationId xmlns:a16="http://schemas.microsoft.com/office/drawing/2014/main" id="{30BB1326-D22B-1AD7-6617-74A0A3E08AAC}"/>
                  </a:ext>
                </a:extLst>
              </p:cNvPr>
              <p:cNvGrpSpPr/>
              <p:nvPr/>
            </p:nvGrpSpPr>
            <p:grpSpPr>
              <a:xfrm>
                <a:off x="5520388" y="3220379"/>
                <a:ext cx="5768768" cy="3487316"/>
                <a:chOff x="5489047" y="1984323"/>
                <a:chExt cx="6986543" cy="4360719"/>
              </a:xfrm>
            </p:grpSpPr>
            <p:sp>
              <p:nvSpPr>
                <p:cNvPr id="23" name="Freeform: Shape 32">
                  <a:extLst>
                    <a:ext uri="{FF2B5EF4-FFF2-40B4-BE49-F238E27FC236}">
                      <a16:creationId xmlns:a16="http://schemas.microsoft.com/office/drawing/2014/main" id="{A6704111-6F22-3CD9-7646-2B4FE2601DA8}"/>
                    </a:ext>
                  </a:extLst>
                </p:cNvPr>
                <p:cNvSpPr/>
                <p:nvPr/>
              </p:nvSpPr>
              <p:spPr>
                <a:xfrm>
                  <a:off x="5489047" y="1984323"/>
                  <a:ext cx="6986543" cy="4360719"/>
                </a:xfrm>
                <a:custGeom>
                  <a:avLst/>
                  <a:gdLst>
                    <a:gd name="connsiteX0" fmla="*/ 4036167 w 6878193"/>
                    <a:gd name="connsiteY0" fmla="*/ 4090012 h 4448249"/>
                    <a:gd name="connsiteX1" fmla="*/ 4037710 w 6878193"/>
                    <a:gd name="connsiteY1" fmla="*/ 4105318 h 4448249"/>
                    <a:gd name="connsiteX2" fmla="*/ 4039253 w 6878193"/>
                    <a:gd name="connsiteY2" fmla="*/ 4090012 h 4448249"/>
                    <a:gd name="connsiteX3" fmla="*/ 1646928 w 6878193"/>
                    <a:gd name="connsiteY3" fmla="*/ 4090012 h 4448249"/>
                    <a:gd name="connsiteX4" fmla="*/ 1647602 w 6878193"/>
                    <a:gd name="connsiteY4" fmla="*/ 4096701 h 4448249"/>
                    <a:gd name="connsiteX5" fmla="*/ 1648276 w 6878193"/>
                    <a:gd name="connsiteY5" fmla="*/ 4090012 h 4448249"/>
                    <a:gd name="connsiteX6" fmla="*/ 6394599 w 6878193"/>
                    <a:gd name="connsiteY6" fmla="*/ 3354610 h 4448249"/>
                    <a:gd name="connsiteX7" fmla="*/ 6394599 w 6878193"/>
                    <a:gd name="connsiteY7" fmla="*/ 3406630 h 4448249"/>
                    <a:gd name="connsiteX8" fmla="*/ 6397451 w 6878193"/>
                    <a:gd name="connsiteY8" fmla="*/ 3404277 h 4448249"/>
                    <a:gd name="connsiteX9" fmla="*/ 6443678 w 6878193"/>
                    <a:gd name="connsiteY9" fmla="*/ 3382055 h 4448249"/>
                    <a:gd name="connsiteX10" fmla="*/ 6397451 w 6878193"/>
                    <a:gd name="connsiteY10" fmla="*/ 3356963 h 4448249"/>
                    <a:gd name="connsiteX11" fmla="*/ 6394599 w 6878193"/>
                    <a:gd name="connsiteY11" fmla="*/ 2812983 h 4448249"/>
                    <a:gd name="connsiteX12" fmla="*/ 6394599 w 6878193"/>
                    <a:gd name="connsiteY12" fmla="*/ 2847948 h 4448249"/>
                    <a:gd name="connsiteX13" fmla="*/ 6397451 w 6878193"/>
                    <a:gd name="connsiteY13" fmla="*/ 2845595 h 4448249"/>
                    <a:gd name="connsiteX14" fmla="*/ 6430126 w 6878193"/>
                    <a:gd name="connsiteY14" fmla="*/ 2829888 h 4448249"/>
                    <a:gd name="connsiteX15" fmla="*/ 6419890 w 6878193"/>
                    <a:gd name="connsiteY15" fmla="*/ 2826710 h 4448249"/>
                    <a:gd name="connsiteX16" fmla="*/ 6394599 w 6878193"/>
                    <a:gd name="connsiteY16" fmla="*/ 2256311 h 4448249"/>
                    <a:gd name="connsiteX17" fmla="*/ 6394599 w 6878193"/>
                    <a:gd name="connsiteY17" fmla="*/ 2272212 h 4448249"/>
                    <a:gd name="connsiteX18" fmla="*/ 6413236 w 6878193"/>
                    <a:gd name="connsiteY18" fmla="*/ 2262096 h 4448249"/>
                    <a:gd name="connsiteX19" fmla="*/ 443911 w 6878193"/>
                    <a:gd name="connsiteY19" fmla="*/ 1858567 h 4448249"/>
                    <a:gd name="connsiteX20" fmla="*/ 440738 w 6878193"/>
                    <a:gd name="connsiteY20" fmla="*/ 1859552 h 4448249"/>
                    <a:gd name="connsiteX21" fmla="*/ 429260 w 6878193"/>
                    <a:gd name="connsiteY21" fmla="*/ 1860709 h 4448249"/>
                    <a:gd name="connsiteX22" fmla="*/ 443911 w 6878193"/>
                    <a:gd name="connsiteY22" fmla="*/ 1862186 h 4448249"/>
                    <a:gd name="connsiteX23" fmla="*/ 6394599 w 6878193"/>
                    <a:gd name="connsiteY23" fmla="*/ 1649856 h 4448249"/>
                    <a:gd name="connsiteX24" fmla="*/ 6394599 w 6878193"/>
                    <a:gd name="connsiteY24" fmla="*/ 1680932 h 4448249"/>
                    <a:gd name="connsiteX25" fmla="*/ 6440957 w 6878193"/>
                    <a:gd name="connsiteY25" fmla="*/ 1666542 h 4448249"/>
                    <a:gd name="connsiteX26" fmla="*/ 6444994 w 6878193"/>
                    <a:gd name="connsiteY26" fmla="*/ 1666135 h 4448249"/>
                    <a:gd name="connsiteX27" fmla="*/ 6397333 w 6878193"/>
                    <a:gd name="connsiteY27" fmla="*/ 1651340 h 4448249"/>
                    <a:gd name="connsiteX28" fmla="*/ 5646664 w 6878193"/>
                    <a:gd name="connsiteY28" fmla="*/ 0 h 4448249"/>
                    <a:gd name="connsiteX29" fmla="*/ 5930777 w 6878193"/>
                    <a:gd name="connsiteY29" fmla="*/ 188322 h 4448249"/>
                    <a:gd name="connsiteX30" fmla="*/ 5940812 w 6878193"/>
                    <a:gd name="connsiteY30" fmla="*/ 220649 h 4448249"/>
                    <a:gd name="connsiteX31" fmla="*/ 5947454 w 6878193"/>
                    <a:gd name="connsiteY31" fmla="*/ 199250 h 4448249"/>
                    <a:gd name="connsiteX32" fmla="*/ 6231567 w 6878193"/>
                    <a:gd name="connsiteY32" fmla="*/ 10928 h 4448249"/>
                    <a:gd name="connsiteX33" fmla="*/ 6539911 w 6878193"/>
                    <a:gd name="connsiteY33" fmla="*/ 319272 h 4448249"/>
                    <a:gd name="connsiteX34" fmla="*/ 6487251 w 6878193"/>
                    <a:gd name="connsiteY34" fmla="*/ 491670 h 4448249"/>
                    <a:gd name="connsiteX35" fmla="*/ 6481175 w 6878193"/>
                    <a:gd name="connsiteY35" fmla="*/ 499035 h 4448249"/>
                    <a:gd name="connsiteX36" fmla="*/ 6534928 w 6878193"/>
                    <a:gd name="connsiteY36" fmla="*/ 504454 h 4448249"/>
                    <a:gd name="connsiteX37" fmla="*/ 6781130 w 6878193"/>
                    <a:gd name="connsiteY37" fmla="*/ 806533 h 4448249"/>
                    <a:gd name="connsiteX38" fmla="*/ 6645184 w 6878193"/>
                    <a:gd name="connsiteY38" fmla="*/ 1062217 h 4448249"/>
                    <a:gd name="connsiteX39" fmla="*/ 6617851 w 6878193"/>
                    <a:gd name="connsiteY39" fmla="*/ 1077053 h 4448249"/>
                    <a:gd name="connsiteX40" fmla="*/ 6637377 w 6878193"/>
                    <a:gd name="connsiteY40" fmla="*/ 1083114 h 4448249"/>
                    <a:gd name="connsiteX41" fmla="*/ 6825699 w 6878193"/>
                    <a:gd name="connsiteY41" fmla="*/ 1367227 h 4448249"/>
                    <a:gd name="connsiteX42" fmla="*/ 6579497 w 6878193"/>
                    <a:gd name="connsiteY42" fmla="*/ 1669307 h 4448249"/>
                    <a:gd name="connsiteX43" fmla="*/ 6575460 w 6878193"/>
                    <a:gd name="connsiteY43" fmla="*/ 1669714 h 4448249"/>
                    <a:gd name="connsiteX44" fmla="*/ 6623121 w 6878193"/>
                    <a:gd name="connsiteY44" fmla="*/ 1684508 h 4448249"/>
                    <a:gd name="connsiteX45" fmla="*/ 6811443 w 6878193"/>
                    <a:gd name="connsiteY45" fmla="*/ 1968621 h 4448249"/>
                    <a:gd name="connsiteX46" fmla="*/ 6675497 w 6878193"/>
                    <a:gd name="connsiteY46" fmla="*/ 2224305 h 4448249"/>
                    <a:gd name="connsiteX47" fmla="*/ 6629774 w 6878193"/>
                    <a:gd name="connsiteY47" fmla="*/ 2249123 h 4448249"/>
                    <a:gd name="connsiteX48" fmla="*/ 6659933 w 6878193"/>
                    <a:gd name="connsiteY48" fmla="*/ 2258484 h 4448249"/>
                    <a:gd name="connsiteX49" fmla="*/ 6848255 w 6878193"/>
                    <a:gd name="connsiteY49" fmla="*/ 2542597 h 4448249"/>
                    <a:gd name="connsiteX50" fmla="*/ 6712309 w 6878193"/>
                    <a:gd name="connsiteY50" fmla="*/ 2798281 h 4448249"/>
                    <a:gd name="connsiteX51" fmla="*/ 6682011 w 6878193"/>
                    <a:gd name="connsiteY51" fmla="*/ 2814727 h 4448249"/>
                    <a:gd name="connsiteX52" fmla="*/ 6689870 w 6878193"/>
                    <a:gd name="connsiteY52" fmla="*/ 2817166 h 4448249"/>
                    <a:gd name="connsiteX53" fmla="*/ 6878193 w 6878193"/>
                    <a:gd name="connsiteY53" fmla="*/ 3101279 h 4448249"/>
                    <a:gd name="connsiteX54" fmla="*/ 6742247 w 6878193"/>
                    <a:gd name="connsiteY54" fmla="*/ 3356963 h 4448249"/>
                    <a:gd name="connsiteX55" fmla="*/ 6698662 w 6878193"/>
                    <a:gd name="connsiteY55" fmla="*/ 3380620 h 4448249"/>
                    <a:gd name="connsiteX56" fmla="*/ 6742247 w 6878193"/>
                    <a:gd name="connsiteY56" fmla="*/ 3404277 h 4448249"/>
                    <a:gd name="connsiteX57" fmla="*/ 6878193 w 6878193"/>
                    <a:gd name="connsiteY57" fmla="*/ 3659961 h 4448249"/>
                    <a:gd name="connsiteX58" fmla="*/ 6742247 w 6878193"/>
                    <a:gd name="connsiteY58" fmla="*/ 3915645 h 4448249"/>
                    <a:gd name="connsiteX59" fmla="*/ 6733299 w 6878193"/>
                    <a:gd name="connsiteY59" fmla="*/ 3920502 h 4448249"/>
                    <a:gd name="connsiteX60" fmla="*/ 6745553 w 6878193"/>
                    <a:gd name="connsiteY60" fmla="*/ 3935353 h 4448249"/>
                    <a:gd name="connsiteX61" fmla="*/ 6798213 w 6878193"/>
                    <a:gd name="connsiteY61" fmla="*/ 4107751 h 4448249"/>
                    <a:gd name="connsiteX62" fmla="*/ 6489869 w 6878193"/>
                    <a:gd name="connsiteY62" fmla="*/ 4416095 h 4448249"/>
                    <a:gd name="connsiteX63" fmla="*/ 6317471 w 6878193"/>
                    <a:gd name="connsiteY63" fmla="*/ 4363435 h 4448249"/>
                    <a:gd name="connsiteX64" fmla="*/ 6293217 w 6878193"/>
                    <a:gd name="connsiteY64" fmla="*/ 4343424 h 4448249"/>
                    <a:gd name="connsiteX65" fmla="*/ 6288516 w 6878193"/>
                    <a:gd name="connsiteY65" fmla="*/ 4349122 h 4448249"/>
                    <a:gd name="connsiteX66" fmla="*/ 6070484 w 6878193"/>
                    <a:gd name="connsiteY66" fmla="*/ 4439433 h 4448249"/>
                    <a:gd name="connsiteX67" fmla="*/ 5814800 w 6878193"/>
                    <a:gd name="connsiteY67" fmla="*/ 4303487 h 4448249"/>
                    <a:gd name="connsiteX68" fmla="*/ 5797697 w 6878193"/>
                    <a:gd name="connsiteY68" fmla="*/ 4271976 h 4448249"/>
                    <a:gd name="connsiteX69" fmla="*/ 5776027 w 6878193"/>
                    <a:gd name="connsiteY69" fmla="*/ 4311900 h 4448249"/>
                    <a:gd name="connsiteX70" fmla="*/ 5520343 w 6878193"/>
                    <a:gd name="connsiteY70" fmla="*/ 4447846 h 4448249"/>
                    <a:gd name="connsiteX71" fmla="*/ 5236230 w 6878193"/>
                    <a:gd name="connsiteY71" fmla="*/ 4259524 h 4448249"/>
                    <a:gd name="connsiteX72" fmla="*/ 5228023 w 6878193"/>
                    <a:gd name="connsiteY72" fmla="*/ 4233084 h 4448249"/>
                    <a:gd name="connsiteX73" fmla="*/ 5222427 w 6878193"/>
                    <a:gd name="connsiteY73" fmla="*/ 4251111 h 4448249"/>
                    <a:gd name="connsiteX74" fmla="*/ 4938314 w 6878193"/>
                    <a:gd name="connsiteY74" fmla="*/ 4439433 h 4448249"/>
                    <a:gd name="connsiteX75" fmla="*/ 4654201 w 6878193"/>
                    <a:gd name="connsiteY75" fmla="*/ 4251111 h 4448249"/>
                    <a:gd name="connsiteX76" fmla="*/ 4641767 w 6878193"/>
                    <a:gd name="connsiteY76" fmla="*/ 4211054 h 4448249"/>
                    <a:gd name="connsiteX77" fmla="*/ 4626721 w 6878193"/>
                    <a:gd name="connsiteY77" fmla="*/ 4259524 h 4448249"/>
                    <a:gd name="connsiteX78" fmla="*/ 4342608 w 6878193"/>
                    <a:gd name="connsiteY78" fmla="*/ 4447846 h 4448249"/>
                    <a:gd name="connsiteX79" fmla="*/ 4040528 w 6878193"/>
                    <a:gd name="connsiteY79" fmla="*/ 4201644 h 4448249"/>
                    <a:gd name="connsiteX80" fmla="*/ 4036903 w 6878193"/>
                    <a:gd name="connsiteY80" fmla="*/ 4165678 h 4448249"/>
                    <a:gd name="connsiteX81" fmla="*/ 4034085 w 6878193"/>
                    <a:gd name="connsiteY81" fmla="*/ 4193634 h 4448249"/>
                    <a:gd name="connsiteX82" fmla="*/ 3732005 w 6878193"/>
                    <a:gd name="connsiteY82" fmla="*/ 4439836 h 4448249"/>
                    <a:gd name="connsiteX83" fmla="*/ 3447892 w 6878193"/>
                    <a:gd name="connsiteY83" fmla="*/ 4251514 h 4448249"/>
                    <a:gd name="connsiteX84" fmla="*/ 3435458 w 6878193"/>
                    <a:gd name="connsiteY84" fmla="*/ 4211457 h 4448249"/>
                    <a:gd name="connsiteX85" fmla="*/ 3420412 w 6878193"/>
                    <a:gd name="connsiteY85" fmla="*/ 4259927 h 4448249"/>
                    <a:gd name="connsiteX86" fmla="*/ 3136299 w 6878193"/>
                    <a:gd name="connsiteY86" fmla="*/ 4448249 h 4448249"/>
                    <a:gd name="connsiteX87" fmla="*/ 2852186 w 6878193"/>
                    <a:gd name="connsiteY87" fmla="*/ 4259927 h 4448249"/>
                    <a:gd name="connsiteX88" fmla="*/ 2839568 w 6878193"/>
                    <a:gd name="connsiteY88" fmla="*/ 4219277 h 4448249"/>
                    <a:gd name="connsiteX89" fmla="*/ 2832298 w 6878193"/>
                    <a:gd name="connsiteY89" fmla="*/ 4242698 h 4448249"/>
                    <a:gd name="connsiteX90" fmla="*/ 2548185 w 6878193"/>
                    <a:gd name="connsiteY90" fmla="*/ 4431020 h 4448249"/>
                    <a:gd name="connsiteX91" fmla="*/ 2264073 w 6878193"/>
                    <a:gd name="connsiteY91" fmla="*/ 4242698 h 4448249"/>
                    <a:gd name="connsiteX92" fmla="*/ 2251638 w 6878193"/>
                    <a:gd name="connsiteY92" fmla="*/ 4202641 h 4448249"/>
                    <a:gd name="connsiteX93" fmla="*/ 2236592 w 6878193"/>
                    <a:gd name="connsiteY93" fmla="*/ 4251111 h 4448249"/>
                    <a:gd name="connsiteX94" fmla="*/ 1952479 w 6878193"/>
                    <a:gd name="connsiteY94" fmla="*/ 4439433 h 4448249"/>
                    <a:gd name="connsiteX95" fmla="*/ 1650400 w 6878193"/>
                    <a:gd name="connsiteY95" fmla="*/ 4193231 h 4448249"/>
                    <a:gd name="connsiteX96" fmla="*/ 1646754 w 6878193"/>
                    <a:gd name="connsiteY96" fmla="*/ 4157063 h 4448249"/>
                    <a:gd name="connsiteX97" fmla="*/ 1643956 w 6878193"/>
                    <a:gd name="connsiteY97" fmla="*/ 4184818 h 4448249"/>
                    <a:gd name="connsiteX98" fmla="*/ 1341876 w 6878193"/>
                    <a:gd name="connsiteY98" fmla="*/ 4431020 h 4448249"/>
                    <a:gd name="connsiteX99" fmla="*/ 1057764 w 6878193"/>
                    <a:gd name="connsiteY99" fmla="*/ 4242698 h 4448249"/>
                    <a:gd name="connsiteX100" fmla="*/ 1045329 w 6878193"/>
                    <a:gd name="connsiteY100" fmla="*/ 4202641 h 4448249"/>
                    <a:gd name="connsiteX101" fmla="*/ 1030283 w 6878193"/>
                    <a:gd name="connsiteY101" fmla="*/ 4251111 h 4448249"/>
                    <a:gd name="connsiteX102" fmla="*/ 746170 w 6878193"/>
                    <a:gd name="connsiteY102" fmla="*/ 4439433 h 4448249"/>
                    <a:gd name="connsiteX103" fmla="*/ 444091 w 6878193"/>
                    <a:gd name="connsiteY103" fmla="*/ 4193231 h 4448249"/>
                    <a:gd name="connsiteX104" fmla="*/ 442020 w 6878193"/>
                    <a:gd name="connsiteY104" fmla="*/ 4172699 h 4448249"/>
                    <a:gd name="connsiteX105" fmla="*/ 428365 w 6878193"/>
                    <a:gd name="connsiteY105" fmla="*/ 4180111 h 4448249"/>
                    <a:gd name="connsiteX106" fmla="*/ 308344 w 6878193"/>
                    <a:gd name="connsiteY106" fmla="*/ 4204342 h 4448249"/>
                    <a:gd name="connsiteX107" fmla="*/ 0 w 6878193"/>
                    <a:gd name="connsiteY107" fmla="*/ 3895998 h 4448249"/>
                    <a:gd name="connsiteX108" fmla="*/ 246202 w 6878193"/>
                    <a:gd name="connsiteY108" fmla="*/ 3593919 h 4448249"/>
                    <a:gd name="connsiteX109" fmla="*/ 262632 w 6878193"/>
                    <a:gd name="connsiteY109" fmla="*/ 3592262 h 4448249"/>
                    <a:gd name="connsiteX110" fmla="*/ 222837 w 6878193"/>
                    <a:gd name="connsiteY110" fmla="*/ 3559428 h 4448249"/>
                    <a:gd name="connsiteX111" fmla="*/ 132525 w 6878193"/>
                    <a:gd name="connsiteY111" fmla="*/ 3341396 h 4448249"/>
                    <a:gd name="connsiteX112" fmla="*/ 320847 w 6878193"/>
                    <a:gd name="connsiteY112" fmla="*/ 3057283 h 4448249"/>
                    <a:gd name="connsiteX113" fmla="*/ 342386 w 6878193"/>
                    <a:gd name="connsiteY113" fmla="*/ 3050597 h 4448249"/>
                    <a:gd name="connsiteX114" fmla="*/ 295577 w 6878193"/>
                    <a:gd name="connsiteY114" fmla="*/ 3027353 h 4448249"/>
                    <a:gd name="connsiteX115" fmla="*/ 147121 w 6878193"/>
                    <a:gd name="connsiteY115" fmla="*/ 2763649 h 4448249"/>
                    <a:gd name="connsiteX116" fmla="*/ 335443 w 6878193"/>
                    <a:gd name="connsiteY116" fmla="*/ 2479536 h 4448249"/>
                    <a:gd name="connsiteX117" fmla="*/ 363645 w 6878193"/>
                    <a:gd name="connsiteY117" fmla="*/ 2470782 h 4448249"/>
                    <a:gd name="connsiteX118" fmla="*/ 351975 w 6878193"/>
                    <a:gd name="connsiteY118" fmla="*/ 2469606 h 4448249"/>
                    <a:gd name="connsiteX119" fmla="*/ 105773 w 6878193"/>
                    <a:gd name="connsiteY119" fmla="*/ 2167526 h 4448249"/>
                    <a:gd name="connsiteX120" fmla="*/ 351975 w 6878193"/>
                    <a:gd name="connsiteY120" fmla="*/ 1865447 h 4448249"/>
                    <a:gd name="connsiteX121" fmla="*/ 363452 w 6878193"/>
                    <a:gd name="connsiteY121" fmla="*/ 1864290 h 4448249"/>
                    <a:gd name="connsiteX122" fmla="*/ 316454 w 6878193"/>
                    <a:gd name="connsiteY122" fmla="*/ 1859552 h 4448249"/>
                    <a:gd name="connsiteX123" fmla="*/ 70252 w 6878193"/>
                    <a:gd name="connsiteY123" fmla="*/ 1557472 h 4448249"/>
                    <a:gd name="connsiteX124" fmla="*/ 258574 w 6878193"/>
                    <a:gd name="connsiteY124" fmla="*/ 1273359 h 4448249"/>
                    <a:gd name="connsiteX125" fmla="*/ 285375 w 6878193"/>
                    <a:gd name="connsiteY125" fmla="*/ 1265040 h 4448249"/>
                    <a:gd name="connsiteX126" fmla="*/ 243677 w 6878193"/>
                    <a:gd name="connsiteY126" fmla="*/ 1252096 h 4448249"/>
                    <a:gd name="connsiteX127" fmla="*/ 55355 w 6878193"/>
                    <a:gd name="connsiteY127" fmla="*/ 967983 h 4448249"/>
                    <a:gd name="connsiteX128" fmla="*/ 363699 w 6878193"/>
                    <a:gd name="connsiteY128" fmla="*/ 659639 h 4448249"/>
                    <a:gd name="connsiteX129" fmla="*/ 425841 w 6878193"/>
                    <a:gd name="connsiteY129" fmla="*/ 665904 h 4448249"/>
                    <a:gd name="connsiteX130" fmla="*/ 443911 w 6878193"/>
                    <a:gd name="connsiteY130" fmla="*/ 671513 h 4448249"/>
                    <a:gd name="connsiteX131" fmla="*/ 443911 w 6878193"/>
                    <a:gd name="connsiteY131" fmla="*/ 657393 h 4448249"/>
                    <a:gd name="connsiteX132" fmla="*/ 405757 w 6878193"/>
                    <a:gd name="connsiteY132" fmla="*/ 661239 h 4448249"/>
                    <a:gd name="connsiteX133" fmla="*/ 97413 w 6878193"/>
                    <a:gd name="connsiteY133" fmla="*/ 352895 h 4448249"/>
                    <a:gd name="connsiteX134" fmla="*/ 405757 w 6878193"/>
                    <a:gd name="connsiteY134" fmla="*/ 44551 h 4448249"/>
                    <a:gd name="connsiteX135" fmla="*/ 661441 w 6878193"/>
                    <a:gd name="connsiteY135" fmla="*/ 180497 h 4448249"/>
                    <a:gd name="connsiteX136" fmla="*/ 680370 w 6878193"/>
                    <a:gd name="connsiteY136" fmla="*/ 215371 h 4448249"/>
                    <a:gd name="connsiteX137" fmla="*/ 699300 w 6878193"/>
                    <a:gd name="connsiteY137" fmla="*/ 180497 h 4448249"/>
                    <a:gd name="connsiteX138" fmla="*/ 954983 w 6878193"/>
                    <a:gd name="connsiteY138" fmla="*/ 44551 h 4448249"/>
                    <a:gd name="connsiteX139" fmla="*/ 1239096 w 6878193"/>
                    <a:gd name="connsiteY139" fmla="*/ 232873 h 4448249"/>
                    <a:gd name="connsiteX140" fmla="*/ 1239337 w 6878193"/>
                    <a:gd name="connsiteY140" fmla="*/ 233651 h 4448249"/>
                    <a:gd name="connsiteX141" fmla="*/ 1261639 w 6878193"/>
                    <a:gd name="connsiteY141" fmla="*/ 192564 h 4448249"/>
                    <a:gd name="connsiteX142" fmla="*/ 1517322 w 6878193"/>
                    <a:gd name="connsiteY142" fmla="*/ 56618 h 4448249"/>
                    <a:gd name="connsiteX143" fmla="*/ 1773006 w 6878193"/>
                    <a:gd name="connsiteY143" fmla="*/ 192564 h 4448249"/>
                    <a:gd name="connsiteX144" fmla="*/ 1801101 w 6878193"/>
                    <a:gd name="connsiteY144" fmla="*/ 244324 h 4448249"/>
                    <a:gd name="connsiteX145" fmla="*/ 1804655 w 6878193"/>
                    <a:gd name="connsiteY145" fmla="*/ 232873 h 4448249"/>
                    <a:gd name="connsiteX146" fmla="*/ 2088768 w 6878193"/>
                    <a:gd name="connsiteY146" fmla="*/ 44551 h 4448249"/>
                    <a:gd name="connsiteX147" fmla="*/ 2372881 w 6878193"/>
                    <a:gd name="connsiteY147" fmla="*/ 232873 h 4448249"/>
                    <a:gd name="connsiteX148" fmla="*/ 2380496 w 6878193"/>
                    <a:gd name="connsiteY148" fmla="*/ 257406 h 4448249"/>
                    <a:gd name="connsiteX149" fmla="*/ 2391857 w 6878193"/>
                    <a:gd name="connsiteY149" fmla="*/ 220806 h 4448249"/>
                    <a:gd name="connsiteX150" fmla="*/ 2675970 w 6878193"/>
                    <a:gd name="connsiteY150" fmla="*/ 32484 h 4448249"/>
                    <a:gd name="connsiteX151" fmla="*/ 2960083 w 6878193"/>
                    <a:gd name="connsiteY151" fmla="*/ 220806 h 4448249"/>
                    <a:gd name="connsiteX152" fmla="*/ 2970645 w 6878193"/>
                    <a:gd name="connsiteY152" fmla="*/ 254831 h 4448249"/>
                    <a:gd name="connsiteX153" fmla="*/ 2977957 w 6878193"/>
                    <a:gd name="connsiteY153" fmla="*/ 231273 h 4448249"/>
                    <a:gd name="connsiteX154" fmla="*/ 3262070 w 6878193"/>
                    <a:gd name="connsiteY154" fmla="*/ 42951 h 4448249"/>
                    <a:gd name="connsiteX155" fmla="*/ 3546183 w 6878193"/>
                    <a:gd name="connsiteY155" fmla="*/ 231273 h 4448249"/>
                    <a:gd name="connsiteX156" fmla="*/ 3553495 w 6878193"/>
                    <a:gd name="connsiteY156" fmla="*/ 254831 h 4448249"/>
                    <a:gd name="connsiteX157" fmla="*/ 3564057 w 6878193"/>
                    <a:gd name="connsiteY157" fmla="*/ 220806 h 4448249"/>
                    <a:gd name="connsiteX158" fmla="*/ 3848170 w 6878193"/>
                    <a:gd name="connsiteY158" fmla="*/ 32484 h 4448249"/>
                    <a:gd name="connsiteX159" fmla="*/ 4132283 w 6878193"/>
                    <a:gd name="connsiteY159" fmla="*/ 220806 h 4448249"/>
                    <a:gd name="connsiteX160" fmla="*/ 4137484 w 6878193"/>
                    <a:gd name="connsiteY160" fmla="*/ 237562 h 4448249"/>
                    <a:gd name="connsiteX161" fmla="*/ 4150157 w 6878193"/>
                    <a:gd name="connsiteY161" fmla="*/ 196735 h 4448249"/>
                    <a:gd name="connsiteX162" fmla="*/ 4434270 w 6878193"/>
                    <a:gd name="connsiteY162" fmla="*/ 8413 h 4448249"/>
                    <a:gd name="connsiteX163" fmla="*/ 4742614 w 6878193"/>
                    <a:gd name="connsiteY163" fmla="*/ 316757 h 4448249"/>
                    <a:gd name="connsiteX164" fmla="*/ 4736390 w 6878193"/>
                    <a:gd name="connsiteY164" fmla="*/ 378494 h 4448249"/>
                    <a:gd name="connsiteX165" fmla="*/ 4748838 w 6878193"/>
                    <a:gd name="connsiteY165" fmla="*/ 378494 h 4448249"/>
                    <a:gd name="connsiteX166" fmla="*/ 4742614 w 6878193"/>
                    <a:gd name="connsiteY166" fmla="*/ 316757 h 4448249"/>
                    <a:gd name="connsiteX167" fmla="*/ 5050958 w 6878193"/>
                    <a:gd name="connsiteY167" fmla="*/ 8413 h 4448249"/>
                    <a:gd name="connsiteX168" fmla="*/ 5335071 w 6878193"/>
                    <a:gd name="connsiteY168" fmla="*/ 196735 h 4448249"/>
                    <a:gd name="connsiteX169" fmla="*/ 5347505 w 6878193"/>
                    <a:gd name="connsiteY169" fmla="*/ 236793 h 4448249"/>
                    <a:gd name="connsiteX170" fmla="*/ 5362551 w 6878193"/>
                    <a:gd name="connsiteY170" fmla="*/ 188322 h 4448249"/>
                    <a:gd name="connsiteX171" fmla="*/ 5646664 w 6878193"/>
                    <a:gd name="connsiteY171" fmla="*/ 0 h 4448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6878193" h="4448249">
                      <a:moveTo>
                        <a:pt x="4036167" y="4090012"/>
                      </a:moveTo>
                      <a:lnTo>
                        <a:pt x="4037710" y="4105318"/>
                      </a:lnTo>
                      <a:lnTo>
                        <a:pt x="4039253" y="4090012"/>
                      </a:lnTo>
                      <a:close/>
                      <a:moveTo>
                        <a:pt x="1646928" y="4090012"/>
                      </a:moveTo>
                      <a:lnTo>
                        <a:pt x="1647602" y="4096701"/>
                      </a:lnTo>
                      <a:lnTo>
                        <a:pt x="1648276" y="4090012"/>
                      </a:lnTo>
                      <a:close/>
                      <a:moveTo>
                        <a:pt x="6394599" y="3354610"/>
                      </a:moveTo>
                      <a:lnTo>
                        <a:pt x="6394599" y="3406630"/>
                      </a:lnTo>
                      <a:lnTo>
                        <a:pt x="6397451" y="3404277"/>
                      </a:lnTo>
                      <a:lnTo>
                        <a:pt x="6443678" y="3382055"/>
                      </a:lnTo>
                      <a:lnTo>
                        <a:pt x="6397451" y="3356963"/>
                      </a:lnTo>
                      <a:close/>
                      <a:moveTo>
                        <a:pt x="6394599" y="2812983"/>
                      </a:moveTo>
                      <a:lnTo>
                        <a:pt x="6394599" y="2847948"/>
                      </a:lnTo>
                      <a:lnTo>
                        <a:pt x="6397451" y="2845595"/>
                      </a:lnTo>
                      <a:lnTo>
                        <a:pt x="6430126" y="2829888"/>
                      </a:lnTo>
                      <a:lnTo>
                        <a:pt x="6419890" y="2826710"/>
                      </a:lnTo>
                      <a:close/>
                      <a:moveTo>
                        <a:pt x="6394599" y="2256311"/>
                      </a:moveTo>
                      <a:lnTo>
                        <a:pt x="6394599" y="2272212"/>
                      </a:lnTo>
                      <a:lnTo>
                        <a:pt x="6413236" y="2262096"/>
                      </a:lnTo>
                      <a:close/>
                      <a:moveTo>
                        <a:pt x="443911" y="1858567"/>
                      </a:moveTo>
                      <a:lnTo>
                        <a:pt x="440738" y="1859552"/>
                      </a:lnTo>
                      <a:lnTo>
                        <a:pt x="429260" y="1860709"/>
                      </a:lnTo>
                      <a:lnTo>
                        <a:pt x="443911" y="1862186"/>
                      </a:lnTo>
                      <a:close/>
                      <a:moveTo>
                        <a:pt x="6394599" y="1649856"/>
                      </a:moveTo>
                      <a:lnTo>
                        <a:pt x="6394599" y="1680932"/>
                      </a:lnTo>
                      <a:lnTo>
                        <a:pt x="6440957" y="1666542"/>
                      </a:lnTo>
                      <a:lnTo>
                        <a:pt x="6444994" y="1666135"/>
                      </a:lnTo>
                      <a:lnTo>
                        <a:pt x="6397333" y="1651340"/>
                      </a:lnTo>
                      <a:close/>
                      <a:moveTo>
                        <a:pt x="5646664" y="0"/>
                      </a:moveTo>
                      <a:cubicBezTo>
                        <a:pt x="5774384" y="0"/>
                        <a:pt x="5883968" y="77653"/>
                        <a:pt x="5930777" y="188322"/>
                      </a:cubicBezTo>
                      <a:lnTo>
                        <a:pt x="5940812" y="220649"/>
                      </a:lnTo>
                      <a:lnTo>
                        <a:pt x="5947454" y="199250"/>
                      </a:lnTo>
                      <a:cubicBezTo>
                        <a:pt x="5994263" y="88581"/>
                        <a:pt x="6103846" y="10928"/>
                        <a:pt x="6231567" y="10928"/>
                      </a:cubicBezTo>
                      <a:cubicBezTo>
                        <a:pt x="6401861" y="10928"/>
                        <a:pt x="6539911" y="148978"/>
                        <a:pt x="6539911" y="319272"/>
                      </a:cubicBezTo>
                      <a:cubicBezTo>
                        <a:pt x="6539911" y="383132"/>
                        <a:pt x="6520498" y="442458"/>
                        <a:pt x="6487251" y="491670"/>
                      </a:cubicBezTo>
                      <a:lnTo>
                        <a:pt x="6481175" y="499035"/>
                      </a:lnTo>
                      <a:lnTo>
                        <a:pt x="6534928" y="504454"/>
                      </a:lnTo>
                      <a:cubicBezTo>
                        <a:pt x="6675435" y="533205"/>
                        <a:pt x="6781130" y="657526"/>
                        <a:pt x="6781130" y="806533"/>
                      </a:cubicBezTo>
                      <a:cubicBezTo>
                        <a:pt x="6781130" y="912967"/>
                        <a:pt x="6727204" y="1006805"/>
                        <a:pt x="6645184" y="1062217"/>
                      </a:cubicBezTo>
                      <a:lnTo>
                        <a:pt x="6617851" y="1077053"/>
                      </a:lnTo>
                      <a:lnTo>
                        <a:pt x="6637377" y="1083114"/>
                      </a:lnTo>
                      <a:cubicBezTo>
                        <a:pt x="6748046" y="1129923"/>
                        <a:pt x="6825699" y="1239507"/>
                        <a:pt x="6825699" y="1367227"/>
                      </a:cubicBezTo>
                      <a:cubicBezTo>
                        <a:pt x="6825699" y="1516234"/>
                        <a:pt x="6720004" y="1640555"/>
                        <a:pt x="6579497" y="1669307"/>
                      </a:cubicBezTo>
                      <a:lnTo>
                        <a:pt x="6575460" y="1669714"/>
                      </a:lnTo>
                      <a:lnTo>
                        <a:pt x="6623121" y="1684508"/>
                      </a:lnTo>
                      <a:cubicBezTo>
                        <a:pt x="6733790" y="1731317"/>
                        <a:pt x="6811443" y="1840901"/>
                        <a:pt x="6811443" y="1968621"/>
                      </a:cubicBezTo>
                      <a:cubicBezTo>
                        <a:pt x="6811443" y="2075055"/>
                        <a:pt x="6757517" y="2168893"/>
                        <a:pt x="6675497" y="2224305"/>
                      </a:cubicBezTo>
                      <a:lnTo>
                        <a:pt x="6629774" y="2249123"/>
                      </a:lnTo>
                      <a:lnTo>
                        <a:pt x="6659933" y="2258484"/>
                      </a:lnTo>
                      <a:cubicBezTo>
                        <a:pt x="6770602" y="2305294"/>
                        <a:pt x="6848255" y="2414877"/>
                        <a:pt x="6848255" y="2542597"/>
                      </a:cubicBezTo>
                      <a:cubicBezTo>
                        <a:pt x="6848255" y="2649031"/>
                        <a:pt x="6794329" y="2742869"/>
                        <a:pt x="6712309" y="2798281"/>
                      </a:cubicBezTo>
                      <a:lnTo>
                        <a:pt x="6682011" y="2814727"/>
                      </a:lnTo>
                      <a:lnTo>
                        <a:pt x="6689870" y="2817166"/>
                      </a:lnTo>
                      <a:cubicBezTo>
                        <a:pt x="6800540" y="2863975"/>
                        <a:pt x="6878193" y="2973559"/>
                        <a:pt x="6878193" y="3101279"/>
                      </a:cubicBezTo>
                      <a:cubicBezTo>
                        <a:pt x="6878193" y="3207713"/>
                        <a:pt x="6824267" y="3301551"/>
                        <a:pt x="6742247" y="3356963"/>
                      </a:cubicBezTo>
                      <a:lnTo>
                        <a:pt x="6698662" y="3380620"/>
                      </a:lnTo>
                      <a:lnTo>
                        <a:pt x="6742247" y="3404277"/>
                      </a:lnTo>
                      <a:cubicBezTo>
                        <a:pt x="6824267" y="3459689"/>
                        <a:pt x="6878193" y="3553527"/>
                        <a:pt x="6878193" y="3659961"/>
                      </a:cubicBezTo>
                      <a:cubicBezTo>
                        <a:pt x="6878193" y="3766395"/>
                        <a:pt x="6824267" y="3860233"/>
                        <a:pt x="6742247" y="3915645"/>
                      </a:cubicBezTo>
                      <a:lnTo>
                        <a:pt x="6733299" y="3920502"/>
                      </a:lnTo>
                      <a:lnTo>
                        <a:pt x="6745553" y="3935353"/>
                      </a:lnTo>
                      <a:cubicBezTo>
                        <a:pt x="6778800" y="3984565"/>
                        <a:pt x="6798213" y="4043891"/>
                        <a:pt x="6798213" y="4107751"/>
                      </a:cubicBezTo>
                      <a:cubicBezTo>
                        <a:pt x="6798213" y="4278045"/>
                        <a:pt x="6660163" y="4416095"/>
                        <a:pt x="6489869" y="4416095"/>
                      </a:cubicBezTo>
                      <a:cubicBezTo>
                        <a:pt x="6426009" y="4416095"/>
                        <a:pt x="6366683" y="4396682"/>
                        <a:pt x="6317471" y="4363435"/>
                      </a:cubicBezTo>
                      <a:lnTo>
                        <a:pt x="6293217" y="4343424"/>
                      </a:lnTo>
                      <a:lnTo>
                        <a:pt x="6288516" y="4349122"/>
                      </a:lnTo>
                      <a:cubicBezTo>
                        <a:pt x="6232717" y="4404921"/>
                        <a:pt x="6155631" y="4439433"/>
                        <a:pt x="6070484" y="4439433"/>
                      </a:cubicBezTo>
                      <a:cubicBezTo>
                        <a:pt x="5964050" y="4439433"/>
                        <a:pt x="5870212" y="4385507"/>
                        <a:pt x="5814800" y="4303487"/>
                      </a:cubicBezTo>
                      <a:lnTo>
                        <a:pt x="5797697" y="4271976"/>
                      </a:lnTo>
                      <a:lnTo>
                        <a:pt x="5776027" y="4311900"/>
                      </a:lnTo>
                      <a:cubicBezTo>
                        <a:pt x="5720615" y="4393920"/>
                        <a:pt x="5626777" y="4447846"/>
                        <a:pt x="5520343" y="4447846"/>
                      </a:cubicBezTo>
                      <a:cubicBezTo>
                        <a:pt x="5392623" y="4447846"/>
                        <a:pt x="5283039" y="4370193"/>
                        <a:pt x="5236230" y="4259524"/>
                      </a:cubicBezTo>
                      <a:lnTo>
                        <a:pt x="5228023" y="4233084"/>
                      </a:lnTo>
                      <a:lnTo>
                        <a:pt x="5222427" y="4251111"/>
                      </a:lnTo>
                      <a:cubicBezTo>
                        <a:pt x="5175618" y="4361780"/>
                        <a:pt x="5066035" y="4439433"/>
                        <a:pt x="4938314" y="4439433"/>
                      </a:cubicBezTo>
                      <a:cubicBezTo>
                        <a:pt x="4810594" y="4439433"/>
                        <a:pt x="4701010" y="4361780"/>
                        <a:pt x="4654201" y="4251111"/>
                      </a:cubicBezTo>
                      <a:lnTo>
                        <a:pt x="4641767" y="4211054"/>
                      </a:lnTo>
                      <a:lnTo>
                        <a:pt x="4626721" y="4259524"/>
                      </a:lnTo>
                      <a:cubicBezTo>
                        <a:pt x="4579912" y="4370193"/>
                        <a:pt x="4470329" y="4447846"/>
                        <a:pt x="4342608" y="4447846"/>
                      </a:cubicBezTo>
                      <a:cubicBezTo>
                        <a:pt x="4193601" y="4447846"/>
                        <a:pt x="4069280" y="4342152"/>
                        <a:pt x="4040528" y="4201644"/>
                      </a:cubicBezTo>
                      <a:lnTo>
                        <a:pt x="4036903" y="4165678"/>
                      </a:lnTo>
                      <a:lnTo>
                        <a:pt x="4034085" y="4193634"/>
                      </a:lnTo>
                      <a:cubicBezTo>
                        <a:pt x="4005333" y="4334142"/>
                        <a:pt x="3881012" y="4439836"/>
                        <a:pt x="3732005" y="4439836"/>
                      </a:cubicBezTo>
                      <a:cubicBezTo>
                        <a:pt x="3604284" y="4439836"/>
                        <a:pt x="3494701" y="4362183"/>
                        <a:pt x="3447892" y="4251514"/>
                      </a:cubicBezTo>
                      <a:lnTo>
                        <a:pt x="3435458" y="4211457"/>
                      </a:lnTo>
                      <a:lnTo>
                        <a:pt x="3420412" y="4259927"/>
                      </a:lnTo>
                      <a:cubicBezTo>
                        <a:pt x="3373603" y="4370596"/>
                        <a:pt x="3264020" y="4448249"/>
                        <a:pt x="3136299" y="4448249"/>
                      </a:cubicBezTo>
                      <a:cubicBezTo>
                        <a:pt x="3008579" y="4448249"/>
                        <a:pt x="2898995" y="4370596"/>
                        <a:pt x="2852186" y="4259927"/>
                      </a:cubicBezTo>
                      <a:lnTo>
                        <a:pt x="2839568" y="4219277"/>
                      </a:lnTo>
                      <a:lnTo>
                        <a:pt x="2832298" y="4242698"/>
                      </a:lnTo>
                      <a:cubicBezTo>
                        <a:pt x="2785489" y="4353367"/>
                        <a:pt x="2675906" y="4431020"/>
                        <a:pt x="2548185" y="4431020"/>
                      </a:cubicBezTo>
                      <a:cubicBezTo>
                        <a:pt x="2420465" y="4431020"/>
                        <a:pt x="2310882" y="4353367"/>
                        <a:pt x="2264073" y="4242698"/>
                      </a:cubicBezTo>
                      <a:lnTo>
                        <a:pt x="2251638" y="4202641"/>
                      </a:lnTo>
                      <a:lnTo>
                        <a:pt x="2236592" y="4251111"/>
                      </a:lnTo>
                      <a:cubicBezTo>
                        <a:pt x="2189783" y="4361780"/>
                        <a:pt x="2080200" y="4439433"/>
                        <a:pt x="1952479" y="4439433"/>
                      </a:cubicBezTo>
                      <a:cubicBezTo>
                        <a:pt x="1803472" y="4439433"/>
                        <a:pt x="1679152" y="4333739"/>
                        <a:pt x="1650400" y="4193231"/>
                      </a:cubicBezTo>
                      <a:lnTo>
                        <a:pt x="1646754" y="4157063"/>
                      </a:lnTo>
                      <a:lnTo>
                        <a:pt x="1643956" y="4184818"/>
                      </a:lnTo>
                      <a:cubicBezTo>
                        <a:pt x="1615204" y="4325326"/>
                        <a:pt x="1490884" y="4431020"/>
                        <a:pt x="1341876" y="4431020"/>
                      </a:cubicBezTo>
                      <a:cubicBezTo>
                        <a:pt x="1214156" y="4431020"/>
                        <a:pt x="1104573" y="4353367"/>
                        <a:pt x="1057764" y="4242698"/>
                      </a:cubicBezTo>
                      <a:lnTo>
                        <a:pt x="1045329" y="4202641"/>
                      </a:lnTo>
                      <a:lnTo>
                        <a:pt x="1030283" y="4251111"/>
                      </a:lnTo>
                      <a:cubicBezTo>
                        <a:pt x="983474" y="4361780"/>
                        <a:pt x="873891" y="4439433"/>
                        <a:pt x="746170" y="4439433"/>
                      </a:cubicBezTo>
                      <a:cubicBezTo>
                        <a:pt x="597163" y="4439433"/>
                        <a:pt x="472843" y="4333739"/>
                        <a:pt x="444091" y="4193231"/>
                      </a:cubicBezTo>
                      <a:lnTo>
                        <a:pt x="442020" y="4172699"/>
                      </a:lnTo>
                      <a:lnTo>
                        <a:pt x="428365" y="4180111"/>
                      </a:lnTo>
                      <a:cubicBezTo>
                        <a:pt x="391476" y="4195714"/>
                        <a:pt x="350917" y="4204342"/>
                        <a:pt x="308344" y="4204342"/>
                      </a:cubicBezTo>
                      <a:cubicBezTo>
                        <a:pt x="138050" y="4204342"/>
                        <a:pt x="0" y="4066292"/>
                        <a:pt x="0" y="3895998"/>
                      </a:cubicBezTo>
                      <a:cubicBezTo>
                        <a:pt x="0" y="3746991"/>
                        <a:pt x="105694" y="3622671"/>
                        <a:pt x="246202" y="3593919"/>
                      </a:cubicBezTo>
                      <a:lnTo>
                        <a:pt x="262632" y="3592262"/>
                      </a:lnTo>
                      <a:lnTo>
                        <a:pt x="222837" y="3559428"/>
                      </a:lnTo>
                      <a:cubicBezTo>
                        <a:pt x="167037" y="3503629"/>
                        <a:pt x="132525" y="3426543"/>
                        <a:pt x="132525" y="3341396"/>
                      </a:cubicBezTo>
                      <a:cubicBezTo>
                        <a:pt x="132525" y="3213676"/>
                        <a:pt x="210178" y="3104092"/>
                        <a:pt x="320847" y="3057283"/>
                      </a:cubicBezTo>
                      <a:lnTo>
                        <a:pt x="342386" y="3050597"/>
                      </a:lnTo>
                      <a:lnTo>
                        <a:pt x="295577" y="3027353"/>
                      </a:lnTo>
                      <a:cubicBezTo>
                        <a:pt x="206574" y="2973274"/>
                        <a:pt x="147121" y="2875404"/>
                        <a:pt x="147121" y="2763649"/>
                      </a:cubicBezTo>
                      <a:cubicBezTo>
                        <a:pt x="147121" y="2635929"/>
                        <a:pt x="224774" y="2526346"/>
                        <a:pt x="335443" y="2479536"/>
                      </a:cubicBezTo>
                      <a:lnTo>
                        <a:pt x="363645" y="2470782"/>
                      </a:lnTo>
                      <a:lnTo>
                        <a:pt x="351975" y="2469606"/>
                      </a:lnTo>
                      <a:cubicBezTo>
                        <a:pt x="211467" y="2440854"/>
                        <a:pt x="105773" y="2316534"/>
                        <a:pt x="105773" y="2167526"/>
                      </a:cubicBezTo>
                      <a:cubicBezTo>
                        <a:pt x="105773" y="2018519"/>
                        <a:pt x="211467" y="1894199"/>
                        <a:pt x="351975" y="1865447"/>
                      </a:cubicBezTo>
                      <a:lnTo>
                        <a:pt x="363452" y="1864290"/>
                      </a:lnTo>
                      <a:lnTo>
                        <a:pt x="316454" y="1859552"/>
                      </a:lnTo>
                      <a:cubicBezTo>
                        <a:pt x="175946" y="1830800"/>
                        <a:pt x="70252" y="1706479"/>
                        <a:pt x="70252" y="1557472"/>
                      </a:cubicBezTo>
                      <a:cubicBezTo>
                        <a:pt x="70252" y="1429752"/>
                        <a:pt x="147905" y="1320168"/>
                        <a:pt x="258574" y="1273359"/>
                      </a:cubicBezTo>
                      <a:lnTo>
                        <a:pt x="285375" y="1265040"/>
                      </a:lnTo>
                      <a:lnTo>
                        <a:pt x="243677" y="1252096"/>
                      </a:lnTo>
                      <a:cubicBezTo>
                        <a:pt x="133008" y="1205287"/>
                        <a:pt x="55355" y="1095704"/>
                        <a:pt x="55355" y="967983"/>
                      </a:cubicBezTo>
                      <a:cubicBezTo>
                        <a:pt x="55355" y="797689"/>
                        <a:pt x="193405" y="659639"/>
                        <a:pt x="363699" y="659639"/>
                      </a:cubicBezTo>
                      <a:cubicBezTo>
                        <a:pt x="384986" y="659639"/>
                        <a:pt x="405769" y="661796"/>
                        <a:pt x="425841" y="665904"/>
                      </a:cubicBezTo>
                      <a:lnTo>
                        <a:pt x="443911" y="671513"/>
                      </a:lnTo>
                      <a:lnTo>
                        <a:pt x="443911" y="657393"/>
                      </a:lnTo>
                      <a:lnTo>
                        <a:pt x="405757" y="661239"/>
                      </a:lnTo>
                      <a:cubicBezTo>
                        <a:pt x="235463" y="661239"/>
                        <a:pt x="97413" y="523189"/>
                        <a:pt x="97413" y="352895"/>
                      </a:cubicBezTo>
                      <a:cubicBezTo>
                        <a:pt x="97413" y="182601"/>
                        <a:pt x="235463" y="44551"/>
                        <a:pt x="405757" y="44551"/>
                      </a:cubicBezTo>
                      <a:cubicBezTo>
                        <a:pt x="512191" y="44551"/>
                        <a:pt x="606030" y="98477"/>
                        <a:pt x="661441" y="180497"/>
                      </a:cubicBezTo>
                      <a:lnTo>
                        <a:pt x="680370" y="215371"/>
                      </a:lnTo>
                      <a:lnTo>
                        <a:pt x="699300" y="180497"/>
                      </a:lnTo>
                      <a:cubicBezTo>
                        <a:pt x="754711" y="98477"/>
                        <a:pt x="848550" y="44551"/>
                        <a:pt x="954983" y="44551"/>
                      </a:cubicBezTo>
                      <a:cubicBezTo>
                        <a:pt x="1082704" y="44551"/>
                        <a:pt x="1192287" y="122204"/>
                        <a:pt x="1239096" y="232873"/>
                      </a:cubicBezTo>
                      <a:lnTo>
                        <a:pt x="1239337" y="233651"/>
                      </a:lnTo>
                      <a:lnTo>
                        <a:pt x="1261639" y="192564"/>
                      </a:lnTo>
                      <a:cubicBezTo>
                        <a:pt x="1317050" y="110544"/>
                        <a:pt x="1410889" y="56618"/>
                        <a:pt x="1517322" y="56618"/>
                      </a:cubicBezTo>
                      <a:cubicBezTo>
                        <a:pt x="1623756" y="56618"/>
                        <a:pt x="1717595" y="110544"/>
                        <a:pt x="1773006" y="192564"/>
                      </a:cubicBezTo>
                      <a:lnTo>
                        <a:pt x="1801101" y="244324"/>
                      </a:lnTo>
                      <a:lnTo>
                        <a:pt x="1804655" y="232873"/>
                      </a:lnTo>
                      <a:cubicBezTo>
                        <a:pt x="1851465" y="122204"/>
                        <a:pt x="1961048" y="44551"/>
                        <a:pt x="2088768" y="44551"/>
                      </a:cubicBezTo>
                      <a:cubicBezTo>
                        <a:pt x="2216489" y="44551"/>
                        <a:pt x="2326072" y="122204"/>
                        <a:pt x="2372881" y="232873"/>
                      </a:cubicBezTo>
                      <a:lnTo>
                        <a:pt x="2380496" y="257406"/>
                      </a:lnTo>
                      <a:lnTo>
                        <a:pt x="2391857" y="220806"/>
                      </a:lnTo>
                      <a:cubicBezTo>
                        <a:pt x="2438667" y="110137"/>
                        <a:pt x="2548250" y="32484"/>
                        <a:pt x="2675970" y="32484"/>
                      </a:cubicBezTo>
                      <a:cubicBezTo>
                        <a:pt x="2803691" y="32484"/>
                        <a:pt x="2913274" y="110137"/>
                        <a:pt x="2960083" y="220806"/>
                      </a:cubicBezTo>
                      <a:lnTo>
                        <a:pt x="2970645" y="254831"/>
                      </a:lnTo>
                      <a:lnTo>
                        <a:pt x="2977957" y="231273"/>
                      </a:lnTo>
                      <a:cubicBezTo>
                        <a:pt x="3024766" y="120604"/>
                        <a:pt x="3134350" y="42951"/>
                        <a:pt x="3262070" y="42951"/>
                      </a:cubicBezTo>
                      <a:cubicBezTo>
                        <a:pt x="3389791" y="42951"/>
                        <a:pt x="3499374" y="120604"/>
                        <a:pt x="3546183" y="231273"/>
                      </a:cubicBezTo>
                      <a:lnTo>
                        <a:pt x="3553495" y="254831"/>
                      </a:lnTo>
                      <a:lnTo>
                        <a:pt x="3564057" y="220806"/>
                      </a:lnTo>
                      <a:cubicBezTo>
                        <a:pt x="3610866" y="110137"/>
                        <a:pt x="3720450" y="32484"/>
                        <a:pt x="3848170" y="32484"/>
                      </a:cubicBezTo>
                      <a:cubicBezTo>
                        <a:pt x="3975891" y="32484"/>
                        <a:pt x="4085474" y="110137"/>
                        <a:pt x="4132283" y="220806"/>
                      </a:cubicBezTo>
                      <a:lnTo>
                        <a:pt x="4137484" y="237562"/>
                      </a:lnTo>
                      <a:lnTo>
                        <a:pt x="4150157" y="196735"/>
                      </a:lnTo>
                      <a:cubicBezTo>
                        <a:pt x="4196966" y="86066"/>
                        <a:pt x="4306550" y="8413"/>
                        <a:pt x="4434270" y="8413"/>
                      </a:cubicBezTo>
                      <a:cubicBezTo>
                        <a:pt x="4604564" y="8413"/>
                        <a:pt x="4742614" y="146463"/>
                        <a:pt x="4742614" y="316757"/>
                      </a:cubicBezTo>
                      <a:lnTo>
                        <a:pt x="4736390" y="378494"/>
                      </a:lnTo>
                      <a:lnTo>
                        <a:pt x="4748838" y="378494"/>
                      </a:lnTo>
                      <a:lnTo>
                        <a:pt x="4742614" y="316757"/>
                      </a:lnTo>
                      <a:cubicBezTo>
                        <a:pt x="4742614" y="146463"/>
                        <a:pt x="4880664" y="8413"/>
                        <a:pt x="5050958" y="8413"/>
                      </a:cubicBezTo>
                      <a:cubicBezTo>
                        <a:pt x="5178679" y="8413"/>
                        <a:pt x="5288262" y="86066"/>
                        <a:pt x="5335071" y="196735"/>
                      </a:cubicBezTo>
                      <a:lnTo>
                        <a:pt x="5347505" y="236793"/>
                      </a:lnTo>
                      <a:lnTo>
                        <a:pt x="5362551" y="188322"/>
                      </a:lnTo>
                      <a:cubicBezTo>
                        <a:pt x="5409360" y="77653"/>
                        <a:pt x="5518943" y="0"/>
                        <a:pt x="5646664" y="0"/>
                      </a:cubicBezTo>
                      <a:close/>
                    </a:path>
                  </a:pathLst>
                </a:custGeom>
                <a:solidFill>
                  <a:srgbClr val="CB6CE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4" name="Rectangle: Rounded Corners 34">
                  <a:extLst>
                    <a:ext uri="{FF2B5EF4-FFF2-40B4-BE49-F238E27FC236}">
                      <a16:creationId xmlns:a16="http://schemas.microsoft.com/office/drawing/2014/main" id="{A0045682-B3B5-7345-1E52-E1DA28DA7F56}"/>
                    </a:ext>
                  </a:extLst>
                </p:cNvPr>
                <p:cNvSpPr/>
                <p:nvPr/>
              </p:nvSpPr>
              <p:spPr>
                <a:xfrm>
                  <a:off x="5958977" y="2432699"/>
                  <a:ext cx="6062627" cy="3540547"/>
                </a:xfrm>
                <a:prstGeom prst="roundRect">
                  <a:avLst>
                    <a:gd name="adj" fmla="val 565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5" name="Rectangle: Rounded Corners 35">
                  <a:extLst>
                    <a:ext uri="{FF2B5EF4-FFF2-40B4-BE49-F238E27FC236}">
                      <a16:creationId xmlns:a16="http://schemas.microsoft.com/office/drawing/2014/main" id="{75C26FFF-779D-445C-E580-59B2084D6832}"/>
                    </a:ext>
                  </a:extLst>
                </p:cNvPr>
                <p:cNvSpPr/>
                <p:nvPr/>
              </p:nvSpPr>
              <p:spPr>
                <a:xfrm>
                  <a:off x="6052216" y="2505767"/>
                  <a:ext cx="5876146" cy="3398922"/>
                </a:xfrm>
                <a:prstGeom prst="roundRect">
                  <a:avLst>
                    <a:gd name="adj" fmla="val 5651"/>
                  </a:avLst>
                </a:prstGeom>
                <a:solidFill>
                  <a:schemeClr val="bg1"/>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pic>
            <p:nvPicPr>
              <p:cNvPr id="21" name="Picture 20">
                <a:extLst>
                  <a:ext uri="{FF2B5EF4-FFF2-40B4-BE49-F238E27FC236}">
                    <a16:creationId xmlns:a16="http://schemas.microsoft.com/office/drawing/2014/main" id="{4A1978AE-ADB9-2F82-22DB-D0CF5A3D551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758483" y="6070301"/>
                <a:ext cx="578599" cy="540222"/>
              </a:xfrm>
              <a:prstGeom prst="rect">
                <a:avLst/>
              </a:prstGeom>
            </p:spPr>
          </p:pic>
          <p:pic>
            <p:nvPicPr>
              <p:cNvPr id="22" name="Picture 21">
                <a:extLst>
                  <a:ext uri="{FF2B5EF4-FFF2-40B4-BE49-F238E27FC236}">
                    <a16:creationId xmlns:a16="http://schemas.microsoft.com/office/drawing/2014/main" id="{20186D52-40B8-B601-5DC8-313058137E84}"/>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295758" y="3220616"/>
                <a:ext cx="899754" cy="824610"/>
              </a:xfrm>
              <a:prstGeom prst="rect">
                <a:avLst/>
              </a:prstGeom>
            </p:spPr>
          </p:pic>
        </p:grpSp>
        <p:sp>
          <p:nvSpPr>
            <p:cNvPr id="19" name="TextBox 18">
              <a:extLst>
                <a:ext uri="{FF2B5EF4-FFF2-40B4-BE49-F238E27FC236}">
                  <a16:creationId xmlns:a16="http://schemas.microsoft.com/office/drawing/2014/main" id="{9724DA57-D949-45D5-9320-CCD4E34B1401}"/>
                </a:ext>
              </a:extLst>
            </p:cNvPr>
            <p:cNvSpPr txBox="1"/>
            <p:nvPr/>
          </p:nvSpPr>
          <p:spPr>
            <a:xfrm>
              <a:off x="5342886" y="4229467"/>
              <a:ext cx="4851918" cy="1334753"/>
            </a:xfrm>
            <a:prstGeom prst="rect">
              <a:avLst/>
            </a:prstGeom>
            <a:noFill/>
          </p:spPr>
          <p:txBody>
            <a:bodyPr wrap="square" rtlCol="0">
              <a:spAutoFit/>
            </a:bodyPr>
            <a:lstStyle/>
            <a:p>
              <a:pPr lvl="0" algn="ctr">
                <a:defRPr/>
              </a:pPr>
              <a:r>
                <a:rPr lang="vi-VN">
                  <a:solidFill>
                    <a:srgbClr val="29356D"/>
                  </a:solidFill>
                  <a:latin typeface="Roboto" panose="02000000000000000000" pitchFamily="2" charset="0"/>
                  <a:ea typeface="Roboto" panose="02000000000000000000" pitchFamily="2" charset="0"/>
                </a:rPr>
                <a:t>Lễ hội Văn </a:t>
              </a:r>
              <a:r>
                <a:rPr lang="en-US">
                  <a:solidFill>
                    <a:srgbClr val="29356D"/>
                  </a:solidFill>
                  <a:latin typeface="Roboto" panose="02000000000000000000" pitchFamily="2" charset="0"/>
                  <a:ea typeface="Roboto" panose="02000000000000000000" pitchFamily="2" charset="0"/>
                </a:rPr>
                <a:t>hoá</a:t>
              </a:r>
              <a:r>
                <a:rPr lang="vi-VN">
                  <a:solidFill>
                    <a:srgbClr val="29356D"/>
                  </a:solidFill>
                  <a:latin typeface="Roboto" panose="02000000000000000000" pitchFamily="2" charset="0"/>
                  <a:ea typeface="Roboto" panose="02000000000000000000" pitchFamily="2" charset="0"/>
                </a:rPr>
                <a:t> - Ẩm thực Việt Nam</a:t>
              </a:r>
              <a:endParaRPr kumimoji="0" lang="vi-VN" b="0" i="0" u="none" strike="noStrike" kern="1200" cap="none" spc="0" normalizeH="0" baseline="0" noProof="0">
                <a:ln>
                  <a:noFill/>
                </a:ln>
                <a:solidFill>
                  <a:srgbClr val="29356D"/>
                </a:solidFill>
                <a:effectLst/>
                <a:uLnTx/>
                <a:uFillTx/>
                <a:latin typeface="Roboto" panose="02000000000000000000" pitchFamily="2" charset="0"/>
                <a:ea typeface="Roboto" panose="02000000000000000000" pitchFamily="2" charset="0"/>
              </a:endParaRPr>
            </a:p>
          </p:txBody>
        </p:sp>
      </p:grpSp>
      <p:grpSp>
        <p:nvGrpSpPr>
          <p:cNvPr id="26" name="Group 25">
            <a:extLst>
              <a:ext uri="{FF2B5EF4-FFF2-40B4-BE49-F238E27FC236}">
                <a16:creationId xmlns:a16="http://schemas.microsoft.com/office/drawing/2014/main" id="{7E2500E3-F601-B650-97B7-0C3BD5659383}"/>
              </a:ext>
            </a:extLst>
          </p:cNvPr>
          <p:cNvGrpSpPr/>
          <p:nvPr/>
        </p:nvGrpSpPr>
        <p:grpSpPr>
          <a:xfrm>
            <a:off x="4852128" y="4488629"/>
            <a:ext cx="3421658" cy="1688672"/>
            <a:chOff x="4839385" y="3099574"/>
            <a:chExt cx="5768768" cy="3487316"/>
          </a:xfrm>
        </p:grpSpPr>
        <p:grpSp>
          <p:nvGrpSpPr>
            <p:cNvPr id="27" name="Group 26">
              <a:extLst>
                <a:ext uri="{FF2B5EF4-FFF2-40B4-BE49-F238E27FC236}">
                  <a16:creationId xmlns:a16="http://schemas.microsoft.com/office/drawing/2014/main" id="{E729403A-09EB-3189-6CD4-4A774B73A7D5}"/>
                </a:ext>
              </a:extLst>
            </p:cNvPr>
            <p:cNvGrpSpPr/>
            <p:nvPr/>
          </p:nvGrpSpPr>
          <p:grpSpPr>
            <a:xfrm>
              <a:off x="4839385" y="3099574"/>
              <a:ext cx="5768768" cy="3487316"/>
              <a:chOff x="5520388" y="3220379"/>
              <a:chExt cx="5768768" cy="3487316"/>
            </a:xfrm>
          </p:grpSpPr>
          <p:grpSp>
            <p:nvGrpSpPr>
              <p:cNvPr id="29" name="Group 28">
                <a:extLst>
                  <a:ext uri="{FF2B5EF4-FFF2-40B4-BE49-F238E27FC236}">
                    <a16:creationId xmlns:a16="http://schemas.microsoft.com/office/drawing/2014/main" id="{30BB1326-D22B-1AD7-6617-74A0A3E08AAC}"/>
                  </a:ext>
                </a:extLst>
              </p:cNvPr>
              <p:cNvGrpSpPr/>
              <p:nvPr/>
            </p:nvGrpSpPr>
            <p:grpSpPr>
              <a:xfrm>
                <a:off x="5520388" y="3220379"/>
                <a:ext cx="5768768" cy="3487316"/>
                <a:chOff x="5489047" y="1984323"/>
                <a:chExt cx="6986543" cy="4360719"/>
              </a:xfrm>
            </p:grpSpPr>
            <p:sp>
              <p:nvSpPr>
                <p:cNvPr id="32" name="Freeform: Shape 32">
                  <a:extLst>
                    <a:ext uri="{FF2B5EF4-FFF2-40B4-BE49-F238E27FC236}">
                      <a16:creationId xmlns:a16="http://schemas.microsoft.com/office/drawing/2014/main" id="{A6704111-6F22-3CD9-7646-2B4FE2601DA8}"/>
                    </a:ext>
                  </a:extLst>
                </p:cNvPr>
                <p:cNvSpPr/>
                <p:nvPr/>
              </p:nvSpPr>
              <p:spPr>
                <a:xfrm>
                  <a:off x="5489047" y="1984323"/>
                  <a:ext cx="6986543" cy="4360719"/>
                </a:xfrm>
                <a:custGeom>
                  <a:avLst/>
                  <a:gdLst>
                    <a:gd name="connsiteX0" fmla="*/ 4036167 w 6878193"/>
                    <a:gd name="connsiteY0" fmla="*/ 4090012 h 4448249"/>
                    <a:gd name="connsiteX1" fmla="*/ 4037710 w 6878193"/>
                    <a:gd name="connsiteY1" fmla="*/ 4105318 h 4448249"/>
                    <a:gd name="connsiteX2" fmla="*/ 4039253 w 6878193"/>
                    <a:gd name="connsiteY2" fmla="*/ 4090012 h 4448249"/>
                    <a:gd name="connsiteX3" fmla="*/ 1646928 w 6878193"/>
                    <a:gd name="connsiteY3" fmla="*/ 4090012 h 4448249"/>
                    <a:gd name="connsiteX4" fmla="*/ 1647602 w 6878193"/>
                    <a:gd name="connsiteY4" fmla="*/ 4096701 h 4448249"/>
                    <a:gd name="connsiteX5" fmla="*/ 1648276 w 6878193"/>
                    <a:gd name="connsiteY5" fmla="*/ 4090012 h 4448249"/>
                    <a:gd name="connsiteX6" fmla="*/ 6394599 w 6878193"/>
                    <a:gd name="connsiteY6" fmla="*/ 3354610 h 4448249"/>
                    <a:gd name="connsiteX7" fmla="*/ 6394599 w 6878193"/>
                    <a:gd name="connsiteY7" fmla="*/ 3406630 h 4448249"/>
                    <a:gd name="connsiteX8" fmla="*/ 6397451 w 6878193"/>
                    <a:gd name="connsiteY8" fmla="*/ 3404277 h 4448249"/>
                    <a:gd name="connsiteX9" fmla="*/ 6443678 w 6878193"/>
                    <a:gd name="connsiteY9" fmla="*/ 3382055 h 4448249"/>
                    <a:gd name="connsiteX10" fmla="*/ 6397451 w 6878193"/>
                    <a:gd name="connsiteY10" fmla="*/ 3356963 h 4448249"/>
                    <a:gd name="connsiteX11" fmla="*/ 6394599 w 6878193"/>
                    <a:gd name="connsiteY11" fmla="*/ 2812983 h 4448249"/>
                    <a:gd name="connsiteX12" fmla="*/ 6394599 w 6878193"/>
                    <a:gd name="connsiteY12" fmla="*/ 2847948 h 4448249"/>
                    <a:gd name="connsiteX13" fmla="*/ 6397451 w 6878193"/>
                    <a:gd name="connsiteY13" fmla="*/ 2845595 h 4448249"/>
                    <a:gd name="connsiteX14" fmla="*/ 6430126 w 6878193"/>
                    <a:gd name="connsiteY14" fmla="*/ 2829888 h 4448249"/>
                    <a:gd name="connsiteX15" fmla="*/ 6419890 w 6878193"/>
                    <a:gd name="connsiteY15" fmla="*/ 2826710 h 4448249"/>
                    <a:gd name="connsiteX16" fmla="*/ 6394599 w 6878193"/>
                    <a:gd name="connsiteY16" fmla="*/ 2256311 h 4448249"/>
                    <a:gd name="connsiteX17" fmla="*/ 6394599 w 6878193"/>
                    <a:gd name="connsiteY17" fmla="*/ 2272212 h 4448249"/>
                    <a:gd name="connsiteX18" fmla="*/ 6413236 w 6878193"/>
                    <a:gd name="connsiteY18" fmla="*/ 2262096 h 4448249"/>
                    <a:gd name="connsiteX19" fmla="*/ 443911 w 6878193"/>
                    <a:gd name="connsiteY19" fmla="*/ 1858567 h 4448249"/>
                    <a:gd name="connsiteX20" fmla="*/ 440738 w 6878193"/>
                    <a:gd name="connsiteY20" fmla="*/ 1859552 h 4448249"/>
                    <a:gd name="connsiteX21" fmla="*/ 429260 w 6878193"/>
                    <a:gd name="connsiteY21" fmla="*/ 1860709 h 4448249"/>
                    <a:gd name="connsiteX22" fmla="*/ 443911 w 6878193"/>
                    <a:gd name="connsiteY22" fmla="*/ 1862186 h 4448249"/>
                    <a:gd name="connsiteX23" fmla="*/ 6394599 w 6878193"/>
                    <a:gd name="connsiteY23" fmla="*/ 1649856 h 4448249"/>
                    <a:gd name="connsiteX24" fmla="*/ 6394599 w 6878193"/>
                    <a:gd name="connsiteY24" fmla="*/ 1680932 h 4448249"/>
                    <a:gd name="connsiteX25" fmla="*/ 6440957 w 6878193"/>
                    <a:gd name="connsiteY25" fmla="*/ 1666542 h 4448249"/>
                    <a:gd name="connsiteX26" fmla="*/ 6444994 w 6878193"/>
                    <a:gd name="connsiteY26" fmla="*/ 1666135 h 4448249"/>
                    <a:gd name="connsiteX27" fmla="*/ 6397333 w 6878193"/>
                    <a:gd name="connsiteY27" fmla="*/ 1651340 h 4448249"/>
                    <a:gd name="connsiteX28" fmla="*/ 5646664 w 6878193"/>
                    <a:gd name="connsiteY28" fmla="*/ 0 h 4448249"/>
                    <a:gd name="connsiteX29" fmla="*/ 5930777 w 6878193"/>
                    <a:gd name="connsiteY29" fmla="*/ 188322 h 4448249"/>
                    <a:gd name="connsiteX30" fmla="*/ 5940812 w 6878193"/>
                    <a:gd name="connsiteY30" fmla="*/ 220649 h 4448249"/>
                    <a:gd name="connsiteX31" fmla="*/ 5947454 w 6878193"/>
                    <a:gd name="connsiteY31" fmla="*/ 199250 h 4448249"/>
                    <a:gd name="connsiteX32" fmla="*/ 6231567 w 6878193"/>
                    <a:gd name="connsiteY32" fmla="*/ 10928 h 4448249"/>
                    <a:gd name="connsiteX33" fmla="*/ 6539911 w 6878193"/>
                    <a:gd name="connsiteY33" fmla="*/ 319272 h 4448249"/>
                    <a:gd name="connsiteX34" fmla="*/ 6487251 w 6878193"/>
                    <a:gd name="connsiteY34" fmla="*/ 491670 h 4448249"/>
                    <a:gd name="connsiteX35" fmla="*/ 6481175 w 6878193"/>
                    <a:gd name="connsiteY35" fmla="*/ 499035 h 4448249"/>
                    <a:gd name="connsiteX36" fmla="*/ 6534928 w 6878193"/>
                    <a:gd name="connsiteY36" fmla="*/ 504454 h 4448249"/>
                    <a:gd name="connsiteX37" fmla="*/ 6781130 w 6878193"/>
                    <a:gd name="connsiteY37" fmla="*/ 806533 h 4448249"/>
                    <a:gd name="connsiteX38" fmla="*/ 6645184 w 6878193"/>
                    <a:gd name="connsiteY38" fmla="*/ 1062217 h 4448249"/>
                    <a:gd name="connsiteX39" fmla="*/ 6617851 w 6878193"/>
                    <a:gd name="connsiteY39" fmla="*/ 1077053 h 4448249"/>
                    <a:gd name="connsiteX40" fmla="*/ 6637377 w 6878193"/>
                    <a:gd name="connsiteY40" fmla="*/ 1083114 h 4448249"/>
                    <a:gd name="connsiteX41" fmla="*/ 6825699 w 6878193"/>
                    <a:gd name="connsiteY41" fmla="*/ 1367227 h 4448249"/>
                    <a:gd name="connsiteX42" fmla="*/ 6579497 w 6878193"/>
                    <a:gd name="connsiteY42" fmla="*/ 1669307 h 4448249"/>
                    <a:gd name="connsiteX43" fmla="*/ 6575460 w 6878193"/>
                    <a:gd name="connsiteY43" fmla="*/ 1669714 h 4448249"/>
                    <a:gd name="connsiteX44" fmla="*/ 6623121 w 6878193"/>
                    <a:gd name="connsiteY44" fmla="*/ 1684508 h 4448249"/>
                    <a:gd name="connsiteX45" fmla="*/ 6811443 w 6878193"/>
                    <a:gd name="connsiteY45" fmla="*/ 1968621 h 4448249"/>
                    <a:gd name="connsiteX46" fmla="*/ 6675497 w 6878193"/>
                    <a:gd name="connsiteY46" fmla="*/ 2224305 h 4448249"/>
                    <a:gd name="connsiteX47" fmla="*/ 6629774 w 6878193"/>
                    <a:gd name="connsiteY47" fmla="*/ 2249123 h 4448249"/>
                    <a:gd name="connsiteX48" fmla="*/ 6659933 w 6878193"/>
                    <a:gd name="connsiteY48" fmla="*/ 2258484 h 4448249"/>
                    <a:gd name="connsiteX49" fmla="*/ 6848255 w 6878193"/>
                    <a:gd name="connsiteY49" fmla="*/ 2542597 h 4448249"/>
                    <a:gd name="connsiteX50" fmla="*/ 6712309 w 6878193"/>
                    <a:gd name="connsiteY50" fmla="*/ 2798281 h 4448249"/>
                    <a:gd name="connsiteX51" fmla="*/ 6682011 w 6878193"/>
                    <a:gd name="connsiteY51" fmla="*/ 2814727 h 4448249"/>
                    <a:gd name="connsiteX52" fmla="*/ 6689870 w 6878193"/>
                    <a:gd name="connsiteY52" fmla="*/ 2817166 h 4448249"/>
                    <a:gd name="connsiteX53" fmla="*/ 6878193 w 6878193"/>
                    <a:gd name="connsiteY53" fmla="*/ 3101279 h 4448249"/>
                    <a:gd name="connsiteX54" fmla="*/ 6742247 w 6878193"/>
                    <a:gd name="connsiteY54" fmla="*/ 3356963 h 4448249"/>
                    <a:gd name="connsiteX55" fmla="*/ 6698662 w 6878193"/>
                    <a:gd name="connsiteY55" fmla="*/ 3380620 h 4448249"/>
                    <a:gd name="connsiteX56" fmla="*/ 6742247 w 6878193"/>
                    <a:gd name="connsiteY56" fmla="*/ 3404277 h 4448249"/>
                    <a:gd name="connsiteX57" fmla="*/ 6878193 w 6878193"/>
                    <a:gd name="connsiteY57" fmla="*/ 3659961 h 4448249"/>
                    <a:gd name="connsiteX58" fmla="*/ 6742247 w 6878193"/>
                    <a:gd name="connsiteY58" fmla="*/ 3915645 h 4448249"/>
                    <a:gd name="connsiteX59" fmla="*/ 6733299 w 6878193"/>
                    <a:gd name="connsiteY59" fmla="*/ 3920502 h 4448249"/>
                    <a:gd name="connsiteX60" fmla="*/ 6745553 w 6878193"/>
                    <a:gd name="connsiteY60" fmla="*/ 3935353 h 4448249"/>
                    <a:gd name="connsiteX61" fmla="*/ 6798213 w 6878193"/>
                    <a:gd name="connsiteY61" fmla="*/ 4107751 h 4448249"/>
                    <a:gd name="connsiteX62" fmla="*/ 6489869 w 6878193"/>
                    <a:gd name="connsiteY62" fmla="*/ 4416095 h 4448249"/>
                    <a:gd name="connsiteX63" fmla="*/ 6317471 w 6878193"/>
                    <a:gd name="connsiteY63" fmla="*/ 4363435 h 4448249"/>
                    <a:gd name="connsiteX64" fmla="*/ 6293217 w 6878193"/>
                    <a:gd name="connsiteY64" fmla="*/ 4343424 h 4448249"/>
                    <a:gd name="connsiteX65" fmla="*/ 6288516 w 6878193"/>
                    <a:gd name="connsiteY65" fmla="*/ 4349122 h 4448249"/>
                    <a:gd name="connsiteX66" fmla="*/ 6070484 w 6878193"/>
                    <a:gd name="connsiteY66" fmla="*/ 4439433 h 4448249"/>
                    <a:gd name="connsiteX67" fmla="*/ 5814800 w 6878193"/>
                    <a:gd name="connsiteY67" fmla="*/ 4303487 h 4448249"/>
                    <a:gd name="connsiteX68" fmla="*/ 5797697 w 6878193"/>
                    <a:gd name="connsiteY68" fmla="*/ 4271976 h 4448249"/>
                    <a:gd name="connsiteX69" fmla="*/ 5776027 w 6878193"/>
                    <a:gd name="connsiteY69" fmla="*/ 4311900 h 4448249"/>
                    <a:gd name="connsiteX70" fmla="*/ 5520343 w 6878193"/>
                    <a:gd name="connsiteY70" fmla="*/ 4447846 h 4448249"/>
                    <a:gd name="connsiteX71" fmla="*/ 5236230 w 6878193"/>
                    <a:gd name="connsiteY71" fmla="*/ 4259524 h 4448249"/>
                    <a:gd name="connsiteX72" fmla="*/ 5228023 w 6878193"/>
                    <a:gd name="connsiteY72" fmla="*/ 4233084 h 4448249"/>
                    <a:gd name="connsiteX73" fmla="*/ 5222427 w 6878193"/>
                    <a:gd name="connsiteY73" fmla="*/ 4251111 h 4448249"/>
                    <a:gd name="connsiteX74" fmla="*/ 4938314 w 6878193"/>
                    <a:gd name="connsiteY74" fmla="*/ 4439433 h 4448249"/>
                    <a:gd name="connsiteX75" fmla="*/ 4654201 w 6878193"/>
                    <a:gd name="connsiteY75" fmla="*/ 4251111 h 4448249"/>
                    <a:gd name="connsiteX76" fmla="*/ 4641767 w 6878193"/>
                    <a:gd name="connsiteY76" fmla="*/ 4211054 h 4448249"/>
                    <a:gd name="connsiteX77" fmla="*/ 4626721 w 6878193"/>
                    <a:gd name="connsiteY77" fmla="*/ 4259524 h 4448249"/>
                    <a:gd name="connsiteX78" fmla="*/ 4342608 w 6878193"/>
                    <a:gd name="connsiteY78" fmla="*/ 4447846 h 4448249"/>
                    <a:gd name="connsiteX79" fmla="*/ 4040528 w 6878193"/>
                    <a:gd name="connsiteY79" fmla="*/ 4201644 h 4448249"/>
                    <a:gd name="connsiteX80" fmla="*/ 4036903 w 6878193"/>
                    <a:gd name="connsiteY80" fmla="*/ 4165678 h 4448249"/>
                    <a:gd name="connsiteX81" fmla="*/ 4034085 w 6878193"/>
                    <a:gd name="connsiteY81" fmla="*/ 4193634 h 4448249"/>
                    <a:gd name="connsiteX82" fmla="*/ 3732005 w 6878193"/>
                    <a:gd name="connsiteY82" fmla="*/ 4439836 h 4448249"/>
                    <a:gd name="connsiteX83" fmla="*/ 3447892 w 6878193"/>
                    <a:gd name="connsiteY83" fmla="*/ 4251514 h 4448249"/>
                    <a:gd name="connsiteX84" fmla="*/ 3435458 w 6878193"/>
                    <a:gd name="connsiteY84" fmla="*/ 4211457 h 4448249"/>
                    <a:gd name="connsiteX85" fmla="*/ 3420412 w 6878193"/>
                    <a:gd name="connsiteY85" fmla="*/ 4259927 h 4448249"/>
                    <a:gd name="connsiteX86" fmla="*/ 3136299 w 6878193"/>
                    <a:gd name="connsiteY86" fmla="*/ 4448249 h 4448249"/>
                    <a:gd name="connsiteX87" fmla="*/ 2852186 w 6878193"/>
                    <a:gd name="connsiteY87" fmla="*/ 4259927 h 4448249"/>
                    <a:gd name="connsiteX88" fmla="*/ 2839568 w 6878193"/>
                    <a:gd name="connsiteY88" fmla="*/ 4219277 h 4448249"/>
                    <a:gd name="connsiteX89" fmla="*/ 2832298 w 6878193"/>
                    <a:gd name="connsiteY89" fmla="*/ 4242698 h 4448249"/>
                    <a:gd name="connsiteX90" fmla="*/ 2548185 w 6878193"/>
                    <a:gd name="connsiteY90" fmla="*/ 4431020 h 4448249"/>
                    <a:gd name="connsiteX91" fmla="*/ 2264073 w 6878193"/>
                    <a:gd name="connsiteY91" fmla="*/ 4242698 h 4448249"/>
                    <a:gd name="connsiteX92" fmla="*/ 2251638 w 6878193"/>
                    <a:gd name="connsiteY92" fmla="*/ 4202641 h 4448249"/>
                    <a:gd name="connsiteX93" fmla="*/ 2236592 w 6878193"/>
                    <a:gd name="connsiteY93" fmla="*/ 4251111 h 4448249"/>
                    <a:gd name="connsiteX94" fmla="*/ 1952479 w 6878193"/>
                    <a:gd name="connsiteY94" fmla="*/ 4439433 h 4448249"/>
                    <a:gd name="connsiteX95" fmla="*/ 1650400 w 6878193"/>
                    <a:gd name="connsiteY95" fmla="*/ 4193231 h 4448249"/>
                    <a:gd name="connsiteX96" fmla="*/ 1646754 w 6878193"/>
                    <a:gd name="connsiteY96" fmla="*/ 4157063 h 4448249"/>
                    <a:gd name="connsiteX97" fmla="*/ 1643956 w 6878193"/>
                    <a:gd name="connsiteY97" fmla="*/ 4184818 h 4448249"/>
                    <a:gd name="connsiteX98" fmla="*/ 1341876 w 6878193"/>
                    <a:gd name="connsiteY98" fmla="*/ 4431020 h 4448249"/>
                    <a:gd name="connsiteX99" fmla="*/ 1057764 w 6878193"/>
                    <a:gd name="connsiteY99" fmla="*/ 4242698 h 4448249"/>
                    <a:gd name="connsiteX100" fmla="*/ 1045329 w 6878193"/>
                    <a:gd name="connsiteY100" fmla="*/ 4202641 h 4448249"/>
                    <a:gd name="connsiteX101" fmla="*/ 1030283 w 6878193"/>
                    <a:gd name="connsiteY101" fmla="*/ 4251111 h 4448249"/>
                    <a:gd name="connsiteX102" fmla="*/ 746170 w 6878193"/>
                    <a:gd name="connsiteY102" fmla="*/ 4439433 h 4448249"/>
                    <a:gd name="connsiteX103" fmla="*/ 444091 w 6878193"/>
                    <a:gd name="connsiteY103" fmla="*/ 4193231 h 4448249"/>
                    <a:gd name="connsiteX104" fmla="*/ 442020 w 6878193"/>
                    <a:gd name="connsiteY104" fmla="*/ 4172699 h 4448249"/>
                    <a:gd name="connsiteX105" fmla="*/ 428365 w 6878193"/>
                    <a:gd name="connsiteY105" fmla="*/ 4180111 h 4448249"/>
                    <a:gd name="connsiteX106" fmla="*/ 308344 w 6878193"/>
                    <a:gd name="connsiteY106" fmla="*/ 4204342 h 4448249"/>
                    <a:gd name="connsiteX107" fmla="*/ 0 w 6878193"/>
                    <a:gd name="connsiteY107" fmla="*/ 3895998 h 4448249"/>
                    <a:gd name="connsiteX108" fmla="*/ 246202 w 6878193"/>
                    <a:gd name="connsiteY108" fmla="*/ 3593919 h 4448249"/>
                    <a:gd name="connsiteX109" fmla="*/ 262632 w 6878193"/>
                    <a:gd name="connsiteY109" fmla="*/ 3592262 h 4448249"/>
                    <a:gd name="connsiteX110" fmla="*/ 222837 w 6878193"/>
                    <a:gd name="connsiteY110" fmla="*/ 3559428 h 4448249"/>
                    <a:gd name="connsiteX111" fmla="*/ 132525 w 6878193"/>
                    <a:gd name="connsiteY111" fmla="*/ 3341396 h 4448249"/>
                    <a:gd name="connsiteX112" fmla="*/ 320847 w 6878193"/>
                    <a:gd name="connsiteY112" fmla="*/ 3057283 h 4448249"/>
                    <a:gd name="connsiteX113" fmla="*/ 342386 w 6878193"/>
                    <a:gd name="connsiteY113" fmla="*/ 3050597 h 4448249"/>
                    <a:gd name="connsiteX114" fmla="*/ 295577 w 6878193"/>
                    <a:gd name="connsiteY114" fmla="*/ 3027353 h 4448249"/>
                    <a:gd name="connsiteX115" fmla="*/ 147121 w 6878193"/>
                    <a:gd name="connsiteY115" fmla="*/ 2763649 h 4448249"/>
                    <a:gd name="connsiteX116" fmla="*/ 335443 w 6878193"/>
                    <a:gd name="connsiteY116" fmla="*/ 2479536 h 4448249"/>
                    <a:gd name="connsiteX117" fmla="*/ 363645 w 6878193"/>
                    <a:gd name="connsiteY117" fmla="*/ 2470782 h 4448249"/>
                    <a:gd name="connsiteX118" fmla="*/ 351975 w 6878193"/>
                    <a:gd name="connsiteY118" fmla="*/ 2469606 h 4448249"/>
                    <a:gd name="connsiteX119" fmla="*/ 105773 w 6878193"/>
                    <a:gd name="connsiteY119" fmla="*/ 2167526 h 4448249"/>
                    <a:gd name="connsiteX120" fmla="*/ 351975 w 6878193"/>
                    <a:gd name="connsiteY120" fmla="*/ 1865447 h 4448249"/>
                    <a:gd name="connsiteX121" fmla="*/ 363452 w 6878193"/>
                    <a:gd name="connsiteY121" fmla="*/ 1864290 h 4448249"/>
                    <a:gd name="connsiteX122" fmla="*/ 316454 w 6878193"/>
                    <a:gd name="connsiteY122" fmla="*/ 1859552 h 4448249"/>
                    <a:gd name="connsiteX123" fmla="*/ 70252 w 6878193"/>
                    <a:gd name="connsiteY123" fmla="*/ 1557472 h 4448249"/>
                    <a:gd name="connsiteX124" fmla="*/ 258574 w 6878193"/>
                    <a:gd name="connsiteY124" fmla="*/ 1273359 h 4448249"/>
                    <a:gd name="connsiteX125" fmla="*/ 285375 w 6878193"/>
                    <a:gd name="connsiteY125" fmla="*/ 1265040 h 4448249"/>
                    <a:gd name="connsiteX126" fmla="*/ 243677 w 6878193"/>
                    <a:gd name="connsiteY126" fmla="*/ 1252096 h 4448249"/>
                    <a:gd name="connsiteX127" fmla="*/ 55355 w 6878193"/>
                    <a:gd name="connsiteY127" fmla="*/ 967983 h 4448249"/>
                    <a:gd name="connsiteX128" fmla="*/ 363699 w 6878193"/>
                    <a:gd name="connsiteY128" fmla="*/ 659639 h 4448249"/>
                    <a:gd name="connsiteX129" fmla="*/ 425841 w 6878193"/>
                    <a:gd name="connsiteY129" fmla="*/ 665904 h 4448249"/>
                    <a:gd name="connsiteX130" fmla="*/ 443911 w 6878193"/>
                    <a:gd name="connsiteY130" fmla="*/ 671513 h 4448249"/>
                    <a:gd name="connsiteX131" fmla="*/ 443911 w 6878193"/>
                    <a:gd name="connsiteY131" fmla="*/ 657393 h 4448249"/>
                    <a:gd name="connsiteX132" fmla="*/ 405757 w 6878193"/>
                    <a:gd name="connsiteY132" fmla="*/ 661239 h 4448249"/>
                    <a:gd name="connsiteX133" fmla="*/ 97413 w 6878193"/>
                    <a:gd name="connsiteY133" fmla="*/ 352895 h 4448249"/>
                    <a:gd name="connsiteX134" fmla="*/ 405757 w 6878193"/>
                    <a:gd name="connsiteY134" fmla="*/ 44551 h 4448249"/>
                    <a:gd name="connsiteX135" fmla="*/ 661441 w 6878193"/>
                    <a:gd name="connsiteY135" fmla="*/ 180497 h 4448249"/>
                    <a:gd name="connsiteX136" fmla="*/ 680370 w 6878193"/>
                    <a:gd name="connsiteY136" fmla="*/ 215371 h 4448249"/>
                    <a:gd name="connsiteX137" fmla="*/ 699300 w 6878193"/>
                    <a:gd name="connsiteY137" fmla="*/ 180497 h 4448249"/>
                    <a:gd name="connsiteX138" fmla="*/ 954983 w 6878193"/>
                    <a:gd name="connsiteY138" fmla="*/ 44551 h 4448249"/>
                    <a:gd name="connsiteX139" fmla="*/ 1239096 w 6878193"/>
                    <a:gd name="connsiteY139" fmla="*/ 232873 h 4448249"/>
                    <a:gd name="connsiteX140" fmla="*/ 1239337 w 6878193"/>
                    <a:gd name="connsiteY140" fmla="*/ 233651 h 4448249"/>
                    <a:gd name="connsiteX141" fmla="*/ 1261639 w 6878193"/>
                    <a:gd name="connsiteY141" fmla="*/ 192564 h 4448249"/>
                    <a:gd name="connsiteX142" fmla="*/ 1517322 w 6878193"/>
                    <a:gd name="connsiteY142" fmla="*/ 56618 h 4448249"/>
                    <a:gd name="connsiteX143" fmla="*/ 1773006 w 6878193"/>
                    <a:gd name="connsiteY143" fmla="*/ 192564 h 4448249"/>
                    <a:gd name="connsiteX144" fmla="*/ 1801101 w 6878193"/>
                    <a:gd name="connsiteY144" fmla="*/ 244324 h 4448249"/>
                    <a:gd name="connsiteX145" fmla="*/ 1804655 w 6878193"/>
                    <a:gd name="connsiteY145" fmla="*/ 232873 h 4448249"/>
                    <a:gd name="connsiteX146" fmla="*/ 2088768 w 6878193"/>
                    <a:gd name="connsiteY146" fmla="*/ 44551 h 4448249"/>
                    <a:gd name="connsiteX147" fmla="*/ 2372881 w 6878193"/>
                    <a:gd name="connsiteY147" fmla="*/ 232873 h 4448249"/>
                    <a:gd name="connsiteX148" fmla="*/ 2380496 w 6878193"/>
                    <a:gd name="connsiteY148" fmla="*/ 257406 h 4448249"/>
                    <a:gd name="connsiteX149" fmla="*/ 2391857 w 6878193"/>
                    <a:gd name="connsiteY149" fmla="*/ 220806 h 4448249"/>
                    <a:gd name="connsiteX150" fmla="*/ 2675970 w 6878193"/>
                    <a:gd name="connsiteY150" fmla="*/ 32484 h 4448249"/>
                    <a:gd name="connsiteX151" fmla="*/ 2960083 w 6878193"/>
                    <a:gd name="connsiteY151" fmla="*/ 220806 h 4448249"/>
                    <a:gd name="connsiteX152" fmla="*/ 2970645 w 6878193"/>
                    <a:gd name="connsiteY152" fmla="*/ 254831 h 4448249"/>
                    <a:gd name="connsiteX153" fmla="*/ 2977957 w 6878193"/>
                    <a:gd name="connsiteY153" fmla="*/ 231273 h 4448249"/>
                    <a:gd name="connsiteX154" fmla="*/ 3262070 w 6878193"/>
                    <a:gd name="connsiteY154" fmla="*/ 42951 h 4448249"/>
                    <a:gd name="connsiteX155" fmla="*/ 3546183 w 6878193"/>
                    <a:gd name="connsiteY155" fmla="*/ 231273 h 4448249"/>
                    <a:gd name="connsiteX156" fmla="*/ 3553495 w 6878193"/>
                    <a:gd name="connsiteY156" fmla="*/ 254831 h 4448249"/>
                    <a:gd name="connsiteX157" fmla="*/ 3564057 w 6878193"/>
                    <a:gd name="connsiteY157" fmla="*/ 220806 h 4448249"/>
                    <a:gd name="connsiteX158" fmla="*/ 3848170 w 6878193"/>
                    <a:gd name="connsiteY158" fmla="*/ 32484 h 4448249"/>
                    <a:gd name="connsiteX159" fmla="*/ 4132283 w 6878193"/>
                    <a:gd name="connsiteY159" fmla="*/ 220806 h 4448249"/>
                    <a:gd name="connsiteX160" fmla="*/ 4137484 w 6878193"/>
                    <a:gd name="connsiteY160" fmla="*/ 237562 h 4448249"/>
                    <a:gd name="connsiteX161" fmla="*/ 4150157 w 6878193"/>
                    <a:gd name="connsiteY161" fmla="*/ 196735 h 4448249"/>
                    <a:gd name="connsiteX162" fmla="*/ 4434270 w 6878193"/>
                    <a:gd name="connsiteY162" fmla="*/ 8413 h 4448249"/>
                    <a:gd name="connsiteX163" fmla="*/ 4742614 w 6878193"/>
                    <a:gd name="connsiteY163" fmla="*/ 316757 h 4448249"/>
                    <a:gd name="connsiteX164" fmla="*/ 4736390 w 6878193"/>
                    <a:gd name="connsiteY164" fmla="*/ 378494 h 4448249"/>
                    <a:gd name="connsiteX165" fmla="*/ 4748838 w 6878193"/>
                    <a:gd name="connsiteY165" fmla="*/ 378494 h 4448249"/>
                    <a:gd name="connsiteX166" fmla="*/ 4742614 w 6878193"/>
                    <a:gd name="connsiteY166" fmla="*/ 316757 h 4448249"/>
                    <a:gd name="connsiteX167" fmla="*/ 5050958 w 6878193"/>
                    <a:gd name="connsiteY167" fmla="*/ 8413 h 4448249"/>
                    <a:gd name="connsiteX168" fmla="*/ 5335071 w 6878193"/>
                    <a:gd name="connsiteY168" fmla="*/ 196735 h 4448249"/>
                    <a:gd name="connsiteX169" fmla="*/ 5347505 w 6878193"/>
                    <a:gd name="connsiteY169" fmla="*/ 236793 h 4448249"/>
                    <a:gd name="connsiteX170" fmla="*/ 5362551 w 6878193"/>
                    <a:gd name="connsiteY170" fmla="*/ 188322 h 4448249"/>
                    <a:gd name="connsiteX171" fmla="*/ 5646664 w 6878193"/>
                    <a:gd name="connsiteY171" fmla="*/ 0 h 4448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6878193" h="4448249">
                      <a:moveTo>
                        <a:pt x="4036167" y="4090012"/>
                      </a:moveTo>
                      <a:lnTo>
                        <a:pt x="4037710" y="4105318"/>
                      </a:lnTo>
                      <a:lnTo>
                        <a:pt x="4039253" y="4090012"/>
                      </a:lnTo>
                      <a:close/>
                      <a:moveTo>
                        <a:pt x="1646928" y="4090012"/>
                      </a:moveTo>
                      <a:lnTo>
                        <a:pt x="1647602" y="4096701"/>
                      </a:lnTo>
                      <a:lnTo>
                        <a:pt x="1648276" y="4090012"/>
                      </a:lnTo>
                      <a:close/>
                      <a:moveTo>
                        <a:pt x="6394599" y="3354610"/>
                      </a:moveTo>
                      <a:lnTo>
                        <a:pt x="6394599" y="3406630"/>
                      </a:lnTo>
                      <a:lnTo>
                        <a:pt x="6397451" y="3404277"/>
                      </a:lnTo>
                      <a:lnTo>
                        <a:pt x="6443678" y="3382055"/>
                      </a:lnTo>
                      <a:lnTo>
                        <a:pt x="6397451" y="3356963"/>
                      </a:lnTo>
                      <a:close/>
                      <a:moveTo>
                        <a:pt x="6394599" y="2812983"/>
                      </a:moveTo>
                      <a:lnTo>
                        <a:pt x="6394599" y="2847948"/>
                      </a:lnTo>
                      <a:lnTo>
                        <a:pt x="6397451" y="2845595"/>
                      </a:lnTo>
                      <a:lnTo>
                        <a:pt x="6430126" y="2829888"/>
                      </a:lnTo>
                      <a:lnTo>
                        <a:pt x="6419890" y="2826710"/>
                      </a:lnTo>
                      <a:close/>
                      <a:moveTo>
                        <a:pt x="6394599" y="2256311"/>
                      </a:moveTo>
                      <a:lnTo>
                        <a:pt x="6394599" y="2272212"/>
                      </a:lnTo>
                      <a:lnTo>
                        <a:pt x="6413236" y="2262096"/>
                      </a:lnTo>
                      <a:close/>
                      <a:moveTo>
                        <a:pt x="443911" y="1858567"/>
                      </a:moveTo>
                      <a:lnTo>
                        <a:pt x="440738" y="1859552"/>
                      </a:lnTo>
                      <a:lnTo>
                        <a:pt x="429260" y="1860709"/>
                      </a:lnTo>
                      <a:lnTo>
                        <a:pt x="443911" y="1862186"/>
                      </a:lnTo>
                      <a:close/>
                      <a:moveTo>
                        <a:pt x="6394599" y="1649856"/>
                      </a:moveTo>
                      <a:lnTo>
                        <a:pt x="6394599" y="1680932"/>
                      </a:lnTo>
                      <a:lnTo>
                        <a:pt x="6440957" y="1666542"/>
                      </a:lnTo>
                      <a:lnTo>
                        <a:pt x="6444994" y="1666135"/>
                      </a:lnTo>
                      <a:lnTo>
                        <a:pt x="6397333" y="1651340"/>
                      </a:lnTo>
                      <a:close/>
                      <a:moveTo>
                        <a:pt x="5646664" y="0"/>
                      </a:moveTo>
                      <a:cubicBezTo>
                        <a:pt x="5774384" y="0"/>
                        <a:pt x="5883968" y="77653"/>
                        <a:pt x="5930777" y="188322"/>
                      </a:cubicBezTo>
                      <a:lnTo>
                        <a:pt x="5940812" y="220649"/>
                      </a:lnTo>
                      <a:lnTo>
                        <a:pt x="5947454" y="199250"/>
                      </a:lnTo>
                      <a:cubicBezTo>
                        <a:pt x="5994263" y="88581"/>
                        <a:pt x="6103846" y="10928"/>
                        <a:pt x="6231567" y="10928"/>
                      </a:cubicBezTo>
                      <a:cubicBezTo>
                        <a:pt x="6401861" y="10928"/>
                        <a:pt x="6539911" y="148978"/>
                        <a:pt x="6539911" y="319272"/>
                      </a:cubicBezTo>
                      <a:cubicBezTo>
                        <a:pt x="6539911" y="383132"/>
                        <a:pt x="6520498" y="442458"/>
                        <a:pt x="6487251" y="491670"/>
                      </a:cubicBezTo>
                      <a:lnTo>
                        <a:pt x="6481175" y="499035"/>
                      </a:lnTo>
                      <a:lnTo>
                        <a:pt x="6534928" y="504454"/>
                      </a:lnTo>
                      <a:cubicBezTo>
                        <a:pt x="6675435" y="533205"/>
                        <a:pt x="6781130" y="657526"/>
                        <a:pt x="6781130" y="806533"/>
                      </a:cubicBezTo>
                      <a:cubicBezTo>
                        <a:pt x="6781130" y="912967"/>
                        <a:pt x="6727204" y="1006805"/>
                        <a:pt x="6645184" y="1062217"/>
                      </a:cubicBezTo>
                      <a:lnTo>
                        <a:pt x="6617851" y="1077053"/>
                      </a:lnTo>
                      <a:lnTo>
                        <a:pt x="6637377" y="1083114"/>
                      </a:lnTo>
                      <a:cubicBezTo>
                        <a:pt x="6748046" y="1129923"/>
                        <a:pt x="6825699" y="1239507"/>
                        <a:pt x="6825699" y="1367227"/>
                      </a:cubicBezTo>
                      <a:cubicBezTo>
                        <a:pt x="6825699" y="1516234"/>
                        <a:pt x="6720004" y="1640555"/>
                        <a:pt x="6579497" y="1669307"/>
                      </a:cubicBezTo>
                      <a:lnTo>
                        <a:pt x="6575460" y="1669714"/>
                      </a:lnTo>
                      <a:lnTo>
                        <a:pt x="6623121" y="1684508"/>
                      </a:lnTo>
                      <a:cubicBezTo>
                        <a:pt x="6733790" y="1731317"/>
                        <a:pt x="6811443" y="1840901"/>
                        <a:pt x="6811443" y="1968621"/>
                      </a:cubicBezTo>
                      <a:cubicBezTo>
                        <a:pt x="6811443" y="2075055"/>
                        <a:pt x="6757517" y="2168893"/>
                        <a:pt x="6675497" y="2224305"/>
                      </a:cubicBezTo>
                      <a:lnTo>
                        <a:pt x="6629774" y="2249123"/>
                      </a:lnTo>
                      <a:lnTo>
                        <a:pt x="6659933" y="2258484"/>
                      </a:lnTo>
                      <a:cubicBezTo>
                        <a:pt x="6770602" y="2305294"/>
                        <a:pt x="6848255" y="2414877"/>
                        <a:pt x="6848255" y="2542597"/>
                      </a:cubicBezTo>
                      <a:cubicBezTo>
                        <a:pt x="6848255" y="2649031"/>
                        <a:pt x="6794329" y="2742869"/>
                        <a:pt x="6712309" y="2798281"/>
                      </a:cubicBezTo>
                      <a:lnTo>
                        <a:pt x="6682011" y="2814727"/>
                      </a:lnTo>
                      <a:lnTo>
                        <a:pt x="6689870" y="2817166"/>
                      </a:lnTo>
                      <a:cubicBezTo>
                        <a:pt x="6800540" y="2863975"/>
                        <a:pt x="6878193" y="2973559"/>
                        <a:pt x="6878193" y="3101279"/>
                      </a:cubicBezTo>
                      <a:cubicBezTo>
                        <a:pt x="6878193" y="3207713"/>
                        <a:pt x="6824267" y="3301551"/>
                        <a:pt x="6742247" y="3356963"/>
                      </a:cubicBezTo>
                      <a:lnTo>
                        <a:pt x="6698662" y="3380620"/>
                      </a:lnTo>
                      <a:lnTo>
                        <a:pt x="6742247" y="3404277"/>
                      </a:lnTo>
                      <a:cubicBezTo>
                        <a:pt x="6824267" y="3459689"/>
                        <a:pt x="6878193" y="3553527"/>
                        <a:pt x="6878193" y="3659961"/>
                      </a:cubicBezTo>
                      <a:cubicBezTo>
                        <a:pt x="6878193" y="3766395"/>
                        <a:pt x="6824267" y="3860233"/>
                        <a:pt x="6742247" y="3915645"/>
                      </a:cubicBezTo>
                      <a:lnTo>
                        <a:pt x="6733299" y="3920502"/>
                      </a:lnTo>
                      <a:lnTo>
                        <a:pt x="6745553" y="3935353"/>
                      </a:lnTo>
                      <a:cubicBezTo>
                        <a:pt x="6778800" y="3984565"/>
                        <a:pt x="6798213" y="4043891"/>
                        <a:pt x="6798213" y="4107751"/>
                      </a:cubicBezTo>
                      <a:cubicBezTo>
                        <a:pt x="6798213" y="4278045"/>
                        <a:pt x="6660163" y="4416095"/>
                        <a:pt x="6489869" y="4416095"/>
                      </a:cubicBezTo>
                      <a:cubicBezTo>
                        <a:pt x="6426009" y="4416095"/>
                        <a:pt x="6366683" y="4396682"/>
                        <a:pt x="6317471" y="4363435"/>
                      </a:cubicBezTo>
                      <a:lnTo>
                        <a:pt x="6293217" y="4343424"/>
                      </a:lnTo>
                      <a:lnTo>
                        <a:pt x="6288516" y="4349122"/>
                      </a:lnTo>
                      <a:cubicBezTo>
                        <a:pt x="6232717" y="4404921"/>
                        <a:pt x="6155631" y="4439433"/>
                        <a:pt x="6070484" y="4439433"/>
                      </a:cubicBezTo>
                      <a:cubicBezTo>
                        <a:pt x="5964050" y="4439433"/>
                        <a:pt x="5870212" y="4385507"/>
                        <a:pt x="5814800" y="4303487"/>
                      </a:cubicBezTo>
                      <a:lnTo>
                        <a:pt x="5797697" y="4271976"/>
                      </a:lnTo>
                      <a:lnTo>
                        <a:pt x="5776027" y="4311900"/>
                      </a:lnTo>
                      <a:cubicBezTo>
                        <a:pt x="5720615" y="4393920"/>
                        <a:pt x="5626777" y="4447846"/>
                        <a:pt x="5520343" y="4447846"/>
                      </a:cubicBezTo>
                      <a:cubicBezTo>
                        <a:pt x="5392623" y="4447846"/>
                        <a:pt x="5283039" y="4370193"/>
                        <a:pt x="5236230" y="4259524"/>
                      </a:cubicBezTo>
                      <a:lnTo>
                        <a:pt x="5228023" y="4233084"/>
                      </a:lnTo>
                      <a:lnTo>
                        <a:pt x="5222427" y="4251111"/>
                      </a:lnTo>
                      <a:cubicBezTo>
                        <a:pt x="5175618" y="4361780"/>
                        <a:pt x="5066035" y="4439433"/>
                        <a:pt x="4938314" y="4439433"/>
                      </a:cubicBezTo>
                      <a:cubicBezTo>
                        <a:pt x="4810594" y="4439433"/>
                        <a:pt x="4701010" y="4361780"/>
                        <a:pt x="4654201" y="4251111"/>
                      </a:cubicBezTo>
                      <a:lnTo>
                        <a:pt x="4641767" y="4211054"/>
                      </a:lnTo>
                      <a:lnTo>
                        <a:pt x="4626721" y="4259524"/>
                      </a:lnTo>
                      <a:cubicBezTo>
                        <a:pt x="4579912" y="4370193"/>
                        <a:pt x="4470329" y="4447846"/>
                        <a:pt x="4342608" y="4447846"/>
                      </a:cubicBezTo>
                      <a:cubicBezTo>
                        <a:pt x="4193601" y="4447846"/>
                        <a:pt x="4069280" y="4342152"/>
                        <a:pt x="4040528" y="4201644"/>
                      </a:cubicBezTo>
                      <a:lnTo>
                        <a:pt x="4036903" y="4165678"/>
                      </a:lnTo>
                      <a:lnTo>
                        <a:pt x="4034085" y="4193634"/>
                      </a:lnTo>
                      <a:cubicBezTo>
                        <a:pt x="4005333" y="4334142"/>
                        <a:pt x="3881012" y="4439836"/>
                        <a:pt x="3732005" y="4439836"/>
                      </a:cubicBezTo>
                      <a:cubicBezTo>
                        <a:pt x="3604284" y="4439836"/>
                        <a:pt x="3494701" y="4362183"/>
                        <a:pt x="3447892" y="4251514"/>
                      </a:cubicBezTo>
                      <a:lnTo>
                        <a:pt x="3435458" y="4211457"/>
                      </a:lnTo>
                      <a:lnTo>
                        <a:pt x="3420412" y="4259927"/>
                      </a:lnTo>
                      <a:cubicBezTo>
                        <a:pt x="3373603" y="4370596"/>
                        <a:pt x="3264020" y="4448249"/>
                        <a:pt x="3136299" y="4448249"/>
                      </a:cubicBezTo>
                      <a:cubicBezTo>
                        <a:pt x="3008579" y="4448249"/>
                        <a:pt x="2898995" y="4370596"/>
                        <a:pt x="2852186" y="4259927"/>
                      </a:cubicBezTo>
                      <a:lnTo>
                        <a:pt x="2839568" y="4219277"/>
                      </a:lnTo>
                      <a:lnTo>
                        <a:pt x="2832298" y="4242698"/>
                      </a:lnTo>
                      <a:cubicBezTo>
                        <a:pt x="2785489" y="4353367"/>
                        <a:pt x="2675906" y="4431020"/>
                        <a:pt x="2548185" y="4431020"/>
                      </a:cubicBezTo>
                      <a:cubicBezTo>
                        <a:pt x="2420465" y="4431020"/>
                        <a:pt x="2310882" y="4353367"/>
                        <a:pt x="2264073" y="4242698"/>
                      </a:cubicBezTo>
                      <a:lnTo>
                        <a:pt x="2251638" y="4202641"/>
                      </a:lnTo>
                      <a:lnTo>
                        <a:pt x="2236592" y="4251111"/>
                      </a:lnTo>
                      <a:cubicBezTo>
                        <a:pt x="2189783" y="4361780"/>
                        <a:pt x="2080200" y="4439433"/>
                        <a:pt x="1952479" y="4439433"/>
                      </a:cubicBezTo>
                      <a:cubicBezTo>
                        <a:pt x="1803472" y="4439433"/>
                        <a:pt x="1679152" y="4333739"/>
                        <a:pt x="1650400" y="4193231"/>
                      </a:cubicBezTo>
                      <a:lnTo>
                        <a:pt x="1646754" y="4157063"/>
                      </a:lnTo>
                      <a:lnTo>
                        <a:pt x="1643956" y="4184818"/>
                      </a:lnTo>
                      <a:cubicBezTo>
                        <a:pt x="1615204" y="4325326"/>
                        <a:pt x="1490884" y="4431020"/>
                        <a:pt x="1341876" y="4431020"/>
                      </a:cubicBezTo>
                      <a:cubicBezTo>
                        <a:pt x="1214156" y="4431020"/>
                        <a:pt x="1104573" y="4353367"/>
                        <a:pt x="1057764" y="4242698"/>
                      </a:cubicBezTo>
                      <a:lnTo>
                        <a:pt x="1045329" y="4202641"/>
                      </a:lnTo>
                      <a:lnTo>
                        <a:pt x="1030283" y="4251111"/>
                      </a:lnTo>
                      <a:cubicBezTo>
                        <a:pt x="983474" y="4361780"/>
                        <a:pt x="873891" y="4439433"/>
                        <a:pt x="746170" y="4439433"/>
                      </a:cubicBezTo>
                      <a:cubicBezTo>
                        <a:pt x="597163" y="4439433"/>
                        <a:pt x="472843" y="4333739"/>
                        <a:pt x="444091" y="4193231"/>
                      </a:cubicBezTo>
                      <a:lnTo>
                        <a:pt x="442020" y="4172699"/>
                      </a:lnTo>
                      <a:lnTo>
                        <a:pt x="428365" y="4180111"/>
                      </a:lnTo>
                      <a:cubicBezTo>
                        <a:pt x="391476" y="4195714"/>
                        <a:pt x="350917" y="4204342"/>
                        <a:pt x="308344" y="4204342"/>
                      </a:cubicBezTo>
                      <a:cubicBezTo>
                        <a:pt x="138050" y="4204342"/>
                        <a:pt x="0" y="4066292"/>
                        <a:pt x="0" y="3895998"/>
                      </a:cubicBezTo>
                      <a:cubicBezTo>
                        <a:pt x="0" y="3746991"/>
                        <a:pt x="105694" y="3622671"/>
                        <a:pt x="246202" y="3593919"/>
                      </a:cubicBezTo>
                      <a:lnTo>
                        <a:pt x="262632" y="3592262"/>
                      </a:lnTo>
                      <a:lnTo>
                        <a:pt x="222837" y="3559428"/>
                      </a:lnTo>
                      <a:cubicBezTo>
                        <a:pt x="167037" y="3503629"/>
                        <a:pt x="132525" y="3426543"/>
                        <a:pt x="132525" y="3341396"/>
                      </a:cubicBezTo>
                      <a:cubicBezTo>
                        <a:pt x="132525" y="3213676"/>
                        <a:pt x="210178" y="3104092"/>
                        <a:pt x="320847" y="3057283"/>
                      </a:cubicBezTo>
                      <a:lnTo>
                        <a:pt x="342386" y="3050597"/>
                      </a:lnTo>
                      <a:lnTo>
                        <a:pt x="295577" y="3027353"/>
                      </a:lnTo>
                      <a:cubicBezTo>
                        <a:pt x="206574" y="2973274"/>
                        <a:pt x="147121" y="2875404"/>
                        <a:pt x="147121" y="2763649"/>
                      </a:cubicBezTo>
                      <a:cubicBezTo>
                        <a:pt x="147121" y="2635929"/>
                        <a:pt x="224774" y="2526346"/>
                        <a:pt x="335443" y="2479536"/>
                      </a:cubicBezTo>
                      <a:lnTo>
                        <a:pt x="363645" y="2470782"/>
                      </a:lnTo>
                      <a:lnTo>
                        <a:pt x="351975" y="2469606"/>
                      </a:lnTo>
                      <a:cubicBezTo>
                        <a:pt x="211467" y="2440854"/>
                        <a:pt x="105773" y="2316534"/>
                        <a:pt x="105773" y="2167526"/>
                      </a:cubicBezTo>
                      <a:cubicBezTo>
                        <a:pt x="105773" y="2018519"/>
                        <a:pt x="211467" y="1894199"/>
                        <a:pt x="351975" y="1865447"/>
                      </a:cubicBezTo>
                      <a:lnTo>
                        <a:pt x="363452" y="1864290"/>
                      </a:lnTo>
                      <a:lnTo>
                        <a:pt x="316454" y="1859552"/>
                      </a:lnTo>
                      <a:cubicBezTo>
                        <a:pt x="175946" y="1830800"/>
                        <a:pt x="70252" y="1706479"/>
                        <a:pt x="70252" y="1557472"/>
                      </a:cubicBezTo>
                      <a:cubicBezTo>
                        <a:pt x="70252" y="1429752"/>
                        <a:pt x="147905" y="1320168"/>
                        <a:pt x="258574" y="1273359"/>
                      </a:cubicBezTo>
                      <a:lnTo>
                        <a:pt x="285375" y="1265040"/>
                      </a:lnTo>
                      <a:lnTo>
                        <a:pt x="243677" y="1252096"/>
                      </a:lnTo>
                      <a:cubicBezTo>
                        <a:pt x="133008" y="1205287"/>
                        <a:pt x="55355" y="1095704"/>
                        <a:pt x="55355" y="967983"/>
                      </a:cubicBezTo>
                      <a:cubicBezTo>
                        <a:pt x="55355" y="797689"/>
                        <a:pt x="193405" y="659639"/>
                        <a:pt x="363699" y="659639"/>
                      </a:cubicBezTo>
                      <a:cubicBezTo>
                        <a:pt x="384986" y="659639"/>
                        <a:pt x="405769" y="661796"/>
                        <a:pt x="425841" y="665904"/>
                      </a:cubicBezTo>
                      <a:lnTo>
                        <a:pt x="443911" y="671513"/>
                      </a:lnTo>
                      <a:lnTo>
                        <a:pt x="443911" y="657393"/>
                      </a:lnTo>
                      <a:lnTo>
                        <a:pt x="405757" y="661239"/>
                      </a:lnTo>
                      <a:cubicBezTo>
                        <a:pt x="235463" y="661239"/>
                        <a:pt x="97413" y="523189"/>
                        <a:pt x="97413" y="352895"/>
                      </a:cubicBezTo>
                      <a:cubicBezTo>
                        <a:pt x="97413" y="182601"/>
                        <a:pt x="235463" y="44551"/>
                        <a:pt x="405757" y="44551"/>
                      </a:cubicBezTo>
                      <a:cubicBezTo>
                        <a:pt x="512191" y="44551"/>
                        <a:pt x="606030" y="98477"/>
                        <a:pt x="661441" y="180497"/>
                      </a:cubicBezTo>
                      <a:lnTo>
                        <a:pt x="680370" y="215371"/>
                      </a:lnTo>
                      <a:lnTo>
                        <a:pt x="699300" y="180497"/>
                      </a:lnTo>
                      <a:cubicBezTo>
                        <a:pt x="754711" y="98477"/>
                        <a:pt x="848550" y="44551"/>
                        <a:pt x="954983" y="44551"/>
                      </a:cubicBezTo>
                      <a:cubicBezTo>
                        <a:pt x="1082704" y="44551"/>
                        <a:pt x="1192287" y="122204"/>
                        <a:pt x="1239096" y="232873"/>
                      </a:cubicBezTo>
                      <a:lnTo>
                        <a:pt x="1239337" y="233651"/>
                      </a:lnTo>
                      <a:lnTo>
                        <a:pt x="1261639" y="192564"/>
                      </a:lnTo>
                      <a:cubicBezTo>
                        <a:pt x="1317050" y="110544"/>
                        <a:pt x="1410889" y="56618"/>
                        <a:pt x="1517322" y="56618"/>
                      </a:cubicBezTo>
                      <a:cubicBezTo>
                        <a:pt x="1623756" y="56618"/>
                        <a:pt x="1717595" y="110544"/>
                        <a:pt x="1773006" y="192564"/>
                      </a:cubicBezTo>
                      <a:lnTo>
                        <a:pt x="1801101" y="244324"/>
                      </a:lnTo>
                      <a:lnTo>
                        <a:pt x="1804655" y="232873"/>
                      </a:lnTo>
                      <a:cubicBezTo>
                        <a:pt x="1851465" y="122204"/>
                        <a:pt x="1961048" y="44551"/>
                        <a:pt x="2088768" y="44551"/>
                      </a:cubicBezTo>
                      <a:cubicBezTo>
                        <a:pt x="2216489" y="44551"/>
                        <a:pt x="2326072" y="122204"/>
                        <a:pt x="2372881" y="232873"/>
                      </a:cubicBezTo>
                      <a:lnTo>
                        <a:pt x="2380496" y="257406"/>
                      </a:lnTo>
                      <a:lnTo>
                        <a:pt x="2391857" y="220806"/>
                      </a:lnTo>
                      <a:cubicBezTo>
                        <a:pt x="2438667" y="110137"/>
                        <a:pt x="2548250" y="32484"/>
                        <a:pt x="2675970" y="32484"/>
                      </a:cubicBezTo>
                      <a:cubicBezTo>
                        <a:pt x="2803691" y="32484"/>
                        <a:pt x="2913274" y="110137"/>
                        <a:pt x="2960083" y="220806"/>
                      </a:cubicBezTo>
                      <a:lnTo>
                        <a:pt x="2970645" y="254831"/>
                      </a:lnTo>
                      <a:lnTo>
                        <a:pt x="2977957" y="231273"/>
                      </a:lnTo>
                      <a:cubicBezTo>
                        <a:pt x="3024766" y="120604"/>
                        <a:pt x="3134350" y="42951"/>
                        <a:pt x="3262070" y="42951"/>
                      </a:cubicBezTo>
                      <a:cubicBezTo>
                        <a:pt x="3389791" y="42951"/>
                        <a:pt x="3499374" y="120604"/>
                        <a:pt x="3546183" y="231273"/>
                      </a:cubicBezTo>
                      <a:lnTo>
                        <a:pt x="3553495" y="254831"/>
                      </a:lnTo>
                      <a:lnTo>
                        <a:pt x="3564057" y="220806"/>
                      </a:lnTo>
                      <a:cubicBezTo>
                        <a:pt x="3610866" y="110137"/>
                        <a:pt x="3720450" y="32484"/>
                        <a:pt x="3848170" y="32484"/>
                      </a:cubicBezTo>
                      <a:cubicBezTo>
                        <a:pt x="3975891" y="32484"/>
                        <a:pt x="4085474" y="110137"/>
                        <a:pt x="4132283" y="220806"/>
                      </a:cubicBezTo>
                      <a:lnTo>
                        <a:pt x="4137484" y="237562"/>
                      </a:lnTo>
                      <a:lnTo>
                        <a:pt x="4150157" y="196735"/>
                      </a:lnTo>
                      <a:cubicBezTo>
                        <a:pt x="4196966" y="86066"/>
                        <a:pt x="4306550" y="8413"/>
                        <a:pt x="4434270" y="8413"/>
                      </a:cubicBezTo>
                      <a:cubicBezTo>
                        <a:pt x="4604564" y="8413"/>
                        <a:pt x="4742614" y="146463"/>
                        <a:pt x="4742614" y="316757"/>
                      </a:cubicBezTo>
                      <a:lnTo>
                        <a:pt x="4736390" y="378494"/>
                      </a:lnTo>
                      <a:lnTo>
                        <a:pt x="4748838" y="378494"/>
                      </a:lnTo>
                      <a:lnTo>
                        <a:pt x="4742614" y="316757"/>
                      </a:lnTo>
                      <a:cubicBezTo>
                        <a:pt x="4742614" y="146463"/>
                        <a:pt x="4880664" y="8413"/>
                        <a:pt x="5050958" y="8413"/>
                      </a:cubicBezTo>
                      <a:cubicBezTo>
                        <a:pt x="5178679" y="8413"/>
                        <a:pt x="5288262" y="86066"/>
                        <a:pt x="5335071" y="196735"/>
                      </a:cubicBezTo>
                      <a:lnTo>
                        <a:pt x="5347505" y="236793"/>
                      </a:lnTo>
                      <a:lnTo>
                        <a:pt x="5362551" y="188322"/>
                      </a:lnTo>
                      <a:cubicBezTo>
                        <a:pt x="5409360" y="77653"/>
                        <a:pt x="5518943" y="0"/>
                        <a:pt x="5646664" y="0"/>
                      </a:cubicBezTo>
                      <a:close/>
                    </a:path>
                  </a:pathLst>
                </a:custGeom>
                <a:solidFill>
                  <a:srgbClr val="CB6CE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3" name="Rectangle: Rounded Corners 34">
                  <a:extLst>
                    <a:ext uri="{FF2B5EF4-FFF2-40B4-BE49-F238E27FC236}">
                      <a16:creationId xmlns:a16="http://schemas.microsoft.com/office/drawing/2014/main" id="{A0045682-B3B5-7345-1E52-E1DA28DA7F56}"/>
                    </a:ext>
                  </a:extLst>
                </p:cNvPr>
                <p:cNvSpPr/>
                <p:nvPr/>
              </p:nvSpPr>
              <p:spPr>
                <a:xfrm>
                  <a:off x="5958977" y="2432699"/>
                  <a:ext cx="6062626" cy="3540546"/>
                </a:xfrm>
                <a:prstGeom prst="roundRect">
                  <a:avLst>
                    <a:gd name="adj" fmla="val 565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4" name="Rectangle: Rounded Corners 35">
                  <a:extLst>
                    <a:ext uri="{FF2B5EF4-FFF2-40B4-BE49-F238E27FC236}">
                      <a16:creationId xmlns:a16="http://schemas.microsoft.com/office/drawing/2014/main" id="{75C26FFF-779D-445C-E580-59B2084D6832}"/>
                    </a:ext>
                  </a:extLst>
                </p:cNvPr>
                <p:cNvSpPr/>
                <p:nvPr/>
              </p:nvSpPr>
              <p:spPr>
                <a:xfrm>
                  <a:off x="6052216" y="2505767"/>
                  <a:ext cx="5876146" cy="3398922"/>
                </a:xfrm>
                <a:prstGeom prst="roundRect">
                  <a:avLst>
                    <a:gd name="adj" fmla="val 5651"/>
                  </a:avLst>
                </a:prstGeom>
                <a:solidFill>
                  <a:schemeClr val="bg1"/>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pic>
            <p:nvPicPr>
              <p:cNvPr id="30" name="Picture 29">
                <a:extLst>
                  <a:ext uri="{FF2B5EF4-FFF2-40B4-BE49-F238E27FC236}">
                    <a16:creationId xmlns:a16="http://schemas.microsoft.com/office/drawing/2014/main" id="{4A1978AE-ADB9-2F82-22DB-D0CF5A3D551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758483" y="6070301"/>
                <a:ext cx="578599" cy="540222"/>
              </a:xfrm>
              <a:prstGeom prst="rect">
                <a:avLst/>
              </a:prstGeom>
            </p:spPr>
          </p:pic>
          <p:pic>
            <p:nvPicPr>
              <p:cNvPr id="31" name="Picture 30">
                <a:extLst>
                  <a:ext uri="{FF2B5EF4-FFF2-40B4-BE49-F238E27FC236}">
                    <a16:creationId xmlns:a16="http://schemas.microsoft.com/office/drawing/2014/main" id="{20186D52-40B8-B601-5DC8-313058137E84}"/>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295758" y="3220616"/>
                <a:ext cx="899754" cy="824610"/>
              </a:xfrm>
              <a:prstGeom prst="rect">
                <a:avLst/>
              </a:prstGeom>
            </p:spPr>
          </p:pic>
        </p:grpSp>
        <p:sp>
          <p:nvSpPr>
            <p:cNvPr id="28" name="TextBox 27">
              <a:extLst>
                <a:ext uri="{FF2B5EF4-FFF2-40B4-BE49-F238E27FC236}">
                  <a16:creationId xmlns:a16="http://schemas.microsoft.com/office/drawing/2014/main" id="{9724DA57-D949-45D5-9320-CCD4E34B1401}"/>
                </a:ext>
              </a:extLst>
            </p:cNvPr>
            <p:cNvSpPr txBox="1"/>
            <p:nvPr/>
          </p:nvSpPr>
          <p:spPr>
            <a:xfrm>
              <a:off x="5381378" y="4206474"/>
              <a:ext cx="4851918" cy="1334753"/>
            </a:xfrm>
            <a:prstGeom prst="rect">
              <a:avLst/>
            </a:prstGeom>
            <a:noFill/>
          </p:spPr>
          <p:txBody>
            <a:bodyPr wrap="square" rtlCol="0">
              <a:spAutoFit/>
            </a:bodyPr>
            <a:lstStyle/>
            <a:p>
              <a:pPr lvl="0" algn="ctr">
                <a:defRPr/>
              </a:pPr>
              <a:r>
                <a:rPr lang="en-US" noProof="0">
                  <a:solidFill>
                    <a:srgbClr val="29356D"/>
                  </a:solidFill>
                  <a:latin typeface="Roboto" panose="02000000000000000000" pitchFamily="2" charset="0"/>
                  <a:ea typeface="Roboto" panose="02000000000000000000" pitchFamily="2" charset="0"/>
                </a:rPr>
                <a:t>CẢM ƠN THẦY CÔ VÀ CÁC BẠN ĐÃ THEO DÕI </a:t>
              </a:r>
              <a:endParaRPr kumimoji="0" lang="vi-VN" b="0" i="0" u="none" strike="noStrike" kern="1200" cap="none" spc="0" normalizeH="0" baseline="0" noProof="0">
                <a:ln>
                  <a:noFill/>
                </a:ln>
                <a:solidFill>
                  <a:srgbClr val="29356D"/>
                </a:solidFill>
                <a:effectLst/>
                <a:uLnTx/>
                <a:uFillTx/>
                <a:latin typeface="Roboto" panose="02000000000000000000" pitchFamily="2" charset="0"/>
                <a:ea typeface="Roboto" panose="02000000000000000000" pitchFamily="2" charset="0"/>
              </a:endParaRPr>
            </a:p>
          </p:txBody>
        </p:sp>
      </p:grpSp>
      <p:pic>
        <p:nvPicPr>
          <p:cNvPr id="3" name="Picture 2"/>
          <p:cNvPicPr>
            <a:picLocks noChangeAspect="1"/>
          </p:cNvPicPr>
          <p:nvPr/>
        </p:nvPicPr>
        <p:blipFill>
          <a:blip r:embed="rId6"/>
          <a:stretch>
            <a:fillRect/>
          </a:stretch>
        </p:blipFill>
        <p:spPr>
          <a:xfrm>
            <a:off x="777000" y="3481603"/>
            <a:ext cx="3123721" cy="2001450"/>
          </a:xfrm>
          <a:prstGeom prst="rect">
            <a:avLst/>
          </a:prstGeom>
        </p:spPr>
      </p:pic>
    </p:spTree>
    <p:extLst>
      <p:ext uri="{BB962C8B-B14F-4D97-AF65-F5344CB8AC3E}">
        <p14:creationId xmlns:p14="http://schemas.microsoft.com/office/powerpoint/2010/main" val="2337009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500" fill="hold"/>
                                        <p:tgtEl>
                                          <p:spTgt spid="6"/>
                                        </p:tgtEl>
                                        <p:attrNameLst>
                                          <p:attrName>ppt_x</p:attrName>
                                        </p:attrNameLst>
                                      </p:cBhvr>
                                      <p:tavLst>
                                        <p:tav tm="0">
                                          <p:val>
                                            <p:strVal val="#ppt_x"/>
                                          </p:val>
                                        </p:tav>
                                        <p:tav tm="100000">
                                          <p:val>
                                            <p:strVal val="#ppt_x"/>
                                          </p:val>
                                        </p:tav>
                                      </p:tavLst>
                                    </p:anim>
                                    <p:anim calcmode="lin" valueType="num">
                                      <p:cBhvr additive="base">
                                        <p:cTn id="11" dur="500" fill="hold"/>
                                        <p:tgtEl>
                                          <p:spTgt spid="6"/>
                                        </p:tgtEl>
                                        <p:attrNameLst>
                                          <p:attrName>ppt_y</p:attrName>
                                        </p:attrNameLst>
                                      </p:cBhvr>
                                      <p:tavLst>
                                        <p:tav tm="0">
                                          <p:val>
                                            <p:strVal val="1+#ppt_h/2"/>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additive="base">
                                        <p:cTn id="14" dur="500" fill="hold"/>
                                        <p:tgtEl>
                                          <p:spTgt spid="17"/>
                                        </p:tgtEl>
                                        <p:attrNameLst>
                                          <p:attrName>ppt_x</p:attrName>
                                        </p:attrNameLst>
                                      </p:cBhvr>
                                      <p:tavLst>
                                        <p:tav tm="0">
                                          <p:val>
                                            <p:strVal val="#ppt_x"/>
                                          </p:val>
                                        </p:tav>
                                        <p:tav tm="100000">
                                          <p:val>
                                            <p:strVal val="#ppt_x"/>
                                          </p:val>
                                        </p:tav>
                                      </p:tavLst>
                                    </p:anim>
                                    <p:anim calcmode="lin" valueType="num">
                                      <p:cBhvr additive="base">
                                        <p:cTn id="15" dur="500" fill="hold"/>
                                        <p:tgtEl>
                                          <p:spTgt spid="17"/>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26"/>
                                        </p:tgtEl>
                                        <p:attrNameLst>
                                          <p:attrName>style.visibility</p:attrName>
                                        </p:attrNameLst>
                                      </p:cBhvr>
                                      <p:to>
                                        <p:strVal val="visible"/>
                                      </p:to>
                                    </p:set>
                                    <p:anim calcmode="lin" valueType="num">
                                      <p:cBhvr additive="base">
                                        <p:cTn id="18" dur="500" fill="hold"/>
                                        <p:tgtEl>
                                          <p:spTgt spid="26"/>
                                        </p:tgtEl>
                                        <p:attrNameLst>
                                          <p:attrName>ppt_x</p:attrName>
                                        </p:attrNameLst>
                                      </p:cBhvr>
                                      <p:tavLst>
                                        <p:tav tm="0">
                                          <p:val>
                                            <p:strVal val="#ppt_x"/>
                                          </p:val>
                                        </p:tav>
                                        <p:tav tm="100000">
                                          <p:val>
                                            <p:strVal val="#ppt_x"/>
                                          </p:val>
                                        </p:tav>
                                      </p:tavLst>
                                    </p:anim>
                                    <p:anim calcmode="lin" valueType="num">
                                      <p:cBhvr additive="base">
                                        <p:cTn id="19"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Diamond 35"/>
          <p:cNvSpPr/>
          <p:nvPr/>
        </p:nvSpPr>
        <p:spPr>
          <a:xfrm>
            <a:off x="122464" y="1742929"/>
            <a:ext cx="4759778" cy="3652031"/>
          </a:xfrm>
          <a:prstGeom prst="diamond">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9" name="TextBox 8"/>
          <p:cNvSpPr txBox="1"/>
          <p:nvPr/>
        </p:nvSpPr>
        <p:spPr>
          <a:xfrm>
            <a:off x="1708624" y="366399"/>
            <a:ext cx="9807800" cy="1077218"/>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CHIA SẺ VỀ BÀI THUYẾT TRÌNH CỦA NHÓM MÀ EM ẤN TƯỢNG VÀ GIẢI THÍCH LÍ DO</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3" name="Picture 2"/>
          <p:cNvPicPr>
            <a:picLocks noChangeAspect="1"/>
          </p:cNvPicPr>
          <p:nvPr/>
        </p:nvPicPr>
        <p:blipFill>
          <a:blip r:embed="rId4"/>
          <a:stretch>
            <a:fillRect/>
          </a:stretch>
        </p:blipFill>
        <p:spPr>
          <a:xfrm>
            <a:off x="445770" y="1966470"/>
            <a:ext cx="4113166" cy="3204948"/>
          </a:xfrm>
          <a:prstGeom prst="diamond">
            <a:avLst/>
          </a:prstGeom>
          <a:noFill/>
          <a:effectLst>
            <a:outerShdw blurRad="63500" sx="102000" sy="102000" algn="ctr" rotWithShape="0">
              <a:prstClr val="black">
                <a:alpha val="40000"/>
              </a:prstClr>
            </a:outerShdw>
          </a:effectLst>
        </p:spPr>
      </p:pic>
      <p:pic>
        <p:nvPicPr>
          <p:cNvPr id="4" name="Picture 3"/>
          <p:cNvPicPr>
            <a:picLocks noChangeAspect="1"/>
          </p:cNvPicPr>
          <p:nvPr/>
        </p:nvPicPr>
        <p:blipFill>
          <a:blip r:embed="rId5"/>
          <a:stretch>
            <a:fillRect/>
          </a:stretch>
        </p:blipFill>
        <p:spPr>
          <a:xfrm>
            <a:off x="4126269" y="3051810"/>
            <a:ext cx="4103332" cy="3464912"/>
          </a:xfrm>
          <a:prstGeom prst="diamond">
            <a:avLst/>
          </a:prstGeom>
          <a:effectLst>
            <a:outerShdw blurRad="63500" sx="102000" sy="102000" algn="ctr" rotWithShape="0">
              <a:prstClr val="black">
                <a:alpha val="40000"/>
              </a:prstClr>
            </a:outerShdw>
          </a:effectLst>
        </p:spPr>
      </p:pic>
      <p:pic>
        <p:nvPicPr>
          <p:cNvPr id="5" name="Picture 4"/>
          <p:cNvPicPr>
            <a:picLocks noChangeAspect="1"/>
          </p:cNvPicPr>
          <p:nvPr/>
        </p:nvPicPr>
        <p:blipFill>
          <a:blip r:embed="rId6"/>
          <a:stretch>
            <a:fillRect/>
          </a:stretch>
        </p:blipFill>
        <p:spPr>
          <a:xfrm>
            <a:off x="7666083" y="1742929"/>
            <a:ext cx="4225679" cy="3464912"/>
          </a:xfrm>
          <a:prstGeom prst="diamond">
            <a:avLst/>
          </a:prstGeom>
          <a:effectLst>
            <a:outerShdw blurRad="63500" sx="102000" sy="102000" algn="ctr" rotWithShape="0">
              <a:prstClr val="black">
                <a:alpha val="40000"/>
              </a:prstClr>
            </a:outerShdw>
          </a:effectLst>
        </p:spPr>
      </p:pic>
      <p:sp>
        <p:nvSpPr>
          <p:cNvPr id="37" name="Diamond 36"/>
          <p:cNvSpPr/>
          <p:nvPr/>
        </p:nvSpPr>
        <p:spPr>
          <a:xfrm>
            <a:off x="3801200" y="2788921"/>
            <a:ext cx="4759778" cy="3966210"/>
          </a:xfrm>
          <a:prstGeom prst="diamond">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Diamond 37"/>
          <p:cNvSpPr/>
          <p:nvPr/>
        </p:nvSpPr>
        <p:spPr>
          <a:xfrm>
            <a:off x="7399033" y="1489980"/>
            <a:ext cx="4759778" cy="3966210"/>
          </a:xfrm>
          <a:prstGeom prst="diamond">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1263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fade">
                                      <p:cBhvr>
                                        <p:cTn id="10" dur="1000"/>
                                        <p:tgtEl>
                                          <p:spTgt spid="36"/>
                                        </p:tgtEl>
                                      </p:cBhvr>
                                    </p:animEffect>
                                    <p:anim calcmode="lin" valueType="num">
                                      <p:cBhvr>
                                        <p:cTn id="11" dur="1000" fill="hold"/>
                                        <p:tgtEl>
                                          <p:spTgt spid="36"/>
                                        </p:tgtEl>
                                        <p:attrNameLst>
                                          <p:attrName>ppt_x</p:attrName>
                                        </p:attrNameLst>
                                      </p:cBhvr>
                                      <p:tavLst>
                                        <p:tav tm="0">
                                          <p:val>
                                            <p:strVal val="#ppt_x"/>
                                          </p:val>
                                        </p:tav>
                                        <p:tav tm="100000">
                                          <p:val>
                                            <p:strVal val="#ppt_x"/>
                                          </p:val>
                                        </p:tav>
                                      </p:tavLst>
                                    </p:anim>
                                    <p:anim calcmode="lin" valueType="num">
                                      <p:cBhvr>
                                        <p:cTn id="12" dur="1000" fill="hold"/>
                                        <p:tgtEl>
                                          <p:spTgt spid="36"/>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37"/>
                                        </p:tgtEl>
                                        <p:attrNameLst>
                                          <p:attrName>style.visibility</p:attrName>
                                        </p:attrNameLst>
                                      </p:cBhvr>
                                      <p:to>
                                        <p:strVal val="visible"/>
                                      </p:to>
                                    </p:set>
                                    <p:animEffect transition="in" filter="fade">
                                      <p:cBhvr>
                                        <p:cTn id="30" dur="1000"/>
                                        <p:tgtEl>
                                          <p:spTgt spid="37"/>
                                        </p:tgtEl>
                                      </p:cBhvr>
                                    </p:animEffect>
                                    <p:anim calcmode="lin" valueType="num">
                                      <p:cBhvr>
                                        <p:cTn id="31" dur="1000" fill="hold"/>
                                        <p:tgtEl>
                                          <p:spTgt spid="37"/>
                                        </p:tgtEl>
                                        <p:attrNameLst>
                                          <p:attrName>ppt_x</p:attrName>
                                        </p:attrNameLst>
                                      </p:cBhvr>
                                      <p:tavLst>
                                        <p:tav tm="0">
                                          <p:val>
                                            <p:strVal val="#ppt_x"/>
                                          </p:val>
                                        </p:tav>
                                        <p:tav tm="100000">
                                          <p:val>
                                            <p:strVal val="#ppt_x"/>
                                          </p:val>
                                        </p:tav>
                                      </p:tavLst>
                                    </p:anim>
                                    <p:anim calcmode="lin" valueType="num">
                                      <p:cBhvr>
                                        <p:cTn id="32" dur="1000" fill="hold"/>
                                        <p:tgtEl>
                                          <p:spTgt spid="37"/>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38"/>
                                        </p:tgtEl>
                                        <p:attrNameLst>
                                          <p:attrName>style.visibility</p:attrName>
                                        </p:attrNameLst>
                                      </p:cBhvr>
                                      <p:to>
                                        <p:strVal val="visible"/>
                                      </p:to>
                                    </p:set>
                                    <p:animEffect transition="in" filter="fade">
                                      <p:cBhvr>
                                        <p:cTn id="35" dur="1000"/>
                                        <p:tgtEl>
                                          <p:spTgt spid="38"/>
                                        </p:tgtEl>
                                      </p:cBhvr>
                                    </p:animEffect>
                                    <p:anim calcmode="lin" valueType="num">
                                      <p:cBhvr>
                                        <p:cTn id="36" dur="1000" fill="hold"/>
                                        <p:tgtEl>
                                          <p:spTgt spid="38"/>
                                        </p:tgtEl>
                                        <p:attrNameLst>
                                          <p:attrName>ppt_x</p:attrName>
                                        </p:attrNameLst>
                                      </p:cBhvr>
                                      <p:tavLst>
                                        <p:tav tm="0">
                                          <p:val>
                                            <p:strVal val="#ppt_x"/>
                                          </p:val>
                                        </p:tav>
                                        <p:tav tm="100000">
                                          <p:val>
                                            <p:strVal val="#ppt_x"/>
                                          </p:val>
                                        </p:tav>
                                      </p:tavLst>
                                    </p:anim>
                                    <p:anim calcmode="lin" valueType="num">
                                      <p:cBhvr>
                                        <p:cTn id="37"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9" grpId="0"/>
      <p:bldP spid="37" grpId="0" animBg="1"/>
      <p:bldP spid="3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44929" y="624225"/>
            <a:ext cx="46565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ĐÁNH GIÁ SẢN PHẨM</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8" name="Picture 17">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246550" cy="1550366"/>
          </a:xfrm>
          <a:prstGeom prst="rect">
            <a:avLst/>
          </a:prstGeom>
        </p:spPr>
      </p:pic>
      <p:pic>
        <p:nvPicPr>
          <p:cNvPr id="19" name="Picture 18">
            <a:extLst>
              <a:ext uri="{FF2B5EF4-FFF2-40B4-BE49-F238E27FC236}">
                <a16:creationId xmlns:a16="http://schemas.microsoft.com/office/drawing/2014/main" id="{571028BF-4394-59CC-577D-5A0DC1AF07B2}"/>
              </a:ext>
            </a:extLst>
          </p:cNvPr>
          <p:cNvPicPr>
            <a:picLocks noChangeAspect="1"/>
          </p:cNvPicPr>
          <p:nvPr/>
        </p:nvPicPr>
        <p:blipFill>
          <a:blip r:embed="rId4"/>
          <a:stretch>
            <a:fillRect/>
          </a:stretch>
        </p:blipFill>
        <p:spPr>
          <a:xfrm>
            <a:off x="1937997" y="1401348"/>
            <a:ext cx="8469234" cy="5269785"/>
          </a:xfrm>
          <a:prstGeom prst="rect">
            <a:avLst/>
          </a:prstGeom>
          <a:effectLst>
            <a:outerShdw blurRad="63500" sx="102000" sy="102000" algn="ctr" rotWithShape="0">
              <a:prstClr val="black">
                <a:alpha val="40000"/>
              </a:prstClr>
            </a:outerShdw>
          </a:effectLst>
        </p:spPr>
      </p:pic>
      <p:sp>
        <p:nvSpPr>
          <p:cNvPr id="20" name="TextBox 19">
            <a:extLst>
              <a:ext uri="{FF2B5EF4-FFF2-40B4-BE49-F238E27FC236}">
                <a16:creationId xmlns:a16="http://schemas.microsoft.com/office/drawing/2014/main" id="{F47EDC76-93E4-69B2-B3EB-FFBB9F9285CB}"/>
              </a:ext>
            </a:extLst>
          </p:cNvPr>
          <p:cNvSpPr txBox="1"/>
          <p:nvPr/>
        </p:nvSpPr>
        <p:spPr>
          <a:xfrm>
            <a:off x="6879174" y="1470592"/>
            <a:ext cx="2545723"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de-DE"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Thực hiện đánh giá bằng hình dán</a:t>
            </a:r>
            <a:endParaRPr kumimoji="0" lang="en-US" sz="28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21" name="Picture 20"/>
          <p:cNvPicPr>
            <a:picLocks noChangeAspect="1"/>
          </p:cNvPicPr>
          <p:nvPr/>
        </p:nvPicPr>
        <p:blipFill rotWithShape="1">
          <a:blip r:embed="rId5"/>
          <a:srcRect l="6827" t="7035" r="5654" b="3542"/>
          <a:stretch/>
        </p:blipFill>
        <p:spPr>
          <a:xfrm>
            <a:off x="6527030" y="3543859"/>
            <a:ext cx="868595" cy="868595"/>
          </a:xfrm>
          <a:prstGeom prst="ellipse">
            <a:avLst/>
          </a:prstGeom>
        </p:spPr>
      </p:pic>
      <p:pic>
        <p:nvPicPr>
          <p:cNvPr id="22" name="Picture 21"/>
          <p:cNvPicPr>
            <a:picLocks noChangeAspect="1"/>
          </p:cNvPicPr>
          <p:nvPr/>
        </p:nvPicPr>
        <p:blipFill rotWithShape="1">
          <a:blip r:embed="rId6"/>
          <a:srcRect l="9571" t="6413" r="10420" b="6660"/>
          <a:stretch/>
        </p:blipFill>
        <p:spPr>
          <a:xfrm>
            <a:off x="7727568" y="4527654"/>
            <a:ext cx="848933" cy="848933"/>
          </a:xfrm>
          <a:prstGeom prst="ellipse">
            <a:avLst/>
          </a:prstGeom>
        </p:spPr>
      </p:pic>
      <p:pic>
        <p:nvPicPr>
          <p:cNvPr id="23" name="Picture 22"/>
          <p:cNvPicPr>
            <a:picLocks noChangeAspect="1"/>
          </p:cNvPicPr>
          <p:nvPr/>
        </p:nvPicPr>
        <p:blipFill rotWithShape="1">
          <a:blip r:embed="rId7"/>
          <a:srcRect l="5642" t="6399" r="6278" b="6897"/>
          <a:stretch/>
        </p:blipFill>
        <p:spPr>
          <a:xfrm>
            <a:off x="8985498" y="5448834"/>
            <a:ext cx="878797" cy="878797"/>
          </a:xfrm>
          <a:prstGeom prst="ellipse">
            <a:avLst/>
          </a:prstGeom>
        </p:spPr>
      </p:pic>
      <p:sp>
        <p:nvSpPr>
          <p:cNvPr id="12" name="TextBox 11"/>
          <p:cNvSpPr txBox="1"/>
          <p:nvPr/>
        </p:nvSpPr>
        <p:spPr>
          <a:xfrm>
            <a:off x="2717351" y="3543859"/>
            <a:ext cx="3772739" cy="1323439"/>
          </a:xfrm>
          <a:prstGeom prst="rect">
            <a:avLst/>
          </a:prstGeom>
          <a:noFill/>
        </p:spPr>
        <p:txBody>
          <a:bodyPr wrap="square" rtlCol="0">
            <a:spAutoFit/>
          </a:bodyPr>
          <a:lstStyle/>
          <a:p>
            <a:pPr lvl="0">
              <a:defRPr/>
            </a:pPr>
            <a:r>
              <a:rPr lang="vi-VN" sz="1600" dirty="0">
                <a:solidFill>
                  <a:srgbClr val="002060"/>
                </a:solidFill>
                <a:latin typeface="Roboto" panose="02000000000000000000" pitchFamily="2" charset="0"/>
                <a:ea typeface="Roboto" panose="02000000000000000000" pitchFamily="2" charset="0"/>
                <a:cs typeface="Roboto" panose="02000000000000000000" pitchFamily="2" charset="0"/>
              </a:rPr>
              <a:t>Có ít nhất 4 trang chiếu, có chữ hoa, chữ thường, có ảnh minh hoạ cho nội dung trình bày, có sử dụng công cụ gạch </a:t>
            </a:r>
            <a:r>
              <a:rPr lang="vi-VN" sz="1600">
                <a:solidFill>
                  <a:srgbClr val="002060"/>
                </a:solidFill>
                <a:latin typeface="Roboto" panose="02000000000000000000" pitchFamily="2" charset="0"/>
                <a:ea typeface="Roboto" panose="02000000000000000000" pitchFamily="2" charset="0"/>
                <a:cs typeface="Roboto" panose="02000000000000000000" pitchFamily="2" charset="0"/>
              </a:rPr>
              <a:t>đầu dòng</a:t>
            </a:r>
            <a:r>
              <a:rPr lang="en-US" sz="1600">
                <a:solidFill>
                  <a:srgbClr val="002060"/>
                </a:solidFill>
                <a:latin typeface="Roboto" panose="02000000000000000000" pitchFamily="2" charset="0"/>
                <a:ea typeface="Roboto" panose="02000000000000000000" pitchFamily="2" charset="0"/>
                <a:cs typeface="Roboto" panose="02000000000000000000" pitchFamily="2" charset="0"/>
              </a:rPr>
              <a:t>.</a:t>
            </a:r>
            <a:r>
              <a:rPr lang="vi-VN" sz="1600" dirty="0">
                <a:solidFill>
                  <a:srgbClr val="002060"/>
                </a:solidFill>
                <a:latin typeface="Roboto" panose="02000000000000000000" pitchFamily="2" charset="0"/>
                <a:ea typeface="Roboto" panose="02000000000000000000" pitchFamily="2" charset="0"/>
                <a:cs typeface="Roboto" panose="02000000000000000000" pitchFamily="2" charset="0"/>
              </a:rPr>
              <a:t/>
            </a:r>
            <a:br>
              <a:rPr lang="vi-VN" sz="1600" dirty="0">
                <a:solidFill>
                  <a:srgbClr val="002060"/>
                </a:solidFill>
                <a:latin typeface="Roboto" panose="02000000000000000000" pitchFamily="2" charset="0"/>
                <a:ea typeface="Roboto" panose="02000000000000000000" pitchFamily="2" charset="0"/>
                <a:cs typeface="Roboto" panose="02000000000000000000" pitchFamily="2" charset="0"/>
              </a:rPr>
            </a:br>
            <a:endParaRPr lang="vi-VN" altLang="zh-CN" sz="1600" dirty="0">
              <a:solidFill>
                <a:srgbClr val="002060"/>
              </a:solidFill>
              <a:latin typeface="Roboto" panose="02000000000000000000" pitchFamily="2" charset="0"/>
              <a:ea typeface="Roboto" panose="02000000000000000000" pitchFamily="2" charset="0"/>
              <a:cs typeface="Roboto" panose="02000000000000000000" pitchFamily="2" charset="0"/>
            </a:endParaRPr>
          </a:p>
        </p:txBody>
      </p:sp>
      <p:sp>
        <p:nvSpPr>
          <p:cNvPr id="13" name="TextBox 12"/>
          <p:cNvSpPr txBox="1"/>
          <p:nvPr/>
        </p:nvSpPr>
        <p:spPr>
          <a:xfrm>
            <a:off x="2776834" y="5641182"/>
            <a:ext cx="3486806" cy="830997"/>
          </a:xfrm>
          <a:prstGeom prst="rect">
            <a:avLst/>
          </a:prstGeom>
          <a:noFill/>
        </p:spPr>
        <p:txBody>
          <a:bodyPr wrap="square" rtlCol="0">
            <a:spAutoFit/>
          </a:bodyPr>
          <a:lstStyle/>
          <a:p>
            <a:pPr lvl="0">
              <a:defRPr/>
            </a:pPr>
            <a:r>
              <a:rPr lang="vi-VN" sz="1600" dirty="0">
                <a:solidFill>
                  <a:srgbClr val="002060"/>
                </a:solidFill>
                <a:latin typeface="Roboto" panose="02000000000000000000" pitchFamily="2" charset="0"/>
                <a:ea typeface="Roboto" panose="02000000000000000000" pitchFamily="2" charset="0"/>
                <a:cs typeface="Roboto" panose="02000000000000000000" pitchFamily="2" charset="0"/>
              </a:rPr>
              <a:t>Lưu được tệp sản phẩm vào đúng thư mục theo </a:t>
            </a:r>
            <a:r>
              <a:rPr lang="vi-VN" sz="1600">
                <a:solidFill>
                  <a:srgbClr val="002060"/>
                </a:solidFill>
                <a:latin typeface="Roboto" panose="02000000000000000000" pitchFamily="2" charset="0"/>
                <a:ea typeface="Roboto" panose="02000000000000000000" pitchFamily="2" charset="0"/>
                <a:cs typeface="Roboto" panose="02000000000000000000" pitchFamily="2" charset="0"/>
              </a:rPr>
              <a:t>yêu cầu</a:t>
            </a:r>
            <a:r>
              <a:rPr lang="en-US" sz="1600">
                <a:solidFill>
                  <a:srgbClr val="002060"/>
                </a:solidFill>
                <a:latin typeface="Roboto" panose="02000000000000000000" pitchFamily="2" charset="0"/>
                <a:ea typeface="Roboto" panose="02000000000000000000" pitchFamily="2" charset="0"/>
                <a:cs typeface="Roboto" panose="02000000000000000000" pitchFamily="2" charset="0"/>
              </a:rPr>
              <a:t>.</a:t>
            </a:r>
            <a:r>
              <a:rPr lang="vi-VN" sz="1600">
                <a:solidFill>
                  <a:srgbClr val="002060"/>
                </a:solidFill>
                <a:latin typeface="Roboto" panose="02000000000000000000" pitchFamily="2" charset="0"/>
                <a:ea typeface="Roboto" panose="02000000000000000000" pitchFamily="2" charset="0"/>
                <a:cs typeface="Roboto" panose="02000000000000000000" pitchFamily="2" charset="0"/>
              </a:rPr>
              <a:t> </a:t>
            </a:r>
            <a:r>
              <a:rPr lang="vi-VN" sz="1600" dirty="0">
                <a:solidFill>
                  <a:srgbClr val="002060"/>
                </a:solidFill>
                <a:latin typeface="Roboto" panose="02000000000000000000" pitchFamily="2" charset="0"/>
                <a:ea typeface="Roboto" panose="02000000000000000000" pitchFamily="2" charset="0"/>
                <a:cs typeface="Roboto" panose="02000000000000000000" pitchFamily="2" charset="0"/>
              </a:rPr>
              <a:t/>
            </a:r>
            <a:br>
              <a:rPr lang="vi-VN" sz="1600" dirty="0">
                <a:solidFill>
                  <a:srgbClr val="002060"/>
                </a:solidFill>
                <a:latin typeface="Roboto" panose="02000000000000000000" pitchFamily="2" charset="0"/>
                <a:ea typeface="Roboto" panose="02000000000000000000" pitchFamily="2" charset="0"/>
                <a:cs typeface="Roboto" panose="02000000000000000000" pitchFamily="2" charset="0"/>
              </a:rPr>
            </a:br>
            <a:endParaRPr lang="vi-VN" altLang="zh-CN" sz="1600" dirty="0">
              <a:solidFill>
                <a:srgbClr val="002060"/>
              </a:solidFill>
              <a:latin typeface="Roboto" panose="02000000000000000000" pitchFamily="2" charset="0"/>
              <a:ea typeface="Roboto" panose="02000000000000000000" pitchFamily="2" charset="0"/>
              <a:cs typeface="Roboto" panose="02000000000000000000" pitchFamily="2" charset="0"/>
            </a:endParaRPr>
          </a:p>
        </p:txBody>
      </p:sp>
      <p:sp>
        <p:nvSpPr>
          <p:cNvPr id="14" name="TextBox 13"/>
          <p:cNvSpPr txBox="1"/>
          <p:nvPr/>
        </p:nvSpPr>
        <p:spPr>
          <a:xfrm>
            <a:off x="2711954" y="4617837"/>
            <a:ext cx="3616565" cy="830997"/>
          </a:xfrm>
          <a:prstGeom prst="rect">
            <a:avLst/>
          </a:prstGeom>
          <a:noFill/>
        </p:spPr>
        <p:txBody>
          <a:bodyPr wrap="square" rtlCol="0">
            <a:spAutoFit/>
          </a:bodyPr>
          <a:lstStyle/>
          <a:p>
            <a:pPr lvl="0">
              <a:defRPr/>
            </a:pPr>
            <a:r>
              <a:rPr lang="vi-VN" sz="1600" dirty="0">
                <a:solidFill>
                  <a:srgbClr val="002060"/>
                </a:solidFill>
                <a:latin typeface="Roboto" panose="02000000000000000000" pitchFamily="2" charset="0"/>
                <a:ea typeface="Roboto" panose="02000000000000000000" pitchFamily="2" charset="0"/>
                <a:cs typeface="Roboto" panose="02000000000000000000" pitchFamily="2" charset="0"/>
              </a:rPr>
              <a:t>Giới thiệu được một loại trang phục, một món ăn hoặc một lễ hội tiêu biểu ở </a:t>
            </a:r>
            <a:r>
              <a:rPr lang="vi-VN" sz="1600">
                <a:solidFill>
                  <a:srgbClr val="002060"/>
                </a:solidFill>
                <a:latin typeface="Roboto" panose="02000000000000000000" pitchFamily="2" charset="0"/>
                <a:ea typeface="Roboto" panose="02000000000000000000" pitchFamily="2" charset="0"/>
                <a:cs typeface="Roboto" panose="02000000000000000000" pitchFamily="2" charset="0"/>
              </a:rPr>
              <a:t>địa phương</a:t>
            </a:r>
            <a:r>
              <a:rPr lang="en-US" sz="1600">
                <a:solidFill>
                  <a:srgbClr val="002060"/>
                </a:solidFill>
                <a:latin typeface="Roboto" panose="02000000000000000000" pitchFamily="2" charset="0"/>
                <a:ea typeface="Roboto" panose="02000000000000000000" pitchFamily="2" charset="0"/>
                <a:cs typeface="Roboto" panose="02000000000000000000" pitchFamily="2" charset="0"/>
              </a:rPr>
              <a:t>.</a:t>
            </a:r>
            <a:endParaRPr kumimoji="0" lang="vi-VN" altLang="zh-CN" sz="16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467716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 calcmode="lin" valueType="num">
                                      <p:cBhvr>
                                        <p:cTn id="10" dur="500" fill="hold"/>
                                        <p:tgtEl>
                                          <p:spTgt spid="20"/>
                                        </p:tgtEl>
                                        <p:attrNameLst>
                                          <p:attrName>ppt_w</p:attrName>
                                        </p:attrNameLst>
                                      </p:cBhvr>
                                      <p:tavLst>
                                        <p:tav tm="0">
                                          <p:val>
                                            <p:fltVal val="0"/>
                                          </p:val>
                                        </p:tav>
                                        <p:tav tm="100000">
                                          <p:val>
                                            <p:strVal val="#ppt_w"/>
                                          </p:val>
                                        </p:tav>
                                      </p:tavLst>
                                    </p:anim>
                                    <p:anim calcmode="lin" valueType="num">
                                      <p:cBhvr>
                                        <p:cTn id="11" dur="500" fill="hold"/>
                                        <p:tgtEl>
                                          <p:spTgt spid="20"/>
                                        </p:tgtEl>
                                        <p:attrNameLst>
                                          <p:attrName>ppt_h</p:attrName>
                                        </p:attrNameLst>
                                      </p:cBhvr>
                                      <p:tavLst>
                                        <p:tav tm="0">
                                          <p:val>
                                            <p:fltVal val="0"/>
                                          </p:val>
                                        </p:tav>
                                        <p:tav tm="100000">
                                          <p:val>
                                            <p:strVal val="#ppt_h"/>
                                          </p:val>
                                        </p:tav>
                                      </p:tavLst>
                                    </p:anim>
                                  </p:childTnLst>
                                </p:cTn>
                              </p:par>
                              <p:par>
                                <p:cTn id="12" presetID="14" presetClass="entr" presetSubtype="10" fill="hold" nodeType="with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randombar(horizontal)">
                                      <p:cBhvr>
                                        <p:cTn id="14" dur="500"/>
                                        <p:tgtEl>
                                          <p:spTgt spid="19"/>
                                        </p:tgtEl>
                                      </p:cBhvr>
                                    </p:animEffect>
                                  </p:childTnLst>
                                </p:cTn>
                              </p:par>
                              <p:par>
                                <p:cTn id="15" presetID="6" presetClass="entr" presetSubtype="16"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circle(in)">
                                      <p:cBhvr>
                                        <p:cTn id="17" dur="2000"/>
                                        <p:tgtEl>
                                          <p:spTgt spid="21"/>
                                        </p:tgtEl>
                                      </p:cBhvr>
                                    </p:animEffect>
                                  </p:childTnLst>
                                </p:cTn>
                              </p:par>
                              <p:par>
                                <p:cTn id="18" presetID="6" presetClass="entr" presetSubtype="16" fill="hold"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circle(in)">
                                      <p:cBhvr>
                                        <p:cTn id="20" dur="2000"/>
                                        <p:tgtEl>
                                          <p:spTgt spid="22"/>
                                        </p:tgtEl>
                                      </p:cBhvr>
                                    </p:animEffect>
                                  </p:childTnLst>
                                </p:cTn>
                              </p:par>
                              <p:par>
                                <p:cTn id="21" presetID="6" presetClass="entr" presetSubtype="16"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circle(in)">
                                      <p:cBhvr>
                                        <p:cTn id="23" dur="2000"/>
                                        <p:tgtEl>
                                          <p:spTgt spid="23"/>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down)">
                                      <p:cBhvr>
                                        <p:cTn id="26" dur="500"/>
                                        <p:tgtEl>
                                          <p:spTgt spid="12"/>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down)">
                                      <p:cBhvr>
                                        <p:cTn id="29" dur="500"/>
                                        <p:tgtEl>
                                          <p:spTgt spid="14"/>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0" grpId="0"/>
      <p:bldP spid="12" grpId="0"/>
      <p:bldP spid="13"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FACDEB0-4136-02B1-00C5-D1D8C06FB6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7264"/>
            <a:ext cx="2246550" cy="1550366"/>
          </a:xfrm>
          <a:prstGeom prst="rect">
            <a:avLst/>
          </a:prstGeom>
        </p:spPr>
      </p:pic>
      <p:pic>
        <p:nvPicPr>
          <p:cNvPr id="3" name="Về Chùa Thầy ngắm hoa gạo nở đỏ rực cả góc trời (online-video-cutter.co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028825" y="1143000"/>
            <a:ext cx="8134350" cy="4572000"/>
          </a:xfrm>
          <a:prstGeom prst="rect">
            <a:avLst/>
          </a:prstGeom>
        </p:spPr>
      </p:pic>
    </p:spTree>
    <p:extLst>
      <p:ext uri="{BB962C8B-B14F-4D97-AF65-F5344CB8AC3E}">
        <p14:creationId xmlns:p14="http://schemas.microsoft.com/office/powerpoint/2010/main" val="187497405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p:nvPr/>
        </p:nvSpPr>
        <p:spPr>
          <a:xfrm flipH="1" flipV="1">
            <a:off x="1449651" y="1416789"/>
            <a:ext cx="9201819" cy="4952839"/>
          </a:xfrm>
          <a:prstGeom prst="roundRect">
            <a:avLst/>
          </a:prstGeom>
          <a:noFill/>
          <a:ln w="28575">
            <a:solidFill>
              <a:srgbClr val="9562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B725248E-A0D6-AD5A-5800-9A78FC7887FD}"/>
              </a:ext>
            </a:extLst>
          </p:cNvPr>
          <p:cNvSpPr txBox="1"/>
          <p:nvPr/>
        </p:nvSpPr>
        <p:spPr>
          <a:xfrm>
            <a:off x="3923212" y="3563689"/>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TẠM BIỆT CÁC EM</a:t>
            </a:r>
            <a:endParaRPr kumimoji="0" lang="en-US" sz="4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792552" y="2700015"/>
            <a:ext cx="1588399" cy="2602531"/>
          </a:xfrm>
          <a:prstGeom prst="rect">
            <a:avLst/>
          </a:prstGeom>
        </p:spPr>
      </p:pic>
      <p:pic>
        <p:nvPicPr>
          <p:cNvPr id="7" name="Picture 6">
            <a:extLst>
              <a:ext uri="{FF2B5EF4-FFF2-40B4-BE49-F238E27FC236}">
                <a16:creationId xmlns:a16="http://schemas.microsoft.com/office/drawing/2014/main" id="{4FACDEB0-4136-02B1-00C5-D1D8C06FB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80951" y="1451587"/>
            <a:ext cx="2246550" cy="1550366"/>
          </a:xfrm>
          <a:prstGeom prst="rect">
            <a:avLst/>
          </a:prstGeom>
        </p:spPr>
      </p:pic>
    </p:spTree>
    <p:extLst>
      <p:ext uri="{BB962C8B-B14F-4D97-AF65-F5344CB8AC3E}">
        <p14:creationId xmlns:p14="http://schemas.microsoft.com/office/powerpoint/2010/main" val="1710614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34" presetClass="emph" presetSubtype="0" fill="hold" grpId="1" nodeType="withEffect">
                                  <p:stCondLst>
                                    <p:cond delay="0"/>
                                  </p:stCondLst>
                                  <p:iterate type="lt">
                                    <p:tmPct val="10000"/>
                                  </p:iterate>
                                  <p:childTnLst>
                                    <p:animMotion origin="layout" path="M 1.04167E-6 -2.59259E-6 L 1.04167E-6 -0.07222 " pathEditMode="relative" rAng="0" ptsTypes="AA">
                                      <p:cBhvr>
                                        <p:cTn id="10" dur="250" accel="50000" decel="50000" autoRev="1" fill="hold">
                                          <p:stCondLst>
                                            <p:cond delay="0"/>
                                          </p:stCondLst>
                                        </p:cTn>
                                        <p:tgtEl>
                                          <p:spTgt spid="12"/>
                                        </p:tgtEl>
                                        <p:attrNameLst>
                                          <p:attrName>ppt_x</p:attrName>
                                          <p:attrName>ppt_y</p:attrName>
                                        </p:attrNameLst>
                                      </p:cBhvr>
                                      <p:rCtr x="0" y="-3611"/>
                                    </p:animMotion>
                                    <p:animRot by="1500000">
                                      <p:cBhvr>
                                        <p:cTn id="11" dur="125" fill="hold">
                                          <p:stCondLst>
                                            <p:cond delay="0"/>
                                          </p:stCondLst>
                                        </p:cTn>
                                        <p:tgtEl>
                                          <p:spTgt spid="12"/>
                                        </p:tgtEl>
                                        <p:attrNameLst>
                                          <p:attrName>r</p:attrName>
                                        </p:attrNameLst>
                                      </p:cBhvr>
                                    </p:animRot>
                                    <p:animRot by="-1500000">
                                      <p:cBhvr>
                                        <p:cTn id="12" dur="125" fill="hold">
                                          <p:stCondLst>
                                            <p:cond delay="125"/>
                                          </p:stCondLst>
                                        </p:cTn>
                                        <p:tgtEl>
                                          <p:spTgt spid="12"/>
                                        </p:tgtEl>
                                        <p:attrNameLst>
                                          <p:attrName>r</p:attrName>
                                        </p:attrNameLst>
                                      </p:cBhvr>
                                    </p:animRot>
                                    <p:animRot by="-1500000">
                                      <p:cBhvr>
                                        <p:cTn id="13" dur="125" fill="hold">
                                          <p:stCondLst>
                                            <p:cond delay="250"/>
                                          </p:stCondLst>
                                        </p:cTn>
                                        <p:tgtEl>
                                          <p:spTgt spid="12"/>
                                        </p:tgtEl>
                                        <p:attrNameLst>
                                          <p:attrName>r</p:attrName>
                                        </p:attrNameLst>
                                      </p:cBhvr>
                                    </p:animRot>
                                    <p:animRot by="1500000">
                                      <p:cBhvr>
                                        <p:cTn id="14" dur="125" fill="hold">
                                          <p:stCondLst>
                                            <p:cond delay="375"/>
                                          </p:stCondLst>
                                        </p:cTn>
                                        <p:tgtEl>
                                          <p:spTgt spid="12"/>
                                        </p:tgtEl>
                                        <p:attrNameLst>
                                          <p:attrName>r</p:attrName>
                                        </p:attrNameLst>
                                      </p:cBhvr>
                                    </p:animRot>
                                  </p:childTnLst>
                                </p:cTn>
                              </p:par>
                              <p:par>
                                <p:cTn id="15" presetID="10"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32" presetClass="emph" presetSubtype="0" repeatCount="indefinite" fill="hold" nodeType="withEffect">
                                  <p:stCondLst>
                                    <p:cond delay="0"/>
                                  </p:stCondLst>
                                  <p:childTnLst>
                                    <p:animRot by="120000">
                                      <p:cBhvr>
                                        <p:cTn id="19" dur="100" fill="hold">
                                          <p:stCondLst>
                                            <p:cond delay="0"/>
                                          </p:stCondLst>
                                        </p:cTn>
                                        <p:tgtEl>
                                          <p:spTgt spid="13"/>
                                        </p:tgtEl>
                                        <p:attrNameLst>
                                          <p:attrName>r</p:attrName>
                                        </p:attrNameLst>
                                      </p:cBhvr>
                                    </p:animRot>
                                    <p:animRot by="-240000">
                                      <p:cBhvr>
                                        <p:cTn id="20" dur="200" fill="hold">
                                          <p:stCondLst>
                                            <p:cond delay="200"/>
                                          </p:stCondLst>
                                        </p:cTn>
                                        <p:tgtEl>
                                          <p:spTgt spid="13"/>
                                        </p:tgtEl>
                                        <p:attrNameLst>
                                          <p:attrName>r</p:attrName>
                                        </p:attrNameLst>
                                      </p:cBhvr>
                                    </p:animRot>
                                    <p:animRot by="240000">
                                      <p:cBhvr>
                                        <p:cTn id="21" dur="200" fill="hold">
                                          <p:stCondLst>
                                            <p:cond delay="400"/>
                                          </p:stCondLst>
                                        </p:cTn>
                                        <p:tgtEl>
                                          <p:spTgt spid="13"/>
                                        </p:tgtEl>
                                        <p:attrNameLst>
                                          <p:attrName>r</p:attrName>
                                        </p:attrNameLst>
                                      </p:cBhvr>
                                    </p:animRot>
                                    <p:animRot by="-240000">
                                      <p:cBhvr>
                                        <p:cTn id="22" dur="200" fill="hold">
                                          <p:stCondLst>
                                            <p:cond delay="600"/>
                                          </p:stCondLst>
                                        </p:cTn>
                                        <p:tgtEl>
                                          <p:spTgt spid="13"/>
                                        </p:tgtEl>
                                        <p:attrNameLst>
                                          <p:attrName>r</p:attrName>
                                        </p:attrNameLst>
                                      </p:cBhvr>
                                    </p:animRot>
                                    <p:animRot by="120000">
                                      <p:cBhvr>
                                        <p:cTn id="23"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763981" y="438844"/>
            <a:ext cx="6107734" cy="584775"/>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QUAN SÁT VÀ TRẢ LỜI </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9" name="Picture 8">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264"/>
            <a:ext cx="2246550" cy="1550366"/>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06921" y="1419520"/>
            <a:ext cx="7428619" cy="5033867"/>
          </a:xfrm>
          <a:prstGeom prst="rect">
            <a:avLst/>
          </a:prstGeom>
          <a:effectLst>
            <a:outerShdw blurRad="63500" sx="102000" sy="102000" algn="ctr" rotWithShape="0">
              <a:prstClr val="black">
                <a:alpha val="40000"/>
              </a:prstClr>
            </a:outerShdw>
          </a:effectLst>
        </p:spPr>
      </p:pic>
      <p:sp>
        <p:nvSpPr>
          <p:cNvPr id="36" name="Freeform 35"/>
          <p:cNvSpPr/>
          <p:nvPr/>
        </p:nvSpPr>
        <p:spPr>
          <a:xfrm rot="8812457">
            <a:off x="769040" y="1176268"/>
            <a:ext cx="3521229" cy="2941481"/>
          </a:xfrm>
          <a:custGeom>
            <a:avLst/>
            <a:gdLst>
              <a:gd name="connsiteX0" fmla="*/ 1013411 w 2724500"/>
              <a:gd name="connsiteY0" fmla="*/ 2060218 h 2425614"/>
              <a:gd name="connsiteX1" fmla="*/ 745542 w 2724500"/>
              <a:gd name="connsiteY1" fmla="*/ 1720683 h 2425614"/>
              <a:gd name="connsiteX2" fmla="*/ 740598 w 2724500"/>
              <a:gd name="connsiteY2" fmla="*/ 1696812 h 2425614"/>
              <a:gd name="connsiteX3" fmla="*/ 727285 w 2724500"/>
              <a:gd name="connsiteY3" fmla="*/ 1701428 h 2425614"/>
              <a:gd name="connsiteX4" fmla="*/ 488641 w 2724500"/>
              <a:gd name="connsiteY4" fmla="*/ 1662298 h 2425614"/>
              <a:gd name="connsiteX5" fmla="*/ 356718 w 2724500"/>
              <a:gd name="connsiteY5" fmla="*/ 1459621 h 2425614"/>
              <a:gd name="connsiteX6" fmla="*/ 352501 w 2724500"/>
              <a:gd name="connsiteY6" fmla="*/ 1407522 h 2425614"/>
              <a:gd name="connsiteX7" fmla="*/ 297126 w 2724500"/>
              <a:gd name="connsiteY7" fmla="*/ 1376378 h 2425614"/>
              <a:gd name="connsiteX8" fmla="*/ 76832 w 2724500"/>
              <a:gd name="connsiteY8" fmla="*/ 598470 h 2425614"/>
              <a:gd name="connsiteX9" fmla="*/ 145695 w 2724500"/>
              <a:gd name="connsiteY9" fmla="*/ 515601 h 2425614"/>
              <a:gd name="connsiteX10" fmla="*/ 187510 w 2724500"/>
              <a:gd name="connsiteY10" fmla="*/ 483789 h 2425614"/>
              <a:gd name="connsiteX11" fmla="*/ 190248 w 2724500"/>
              <a:gd name="connsiteY11" fmla="*/ 458302 h 2425614"/>
              <a:gd name="connsiteX12" fmla="*/ 240569 w 2724500"/>
              <a:gd name="connsiteY12" fmla="*/ 336191 h 2425614"/>
              <a:gd name="connsiteX13" fmla="*/ 507165 w 2724500"/>
              <a:gd name="connsiteY13" fmla="*/ 180064 h 2425614"/>
              <a:gd name="connsiteX14" fmla="*/ 509287 w 2724500"/>
              <a:gd name="connsiteY14" fmla="*/ 180179 h 2425614"/>
              <a:gd name="connsiteX15" fmla="*/ 522017 w 2724500"/>
              <a:gd name="connsiteY15" fmla="*/ 147440 h 2425614"/>
              <a:gd name="connsiteX16" fmla="*/ 877312 w 2724500"/>
              <a:gd name="connsiteY16" fmla="*/ 80298 h 2425614"/>
              <a:gd name="connsiteX17" fmla="*/ 918559 w 2724500"/>
              <a:gd name="connsiteY17" fmla="*/ 113288 h 2425614"/>
              <a:gd name="connsiteX18" fmla="*/ 944232 w 2724500"/>
              <a:gd name="connsiteY18" fmla="*/ 143579 h 2425614"/>
              <a:gd name="connsiteX19" fmla="*/ 976121 w 2724500"/>
              <a:gd name="connsiteY19" fmla="*/ 135382 h 2425614"/>
              <a:gd name="connsiteX20" fmla="*/ 1205424 w 2724500"/>
              <a:gd name="connsiteY20" fmla="*/ 194110 h 2425614"/>
              <a:gd name="connsiteX21" fmla="*/ 1339296 w 2724500"/>
              <a:gd name="connsiteY21" fmla="*/ 349449 h 2425614"/>
              <a:gd name="connsiteX22" fmla="*/ 1341497 w 2724500"/>
              <a:gd name="connsiteY22" fmla="*/ 355881 h 2425614"/>
              <a:gd name="connsiteX23" fmla="*/ 1352202 w 2724500"/>
              <a:gd name="connsiteY23" fmla="*/ 338726 h 2425614"/>
              <a:gd name="connsiteX24" fmla="*/ 1402626 w 2724500"/>
              <a:gd name="connsiteY24" fmla="*/ 0 h 2425614"/>
              <a:gd name="connsiteX25" fmla="*/ 1564061 w 2724500"/>
              <a:gd name="connsiteY25" fmla="*/ 545289 h 2425614"/>
              <a:gd name="connsiteX26" fmla="*/ 1536688 w 2724500"/>
              <a:gd name="connsiteY26" fmla="*/ 545289 h 2425614"/>
              <a:gd name="connsiteX27" fmla="*/ 1653063 w 2724500"/>
              <a:gd name="connsiteY27" fmla="*/ 568447 h 2425614"/>
              <a:gd name="connsiteX28" fmla="*/ 1909968 w 2724500"/>
              <a:gd name="connsiteY28" fmla="*/ 686250 h 2425614"/>
              <a:gd name="connsiteX29" fmla="*/ 2196657 w 2724500"/>
              <a:gd name="connsiteY29" fmla="*/ 981628 h 2425614"/>
              <a:gd name="connsiteX30" fmla="*/ 2221472 w 2724500"/>
              <a:gd name="connsiteY30" fmla="*/ 1033693 h 2425614"/>
              <a:gd name="connsiteX31" fmla="*/ 2287644 w 2724500"/>
              <a:gd name="connsiteY31" fmla="*/ 1039056 h 2425614"/>
              <a:gd name="connsiteX32" fmla="*/ 2483578 w 2724500"/>
              <a:gd name="connsiteY32" fmla="*/ 1117073 h 2425614"/>
              <a:gd name="connsiteX33" fmla="*/ 2638123 w 2724500"/>
              <a:gd name="connsiteY33" fmla="*/ 1852077 h 2425614"/>
              <a:gd name="connsiteX34" fmla="*/ 2570595 w 2724500"/>
              <a:gd name="connsiteY34" fmla="*/ 1935818 h 2425614"/>
              <a:gd name="connsiteX35" fmla="*/ 2496766 w 2724500"/>
              <a:gd name="connsiteY35" fmla="*/ 1996958 h 2425614"/>
              <a:gd name="connsiteX36" fmla="*/ 2470537 w 2724500"/>
              <a:gd name="connsiteY36" fmla="*/ 2089158 h 2425614"/>
              <a:gd name="connsiteX37" fmla="*/ 2421081 w 2724500"/>
              <a:gd name="connsiteY37" fmla="*/ 2184692 h 2425614"/>
              <a:gd name="connsiteX38" fmla="*/ 1686077 w 2724500"/>
              <a:gd name="connsiteY38" fmla="*/ 2339237 h 2425614"/>
              <a:gd name="connsiteX39" fmla="*/ 1535759 w 2724500"/>
              <a:gd name="connsiteY39" fmla="*/ 2191314 h 2425614"/>
              <a:gd name="connsiteX40" fmla="*/ 1514684 w 2724500"/>
              <a:gd name="connsiteY40" fmla="*/ 2152307 h 2425614"/>
              <a:gd name="connsiteX41" fmla="*/ 1459412 w 2724500"/>
              <a:gd name="connsiteY41" fmla="*/ 2165507 h 2425614"/>
              <a:gd name="connsiteX42" fmla="*/ 1013411 w 2724500"/>
              <a:gd name="connsiteY42" fmla="*/ 2060218 h 2425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724500" h="2425614">
                <a:moveTo>
                  <a:pt x="1013411" y="2060218"/>
                </a:moveTo>
                <a:cubicBezTo>
                  <a:pt x="881244" y="1973976"/>
                  <a:pt x="789360" y="1851633"/>
                  <a:pt x="745542" y="1720683"/>
                </a:cubicBezTo>
                <a:lnTo>
                  <a:pt x="740598" y="1696812"/>
                </a:lnTo>
                <a:lnTo>
                  <a:pt x="727285" y="1701428"/>
                </a:lnTo>
                <a:cubicBezTo>
                  <a:pt x="646898" y="1721010"/>
                  <a:pt x="560999" y="1709514"/>
                  <a:pt x="488641" y="1662298"/>
                </a:cubicBezTo>
                <a:cubicBezTo>
                  <a:pt x="416284" y="1615082"/>
                  <a:pt x="371167" y="1541087"/>
                  <a:pt x="356718" y="1459621"/>
                </a:cubicBezTo>
                <a:lnTo>
                  <a:pt x="352501" y="1407522"/>
                </a:lnTo>
                <a:lnTo>
                  <a:pt x="297126" y="1376378"/>
                </a:lnTo>
                <a:cubicBezTo>
                  <a:pt x="15172" y="1192393"/>
                  <a:pt x="-83457" y="844112"/>
                  <a:pt x="76832" y="598470"/>
                </a:cubicBezTo>
                <a:cubicBezTo>
                  <a:pt x="96868" y="567765"/>
                  <a:pt x="120001" y="540117"/>
                  <a:pt x="145695" y="515601"/>
                </a:cubicBezTo>
                <a:lnTo>
                  <a:pt x="187510" y="483789"/>
                </a:lnTo>
                <a:lnTo>
                  <a:pt x="190248" y="458302"/>
                </a:lnTo>
                <a:cubicBezTo>
                  <a:pt x="198784" y="416247"/>
                  <a:pt x="215415" y="374739"/>
                  <a:pt x="240569" y="336191"/>
                </a:cubicBezTo>
                <a:cubicBezTo>
                  <a:pt x="303455" y="239819"/>
                  <a:pt x="404724" y="184756"/>
                  <a:pt x="507165" y="180064"/>
                </a:cubicBezTo>
                <a:lnTo>
                  <a:pt x="509287" y="180179"/>
                </a:lnTo>
                <a:lnTo>
                  <a:pt x="522017" y="147440"/>
                </a:lnTo>
                <a:cubicBezTo>
                  <a:pt x="597588" y="31628"/>
                  <a:pt x="756659" y="1568"/>
                  <a:pt x="877312" y="80298"/>
                </a:cubicBezTo>
                <a:cubicBezTo>
                  <a:pt x="892393" y="90139"/>
                  <a:pt x="906161" y="101214"/>
                  <a:pt x="918559" y="113288"/>
                </a:cubicBezTo>
                <a:lnTo>
                  <a:pt x="944232" y="143579"/>
                </a:lnTo>
                <a:lnTo>
                  <a:pt x="976121" y="135382"/>
                </a:lnTo>
                <a:cubicBezTo>
                  <a:pt x="1053118" y="128838"/>
                  <a:pt x="1134124" y="147584"/>
                  <a:pt x="1205424" y="194110"/>
                </a:cubicBezTo>
                <a:cubicBezTo>
                  <a:pt x="1266538" y="233988"/>
                  <a:pt x="1311843" y="288614"/>
                  <a:pt x="1339296" y="349449"/>
                </a:cubicBezTo>
                <a:lnTo>
                  <a:pt x="1341497" y="355881"/>
                </a:lnTo>
                <a:lnTo>
                  <a:pt x="1352202" y="338726"/>
                </a:lnTo>
                <a:cubicBezTo>
                  <a:pt x="1389205" y="269872"/>
                  <a:pt x="1416111" y="178991"/>
                  <a:pt x="1402626" y="0"/>
                </a:cubicBezTo>
                <a:cubicBezTo>
                  <a:pt x="1655995" y="346016"/>
                  <a:pt x="1510249" y="363526"/>
                  <a:pt x="1564061" y="545289"/>
                </a:cubicBezTo>
                <a:lnTo>
                  <a:pt x="1536688" y="545289"/>
                </a:lnTo>
                <a:lnTo>
                  <a:pt x="1653063" y="568447"/>
                </a:lnTo>
                <a:cubicBezTo>
                  <a:pt x="1739702" y="592891"/>
                  <a:pt x="1826930" y="632065"/>
                  <a:pt x="1909968" y="686250"/>
                </a:cubicBezTo>
                <a:cubicBezTo>
                  <a:pt x="2034525" y="767527"/>
                  <a:pt x="2131965" y="871037"/>
                  <a:pt x="2196657" y="981628"/>
                </a:cubicBezTo>
                <a:lnTo>
                  <a:pt x="2221472" y="1033693"/>
                </a:lnTo>
                <a:lnTo>
                  <a:pt x="2287644" y="1039056"/>
                </a:lnTo>
                <a:cubicBezTo>
                  <a:pt x="2355542" y="1051271"/>
                  <a:pt x="2422167" y="1077001"/>
                  <a:pt x="2483578" y="1117073"/>
                </a:cubicBezTo>
                <a:cubicBezTo>
                  <a:pt x="2729219" y="1277362"/>
                  <a:pt x="2798412" y="1606435"/>
                  <a:pt x="2638123" y="1852077"/>
                </a:cubicBezTo>
                <a:cubicBezTo>
                  <a:pt x="2618087" y="1882782"/>
                  <a:pt x="2595413" y="1910731"/>
                  <a:pt x="2570595" y="1935818"/>
                </a:cubicBezTo>
                <a:lnTo>
                  <a:pt x="2496766" y="1996958"/>
                </a:lnTo>
                <a:lnTo>
                  <a:pt x="2470537" y="2089158"/>
                </a:lnTo>
                <a:cubicBezTo>
                  <a:pt x="2457568" y="2121978"/>
                  <a:pt x="2441117" y="2153987"/>
                  <a:pt x="2421081" y="2184692"/>
                </a:cubicBezTo>
                <a:cubicBezTo>
                  <a:pt x="2260792" y="2430334"/>
                  <a:pt x="1931719" y="2499526"/>
                  <a:pt x="1686077" y="2339237"/>
                </a:cubicBezTo>
                <a:cubicBezTo>
                  <a:pt x="1624667" y="2299165"/>
                  <a:pt x="1574284" y="2248543"/>
                  <a:pt x="1535759" y="2191314"/>
                </a:cubicBezTo>
                <a:lnTo>
                  <a:pt x="1514684" y="2152307"/>
                </a:lnTo>
                <a:lnTo>
                  <a:pt x="1459412" y="2165507"/>
                </a:lnTo>
                <a:cubicBezTo>
                  <a:pt x="1314504" y="2185711"/>
                  <a:pt x="1154388" y="2152211"/>
                  <a:pt x="1013411" y="2060218"/>
                </a:cubicBezTo>
                <a:close/>
              </a:path>
            </a:pathLst>
          </a:custGeom>
          <a:solidFill>
            <a:schemeClr val="bg1"/>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7" name="Group 36"/>
          <p:cNvGrpSpPr/>
          <p:nvPr/>
        </p:nvGrpSpPr>
        <p:grpSpPr>
          <a:xfrm>
            <a:off x="6616194" y="1052316"/>
            <a:ext cx="4585206" cy="2273814"/>
            <a:chOff x="2096126" y="4420893"/>
            <a:chExt cx="3995649" cy="1798852"/>
          </a:xfrm>
          <a:solidFill>
            <a:schemeClr val="bg1"/>
          </a:solidFill>
        </p:grpSpPr>
        <p:sp>
          <p:nvSpPr>
            <p:cNvPr id="38" name="Isosceles Triangle 17"/>
            <p:cNvSpPr/>
            <p:nvPr/>
          </p:nvSpPr>
          <p:spPr>
            <a:xfrm rot="15184298" flipH="1">
              <a:off x="2879936" y="5001736"/>
              <a:ext cx="370335" cy="1937956"/>
            </a:xfrm>
            <a:custGeom>
              <a:avLst/>
              <a:gdLst>
                <a:gd name="connsiteX0" fmla="*/ 0 w 467832"/>
                <a:gd name="connsiteY0" fmla="*/ 839342 h 839342"/>
                <a:gd name="connsiteX1" fmla="*/ 233916 w 467832"/>
                <a:gd name="connsiteY1" fmla="*/ 0 h 839342"/>
                <a:gd name="connsiteX2" fmla="*/ 467832 w 467832"/>
                <a:gd name="connsiteY2" fmla="*/ 839342 h 839342"/>
                <a:gd name="connsiteX3" fmla="*/ 0 w 467832"/>
                <a:gd name="connsiteY3" fmla="*/ 839342 h 839342"/>
                <a:gd name="connsiteX0" fmla="*/ 0 w 467832"/>
                <a:gd name="connsiteY0" fmla="*/ 839342 h 839342"/>
                <a:gd name="connsiteX1" fmla="*/ 233916 w 467832"/>
                <a:gd name="connsiteY1" fmla="*/ 0 h 839342"/>
                <a:gd name="connsiteX2" fmla="*/ 467832 w 467832"/>
                <a:gd name="connsiteY2" fmla="*/ 839342 h 839342"/>
                <a:gd name="connsiteX3" fmla="*/ 0 w 467832"/>
                <a:gd name="connsiteY3" fmla="*/ 839342 h 839342"/>
                <a:gd name="connsiteX0" fmla="*/ 0 w 467832"/>
                <a:gd name="connsiteY0" fmla="*/ 839342 h 839342"/>
                <a:gd name="connsiteX1" fmla="*/ 233916 w 467832"/>
                <a:gd name="connsiteY1" fmla="*/ 0 h 839342"/>
                <a:gd name="connsiteX2" fmla="*/ 467832 w 467832"/>
                <a:gd name="connsiteY2" fmla="*/ 839342 h 839342"/>
                <a:gd name="connsiteX3" fmla="*/ 0 w 467832"/>
                <a:gd name="connsiteY3" fmla="*/ 839342 h 839342"/>
              </a:gdLst>
              <a:ahLst/>
              <a:cxnLst>
                <a:cxn ang="0">
                  <a:pos x="connsiteX0" y="connsiteY0"/>
                </a:cxn>
                <a:cxn ang="0">
                  <a:pos x="connsiteX1" y="connsiteY1"/>
                </a:cxn>
                <a:cxn ang="0">
                  <a:pos x="connsiteX2" y="connsiteY2"/>
                </a:cxn>
                <a:cxn ang="0">
                  <a:pos x="connsiteX3" y="connsiteY3"/>
                </a:cxn>
              </a:cxnLst>
              <a:rect l="l" t="t" r="r" b="b"/>
              <a:pathLst>
                <a:path w="467832" h="839342">
                  <a:moveTo>
                    <a:pt x="0" y="839342"/>
                  </a:moveTo>
                  <a:cubicBezTo>
                    <a:pt x="77972" y="559561"/>
                    <a:pt x="272995" y="551027"/>
                    <a:pt x="233916" y="0"/>
                  </a:cubicBezTo>
                  <a:cubicBezTo>
                    <a:pt x="601042" y="532609"/>
                    <a:pt x="389860" y="559561"/>
                    <a:pt x="467832" y="839342"/>
                  </a:cubicBezTo>
                  <a:lnTo>
                    <a:pt x="0" y="839342"/>
                  </a:lnTo>
                  <a:close/>
                </a:path>
              </a:pathLst>
            </a:custGeom>
            <a:grp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Freeform 38"/>
            <p:cNvSpPr/>
            <p:nvPr/>
          </p:nvSpPr>
          <p:spPr>
            <a:xfrm>
              <a:off x="3065104" y="4420893"/>
              <a:ext cx="3026671" cy="1798852"/>
            </a:xfrm>
            <a:custGeom>
              <a:avLst/>
              <a:gdLst>
                <a:gd name="connsiteX0" fmla="*/ 619264 w 3026671"/>
                <a:gd name="connsiteY0" fmla="*/ 0 h 1798852"/>
                <a:gd name="connsiteX1" fmla="*/ 859054 w 3026671"/>
                <a:gd name="connsiteY1" fmla="*/ 91989 h 1798852"/>
                <a:gd name="connsiteX2" fmla="*/ 879714 w 3026671"/>
                <a:gd name="connsiteY2" fmla="*/ 113397 h 1798852"/>
                <a:gd name="connsiteX3" fmla="*/ 936499 w 3026671"/>
                <a:gd name="connsiteY3" fmla="*/ 90702 h 1798852"/>
                <a:gd name="connsiteX4" fmla="*/ 1549500 w 3026671"/>
                <a:gd name="connsiteY4" fmla="*/ 0 h 1798852"/>
                <a:gd name="connsiteX5" fmla="*/ 2378531 w 3026671"/>
                <a:gd name="connsiteY5" fmla="*/ 183532 h 1798852"/>
                <a:gd name="connsiteX6" fmla="*/ 2437083 w 3026671"/>
                <a:gd name="connsiteY6" fmla="*/ 222432 h 1798852"/>
                <a:gd name="connsiteX7" fmla="*/ 2454343 w 3026671"/>
                <a:gd name="connsiteY7" fmla="*/ 188551 h 1798852"/>
                <a:gd name="connsiteX8" fmla="*/ 2713789 w 3026671"/>
                <a:gd name="connsiteY8" fmla="*/ 41569 h 1798852"/>
                <a:gd name="connsiteX9" fmla="*/ 3026671 w 3026671"/>
                <a:gd name="connsiteY9" fmla="*/ 374944 h 1798852"/>
                <a:gd name="connsiteX10" fmla="*/ 2935030 w 3026671"/>
                <a:gd name="connsiteY10" fmla="*/ 610676 h 1798852"/>
                <a:gd name="connsiteX11" fmla="*/ 2910331 w 3026671"/>
                <a:gd name="connsiteY11" fmla="*/ 632389 h 1798852"/>
                <a:gd name="connsiteX12" fmla="*/ 2928649 w 3026671"/>
                <a:gd name="connsiteY12" fmla="*/ 652936 h 1798852"/>
                <a:gd name="connsiteX13" fmla="*/ 3025300 w 3026671"/>
                <a:gd name="connsiteY13" fmla="*/ 931798 h 1798852"/>
                <a:gd name="connsiteX14" fmla="*/ 2679659 w 3026671"/>
                <a:gd name="connsiteY14" fmla="*/ 1391365 h 1798852"/>
                <a:gd name="connsiteX15" fmla="*/ 2629280 w 3026671"/>
                <a:gd name="connsiteY15" fmla="*/ 1405148 h 1798852"/>
                <a:gd name="connsiteX16" fmla="*/ 2605933 w 3026671"/>
                <a:gd name="connsiteY16" fmla="*/ 1423499 h 1798852"/>
                <a:gd name="connsiteX17" fmla="*/ 1573727 w 3026671"/>
                <a:gd name="connsiteY17" fmla="*/ 1657652 h 1798852"/>
                <a:gd name="connsiteX18" fmla="*/ 1322857 w 3026671"/>
                <a:gd name="connsiteY18" fmla="*/ 1646862 h 1798852"/>
                <a:gd name="connsiteX19" fmla="*/ 1296539 w 3026671"/>
                <a:gd name="connsiteY19" fmla="*/ 1643377 h 1798852"/>
                <a:gd name="connsiteX20" fmla="*/ 1223033 w 3026671"/>
                <a:gd name="connsiteY20" fmla="*/ 1708150 h 1798852"/>
                <a:gd name="connsiteX21" fmla="*/ 945008 w 3026671"/>
                <a:gd name="connsiteY21" fmla="*/ 1798852 h 1798852"/>
                <a:gd name="connsiteX22" fmla="*/ 532668 w 3026671"/>
                <a:gd name="connsiteY22" fmla="*/ 1564699 h 1798852"/>
                <a:gd name="connsiteX23" fmla="*/ 493978 w 3026671"/>
                <a:gd name="connsiteY23" fmla="*/ 1488569 h 1798852"/>
                <a:gd name="connsiteX24" fmla="*/ 424058 w 3026671"/>
                <a:gd name="connsiteY24" fmla="*/ 1483006 h 1798852"/>
                <a:gd name="connsiteX25" fmla="*/ 0 w 3026671"/>
                <a:gd name="connsiteY25" fmla="*/ 1072354 h 1798852"/>
                <a:gd name="connsiteX26" fmla="*/ 155553 w 3026671"/>
                <a:gd name="connsiteY26" fmla="*/ 775958 h 1798852"/>
                <a:gd name="connsiteX27" fmla="*/ 220478 w 3026671"/>
                <a:gd name="connsiteY27" fmla="*/ 733679 h 1798852"/>
                <a:gd name="connsiteX28" fmla="*/ 199099 w 3026671"/>
                <a:gd name="connsiteY28" fmla="*/ 647183 h 1798852"/>
                <a:gd name="connsiteX29" fmla="*/ 190386 w 3026671"/>
                <a:gd name="connsiteY29" fmla="*/ 538630 h 1798852"/>
                <a:gd name="connsiteX30" fmla="*/ 619264 w 3026671"/>
                <a:gd name="connsiteY30" fmla="*/ 0 h 1798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026671" h="1798852">
                  <a:moveTo>
                    <a:pt x="619264" y="0"/>
                  </a:moveTo>
                  <a:cubicBezTo>
                    <a:pt x="708088" y="0"/>
                    <a:pt x="790604" y="33912"/>
                    <a:pt x="859054" y="91989"/>
                  </a:cubicBezTo>
                  <a:lnTo>
                    <a:pt x="879714" y="113397"/>
                  </a:lnTo>
                  <a:lnTo>
                    <a:pt x="936499" y="90702"/>
                  </a:lnTo>
                  <a:cubicBezTo>
                    <a:pt x="1111484" y="33437"/>
                    <a:pt x="1322431" y="0"/>
                    <a:pt x="1549500" y="0"/>
                  </a:cubicBezTo>
                  <a:cubicBezTo>
                    <a:pt x="1880642" y="0"/>
                    <a:pt x="2177497" y="71113"/>
                    <a:pt x="2378531" y="183532"/>
                  </a:cubicBezTo>
                  <a:lnTo>
                    <a:pt x="2437083" y="222432"/>
                  </a:lnTo>
                  <a:lnTo>
                    <a:pt x="2454343" y="188551"/>
                  </a:lnTo>
                  <a:cubicBezTo>
                    <a:pt x="2510570" y="99872"/>
                    <a:pt x="2605789" y="41569"/>
                    <a:pt x="2713789" y="41569"/>
                  </a:cubicBezTo>
                  <a:cubicBezTo>
                    <a:pt x="2886589" y="41569"/>
                    <a:pt x="3026671" y="190826"/>
                    <a:pt x="3026671" y="374944"/>
                  </a:cubicBezTo>
                  <a:cubicBezTo>
                    <a:pt x="3026671" y="467003"/>
                    <a:pt x="2991651" y="550347"/>
                    <a:pt x="2935030" y="610676"/>
                  </a:cubicBezTo>
                  <a:lnTo>
                    <a:pt x="2910331" y="632389"/>
                  </a:lnTo>
                  <a:lnTo>
                    <a:pt x="2928649" y="652936"/>
                  </a:lnTo>
                  <a:cubicBezTo>
                    <a:pt x="2989670" y="732539"/>
                    <a:pt x="3025300" y="828501"/>
                    <a:pt x="3025300" y="931798"/>
                  </a:cubicBezTo>
                  <a:cubicBezTo>
                    <a:pt x="3025300" y="1138393"/>
                    <a:pt x="2882778" y="1315649"/>
                    <a:pt x="2679659" y="1391365"/>
                  </a:cubicBezTo>
                  <a:lnTo>
                    <a:pt x="2629280" y="1405148"/>
                  </a:lnTo>
                  <a:lnTo>
                    <a:pt x="2605933" y="1423499"/>
                  </a:lnTo>
                  <a:cubicBezTo>
                    <a:pt x="2382234" y="1564770"/>
                    <a:pt x="2003404" y="1657652"/>
                    <a:pt x="1573727" y="1657652"/>
                  </a:cubicBezTo>
                  <a:cubicBezTo>
                    <a:pt x="1487791" y="1657652"/>
                    <a:pt x="1403890" y="1653937"/>
                    <a:pt x="1322857" y="1646862"/>
                  </a:cubicBezTo>
                  <a:lnTo>
                    <a:pt x="1296539" y="1643377"/>
                  </a:lnTo>
                  <a:lnTo>
                    <a:pt x="1223033" y="1708150"/>
                  </a:lnTo>
                  <a:cubicBezTo>
                    <a:pt x="1143669" y="1765415"/>
                    <a:pt x="1047995" y="1798852"/>
                    <a:pt x="945008" y="1798852"/>
                  </a:cubicBezTo>
                  <a:cubicBezTo>
                    <a:pt x="773363" y="1798852"/>
                    <a:pt x="622030" y="1705970"/>
                    <a:pt x="532668" y="1564699"/>
                  </a:cubicBezTo>
                  <a:lnTo>
                    <a:pt x="493978" y="1488569"/>
                  </a:lnTo>
                  <a:lnTo>
                    <a:pt x="424058" y="1483006"/>
                  </a:lnTo>
                  <a:cubicBezTo>
                    <a:pt x="182049" y="1443920"/>
                    <a:pt x="0" y="1274917"/>
                    <a:pt x="0" y="1072354"/>
                  </a:cubicBezTo>
                  <a:cubicBezTo>
                    <a:pt x="0" y="956604"/>
                    <a:pt x="59444" y="851812"/>
                    <a:pt x="155553" y="775958"/>
                  </a:cubicBezTo>
                  <a:lnTo>
                    <a:pt x="220478" y="733679"/>
                  </a:lnTo>
                  <a:lnTo>
                    <a:pt x="199099" y="647183"/>
                  </a:lnTo>
                  <a:cubicBezTo>
                    <a:pt x="193386" y="612119"/>
                    <a:pt x="190386" y="575815"/>
                    <a:pt x="190386" y="538630"/>
                  </a:cubicBezTo>
                  <a:cubicBezTo>
                    <a:pt x="190386" y="241153"/>
                    <a:pt x="382401" y="0"/>
                    <a:pt x="619264" y="0"/>
                  </a:cubicBezTo>
                  <a:close/>
                </a:path>
              </a:pathLst>
            </a:custGeom>
            <a:grp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0" name="TextBox 39"/>
          <p:cNvSpPr txBox="1"/>
          <p:nvPr/>
        </p:nvSpPr>
        <p:spPr>
          <a:xfrm>
            <a:off x="717063" y="1862178"/>
            <a:ext cx="3419346" cy="1569660"/>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Buổi học sau chúng mình</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phải giới thiệu lịch sử</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văn hoá truyền thống</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của địa phương</a:t>
            </a:r>
            <a:r>
              <a:rPr lang="en-US" sz="2400">
                <a:solidFill>
                  <a:srgbClr val="002060"/>
                </a:solidFill>
                <a:latin typeface="Roboto" panose="02000000000000000000" pitchFamily="2" charset="0"/>
                <a:ea typeface="Roboto" panose="02000000000000000000" pitchFamily="2" charset="0"/>
              </a:rPr>
              <a: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41" name="TextBox 40"/>
          <p:cNvSpPr txBox="1"/>
          <p:nvPr/>
        </p:nvSpPr>
        <p:spPr>
          <a:xfrm>
            <a:off x="7782054" y="1363963"/>
            <a:ext cx="3419346" cy="1569660"/>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C</a:t>
            </a:r>
            <a:r>
              <a:rPr lang="vi-VN" sz="2400">
                <a:solidFill>
                  <a:srgbClr val="002060"/>
                </a:solidFill>
                <a:latin typeface="Roboto" panose="02000000000000000000" pitchFamily="2" charset="0"/>
                <a:ea typeface="Roboto" panose="02000000000000000000" pitchFamily="2" charset="0"/>
              </a:rPr>
              <a:t>húng mình sẽ giới</a:t>
            </a:r>
          </a:p>
          <a:p>
            <a:pPr lvl="0" algn="ctr">
              <a:defRPr/>
            </a:pPr>
            <a:r>
              <a:rPr lang="vi-VN" sz="2400">
                <a:solidFill>
                  <a:srgbClr val="002060"/>
                </a:solidFill>
                <a:latin typeface="Roboto" panose="02000000000000000000" pitchFamily="2" charset="0"/>
                <a:ea typeface="Roboto" panose="02000000000000000000" pitchFamily="2" charset="0"/>
              </a:rPr>
              <a:t>thiệu một món ăn, một</a:t>
            </a:r>
          </a:p>
          <a:p>
            <a:pPr lvl="0" algn="ctr">
              <a:defRPr/>
            </a:pPr>
            <a:r>
              <a:rPr lang="vi-VN" sz="2400">
                <a:solidFill>
                  <a:srgbClr val="002060"/>
                </a:solidFill>
                <a:latin typeface="Roboto" panose="02000000000000000000" pitchFamily="2" charset="0"/>
                <a:ea typeface="Roboto" panose="02000000000000000000" pitchFamily="2" charset="0"/>
              </a:rPr>
              <a:t>loại trang phục hoặc</a:t>
            </a:r>
          </a:p>
          <a:p>
            <a:pPr lvl="0" algn="ctr">
              <a:defRPr/>
            </a:pPr>
            <a:r>
              <a:rPr lang="vi-VN" sz="2400">
                <a:solidFill>
                  <a:srgbClr val="002060"/>
                </a:solidFill>
                <a:latin typeface="Roboto" panose="02000000000000000000" pitchFamily="2" charset="0"/>
                <a:ea typeface="Roboto" panose="02000000000000000000" pitchFamily="2" charset="0"/>
              </a:rPr>
              <a:t>một lễ hội tiêu biểu</a:t>
            </a:r>
            <a:r>
              <a:rPr lang="en-US" sz="2400">
                <a:solidFill>
                  <a:srgbClr val="002060"/>
                </a:solidFill>
                <a:latin typeface="Roboto" panose="02000000000000000000" pitchFamily="2" charset="0"/>
                <a:ea typeface="Roboto" panose="02000000000000000000" pitchFamily="2" charset="0"/>
              </a:rPr>
              <a: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1571664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4"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wipe(down)">
                                      <p:cBhvr>
                                        <p:cTn id="15" dur="500"/>
                                        <p:tgtEl>
                                          <p:spTgt spid="4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41"/>
                                        </p:tgtEl>
                                        <p:attrNameLst>
                                          <p:attrName>style.visibility</p:attrName>
                                        </p:attrNameLst>
                                      </p:cBhvr>
                                      <p:to>
                                        <p:strVal val="visible"/>
                                      </p:to>
                                    </p:set>
                                    <p:animEffect transition="in" filter="wipe(down)">
                                      <p:cBhvr>
                                        <p:cTn id="20"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40" grpId="0"/>
      <p:bldP spid="4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10"/>
          <p:cNvSpPr/>
          <p:nvPr/>
        </p:nvSpPr>
        <p:spPr>
          <a:xfrm>
            <a:off x="3493878" y="1814786"/>
            <a:ext cx="4153667" cy="2720615"/>
          </a:xfrm>
          <a:custGeom>
            <a:avLst/>
            <a:gdLst>
              <a:gd name="connsiteX0" fmla="*/ 1365080 w 3198871"/>
              <a:gd name="connsiteY0" fmla="*/ 0 h 2093144"/>
              <a:gd name="connsiteX1" fmla="*/ 1902784 w 3198871"/>
              <a:gd name="connsiteY1" fmla="*/ 234153 h 2093144"/>
              <a:gd name="connsiteX2" fmla="*/ 1916592 w 3198871"/>
              <a:gd name="connsiteY2" fmla="*/ 254989 h 2093144"/>
              <a:gd name="connsiteX3" fmla="*/ 1953766 w 3198871"/>
              <a:gd name="connsiteY3" fmla="*/ 227958 h 2093144"/>
              <a:gd name="connsiteX4" fmla="*/ 2270179 w 3198871"/>
              <a:gd name="connsiteY4" fmla="*/ 142778 h 2093144"/>
              <a:gd name="connsiteX5" fmla="*/ 2791630 w 3198871"/>
              <a:gd name="connsiteY5" fmla="*/ 447399 h 2093144"/>
              <a:gd name="connsiteX6" fmla="*/ 2800712 w 3198871"/>
              <a:gd name="connsiteY6" fmla="*/ 473183 h 2093144"/>
              <a:gd name="connsiteX7" fmla="*/ 2820565 w 3198871"/>
              <a:gd name="connsiteY7" fmla="*/ 467081 h 2093144"/>
              <a:gd name="connsiteX8" fmla="*/ 2870563 w 3198871"/>
              <a:gd name="connsiteY8" fmla="*/ 462036 h 2093144"/>
              <a:gd name="connsiteX9" fmla="*/ 3198871 w 3198871"/>
              <a:gd name="connsiteY9" fmla="*/ 899900 h 2093144"/>
              <a:gd name="connsiteX10" fmla="*/ 3054123 w 3198871"/>
              <a:gd name="connsiteY10" fmla="*/ 1262984 h 2093144"/>
              <a:gd name="connsiteX11" fmla="*/ 3001510 w 3198871"/>
              <a:gd name="connsiteY11" fmla="*/ 1301071 h 2093144"/>
              <a:gd name="connsiteX12" fmla="*/ 3004687 w 3198871"/>
              <a:gd name="connsiteY12" fmla="*/ 1325812 h 2093144"/>
              <a:gd name="connsiteX13" fmla="*/ 1983507 w 3198871"/>
              <a:gd name="connsiteY13" fmla="*/ 2027468 h 2093144"/>
              <a:gd name="connsiteX14" fmla="*/ 1930349 w 3198871"/>
              <a:gd name="connsiteY14" fmla="*/ 2023786 h 2093144"/>
              <a:gd name="connsiteX15" fmla="*/ 1914436 w 3198871"/>
              <a:gd name="connsiteY15" fmla="*/ 2036209 h 2093144"/>
              <a:gd name="connsiteX16" fmla="*/ 1717432 w 3198871"/>
              <a:gd name="connsiteY16" fmla="*/ 2093144 h 2093144"/>
              <a:gd name="connsiteX17" fmla="*/ 1480518 w 3198871"/>
              <a:gd name="connsiteY17" fmla="*/ 2006539 h 2093144"/>
              <a:gd name="connsiteX18" fmla="*/ 1465066 w 3198871"/>
              <a:gd name="connsiteY18" fmla="*/ 1989656 h 2093144"/>
              <a:gd name="connsiteX19" fmla="*/ 1450556 w 3198871"/>
              <a:gd name="connsiteY19" fmla="*/ 2002442 h 2093144"/>
              <a:gd name="connsiteX20" fmla="*/ 1172530 w 3198871"/>
              <a:gd name="connsiteY20" fmla="*/ 2093144 h 2093144"/>
              <a:gd name="connsiteX21" fmla="*/ 760190 w 3198871"/>
              <a:gd name="connsiteY21" fmla="*/ 1858991 h 2093144"/>
              <a:gd name="connsiteX22" fmla="*/ 752612 w 3198871"/>
              <a:gd name="connsiteY22" fmla="*/ 1844080 h 2093144"/>
              <a:gd name="connsiteX23" fmla="*/ 707357 w 3198871"/>
              <a:gd name="connsiteY23" fmla="*/ 1861532 h 2093144"/>
              <a:gd name="connsiteX24" fmla="*/ 565924 w 3198871"/>
              <a:gd name="connsiteY24" fmla="*/ 1882710 h 2093144"/>
              <a:gd name="connsiteX25" fmla="*/ 0 w 3198871"/>
              <a:gd name="connsiteY25" fmla="*/ 1210015 h 2093144"/>
              <a:gd name="connsiteX26" fmla="*/ 44473 w 3198871"/>
              <a:gd name="connsiteY26" fmla="*/ 948172 h 2093144"/>
              <a:gd name="connsiteX27" fmla="*/ 71089 w 3198871"/>
              <a:gd name="connsiteY27" fmla="*/ 889883 h 2093144"/>
              <a:gd name="connsiteX28" fmla="*/ 36187 w 3198871"/>
              <a:gd name="connsiteY28" fmla="*/ 814667 h 2093144"/>
              <a:gd name="connsiteX29" fmla="*/ 0 w 3198871"/>
              <a:gd name="connsiteY29" fmla="*/ 605008 h 2093144"/>
              <a:gd name="connsiteX30" fmla="*/ 460480 w 3198871"/>
              <a:gd name="connsiteY30" fmla="*/ 66378 h 2093144"/>
              <a:gd name="connsiteX31" fmla="*/ 786088 w 3198871"/>
              <a:gd name="connsiteY31" fmla="*/ 224139 h 2093144"/>
              <a:gd name="connsiteX32" fmla="*/ 810798 w 3198871"/>
              <a:gd name="connsiteY32" fmla="*/ 259169 h 2093144"/>
              <a:gd name="connsiteX33" fmla="*/ 827377 w 3198871"/>
              <a:gd name="connsiteY33" fmla="*/ 234153 h 2093144"/>
              <a:gd name="connsiteX34" fmla="*/ 1365080 w 3198871"/>
              <a:gd name="connsiteY34" fmla="*/ 0 h 2093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198871" h="2093144">
                <a:moveTo>
                  <a:pt x="1365080" y="0"/>
                </a:moveTo>
                <a:cubicBezTo>
                  <a:pt x="1588910" y="0"/>
                  <a:pt x="1786253" y="92882"/>
                  <a:pt x="1902784" y="234153"/>
                </a:cubicBezTo>
                <a:lnTo>
                  <a:pt x="1916592" y="254989"/>
                </a:lnTo>
                <a:lnTo>
                  <a:pt x="1953766" y="227958"/>
                </a:lnTo>
                <a:cubicBezTo>
                  <a:pt x="2044088" y="174180"/>
                  <a:pt x="2152972" y="142778"/>
                  <a:pt x="2270179" y="142778"/>
                </a:cubicBezTo>
                <a:cubicBezTo>
                  <a:pt x="2504592" y="142778"/>
                  <a:pt x="2705718" y="268386"/>
                  <a:pt x="2791630" y="447399"/>
                </a:cubicBezTo>
                <a:lnTo>
                  <a:pt x="2800712" y="473183"/>
                </a:lnTo>
                <a:lnTo>
                  <a:pt x="2820565" y="467081"/>
                </a:lnTo>
                <a:cubicBezTo>
                  <a:pt x="2836867" y="463759"/>
                  <a:pt x="2853564" y="462036"/>
                  <a:pt x="2870563" y="462036"/>
                </a:cubicBezTo>
                <a:cubicBezTo>
                  <a:pt x="3051883" y="462036"/>
                  <a:pt x="3198871" y="658074"/>
                  <a:pt x="3198871" y="899900"/>
                </a:cubicBezTo>
                <a:cubicBezTo>
                  <a:pt x="3198871" y="1051041"/>
                  <a:pt x="3141454" y="1184296"/>
                  <a:pt x="3054123" y="1262984"/>
                </a:cubicBezTo>
                <a:lnTo>
                  <a:pt x="3001510" y="1301071"/>
                </a:lnTo>
                <a:lnTo>
                  <a:pt x="3004687" y="1325812"/>
                </a:lnTo>
                <a:cubicBezTo>
                  <a:pt x="3004687" y="1713326"/>
                  <a:pt x="2547489" y="2027468"/>
                  <a:pt x="1983507" y="2027468"/>
                </a:cubicBezTo>
                <a:lnTo>
                  <a:pt x="1930349" y="2023786"/>
                </a:lnTo>
                <a:lnTo>
                  <a:pt x="1914436" y="2036209"/>
                </a:lnTo>
                <a:cubicBezTo>
                  <a:pt x="1858200" y="2072155"/>
                  <a:pt x="1790407" y="2093144"/>
                  <a:pt x="1717432" y="2093144"/>
                </a:cubicBezTo>
                <a:cubicBezTo>
                  <a:pt x="1626214" y="2093144"/>
                  <a:pt x="1543092" y="2060349"/>
                  <a:pt x="1480518" y="2006539"/>
                </a:cubicBezTo>
                <a:lnTo>
                  <a:pt x="1465066" y="1989656"/>
                </a:lnTo>
                <a:lnTo>
                  <a:pt x="1450556" y="2002442"/>
                </a:lnTo>
                <a:cubicBezTo>
                  <a:pt x="1371192" y="2059707"/>
                  <a:pt x="1275517" y="2093144"/>
                  <a:pt x="1172530" y="2093144"/>
                </a:cubicBezTo>
                <a:cubicBezTo>
                  <a:pt x="1000885" y="2093144"/>
                  <a:pt x="849552" y="2000262"/>
                  <a:pt x="760190" y="1858991"/>
                </a:cubicBezTo>
                <a:lnTo>
                  <a:pt x="752612" y="1844080"/>
                </a:lnTo>
                <a:lnTo>
                  <a:pt x="707357" y="1861532"/>
                </a:lnTo>
                <a:cubicBezTo>
                  <a:pt x="662151" y="1875357"/>
                  <a:pt x="614760" y="1882710"/>
                  <a:pt x="565924" y="1882710"/>
                </a:cubicBezTo>
                <a:cubicBezTo>
                  <a:pt x="253373" y="1882710"/>
                  <a:pt x="0" y="1581534"/>
                  <a:pt x="0" y="1210015"/>
                </a:cubicBezTo>
                <a:cubicBezTo>
                  <a:pt x="0" y="1117135"/>
                  <a:pt x="15836" y="1028652"/>
                  <a:pt x="44473" y="948172"/>
                </a:cubicBezTo>
                <a:lnTo>
                  <a:pt x="71089" y="889883"/>
                </a:lnTo>
                <a:lnTo>
                  <a:pt x="36187" y="814667"/>
                </a:lnTo>
                <a:cubicBezTo>
                  <a:pt x="12885" y="750226"/>
                  <a:pt x="0" y="679377"/>
                  <a:pt x="0" y="605008"/>
                </a:cubicBezTo>
                <a:cubicBezTo>
                  <a:pt x="0" y="307531"/>
                  <a:pt x="206164" y="66378"/>
                  <a:pt x="460480" y="66378"/>
                </a:cubicBezTo>
                <a:cubicBezTo>
                  <a:pt x="587638" y="66378"/>
                  <a:pt x="702758" y="126666"/>
                  <a:pt x="786088" y="224139"/>
                </a:cubicBezTo>
                <a:lnTo>
                  <a:pt x="810798" y="259169"/>
                </a:lnTo>
                <a:lnTo>
                  <a:pt x="827377" y="234153"/>
                </a:lnTo>
                <a:cubicBezTo>
                  <a:pt x="943907" y="92882"/>
                  <a:pt x="1141250" y="0"/>
                  <a:pt x="1365080" y="0"/>
                </a:cubicBezTo>
                <a:close/>
              </a:path>
            </a:pathLst>
          </a:cu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extBox 116"/>
          <p:cNvSpPr txBox="1"/>
          <p:nvPr/>
        </p:nvSpPr>
        <p:spPr>
          <a:xfrm>
            <a:off x="3332840" y="373791"/>
            <a:ext cx="48427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rPr>
              <a:t>THẢO LUẬN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8" name="TextBox 7"/>
          <p:cNvSpPr txBox="1"/>
          <p:nvPr/>
        </p:nvSpPr>
        <p:spPr>
          <a:xfrm>
            <a:off x="3861039" y="2205598"/>
            <a:ext cx="3419346" cy="1938992"/>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Vậy chúng mình cùng làm bài</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trình chiếu để giới thiệu về</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lịch sử văn hoá truyền thống</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của địa phương nhé!</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9" name="Picture 8">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773" y="0"/>
            <a:ext cx="2246550" cy="1550366"/>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4531103" y="4649700"/>
            <a:ext cx="1436365" cy="2039707"/>
          </a:xfrm>
          <a:prstGeom prst="rect">
            <a:avLst/>
          </a:prstGeom>
        </p:spPr>
      </p:pic>
      <p:pic>
        <p:nvPicPr>
          <p:cNvPr id="3" name="Picture 2"/>
          <p:cNvPicPr>
            <a:picLocks noChangeAspect="1"/>
          </p:cNvPicPr>
          <p:nvPr/>
        </p:nvPicPr>
        <p:blipFill>
          <a:blip r:embed="rId5"/>
          <a:stretch>
            <a:fillRect/>
          </a:stretch>
        </p:blipFill>
        <p:spPr>
          <a:xfrm>
            <a:off x="151681" y="3287572"/>
            <a:ext cx="2975037" cy="340183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4" name="Picture 3"/>
          <p:cNvPicPr>
            <a:picLocks noChangeAspect="1"/>
          </p:cNvPicPr>
          <p:nvPr/>
        </p:nvPicPr>
        <p:blipFill>
          <a:blip r:embed="rId6"/>
          <a:stretch>
            <a:fillRect/>
          </a:stretch>
        </p:blipFill>
        <p:spPr>
          <a:xfrm>
            <a:off x="8092918" y="1228370"/>
            <a:ext cx="3393800" cy="2356148"/>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5" name="Picture 4"/>
          <p:cNvPicPr>
            <a:picLocks noChangeAspect="1"/>
          </p:cNvPicPr>
          <p:nvPr/>
        </p:nvPicPr>
        <p:blipFill>
          <a:blip r:embed="rId7"/>
          <a:stretch>
            <a:fillRect/>
          </a:stretch>
        </p:blipFill>
        <p:spPr>
          <a:xfrm>
            <a:off x="8092917" y="4317436"/>
            <a:ext cx="3393800" cy="2371971"/>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1338130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6" presetClass="entr" presetSubtype="16"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circle(in)">
                                      <p:cBhvr>
                                        <p:cTn id="16" dur="2000"/>
                                        <p:tgtEl>
                                          <p:spTgt spid="3"/>
                                        </p:tgtEl>
                                      </p:cBhvr>
                                    </p:animEffect>
                                  </p:childTnLst>
                                </p:cTn>
                              </p:par>
                              <p:par>
                                <p:cTn id="17" presetID="6" presetClass="entr" presetSubtype="16"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2000"/>
                                        <p:tgtEl>
                                          <p:spTgt spid="5"/>
                                        </p:tgtEl>
                                      </p:cBhvr>
                                    </p:animEffect>
                                  </p:childTnLst>
                                </p:cTn>
                              </p:par>
                              <p:par>
                                <p:cTn id="20" presetID="6" presetClass="entr" presetSubtype="16"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ircle(in)">
                                      <p:cBhvr>
                                        <p:cTn id="22" dur="2000"/>
                                        <p:tgtEl>
                                          <p:spTgt spid="4"/>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anim calcmode="lin" valueType="num">
                                      <p:cBhvr>
                                        <p:cTn id="26" dur="1000" fill="hold"/>
                                        <p:tgtEl>
                                          <p:spTgt spid="11"/>
                                        </p:tgtEl>
                                        <p:attrNameLst>
                                          <p:attrName>ppt_x</p:attrName>
                                        </p:attrNameLst>
                                      </p:cBhvr>
                                      <p:tavLst>
                                        <p:tav tm="0">
                                          <p:val>
                                            <p:strVal val="#ppt_x"/>
                                          </p:val>
                                        </p:tav>
                                        <p:tav tm="100000">
                                          <p:val>
                                            <p:strVal val="#ppt_x"/>
                                          </p:val>
                                        </p:tav>
                                      </p:tavLst>
                                    </p:anim>
                                    <p:anim calcmode="lin" valueType="num">
                                      <p:cBhvr>
                                        <p:cTn id="2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3493878" y="1878463"/>
            <a:ext cx="4153667" cy="1932710"/>
          </a:xfrm>
          <a:prstGeom prst="roundRect">
            <a:avLst/>
          </a:prstGeom>
          <a:solidFill>
            <a:srgbClr val="BDD7EE"/>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extBox 116"/>
          <p:cNvSpPr txBox="1"/>
          <p:nvPr/>
        </p:nvSpPr>
        <p:spPr>
          <a:xfrm>
            <a:off x="3332840" y="373791"/>
            <a:ext cx="48427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rPr>
              <a:t>THẢO LUẬN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8" name="TextBox 7"/>
          <p:cNvSpPr txBox="1"/>
          <p:nvPr/>
        </p:nvSpPr>
        <p:spPr>
          <a:xfrm>
            <a:off x="3861039" y="2205598"/>
            <a:ext cx="3419346" cy="1200329"/>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Để giải quyết nhiệm vụ đó, các bạn có thể sử dụng phần mềm nào?</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9" name="Picture 8">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773" y="0"/>
            <a:ext cx="2246550" cy="1550366"/>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4614230" y="4673308"/>
            <a:ext cx="1436365" cy="2039707"/>
          </a:xfrm>
          <a:prstGeom prst="rect">
            <a:avLst/>
          </a:prstGeom>
        </p:spPr>
      </p:pic>
      <p:pic>
        <p:nvPicPr>
          <p:cNvPr id="2" name="Picture 1"/>
          <p:cNvPicPr>
            <a:picLocks noChangeAspect="1"/>
          </p:cNvPicPr>
          <p:nvPr/>
        </p:nvPicPr>
        <p:blipFill>
          <a:blip r:embed="rId5"/>
          <a:stretch>
            <a:fillRect/>
          </a:stretch>
        </p:blipFill>
        <p:spPr>
          <a:xfrm>
            <a:off x="551021" y="4069255"/>
            <a:ext cx="2942857" cy="1714286"/>
          </a:xfrm>
          <a:prstGeom prst="roundRect">
            <a:avLst/>
          </a:prstGeom>
          <a:effectLst>
            <a:outerShdw blurRad="63500" sx="102000" sy="102000" algn="ctr" rotWithShape="0">
              <a:prstClr val="black">
                <a:alpha val="40000"/>
              </a:prstClr>
            </a:outerShdw>
          </a:effectLst>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33157" y="5016778"/>
            <a:ext cx="1628775" cy="1533525"/>
          </a:xfrm>
          <a:prstGeom prst="rect">
            <a:avLst/>
          </a:prstGeom>
          <a:effectLst>
            <a:outerShdw blurRad="63500" sx="102000" sy="102000" algn="ctr" rotWithShape="0">
              <a:prstClr val="black">
                <a:alpha val="40000"/>
              </a:prstClr>
            </a:outerShdw>
          </a:effectLst>
        </p:spPr>
      </p:pic>
      <p:pic>
        <p:nvPicPr>
          <p:cNvPr id="7" name="Picture 6"/>
          <p:cNvPicPr>
            <a:picLocks noChangeAspect="1"/>
          </p:cNvPicPr>
          <p:nvPr/>
        </p:nvPicPr>
        <p:blipFill>
          <a:blip r:embed="rId7"/>
          <a:stretch>
            <a:fillRect/>
          </a:stretch>
        </p:blipFill>
        <p:spPr>
          <a:xfrm>
            <a:off x="8675291" y="1973945"/>
            <a:ext cx="2904762" cy="1847619"/>
          </a:xfrm>
          <a:prstGeom prst="roundRect">
            <a:avLst/>
          </a:prstGeom>
          <a:effectLst>
            <a:outerShdw blurRad="63500" sx="102000" sy="102000" algn="ctr" rotWithShape="0">
              <a:prstClr val="black">
                <a:alpha val="40000"/>
              </a:prstClr>
            </a:outerShdw>
          </a:effectLst>
        </p:spPr>
      </p:pic>
      <p:sp>
        <p:nvSpPr>
          <p:cNvPr id="13" name="TextBox 12"/>
          <p:cNvSpPr txBox="1"/>
          <p:nvPr/>
        </p:nvSpPr>
        <p:spPr>
          <a:xfrm>
            <a:off x="8461932" y="4452073"/>
            <a:ext cx="3419346" cy="707886"/>
          </a:xfrm>
          <a:prstGeom prst="rect">
            <a:avLst/>
          </a:prstGeom>
          <a:noFill/>
        </p:spPr>
        <p:txBody>
          <a:bodyPr wrap="square" rtlCol="0">
            <a:spAutoFit/>
          </a:bodyPr>
          <a:lstStyle/>
          <a:p>
            <a:pPr lvl="0" algn="ctr">
              <a:defRPr/>
            </a:pPr>
            <a:r>
              <a:rPr lang="en-US" sz="4000" b="1">
                <a:solidFill>
                  <a:srgbClr val="FF0000"/>
                </a:solidFill>
                <a:latin typeface="Roboto Black" panose="02000000000000000000" pitchFamily="2" charset="0"/>
                <a:ea typeface="Roboto Black" panose="02000000000000000000" pitchFamily="2" charset="0"/>
              </a:rPr>
              <a:t>PowerPoint</a:t>
            </a:r>
            <a:endParaRPr kumimoji="0" lang="en-US" altLang="zh-CN" sz="4000" b="1" i="0" u="none" strike="noStrike" kern="1200" cap="none" spc="0" normalizeH="0" baseline="0" noProof="0" dirty="0">
              <a:ln>
                <a:noFill/>
              </a:ln>
              <a:solidFill>
                <a:srgbClr val="FF0000"/>
              </a:solidFill>
              <a:effectLst/>
              <a:uLnTx/>
              <a:uFillTx/>
              <a:latin typeface="Roboto Black" panose="02000000000000000000" pitchFamily="2" charset="0"/>
              <a:ea typeface="Roboto Black" panose="02000000000000000000" pitchFamily="2" charset="0"/>
            </a:endParaRPr>
          </a:p>
        </p:txBody>
      </p:sp>
    </p:spTree>
    <p:extLst>
      <p:ext uri="{BB962C8B-B14F-4D97-AF65-F5344CB8AC3E}">
        <p14:creationId xmlns:p14="http://schemas.microsoft.com/office/powerpoint/2010/main" val="1855838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42"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par>
                                <p:cTn id="16" presetID="10"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500"/>
                                        <p:tgtEl>
                                          <p:spTgt spid="13"/>
                                        </p:tgtEl>
                                      </p:cBhvr>
                                    </p:animEffect>
                                  </p:childTnLst>
                                </p:cTn>
                              </p:par>
                              <p:par>
                                <p:cTn id="24" presetID="26"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down)">
                                      <p:cBhvr>
                                        <p:cTn id="26" dur="580">
                                          <p:stCondLst>
                                            <p:cond delay="0"/>
                                          </p:stCondLst>
                                        </p:cTn>
                                        <p:tgtEl>
                                          <p:spTgt spid="7"/>
                                        </p:tgtEl>
                                      </p:cBhvr>
                                    </p:animEffect>
                                    <p:anim calcmode="lin" valueType="num">
                                      <p:cBhvr>
                                        <p:cTn id="27"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2" dur="26">
                                          <p:stCondLst>
                                            <p:cond delay="650"/>
                                          </p:stCondLst>
                                        </p:cTn>
                                        <p:tgtEl>
                                          <p:spTgt spid="7"/>
                                        </p:tgtEl>
                                      </p:cBhvr>
                                      <p:to x="100000" y="60000"/>
                                    </p:animScale>
                                    <p:animScale>
                                      <p:cBhvr>
                                        <p:cTn id="33" dur="166" decel="50000">
                                          <p:stCondLst>
                                            <p:cond delay="676"/>
                                          </p:stCondLst>
                                        </p:cTn>
                                        <p:tgtEl>
                                          <p:spTgt spid="7"/>
                                        </p:tgtEl>
                                      </p:cBhvr>
                                      <p:to x="100000" y="100000"/>
                                    </p:animScale>
                                    <p:animScale>
                                      <p:cBhvr>
                                        <p:cTn id="34" dur="26">
                                          <p:stCondLst>
                                            <p:cond delay="1312"/>
                                          </p:stCondLst>
                                        </p:cTn>
                                        <p:tgtEl>
                                          <p:spTgt spid="7"/>
                                        </p:tgtEl>
                                      </p:cBhvr>
                                      <p:to x="100000" y="80000"/>
                                    </p:animScale>
                                    <p:animScale>
                                      <p:cBhvr>
                                        <p:cTn id="35" dur="166" decel="50000">
                                          <p:stCondLst>
                                            <p:cond delay="1338"/>
                                          </p:stCondLst>
                                        </p:cTn>
                                        <p:tgtEl>
                                          <p:spTgt spid="7"/>
                                        </p:tgtEl>
                                      </p:cBhvr>
                                      <p:to x="100000" y="100000"/>
                                    </p:animScale>
                                    <p:animScale>
                                      <p:cBhvr>
                                        <p:cTn id="36" dur="26">
                                          <p:stCondLst>
                                            <p:cond delay="1642"/>
                                          </p:stCondLst>
                                        </p:cTn>
                                        <p:tgtEl>
                                          <p:spTgt spid="7"/>
                                        </p:tgtEl>
                                      </p:cBhvr>
                                      <p:to x="100000" y="90000"/>
                                    </p:animScale>
                                    <p:animScale>
                                      <p:cBhvr>
                                        <p:cTn id="37" dur="166" decel="50000">
                                          <p:stCondLst>
                                            <p:cond delay="1668"/>
                                          </p:stCondLst>
                                        </p:cTn>
                                        <p:tgtEl>
                                          <p:spTgt spid="7"/>
                                        </p:tgtEl>
                                      </p:cBhvr>
                                      <p:to x="100000" y="100000"/>
                                    </p:animScale>
                                    <p:animScale>
                                      <p:cBhvr>
                                        <p:cTn id="38" dur="26">
                                          <p:stCondLst>
                                            <p:cond delay="1808"/>
                                          </p:stCondLst>
                                        </p:cTn>
                                        <p:tgtEl>
                                          <p:spTgt spid="7"/>
                                        </p:tgtEl>
                                      </p:cBhvr>
                                      <p:to x="100000" y="95000"/>
                                    </p:animScale>
                                    <p:animScale>
                                      <p:cBhvr>
                                        <p:cTn id="39" dur="166" decel="50000">
                                          <p:stCondLst>
                                            <p:cond delay="1834"/>
                                          </p:stCondLst>
                                        </p:cTn>
                                        <p:tgtEl>
                                          <p:spTgt spid="7"/>
                                        </p:tgtEl>
                                      </p:cBhvr>
                                      <p:to x="100000" y="100000"/>
                                    </p:animScale>
                                  </p:childTnLst>
                                </p:cTn>
                              </p:par>
                              <p:par>
                                <p:cTn id="40" presetID="26" presetClass="entr" presetSubtype="0" fill="hold" nodeType="with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wipe(down)">
                                      <p:cBhvr>
                                        <p:cTn id="42" dur="580">
                                          <p:stCondLst>
                                            <p:cond delay="0"/>
                                          </p:stCondLst>
                                        </p:cTn>
                                        <p:tgtEl>
                                          <p:spTgt spid="6"/>
                                        </p:tgtEl>
                                      </p:cBhvr>
                                    </p:animEffect>
                                    <p:anim calcmode="lin" valueType="num">
                                      <p:cBhvr>
                                        <p:cTn id="43"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8" dur="26">
                                          <p:stCondLst>
                                            <p:cond delay="650"/>
                                          </p:stCondLst>
                                        </p:cTn>
                                        <p:tgtEl>
                                          <p:spTgt spid="6"/>
                                        </p:tgtEl>
                                      </p:cBhvr>
                                      <p:to x="100000" y="60000"/>
                                    </p:animScale>
                                    <p:animScale>
                                      <p:cBhvr>
                                        <p:cTn id="49" dur="166" decel="50000">
                                          <p:stCondLst>
                                            <p:cond delay="676"/>
                                          </p:stCondLst>
                                        </p:cTn>
                                        <p:tgtEl>
                                          <p:spTgt spid="6"/>
                                        </p:tgtEl>
                                      </p:cBhvr>
                                      <p:to x="100000" y="100000"/>
                                    </p:animScale>
                                    <p:animScale>
                                      <p:cBhvr>
                                        <p:cTn id="50" dur="26">
                                          <p:stCondLst>
                                            <p:cond delay="1312"/>
                                          </p:stCondLst>
                                        </p:cTn>
                                        <p:tgtEl>
                                          <p:spTgt spid="6"/>
                                        </p:tgtEl>
                                      </p:cBhvr>
                                      <p:to x="100000" y="80000"/>
                                    </p:animScale>
                                    <p:animScale>
                                      <p:cBhvr>
                                        <p:cTn id="51" dur="166" decel="50000">
                                          <p:stCondLst>
                                            <p:cond delay="1338"/>
                                          </p:stCondLst>
                                        </p:cTn>
                                        <p:tgtEl>
                                          <p:spTgt spid="6"/>
                                        </p:tgtEl>
                                      </p:cBhvr>
                                      <p:to x="100000" y="100000"/>
                                    </p:animScale>
                                    <p:animScale>
                                      <p:cBhvr>
                                        <p:cTn id="52" dur="26">
                                          <p:stCondLst>
                                            <p:cond delay="1642"/>
                                          </p:stCondLst>
                                        </p:cTn>
                                        <p:tgtEl>
                                          <p:spTgt spid="6"/>
                                        </p:tgtEl>
                                      </p:cBhvr>
                                      <p:to x="100000" y="90000"/>
                                    </p:animScale>
                                    <p:animScale>
                                      <p:cBhvr>
                                        <p:cTn id="53" dur="166" decel="50000">
                                          <p:stCondLst>
                                            <p:cond delay="1668"/>
                                          </p:stCondLst>
                                        </p:cTn>
                                        <p:tgtEl>
                                          <p:spTgt spid="6"/>
                                        </p:tgtEl>
                                      </p:cBhvr>
                                      <p:to x="100000" y="100000"/>
                                    </p:animScale>
                                    <p:animScale>
                                      <p:cBhvr>
                                        <p:cTn id="54" dur="26">
                                          <p:stCondLst>
                                            <p:cond delay="1808"/>
                                          </p:stCondLst>
                                        </p:cTn>
                                        <p:tgtEl>
                                          <p:spTgt spid="6"/>
                                        </p:tgtEl>
                                      </p:cBhvr>
                                      <p:to x="100000" y="95000"/>
                                    </p:animScale>
                                    <p:animScale>
                                      <p:cBhvr>
                                        <p:cTn id="55" dur="166" decel="50000">
                                          <p:stCondLst>
                                            <p:cond delay="1834"/>
                                          </p:stCondLst>
                                        </p:cTn>
                                        <p:tgtEl>
                                          <p:spTgt spid="6"/>
                                        </p:tgtEl>
                                      </p:cBhvr>
                                      <p:to x="100000" y="100000"/>
                                    </p:animScale>
                                  </p:childTnLst>
                                </p:cTn>
                              </p:par>
                              <p:par>
                                <p:cTn id="56" presetID="26" presetClass="entr" presetSubtype="0" fill="hold" nodeType="withEffect">
                                  <p:stCondLst>
                                    <p:cond delay="0"/>
                                  </p:stCondLst>
                                  <p:childTnLst>
                                    <p:set>
                                      <p:cBhvr>
                                        <p:cTn id="57" dur="1" fill="hold">
                                          <p:stCondLst>
                                            <p:cond delay="0"/>
                                          </p:stCondLst>
                                        </p:cTn>
                                        <p:tgtEl>
                                          <p:spTgt spid="2"/>
                                        </p:tgtEl>
                                        <p:attrNameLst>
                                          <p:attrName>style.visibility</p:attrName>
                                        </p:attrNameLst>
                                      </p:cBhvr>
                                      <p:to>
                                        <p:strVal val="visible"/>
                                      </p:to>
                                    </p:set>
                                    <p:animEffect transition="in" filter="wipe(down)">
                                      <p:cBhvr>
                                        <p:cTn id="58" dur="580">
                                          <p:stCondLst>
                                            <p:cond delay="0"/>
                                          </p:stCondLst>
                                        </p:cTn>
                                        <p:tgtEl>
                                          <p:spTgt spid="2"/>
                                        </p:tgtEl>
                                      </p:cBhvr>
                                    </p:animEffect>
                                    <p:anim calcmode="lin" valueType="num">
                                      <p:cBhvr>
                                        <p:cTn id="59"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64" dur="26">
                                          <p:stCondLst>
                                            <p:cond delay="650"/>
                                          </p:stCondLst>
                                        </p:cTn>
                                        <p:tgtEl>
                                          <p:spTgt spid="2"/>
                                        </p:tgtEl>
                                      </p:cBhvr>
                                      <p:to x="100000" y="60000"/>
                                    </p:animScale>
                                    <p:animScale>
                                      <p:cBhvr>
                                        <p:cTn id="65" dur="166" decel="50000">
                                          <p:stCondLst>
                                            <p:cond delay="676"/>
                                          </p:stCondLst>
                                        </p:cTn>
                                        <p:tgtEl>
                                          <p:spTgt spid="2"/>
                                        </p:tgtEl>
                                      </p:cBhvr>
                                      <p:to x="100000" y="100000"/>
                                    </p:animScale>
                                    <p:animScale>
                                      <p:cBhvr>
                                        <p:cTn id="66" dur="26">
                                          <p:stCondLst>
                                            <p:cond delay="1312"/>
                                          </p:stCondLst>
                                        </p:cTn>
                                        <p:tgtEl>
                                          <p:spTgt spid="2"/>
                                        </p:tgtEl>
                                      </p:cBhvr>
                                      <p:to x="100000" y="80000"/>
                                    </p:animScale>
                                    <p:animScale>
                                      <p:cBhvr>
                                        <p:cTn id="67" dur="166" decel="50000">
                                          <p:stCondLst>
                                            <p:cond delay="1338"/>
                                          </p:stCondLst>
                                        </p:cTn>
                                        <p:tgtEl>
                                          <p:spTgt spid="2"/>
                                        </p:tgtEl>
                                      </p:cBhvr>
                                      <p:to x="100000" y="100000"/>
                                    </p:animScale>
                                    <p:animScale>
                                      <p:cBhvr>
                                        <p:cTn id="68" dur="26">
                                          <p:stCondLst>
                                            <p:cond delay="1642"/>
                                          </p:stCondLst>
                                        </p:cTn>
                                        <p:tgtEl>
                                          <p:spTgt spid="2"/>
                                        </p:tgtEl>
                                      </p:cBhvr>
                                      <p:to x="100000" y="90000"/>
                                    </p:animScale>
                                    <p:animScale>
                                      <p:cBhvr>
                                        <p:cTn id="69" dur="166" decel="50000">
                                          <p:stCondLst>
                                            <p:cond delay="1668"/>
                                          </p:stCondLst>
                                        </p:cTn>
                                        <p:tgtEl>
                                          <p:spTgt spid="2"/>
                                        </p:tgtEl>
                                      </p:cBhvr>
                                      <p:to x="100000" y="100000"/>
                                    </p:animScale>
                                    <p:animScale>
                                      <p:cBhvr>
                                        <p:cTn id="70" dur="26">
                                          <p:stCondLst>
                                            <p:cond delay="1808"/>
                                          </p:stCondLst>
                                        </p:cTn>
                                        <p:tgtEl>
                                          <p:spTgt spid="2"/>
                                        </p:tgtEl>
                                      </p:cBhvr>
                                      <p:to x="100000" y="95000"/>
                                    </p:animScale>
                                    <p:animScale>
                                      <p:cBhvr>
                                        <p:cTn id="71"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7" grpId="0"/>
      <p:bldP spid="8"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164431" y="374270"/>
            <a:ext cx="9425158"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HƯỚNG DẪN </a:t>
            </a:r>
            <a:r>
              <a:rPr lang="en-US" altLang="zh-CN" sz="3200" b="1" smtClean="0">
                <a:solidFill>
                  <a:srgbClr val="002060"/>
                </a:solidFill>
                <a:latin typeface="Roboto Black" panose="02000000000000000000" pitchFamily="2" charset="0"/>
                <a:ea typeface="Roboto Black" panose="02000000000000000000" pitchFamily="2" charset="0"/>
              </a:rPr>
              <a:t>GÕ CHỮ TIẾNG VIỆT</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7" name="Picture 6">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077"/>
            <a:ext cx="2246550" cy="1550366"/>
          </a:xfrm>
          <a:prstGeom prst="rect">
            <a:avLst/>
          </a:prstGeom>
        </p:spPr>
      </p:pic>
      <p:grpSp>
        <p:nvGrpSpPr>
          <p:cNvPr id="2" name="Group 1"/>
          <p:cNvGrpSpPr/>
          <p:nvPr/>
        </p:nvGrpSpPr>
        <p:grpSpPr>
          <a:xfrm>
            <a:off x="1888049" y="1924636"/>
            <a:ext cx="7229437" cy="2701654"/>
            <a:chOff x="1888049" y="1924636"/>
            <a:chExt cx="7229437" cy="2701654"/>
          </a:xfrm>
        </p:grpSpPr>
        <p:sp>
          <p:nvSpPr>
            <p:cNvPr id="30" name="TextBox 29"/>
            <p:cNvSpPr txBox="1"/>
            <p:nvPr/>
          </p:nvSpPr>
          <p:spPr>
            <a:xfrm>
              <a:off x="1888049" y="1924636"/>
              <a:ext cx="7229437" cy="646331"/>
            </a:xfrm>
            <a:prstGeom prst="rect">
              <a:avLst/>
            </a:prstGeom>
            <a:noFill/>
          </p:spPr>
          <p:txBody>
            <a:bodyPr wrap="square" rtlCol="0">
              <a:spAutoFit/>
            </a:bodyPr>
            <a:lstStyle/>
            <a:p>
              <a:pPr lvl="0" algn="ctr">
                <a:defRPr/>
              </a:pPr>
              <a:r>
                <a:rPr lang="en-US" sz="3600" smtClean="0">
                  <a:solidFill>
                    <a:srgbClr val="002060"/>
                  </a:solidFill>
                  <a:latin typeface="Roboto" panose="02000000000000000000" pitchFamily="2" charset="0"/>
                  <a:ea typeface="Roboto" panose="02000000000000000000" pitchFamily="2" charset="0"/>
                </a:rPr>
                <a:t>Phần mềm hỗ trợ tiếng việt</a:t>
              </a:r>
              <a:endParaRPr lang="vi-VN" sz="3600">
                <a:solidFill>
                  <a:srgbClr val="FF0000"/>
                </a:solidFill>
                <a:latin typeface="Roboto Black" panose="02000000000000000000" pitchFamily="2" charset="0"/>
                <a:ea typeface="Roboto Black" panose="02000000000000000000" pitchFamily="2" charset="0"/>
              </a:endParaRPr>
            </a:p>
          </p:txBody>
        </p:sp>
        <p:pic>
          <p:nvPicPr>
            <p:cNvPr id="11" name="Picture 10">
              <a:extLst>
                <a:ext uri="{FF2B5EF4-FFF2-40B4-BE49-F238E27FC236}">
                  <a16:creationId xmlns:a16="http://schemas.microsoft.com/office/drawing/2014/main" id="{9ED3957D-4A0A-3F4C-CC95-B8E2222F4AB8}"/>
                </a:ext>
              </a:extLst>
            </p:cNvPr>
            <p:cNvPicPr>
              <a:picLocks noChangeAspect="1"/>
            </p:cNvPicPr>
            <p:nvPr/>
          </p:nvPicPr>
          <p:blipFill>
            <a:blip r:embed="rId4"/>
            <a:stretch>
              <a:fillRect/>
            </a:stretch>
          </p:blipFill>
          <p:spPr>
            <a:xfrm>
              <a:off x="2871656" y="2857160"/>
              <a:ext cx="5555068" cy="1769130"/>
            </a:xfrm>
            <a:prstGeom prst="rect">
              <a:avLst/>
            </a:prstGeom>
          </p:spPr>
        </p:pic>
      </p:grpSp>
    </p:spTree>
    <p:extLst>
      <p:ext uri="{BB962C8B-B14F-4D97-AF65-F5344CB8AC3E}">
        <p14:creationId xmlns:p14="http://schemas.microsoft.com/office/powerpoint/2010/main" val="1264292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077"/>
            <a:ext cx="2246550" cy="1550366"/>
          </a:xfrm>
          <a:prstGeom prst="rect">
            <a:avLst/>
          </a:prstGeom>
        </p:spPr>
      </p:pic>
      <p:sp>
        <p:nvSpPr>
          <p:cNvPr id="15" name="TextBox 14"/>
          <p:cNvSpPr txBox="1"/>
          <p:nvPr/>
        </p:nvSpPr>
        <p:spPr>
          <a:xfrm>
            <a:off x="2164431" y="374270"/>
            <a:ext cx="9425158"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HƯỚNG DẪN </a:t>
            </a:r>
            <a:r>
              <a:rPr lang="en-US" altLang="zh-CN" sz="3200" b="1" smtClean="0">
                <a:solidFill>
                  <a:srgbClr val="002060"/>
                </a:solidFill>
                <a:latin typeface="Roboto Black" panose="02000000000000000000" pitchFamily="2" charset="0"/>
                <a:ea typeface="Roboto Black" panose="02000000000000000000" pitchFamily="2" charset="0"/>
              </a:rPr>
              <a:t>GÕ CHỮ TIẾNG VIỆT</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16" name="Text Box 1"/>
          <p:cNvSpPr txBox="1"/>
          <p:nvPr/>
        </p:nvSpPr>
        <p:spPr>
          <a:xfrm>
            <a:off x="906977" y="1608155"/>
            <a:ext cx="10299700" cy="1643527"/>
          </a:xfrm>
          <a:prstGeom prst="rect">
            <a:avLst/>
          </a:prstGeom>
          <a:noFill/>
        </p:spPr>
        <p:txBody>
          <a:bodyPr wrap="square" rtlCol="0">
            <a:spAutoFit/>
          </a:bodyPr>
          <a:lstStyle/>
          <a:p>
            <a:pPr algn="just">
              <a:lnSpc>
                <a:spcPct val="120000"/>
              </a:lnSpc>
            </a:pPr>
            <a:r>
              <a:rPr lang="vi-VN" sz="2800" b="1" smtClean="0">
                <a:latin typeface="UTM Avo" panose="02040603050506020204"/>
              </a:rPr>
              <a:t>Có </a:t>
            </a:r>
            <a:r>
              <a:rPr lang="vi-VN" sz="2800" b="1" dirty="0">
                <a:latin typeface="UTM Avo" panose="02040603050506020204"/>
              </a:rPr>
              <a:t>hai kiểu gõ tiếng Việt phổ biến là Telex và VNI. Bảng 1 và bảng 2 sau đây hướng dẫn em gõ chữ và dấu tiếng Việt theo kiểu Telex.</a:t>
            </a:r>
            <a:endParaRPr lang="en-US" sz="2800" b="1" dirty="0">
              <a:latin typeface="UTM Avo" panose="02040603050506020204"/>
            </a:endParaRPr>
          </a:p>
        </p:txBody>
      </p:sp>
      <p:sp>
        <p:nvSpPr>
          <p:cNvPr id="17" name="TextBox 16">
            <a:extLst>
              <a:ext uri="{FF2B5EF4-FFF2-40B4-BE49-F238E27FC236}">
                <a16:creationId xmlns:a16="http://schemas.microsoft.com/office/drawing/2014/main" id="{07016482-B3C6-9F8E-353A-B13C6F1B6F35}"/>
              </a:ext>
            </a:extLst>
          </p:cNvPr>
          <p:cNvSpPr txBox="1"/>
          <p:nvPr/>
        </p:nvSpPr>
        <p:spPr>
          <a:xfrm>
            <a:off x="3206831" y="3283285"/>
            <a:ext cx="3832513" cy="384721"/>
          </a:xfrm>
          <a:prstGeom prst="rect">
            <a:avLst/>
          </a:prstGeom>
          <a:noFill/>
        </p:spPr>
        <p:txBody>
          <a:bodyPr wrap="square">
            <a:spAutoFit/>
          </a:bodyPr>
          <a:lstStyle/>
          <a:p>
            <a:r>
              <a:rPr lang="en-US" sz="1900" b="1" dirty="0" err="1">
                <a:latin typeface="UTM Avo" panose="02040603050506020204"/>
              </a:rPr>
              <a:t>Bảng</a:t>
            </a:r>
            <a:r>
              <a:rPr lang="en-US" sz="1900" b="1" dirty="0">
                <a:latin typeface="UTM Avo" panose="02040603050506020204"/>
              </a:rPr>
              <a:t> 1</a:t>
            </a:r>
            <a:r>
              <a:rPr lang="en-US" sz="1900" i="1" dirty="0">
                <a:latin typeface="UTM Avo" panose="02040603050506020204"/>
              </a:rPr>
              <a:t>. </a:t>
            </a:r>
            <a:r>
              <a:rPr lang="en-US" sz="1900" i="1" dirty="0" err="1">
                <a:latin typeface="UTM Avo" panose="02040603050506020204"/>
              </a:rPr>
              <a:t>Gõ</a:t>
            </a:r>
            <a:r>
              <a:rPr lang="en-US" sz="1900" i="1" dirty="0">
                <a:latin typeface="UTM Avo" panose="02040603050506020204"/>
              </a:rPr>
              <a:t> </a:t>
            </a:r>
            <a:r>
              <a:rPr lang="en-US" sz="1900" i="1" dirty="0" err="1">
                <a:latin typeface="UTM Avo" panose="02040603050506020204"/>
              </a:rPr>
              <a:t>chữ</a:t>
            </a:r>
            <a:r>
              <a:rPr lang="en-US" sz="1900" i="1" dirty="0">
                <a:latin typeface="UTM Avo" panose="02040603050506020204"/>
              </a:rPr>
              <a:t> </a:t>
            </a:r>
            <a:r>
              <a:rPr lang="en-US" sz="1900" i="1" dirty="0" err="1">
                <a:latin typeface="UTM Avo" panose="02040603050506020204"/>
              </a:rPr>
              <a:t>tiếng</a:t>
            </a:r>
            <a:r>
              <a:rPr lang="en-US" sz="1900" i="1" dirty="0">
                <a:latin typeface="UTM Avo" panose="02040603050506020204"/>
              </a:rPr>
              <a:t> </a:t>
            </a:r>
            <a:r>
              <a:rPr lang="en-US" sz="1900" i="1" dirty="0" err="1">
                <a:latin typeface="UTM Avo" panose="02040603050506020204"/>
              </a:rPr>
              <a:t>Việt</a:t>
            </a:r>
            <a:r>
              <a:rPr lang="en-US" sz="1900" i="1" dirty="0">
                <a:latin typeface="UTM Avo" panose="02040603050506020204"/>
              </a:rPr>
              <a:t> </a:t>
            </a:r>
            <a:r>
              <a:rPr lang="en-US" sz="1900" i="1" dirty="0" err="1">
                <a:latin typeface="UTM Avo" panose="02040603050506020204"/>
              </a:rPr>
              <a:t>kiểu</a:t>
            </a:r>
            <a:r>
              <a:rPr lang="en-US" sz="1900" i="1" dirty="0">
                <a:latin typeface="UTM Avo" panose="02040603050506020204"/>
              </a:rPr>
              <a:t> Telex</a:t>
            </a:r>
          </a:p>
        </p:txBody>
      </p:sp>
      <p:pic>
        <p:nvPicPr>
          <p:cNvPr id="18" name="Picture 17">
            <a:extLst>
              <a:ext uri="{FF2B5EF4-FFF2-40B4-BE49-F238E27FC236}">
                <a16:creationId xmlns:a16="http://schemas.microsoft.com/office/drawing/2014/main" id="{0A65B0FF-1405-6EE6-6F10-A73858D25D24}"/>
              </a:ext>
            </a:extLst>
          </p:cNvPr>
          <p:cNvPicPr>
            <a:picLocks noChangeAspect="1"/>
          </p:cNvPicPr>
          <p:nvPr/>
        </p:nvPicPr>
        <p:blipFill>
          <a:blip r:embed="rId4"/>
          <a:stretch>
            <a:fillRect/>
          </a:stretch>
        </p:blipFill>
        <p:spPr>
          <a:xfrm>
            <a:off x="2246550" y="3728640"/>
            <a:ext cx="6477000" cy="771525"/>
          </a:xfrm>
          <a:prstGeom prst="rect">
            <a:avLst/>
          </a:prstGeom>
        </p:spPr>
      </p:pic>
      <p:pic>
        <p:nvPicPr>
          <p:cNvPr id="21" name="Picture 20">
            <a:extLst>
              <a:ext uri="{FF2B5EF4-FFF2-40B4-BE49-F238E27FC236}">
                <a16:creationId xmlns:a16="http://schemas.microsoft.com/office/drawing/2014/main" id="{BBDA74CA-8477-99CF-BDF4-616F6CF705B1}"/>
              </a:ext>
            </a:extLst>
          </p:cNvPr>
          <p:cNvPicPr>
            <a:picLocks noChangeAspect="1"/>
          </p:cNvPicPr>
          <p:nvPr/>
        </p:nvPicPr>
        <p:blipFill>
          <a:blip r:embed="rId5"/>
          <a:stretch>
            <a:fillRect/>
          </a:stretch>
        </p:blipFill>
        <p:spPr>
          <a:xfrm>
            <a:off x="2332275" y="5172484"/>
            <a:ext cx="6391275" cy="752475"/>
          </a:xfrm>
          <a:prstGeom prst="rect">
            <a:avLst/>
          </a:prstGeom>
        </p:spPr>
      </p:pic>
      <p:sp>
        <p:nvSpPr>
          <p:cNvPr id="22" name="TextBox 21">
            <a:extLst>
              <a:ext uri="{FF2B5EF4-FFF2-40B4-BE49-F238E27FC236}">
                <a16:creationId xmlns:a16="http://schemas.microsoft.com/office/drawing/2014/main" id="{B809F3F1-C9C5-4BE1-B266-40B047A05BE5}"/>
              </a:ext>
            </a:extLst>
          </p:cNvPr>
          <p:cNvSpPr txBox="1"/>
          <p:nvPr/>
        </p:nvSpPr>
        <p:spPr>
          <a:xfrm>
            <a:off x="3249694" y="4678724"/>
            <a:ext cx="4992010" cy="384721"/>
          </a:xfrm>
          <a:prstGeom prst="rect">
            <a:avLst/>
          </a:prstGeom>
          <a:noFill/>
        </p:spPr>
        <p:txBody>
          <a:bodyPr wrap="square">
            <a:spAutoFit/>
          </a:bodyPr>
          <a:lstStyle/>
          <a:p>
            <a:r>
              <a:rPr lang="en-US" sz="1900" b="1" dirty="0" err="1">
                <a:latin typeface="UTM Avo" panose="02040603050506020204"/>
              </a:rPr>
              <a:t>Bảng</a:t>
            </a:r>
            <a:r>
              <a:rPr lang="en-US" sz="1900" b="1" dirty="0">
                <a:latin typeface="UTM Avo" panose="02040603050506020204"/>
              </a:rPr>
              <a:t> 2. </a:t>
            </a:r>
            <a:r>
              <a:rPr lang="en-US" sz="1900" i="1" dirty="0" err="1">
                <a:latin typeface="UTM Avo" panose="02040603050506020204"/>
              </a:rPr>
              <a:t>Gõ</a:t>
            </a:r>
            <a:r>
              <a:rPr lang="en-US" sz="1900" i="1" dirty="0">
                <a:latin typeface="UTM Avo" panose="02040603050506020204"/>
              </a:rPr>
              <a:t> </a:t>
            </a:r>
            <a:r>
              <a:rPr lang="en-US" sz="1900" i="1" dirty="0" err="1">
                <a:latin typeface="UTM Avo" panose="02040603050506020204"/>
              </a:rPr>
              <a:t>dấu</a:t>
            </a:r>
            <a:r>
              <a:rPr lang="en-US" sz="1900" i="1" dirty="0">
                <a:latin typeface="UTM Avo" panose="02040603050506020204"/>
              </a:rPr>
              <a:t> </a:t>
            </a:r>
            <a:r>
              <a:rPr lang="en-US" sz="1900" i="1" dirty="0" err="1">
                <a:latin typeface="UTM Avo" panose="02040603050506020204"/>
              </a:rPr>
              <a:t>thanh</a:t>
            </a:r>
            <a:r>
              <a:rPr lang="en-US" sz="1900" i="1" dirty="0">
                <a:latin typeface="UTM Avo" panose="02040603050506020204"/>
              </a:rPr>
              <a:t> </a:t>
            </a:r>
            <a:r>
              <a:rPr lang="en-US" sz="1900" i="1" dirty="0" err="1">
                <a:latin typeface="UTM Avo" panose="02040603050506020204"/>
              </a:rPr>
              <a:t>trong</a:t>
            </a:r>
            <a:r>
              <a:rPr lang="en-US" sz="1900" i="1" dirty="0">
                <a:latin typeface="UTM Avo" panose="02040603050506020204"/>
              </a:rPr>
              <a:t> </a:t>
            </a:r>
            <a:r>
              <a:rPr lang="en-US" sz="1900" i="1" dirty="0" err="1">
                <a:latin typeface="UTM Avo" panose="02040603050506020204"/>
              </a:rPr>
              <a:t>tiếng</a:t>
            </a:r>
            <a:r>
              <a:rPr lang="en-US" sz="1900" i="1" dirty="0">
                <a:latin typeface="UTM Avo" panose="02040603050506020204"/>
              </a:rPr>
              <a:t> </a:t>
            </a:r>
            <a:r>
              <a:rPr lang="en-US" sz="1900" i="1" dirty="0" err="1">
                <a:latin typeface="UTM Avo" panose="02040603050506020204"/>
              </a:rPr>
              <a:t>Việt</a:t>
            </a:r>
            <a:r>
              <a:rPr lang="en-US" sz="1900" i="1" dirty="0">
                <a:latin typeface="UTM Avo" panose="02040603050506020204"/>
              </a:rPr>
              <a:t> </a:t>
            </a:r>
            <a:r>
              <a:rPr lang="en-US" sz="1900" i="1" dirty="0" err="1">
                <a:latin typeface="UTM Avo" panose="02040603050506020204"/>
              </a:rPr>
              <a:t>kiểu</a:t>
            </a:r>
            <a:r>
              <a:rPr lang="en-US" sz="1900" i="1" dirty="0">
                <a:latin typeface="UTM Avo" panose="02040603050506020204"/>
              </a:rPr>
              <a:t> Telex</a:t>
            </a:r>
          </a:p>
        </p:txBody>
      </p:sp>
    </p:spTree>
    <p:extLst>
      <p:ext uri="{BB962C8B-B14F-4D97-AF65-F5344CB8AC3E}">
        <p14:creationId xmlns:p14="http://schemas.microsoft.com/office/powerpoint/2010/main" val="2359940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blinds(horizontal)">
                                      <p:cBhvr>
                                        <p:cTn id="12"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164431" y="439141"/>
            <a:ext cx="8526783"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HƯỚNG DẪN </a:t>
            </a:r>
            <a:r>
              <a:rPr lang="en-US" altLang="zh-CN" sz="3200" b="1">
                <a:solidFill>
                  <a:srgbClr val="002060"/>
                </a:solidFill>
                <a:latin typeface="Roboto Black" panose="02000000000000000000" pitchFamily="2" charset="0"/>
                <a:ea typeface="Roboto Black" panose="02000000000000000000" pitchFamily="2" charset="0"/>
              </a:rPr>
              <a:t>VIẾT CHỮ HOA</a:t>
            </a:r>
            <a:r>
              <a:rPr lang="vi-VN" altLang="zh-CN" sz="3200" b="1">
                <a:solidFill>
                  <a:srgbClr val="002060"/>
                </a:solidFill>
                <a:latin typeface="Roboto Black" panose="02000000000000000000" pitchFamily="2" charset="0"/>
                <a:ea typeface="Roboto Black" panose="02000000000000000000" pitchFamily="2" charset="0"/>
              </a:rPr>
              <a:t> VĂN BẢN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7" name="Picture 6">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077"/>
            <a:ext cx="2246550" cy="1550366"/>
          </a:xfrm>
          <a:prstGeom prst="rect">
            <a:avLst/>
          </a:prstGeom>
        </p:spPr>
      </p:pic>
      <p:sp>
        <p:nvSpPr>
          <p:cNvPr id="30" name="TextBox 29"/>
          <p:cNvSpPr txBox="1"/>
          <p:nvPr/>
        </p:nvSpPr>
        <p:spPr>
          <a:xfrm>
            <a:off x="635595" y="2263169"/>
            <a:ext cx="11150114"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Để gõ được chữ hoa em có thể sử dụng phím</a:t>
            </a:r>
            <a:r>
              <a:rPr lang="vi-VN" sz="2400" b="1">
                <a:solidFill>
                  <a:srgbClr val="FF0000"/>
                </a:solidFill>
                <a:latin typeface="Roboto" panose="02000000000000000000" pitchFamily="2" charset="0"/>
                <a:ea typeface="Roboto" panose="02000000000000000000" pitchFamily="2" charset="0"/>
              </a:rPr>
              <a:t> Caps Lock</a:t>
            </a:r>
            <a:r>
              <a:rPr lang="vi-VN" sz="2400">
                <a:solidFill>
                  <a:srgbClr val="002060"/>
                </a:solidFill>
                <a:latin typeface="Roboto" panose="02000000000000000000" pitchFamily="2" charset="0"/>
                <a:ea typeface="Roboto" panose="02000000000000000000" pitchFamily="2" charset="0"/>
              </a:rPr>
              <a:t> hoặc phím</a:t>
            </a:r>
            <a:r>
              <a:rPr lang="vi-VN" sz="2400" b="1">
                <a:solidFill>
                  <a:srgbClr val="FF0000"/>
                </a:solidFill>
                <a:latin typeface="Roboto" panose="02000000000000000000" pitchFamily="2" charset="0"/>
                <a:ea typeface="Roboto" panose="02000000000000000000" pitchFamily="2" charset="0"/>
              </a:rPr>
              <a:t> Shift</a:t>
            </a:r>
          </a:p>
        </p:txBody>
      </p:sp>
      <p:pic>
        <p:nvPicPr>
          <p:cNvPr id="2" name="Picture 1"/>
          <p:cNvPicPr>
            <a:picLocks noChangeAspect="1"/>
          </p:cNvPicPr>
          <p:nvPr/>
        </p:nvPicPr>
        <p:blipFill>
          <a:blip r:embed="rId4"/>
          <a:stretch>
            <a:fillRect/>
          </a:stretch>
        </p:blipFill>
        <p:spPr>
          <a:xfrm>
            <a:off x="1935831" y="3441194"/>
            <a:ext cx="3147344" cy="2079496"/>
          </a:xfrm>
          <a:prstGeom prst="rect">
            <a:avLst/>
          </a:prstGeom>
          <a:scene3d>
            <a:camera prst="orthographicFront"/>
            <a:lightRig rig="threePt" dir="t"/>
          </a:scene3d>
          <a:sp3d>
            <a:bevelT w="101600" prst="riblet"/>
          </a:sp3d>
        </p:spPr>
      </p:pic>
      <p:pic>
        <p:nvPicPr>
          <p:cNvPr id="5" name="Picture 4"/>
          <p:cNvPicPr>
            <a:picLocks noChangeAspect="1"/>
          </p:cNvPicPr>
          <p:nvPr/>
        </p:nvPicPr>
        <p:blipFill>
          <a:blip r:embed="rId5"/>
          <a:stretch>
            <a:fillRect/>
          </a:stretch>
        </p:blipFill>
        <p:spPr>
          <a:xfrm>
            <a:off x="6336382" y="3452094"/>
            <a:ext cx="3147344" cy="2057696"/>
          </a:xfrm>
          <a:prstGeom prst="rect">
            <a:avLst/>
          </a:prstGeom>
          <a:scene3d>
            <a:camera prst="orthographicFront"/>
            <a:lightRig rig="threePt" dir="t"/>
          </a:scene3d>
          <a:sp3d>
            <a:bevelT w="101600" prst="riblet"/>
          </a:sp3d>
        </p:spPr>
      </p:pic>
    </p:spTree>
    <p:extLst>
      <p:ext uri="{BB962C8B-B14F-4D97-AF65-F5344CB8AC3E}">
        <p14:creationId xmlns:p14="http://schemas.microsoft.com/office/powerpoint/2010/main" val="4101206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wipe(down)">
                                      <p:cBhvr>
                                        <p:cTn id="11" dur="500"/>
                                        <p:tgtEl>
                                          <p:spTgt spid="30"/>
                                        </p:tgtEl>
                                      </p:cBhvr>
                                    </p:animEffect>
                                  </p:childTnLst>
                                </p:cTn>
                              </p:par>
                              <p:par>
                                <p:cTn id="12" presetID="42" presetClass="entr" presetSubtype="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30"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SLIDE_INDENT_LEVEL" val="0"/>
  <p:tag name="ISPRING_PLAYER_LAYOUT_TYPE" val="Full"/>
  <p:tag name="ISPRING_CUSTOM_TIMING_USED" val="1"/>
  <p:tag name="GENSWF_ADVANCE_TIME" val="16.405"/>
  <p:tag name="GENSWF_SLIDE_UID" val="{36FE1A67-73BA-4F9F-8CC8-4F042AC3A4F4}:267"/>
  <p:tag name="ISPRING_SLIDE_ID_2" val="{84AA607E-2A6C-4941-A7F3-1B89B485F7A3}"/>
  <p:tag name="ISPRING_PRESENTER_ID" val="{5989D165-8ED7-44A3-9966-BFD1277BAEEC}"/>
</p:tagLst>
</file>

<file path=ppt/theme/theme1.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5799</TotalTime>
  <Words>2133</Words>
  <Application>Microsoft Office PowerPoint</Application>
  <PresentationFormat>Widescreen</PresentationFormat>
  <Paragraphs>205</Paragraphs>
  <Slides>30</Slides>
  <Notes>30</Notes>
  <HiddenSlides>0</HiddenSlides>
  <MMClips>2</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30</vt:i4>
      </vt:variant>
    </vt:vector>
  </HeadingPairs>
  <TitlesOfParts>
    <vt:vector size="46" baseType="lpstr">
      <vt:lpstr>Calibri</vt:lpstr>
      <vt:lpstr>Wingdings</vt:lpstr>
      <vt:lpstr>Arial</vt:lpstr>
      <vt:lpstr>等线</vt:lpstr>
      <vt:lpstr>Times New Roman</vt:lpstr>
      <vt:lpstr>SVN-Hole Hearted</vt:lpstr>
      <vt:lpstr>UTM Avo</vt:lpstr>
      <vt:lpstr>Roboto Black</vt:lpstr>
      <vt:lpstr>UTM Duepuntozero</vt:lpstr>
      <vt:lpstr>SVN-Kitten</vt:lpstr>
      <vt:lpstr>Roboto</vt:lpstr>
      <vt:lpstr>Calibri Light</vt:lpstr>
      <vt:lpstr>Pangolin</vt:lpstr>
      <vt:lpstr>3_Office Theme</vt:lpstr>
      <vt:lpstr>2_Office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338</cp:revision>
  <dcterms:created xsi:type="dcterms:W3CDTF">2023-04-01T23:44:56Z</dcterms:created>
  <dcterms:modified xsi:type="dcterms:W3CDTF">2023-11-22T14:33:05Z</dcterms:modified>
</cp:coreProperties>
</file>